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64" r:id="rId2"/>
    <p:sldId id="265" r:id="rId3"/>
    <p:sldId id="266" r:id="rId4"/>
    <p:sldId id="267" r:id="rId5"/>
    <p:sldId id="273" r:id="rId6"/>
    <p:sldId id="276" r:id="rId7"/>
    <p:sldId id="268" r:id="rId8"/>
    <p:sldId id="278" r:id="rId9"/>
    <p:sldId id="279" r:id="rId10"/>
    <p:sldId id="269" r:id="rId11"/>
    <p:sldId id="281" r:id="rId12"/>
    <p:sldId id="282" r:id="rId13"/>
    <p:sldId id="270" r:id="rId14"/>
    <p:sldId id="283" r:id="rId15"/>
    <p:sldId id="272" r:id="rId16"/>
    <p:sldId id="284" r:id="rId17"/>
    <p:sldId id="285" r:id="rId18"/>
    <p:sldId id="286" r:id="rId19"/>
    <p:sldId id="287" r:id="rId20"/>
    <p:sldId id="275" r:id="rId21"/>
    <p:sldId id="280" r:id="rId22"/>
    <p:sldId id="271" r:id="rId23"/>
  </p:sldIdLst>
  <p:sldSz cx="12192000" cy="6858000"/>
  <p:notesSz cx="6858000" cy="9144000"/>
  <p:embeddedFontLst>
    <p:embeddedFont>
      <p:font typeface="#9Slide03 SVNEvery Movie Every " panose="020005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8E7"/>
    <a:srgbClr val="9080AF"/>
    <a:srgbClr val="938FB0"/>
    <a:srgbClr val="C7AECC"/>
    <a:srgbClr val="D27091"/>
    <a:srgbClr val="AAB2D7"/>
    <a:srgbClr val="9A8CB6"/>
    <a:srgbClr val="5261AC"/>
    <a:srgbClr val="000000"/>
    <a:srgbClr val="D8C3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4660"/>
  </p:normalViewPr>
  <p:slideViewPr>
    <p:cSldViewPr snapToGrid="0">
      <p:cViewPr varScale="1">
        <p:scale>
          <a:sx n="62" d="100"/>
          <a:sy n="62" d="100"/>
        </p:scale>
        <p:origin x="21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ACA5-DC62-4127-AFCE-6B853BC5FC38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46A63-75CE-4280-96B7-26FCFC0AD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2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9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3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46A63-75CE-4280-96B7-26FCFC0ADF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F61A-D172-48DF-BB3D-DE5B11FE5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3F083D-EB9C-4904-B8F5-E74BF08E2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4590-C82A-4461-B152-4B8D5FBAB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9D771-A51A-4DF3-9EF4-51FB97C0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BF722-EE09-4378-828C-8797729E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793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5A1B-6135-4194-865F-D25240D89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9250C5-C76D-4B8F-A72C-0F5939821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2649D-0AC3-4902-8497-E7D4D2901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D0B70-2A68-44CC-AF41-910A8CA7A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5EAF-21B8-4AE2-8DB7-5DDCF8CE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170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3BB698-0467-46D4-8A17-753F16B50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B86BC-73EE-4C65-8CF1-9570BE230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2CB48-75F6-403E-95B9-E80045FF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A424D-5E02-4CE8-A33F-2F52F6C9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9953A-77A5-4236-B7E0-041094D1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6157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F83C8-2262-49A7-91BB-35F30CC0B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9FF38-82E5-48B5-860F-0732CAF5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56256-D855-45EC-9CBF-8818FE9D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E4961-7E37-4695-81FD-E852A290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91CD-946A-446D-9398-F8C5CDF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685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DB9D2-A383-44B4-8BAF-55BB8A5F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A771B-AC80-4D5F-BB58-17519A96E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55C28-436D-427E-A545-5456ABDBE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714D0-C72F-46F4-BE24-73DE1E88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FDA26-6BAC-42CC-983A-395A6A56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21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F7E72-40A1-4DC3-B9BB-7E828170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8006C-E436-4D97-8CB0-AC0662F90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C50EB6-5B45-4FAD-8864-49476E849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95299-B92A-4801-920B-B93C54F1B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C9B5F-A19E-4E09-A6A0-8C8E5260A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BC58E-29D4-40B0-A59C-00B266F9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1291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2A16-9498-438E-B886-736B7306F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1F869-1BDD-47B3-AC17-212856BF8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1341F-396C-4AC6-AF62-EA66CEA47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AA7BBD-DA80-4A5A-9A98-930A7E0EC9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FFCA15-0596-4680-A000-8E4647D6C6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4BFDE6-8DE5-4B34-A902-BE6BB370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AA9FB-D663-4D7D-A8A8-956C1AB5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F538E-F872-49E7-A924-7FF8E98D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46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D5D5F-77D4-4103-95C2-21C7BC1F9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53FAE-5EED-4DA1-9D93-226BF5B97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F2231-948A-4C00-9468-827CD884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5882F-590A-4542-BA74-923A1D973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8519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F1E89E-EFC4-41B0-A4AF-5D524A1E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80004-D545-40B6-B033-E44F832E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4E00C-D46F-4019-981C-BF8F35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9216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7B8D-E5A4-45CF-B6F1-3B96CEF6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05566-1E25-4889-95A9-BF7D6011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B6AFF8-0F42-4F2B-B737-B5CB205D3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BB8D9-66ED-42B1-813D-6D0E13207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19999-1AE0-43CA-A886-679A04AC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B287E-3C5D-4EBE-8163-1E8FBB25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239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A716-A95F-456E-912F-D2481AE5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9938-6DEA-4749-A517-1752CF5E3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10C9A-D471-42D6-A621-FE87A5CD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25C17-7C92-4ED0-92F6-6ED15082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624CD-3FE2-4E34-AD3E-3B5ED85E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51251-92C8-4884-BE80-C6EF9710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7643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8E8A9A5-52AD-4ADB-9A7B-09E785DCEB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4E2C25-8B11-4436-B078-9FD71FBF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C1182-33C0-4973-9AE2-A37ECC013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09FBF-13D0-42F1-BFB5-9B8CF49C0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33F6-5ED0-475A-AD32-34EF3F3250F2}" type="datetimeFigureOut">
              <a:rPr lang="en-ID" smtClean="0"/>
              <a:t>23/02/2024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7FCC3-9AE5-49EE-AAD8-8AD22B6C0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B11FB-A318-4F19-B4D3-E3B75AEB0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9AFE3-1E00-4B31-91AD-DD6AC74E58A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9450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jpeg"/><Relationship Id="rId4" Type="http://schemas.microsoft.com/office/2007/relationships/hdphoto" Target="../media/hdphoto2.wdp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1.wdp"/><Relationship Id="rId1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9.jpeg"/><Relationship Id="rId12" Type="http://schemas.openxmlformats.org/officeDocument/2006/relationships/image" Target="../media/image62.png"/><Relationship Id="rId17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microsoft.com/office/2007/relationships/hdphoto" Target="../media/hdphoto10.wdp"/><Relationship Id="rId5" Type="http://schemas.openxmlformats.org/officeDocument/2006/relationships/image" Target="../media/image57.png"/><Relationship Id="rId15" Type="http://schemas.microsoft.com/office/2007/relationships/hdphoto" Target="../media/hdphoto12.wdp"/><Relationship Id="rId10" Type="http://schemas.openxmlformats.org/officeDocument/2006/relationships/image" Target="../media/image61.png"/><Relationship Id="rId4" Type="http://schemas.microsoft.com/office/2007/relationships/hdphoto" Target="../media/hdphoto2.wdp"/><Relationship Id="rId9" Type="http://schemas.microsoft.com/office/2007/relationships/hdphoto" Target="../media/hdphoto9.wdp"/><Relationship Id="rId1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2.wdp"/><Relationship Id="rId7" Type="http://schemas.openxmlformats.org/officeDocument/2006/relationships/image" Target="../media/image67.jpeg"/><Relationship Id="rId12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74.jpe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microsoft.com/office/2007/relationships/hdphoto" Target="../media/hdphoto14.wdp"/><Relationship Id="rId5" Type="http://schemas.microsoft.com/office/2007/relationships/hdphoto" Target="../media/hdphoto13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80.jpe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14.wdp"/><Relationship Id="rId5" Type="http://schemas.openxmlformats.org/officeDocument/2006/relationships/image" Target="../media/image79.png"/><Relationship Id="rId10" Type="http://schemas.openxmlformats.org/officeDocument/2006/relationships/image" Target="../media/image75.png"/><Relationship Id="rId4" Type="http://schemas.openxmlformats.org/officeDocument/2006/relationships/image" Target="../media/image78.jpe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.jpg"/><Relationship Id="rId7" Type="http://schemas.microsoft.com/office/2007/relationships/hdphoto" Target="../media/hdphoto1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77.png"/><Relationship Id="rId5" Type="http://schemas.openxmlformats.org/officeDocument/2006/relationships/image" Target="../media/image12.svg"/><Relationship Id="rId10" Type="http://schemas.openxmlformats.org/officeDocument/2006/relationships/image" Target="../media/image76.png"/><Relationship Id="rId4" Type="http://schemas.openxmlformats.org/officeDocument/2006/relationships/image" Target="../media/image11.png"/><Relationship Id="rId9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.jpg"/><Relationship Id="rId7" Type="http://schemas.openxmlformats.org/officeDocument/2006/relationships/image" Target="../media/image14.sv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84.jpeg"/><Relationship Id="rId5" Type="http://schemas.microsoft.com/office/2007/relationships/hdphoto" Target="../media/hdphoto14.wdp"/><Relationship Id="rId10" Type="http://schemas.openxmlformats.org/officeDocument/2006/relationships/image" Target="../media/image83.jpeg"/><Relationship Id="rId4" Type="http://schemas.openxmlformats.org/officeDocument/2006/relationships/image" Target="../media/image75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77.png"/><Relationship Id="rId3" Type="http://schemas.openxmlformats.org/officeDocument/2006/relationships/image" Target="../media/image1.jpg"/><Relationship Id="rId7" Type="http://schemas.openxmlformats.org/officeDocument/2006/relationships/image" Target="../media/image86.svg"/><Relationship Id="rId12" Type="http://schemas.openxmlformats.org/officeDocument/2006/relationships/image" Target="../media/image7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89.jpeg"/><Relationship Id="rId5" Type="http://schemas.microsoft.com/office/2007/relationships/hdphoto" Target="../media/hdphoto14.wdp"/><Relationship Id="rId10" Type="http://schemas.microsoft.com/office/2007/relationships/hdphoto" Target="../media/hdphoto18.wdp"/><Relationship Id="rId4" Type="http://schemas.openxmlformats.org/officeDocument/2006/relationships/image" Target="../media/image75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4.wdp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18" Type="http://schemas.openxmlformats.org/officeDocument/2006/relationships/image" Target="../media/image37.png"/><Relationship Id="rId3" Type="http://schemas.openxmlformats.org/officeDocument/2006/relationships/image" Target="../media/image26.jpg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" Type="http://schemas.openxmlformats.org/officeDocument/2006/relationships/image" Target="../media/image1.jp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microsoft.com/office/2007/relationships/hdphoto" Target="../media/hdphoto5.wdp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7.wdp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A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2BC9AF-B70A-4316-A047-75FF5D8DCDE6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custGeom>
            <a:avLst/>
            <a:gdLst>
              <a:gd name="connsiteX0" fmla="*/ 0 w 9162332"/>
              <a:gd name="connsiteY0" fmla="*/ 0 h 6214269"/>
              <a:gd name="connsiteX1" fmla="*/ 837699 w 9162332"/>
              <a:gd name="connsiteY1" fmla="*/ 0 h 6214269"/>
              <a:gd name="connsiteX2" fmla="*/ 1492151 w 9162332"/>
              <a:gd name="connsiteY2" fmla="*/ 0 h 6214269"/>
              <a:gd name="connsiteX3" fmla="*/ 1963357 w 9162332"/>
              <a:gd name="connsiteY3" fmla="*/ 0 h 6214269"/>
              <a:gd name="connsiteX4" fmla="*/ 2709432 w 9162332"/>
              <a:gd name="connsiteY4" fmla="*/ 0 h 6214269"/>
              <a:gd name="connsiteX5" fmla="*/ 3455508 w 9162332"/>
              <a:gd name="connsiteY5" fmla="*/ 0 h 6214269"/>
              <a:gd name="connsiteX6" fmla="*/ 3835090 w 9162332"/>
              <a:gd name="connsiteY6" fmla="*/ 0 h 6214269"/>
              <a:gd name="connsiteX7" fmla="*/ 4306296 w 9162332"/>
              <a:gd name="connsiteY7" fmla="*/ 0 h 6214269"/>
              <a:gd name="connsiteX8" fmla="*/ 4869125 w 9162332"/>
              <a:gd name="connsiteY8" fmla="*/ 0 h 6214269"/>
              <a:gd name="connsiteX9" fmla="*/ 5615201 w 9162332"/>
              <a:gd name="connsiteY9" fmla="*/ 0 h 6214269"/>
              <a:gd name="connsiteX10" fmla="*/ 6269653 w 9162332"/>
              <a:gd name="connsiteY10" fmla="*/ 0 h 6214269"/>
              <a:gd name="connsiteX11" fmla="*/ 6924105 w 9162332"/>
              <a:gd name="connsiteY11" fmla="*/ 0 h 6214269"/>
              <a:gd name="connsiteX12" fmla="*/ 7395311 w 9162332"/>
              <a:gd name="connsiteY12" fmla="*/ 0 h 6214269"/>
              <a:gd name="connsiteX13" fmla="*/ 7866516 w 9162332"/>
              <a:gd name="connsiteY13" fmla="*/ 0 h 6214269"/>
              <a:gd name="connsiteX14" fmla="*/ 8337722 w 9162332"/>
              <a:gd name="connsiteY14" fmla="*/ 0 h 6214269"/>
              <a:gd name="connsiteX15" fmla="*/ 9162332 w 9162332"/>
              <a:gd name="connsiteY15" fmla="*/ 0 h 6214269"/>
              <a:gd name="connsiteX16" fmla="*/ 9162332 w 9162332"/>
              <a:gd name="connsiteY16" fmla="*/ 628332 h 6214269"/>
              <a:gd name="connsiteX17" fmla="*/ 9162332 w 9162332"/>
              <a:gd name="connsiteY17" fmla="*/ 1443091 h 6214269"/>
              <a:gd name="connsiteX18" fmla="*/ 9162332 w 9162332"/>
              <a:gd name="connsiteY18" fmla="*/ 2009280 h 6214269"/>
              <a:gd name="connsiteX19" fmla="*/ 9162332 w 9162332"/>
              <a:gd name="connsiteY19" fmla="*/ 2824040 h 6214269"/>
              <a:gd name="connsiteX20" fmla="*/ 9162332 w 9162332"/>
              <a:gd name="connsiteY20" fmla="*/ 3638800 h 6214269"/>
              <a:gd name="connsiteX21" fmla="*/ 9162332 w 9162332"/>
              <a:gd name="connsiteY21" fmla="*/ 4329274 h 6214269"/>
              <a:gd name="connsiteX22" fmla="*/ 9162332 w 9162332"/>
              <a:gd name="connsiteY22" fmla="*/ 4957606 h 6214269"/>
              <a:gd name="connsiteX23" fmla="*/ 9162332 w 9162332"/>
              <a:gd name="connsiteY23" fmla="*/ 5523795 h 6214269"/>
              <a:gd name="connsiteX24" fmla="*/ 9162332 w 9162332"/>
              <a:gd name="connsiteY24" fmla="*/ 6214269 h 6214269"/>
              <a:gd name="connsiteX25" fmla="*/ 8599503 w 9162332"/>
              <a:gd name="connsiteY25" fmla="*/ 6214269 h 6214269"/>
              <a:gd name="connsiteX26" fmla="*/ 7761804 w 9162332"/>
              <a:gd name="connsiteY26" fmla="*/ 6214269 h 6214269"/>
              <a:gd name="connsiteX27" fmla="*/ 7015729 w 9162332"/>
              <a:gd name="connsiteY27" fmla="*/ 6214269 h 6214269"/>
              <a:gd name="connsiteX28" fmla="*/ 6269653 w 9162332"/>
              <a:gd name="connsiteY28" fmla="*/ 6214269 h 6214269"/>
              <a:gd name="connsiteX29" fmla="*/ 5798447 w 9162332"/>
              <a:gd name="connsiteY29" fmla="*/ 6214269 h 6214269"/>
              <a:gd name="connsiteX30" fmla="*/ 5052372 w 9162332"/>
              <a:gd name="connsiteY30" fmla="*/ 6214269 h 6214269"/>
              <a:gd name="connsiteX31" fmla="*/ 4489543 w 9162332"/>
              <a:gd name="connsiteY31" fmla="*/ 6214269 h 6214269"/>
              <a:gd name="connsiteX32" fmla="*/ 3743467 w 9162332"/>
              <a:gd name="connsiteY32" fmla="*/ 6214269 h 6214269"/>
              <a:gd name="connsiteX33" fmla="*/ 3363885 w 9162332"/>
              <a:gd name="connsiteY33" fmla="*/ 6214269 h 6214269"/>
              <a:gd name="connsiteX34" fmla="*/ 2617809 w 9162332"/>
              <a:gd name="connsiteY34" fmla="*/ 6214269 h 6214269"/>
              <a:gd name="connsiteX35" fmla="*/ 1780110 w 9162332"/>
              <a:gd name="connsiteY35" fmla="*/ 6214269 h 6214269"/>
              <a:gd name="connsiteX36" fmla="*/ 942411 w 9162332"/>
              <a:gd name="connsiteY36" fmla="*/ 6214269 h 6214269"/>
              <a:gd name="connsiteX37" fmla="*/ 0 w 9162332"/>
              <a:gd name="connsiteY37" fmla="*/ 6214269 h 6214269"/>
              <a:gd name="connsiteX38" fmla="*/ 0 w 9162332"/>
              <a:gd name="connsiteY38" fmla="*/ 5648080 h 6214269"/>
              <a:gd name="connsiteX39" fmla="*/ 0 w 9162332"/>
              <a:gd name="connsiteY39" fmla="*/ 5019748 h 6214269"/>
              <a:gd name="connsiteX40" fmla="*/ 0 w 9162332"/>
              <a:gd name="connsiteY40" fmla="*/ 4453559 h 6214269"/>
              <a:gd name="connsiteX41" fmla="*/ 0 w 9162332"/>
              <a:gd name="connsiteY41" fmla="*/ 3700942 h 6214269"/>
              <a:gd name="connsiteX42" fmla="*/ 0 w 9162332"/>
              <a:gd name="connsiteY42" fmla="*/ 2886183 h 6214269"/>
              <a:gd name="connsiteX43" fmla="*/ 0 w 9162332"/>
              <a:gd name="connsiteY43" fmla="*/ 2257851 h 6214269"/>
              <a:gd name="connsiteX44" fmla="*/ 0 w 9162332"/>
              <a:gd name="connsiteY44" fmla="*/ 1691662 h 6214269"/>
              <a:gd name="connsiteX45" fmla="*/ 0 w 9162332"/>
              <a:gd name="connsiteY45" fmla="*/ 1125473 h 6214269"/>
              <a:gd name="connsiteX46" fmla="*/ 0 w 9162332"/>
              <a:gd name="connsiteY46" fmla="*/ 0 h 621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162332" h="6214269" fill="none" extrusionOk="0">
                <a:moveTo>
                  <a:pt x="0" y="0"/>
                </a:moveTo>
                <a:cubicBezTo>
                  <a:pt x="340504" y="12778"/>
                  <a:pt x="462951" y="-7418"/>
                  <a:pt x="837699" y="0"/>
                </a:cubicBezTo>
                <a:cubicBezTo>
                  <a:pt x="1212447" y="7418"/>
                  <a:pt x="1221935" y="29082"/>
                  <a:pt x="1492151" y="0"/>
                </a:cubicBezTo>
                <a:cubicBezTo>
                  <a:pt x="1762367" y="-29082"/>
                  <a:pt x="1744283" y="2843"/>
                  <a:pt x="1963357" y="0"/>
                </a:cubicBezTo>
                <a:cubicBezTo>
                  <a:pt x="2182431" y="-2843"/>
                  <a:pt x="2518309" y="16084"/>
                  <a:pt x="2709432" y="0"/>
                </a:cubicBezTo>
                <a:cubicBezTo>
                  <a:pt x="2900555" y="-16084"/>
                  <a:pt x="3188102" y="-20403"/>
                  <a:pt x="3455508" y="0"/>
                </a:cubicBezTo>
                <a:cubicBezTo>
                  <a:pt x="3722914" y="20403"/>
                  <a:pt x="3747396" y="1894"/>
                  <a:pt x="3835090" y="0"/>
                </a:cubicBezTo>
                <a:cubicBezTo>
                  <a:pt x="3922784" y="-1894"/>
                  <a:pt x="4176158" y="-17286"/>
                  <a:pt x="4306296" y="0"/>
                </a:cubicBezTo>
                <a:cubicBezTo>
                  <a:pt x="4436434" y="17286"/>
                  <a:pt x="4590403" y="2610"/>
                  <a:pt x="4869125" y="0"/>
                </a:cubicBezTo>
                <a:cubicBezTo>
                  <a:pt x="5147847" y="-2610"/>
                  <a:pt x="5285471" y="8647"/>
                  <a:pt x="5615201" y="0"/>
                </a:cubicBezTo>
                <a:cubicBezTo>
                  <a:pt x="5944931" y="-8647"/>
                  <a:pt x="6119025" y="2033"/>
                  <a:pt x="6269653" y="0"/>
                </a:cubicBezTo>
                <a:cubicBezTo>
                  <a:pt x="6420281" y="-2033"/>
                  <a:pt x="6606336" y="26678"/>
                  <a:pt x="6924105" y="0"/>
                </a:cubicBezTo>
                <a:cubicBezTo>
                  <a:pt x="7241874" y="-26678"/>
                  <a:pt x="7246377" y="16468"/>
                  <a:pt x="7395311" y="0"/>
                </a:cubicBezTo>
                <a:cubicBezTo>
                  <a:pt x="7544245" y="-16468"/>
                  <a:pt x="7771057" y="22361"/>
                  <a:pt x="7866516" y="0"/>
                </a:cubicBezTo>
                <a:cubicBezTo>
                  <a:pt x="7961975" y="-22361"/>
                  <a:pt x="8106328" y="19026"/>
                  <a:pt x="8337722" y="0"/>
                </a:cubicBezTo>
                <a:cubicBezTo>
                  <a:pt x="8569116" y="-19026"/>
                  <a:pt x="8810872" y="27588"/>
                  <a:pt x="9162332" y="0"/>
                </a:cubicBezTo>
                <a:cubicBezTo>
                  <a:pt x="9185412" y="141116"/>
                  <a:pt x="9171153" y="341075"/>
                  <a:pt x="9162332" y="628332"/>
                </a:cubicBezTo>
                <a:cubicBezTo>
                  <a:pt x="9153511" y="915589"/>
                  <a:pt x="9139719" y="1057491"/>
                  <a:pt x="9162332" y="1443091"/>
                </a:cubicBezTo>
                <a:cubicBezTo>
                  <a:pt x="9184945" y="1828691"/>
                  <a:pt x="9161079" y="1860645"/>
                  <a:pt x="9162332" y="2009280"/>
                </a:cubicBezTo>
                <a:cubicBezTo>
                  <a:pt x="9163585" y="2157915"/>
                  <a:pt x="9161668" y="2618820"/>
                  <a:pt x="9162332" y="2824040"/>
                </a:cubicBezTo>
                <a:cubicBezTo>
                  <a:pt x="9162996" y="3029260"/>
                  <a:pt x="9156104" y="3469415"/>
                  <a:pt x="9162332" y="3638800"/>
                </a:cubicBezTo>
                <a:cubicBezTo>
                  <a:pt x="9168560" y="3808185"/>
                  <a:pt x="9130587" y="4108029"/>
                  <a:pt x="9162332" y="4329274"/>
                </a:cubicBezTo>
                <a:cubicBezTo>
                  <a:pt x="9194077" y="4550519"/>
                  <a:pt x="9142650" y="4797890"/>
                  <a:pt x="9162332" y="4957606"/>
                </a:cubicBezTo>
                <a:cubicBezTo>
                  <a:pt x="9182014" y="5117322"/>
                  <a:pt x="9146157" y="5393372"/>
                  <a:pt x="9162332" y="5523795"/>
                </a:cubicBezTo>
                <a:cubicBezTo>
                  <a:pt x="9178507" y="5654218"/>
                  <a:pt x="9186515" y="6074874"/>
                  <a:pt x="9162332" y="6214269"/>
                </a:cubicBezTo>
                <a:cubicBezTo>
                  <a:pt x="8931348" y="6217567"/>
                  <a:pt x="8829900" y="6235055"/>
                  <a:pt x="8599503" y="6214269"/>
                </a:cubicBezTo>
                <a:cubicBezTo>
                  <a:pt x="8369106" y="6193483"/>
                  <a:pt x="8016606" y="6249361"/>
                  <a:pt x="7761804" y="6214269"/>
                </a:cubicBezTo>
                <a:cubicBezTo>
                  <a:pt x="7507002" y="6179177"/>
                  <a:pt x="7309144" y="6198595"/>
                  <a:pt x="7015729" y="6214269"/>
                </a:cubicBezTo>
                <a:cubicBezTo>
                  <a:pt x="6722314" y="6229943"/>
                  <a:pt x="6503753" y="6182386"/>
                  <a:pt x="6269653" y="6214269"/>
                </a:cubicBezTo>
                <a:cubicBezTo>
                  <a:pt x="6035553" y="6246152"/>
                  <a:pt x="5982489" y="6191582"/>
                  <a:pt x="5798447" y="6214269"/>
                </a:cubicBezTo>
                <a:cubicBezTo>
                  <a:pt x="5614405" y="6236956"/>
                  <a:pt x="5314511" y="6239815"/>
                  <a:pt x="5052372" y="6214269"/>
                </a:cubicBezTo>
                <a:cubicBezTo>
                  <a:pt x="4790234" y="6188723"/>
                  <a:pt x="4752900" y="6204605"/>
                  <a:pt x="4489543" y="6214269"/>
                </a:cubicBezTo>
                <a:cubicBezTo>
                  <a:pt x="4226186" y="6223933"/>
                  <a:pt x="4062719" y="6207592"/>
                  <a:pt x="3743467" y="6214269"/>
                </a:cubicBezTo>
                <a:cubicBezTo>
                  <a:pt x="3424215" y="6220946"/>
                  <a:pt x="3534041" y="6224530"/>
                  <a:pt x="3363885" y="6214269"/>
                </a:cubicBezTo>
                <a:cubicBezTo>
                  <a:pt x="3193729" y="6204008"/>
                  <a:pt x="2821140" y="6182401"/>
                  <a:pt x="2617809" y="6214269"/>
                </a:cubicBezTo>
                <a:cubicBezTo>
                  <a:pt x="2414478" y="6246137"/>
                  <a:pt x="2114247" y="6242849"/>
                  <a:pt x="1780110" y="6214269"/>
                </a:cubicBezTo>
                <a:cubicBezTo>
                  <a:pt x="1445973" y="6185689"/>
                  <a:pt x="1211352" y="6178583"/>
                  <a:pt x="942411" y="6214269"/>
                </a:cubicBezTo>
                <a:cubicBezTo>
                  <a:pt x="673470" y="6249955"/>
                  <a:pt x="356679" y="6189316"/>
                  <a:pt x="0" y="6214269"/>
                </a:cubicBezTo>
                <a:cubicBezTo>
                  <a:pt x="9000" y="6100520"/>
                  <a:pt x="915" y="5890581"/>
                  <a:pt x="0" y="5648080"/>
                </a:cubicBezTo>
                <a:cubicBezTo>
                  <a:pt x="-915" y="5405579"/>
                  <a:pt x="2724" y="5175442"/>
                  <a:pt x="0" y="5019748"/>
                </a:cubicBezTo>
                <a:cubicBezTo>
                  <a:pt x="-2724" y="4864054"/>
                  <a:pt x="-17272" y="4674401"/>
                  <a:pt x="0" y="4453559"/>
                </a:cubicBezTo>
                <a:cubicBezTo>
                  <a:pt x="17272" y="4232717"/>
                  <a:pt x="14045" y="3973796"/>
                  <a:pt x="0" y="3700942"/>
                </a:cubicBezTo>
                <a:cubicBezTo>
                  <a:pt x="-14045" y="3428088"/>
                  <a:pt x="10590" y="3102720"/>
                  <a:pt x="0" y="2886183"/>
                </a:cubicBezTo>
                <a:cubicBezTo>
                  <a:pt x="-10590" y="2669646"/>
                  <a:pt x="29763" y="2555387"/>
                  <a:pt x="0" y="2257851"/>
                </a:cubicBezTo>
                <a:cubicBezTo>
                  <a:pt x="-29763" y="1960315"/>
                  <a:pt x="26066" y="1918592"/>
                  <a:pt x="0" y="1691662"/>
                </a:cubicBezTo>
                <a:cubicBezTo>
                  <a:pt x="-26066" y="1464732"/>
                  <a:pt x="18784" y="1244022"/>
                  <a:pt x="0" y="1125473"/>
                </a:cubicBezTo>
                <a:cubicBezTo>
                  <a:pt x="-18784" y="1006924"/>
                  <a:pt x="-33716" y="323842"/>
                  <a:pt x="0" y="0"/>
                </a:cubicBezTo>
                <a:close/>
              </a:path>
              <a:path w="9162332" h="6214269" stroke="0" extrusionOk="0">
                <a:moveTo>
                  <a:pt x="0" y="0"/>
                </a:moveTo>
                <a:cubicBezTo>
                  <a:pt x="218354" y="-8443"/>
                  <a:pt x="365442" y="-10561"/>
                  <a:pt x="471206" y="0"/>
                </a:cubicBezTo>
                <a:cubicBezTo>
                  <a:pt x="576970" y="10561"/>
                  <a:pt x="880013" y="-16629"/>
                  <a:pt x="1125658" y="0"/>
                </a:cubicBezTo>
                <a:cubicBezTo>
                  <a:pt x="1371303" y="16629"/>
                  <a:pt x="1456689" y="10851"/>
                  <a:pt x="1780110" y="0"/>
                </a:cubicBezTo>
                <a:cubicBezTo>
                  <a:pt x="2103531" y="-10851"/>
                  <a:pt x="2281397" y="-25478"/>
                  <a:pt x="2526186" y="0"/>
                </a:cubicBezTo>
                <a:cubicBezTo>
                  <a:pt x="2770975" y="25478"/>
                  <a:pt x="3097900" y="22416"/>
                  <a:pt x="3363885" y="0"/>
                </a:cubicBezTo>
                <a:cubicBezTo>
                  <a:pt x="3629870" y="-22416"/>
                  <a:pt x="3606567" y="-12275"/>
                  <a:pt x="3743467" y="0"/>
                </a:cubicBezTo>
                <a:cubicBezTo>
                  <a:pt x="3880367" y="12275"/>
                  <a:pt x="3959695" y="9865"/>
                  <a:pt x="4123049" y="0"/>
                </a:cubicBezTo>
                <a:cubicBezTo>
                  <a:pt x="4286403" y="-9865"/>
                  <a:pt x="4557416" y="-16152"/>
                  <a:pt x="4869125" y="0"/>
                </a:cubicBezTo>
                <a:cubicBezTo>
                  <a:pt x="5180834" y="16152"/>
                  <a:pt x="5393418" y="32809"/>
                  <a:pt x="5615201" y="0"/>
                </a:cubicBezTo>
                <a:cubicBezTo>
                  <a:pt x="5836984" y="-32809"/>
                  <a:pt x="6112588" y="-10312"/>
                  <a:pt x="6452900" y="0"/>
                </a:cubicBezTo>
                <a:cubicBezTo>
                  <a:pt x="6793212" y="10312"/>
                  <a:pt x="6836924" y="26892"/>
                  <a:pt x="7015729" y="0"/>
                </a:cubicBezTo>
                <a:cubicBezTo>
                  <a:pt x="7194534" y="-26892"/>
                  <a:pt x="7465362" y="4992"/>
                  <a:pt x="7761804" y="0"/>
                </a:cubicBezTo>
                <a:cubicBezTo>
                  <a:pt x="8058247" y="-4992"/>
                  <a:pt x="8253259" y="-19976"/>
                  <a:pt x="8507880" y="0"/>
                </a:cubicBezTo>
                <a:cubicBezTo>
                  <a:pt x="8762501" y="19976"/>
                  <a:pt x="8985041" y="4533"/>
                  <a:pt x="9162332" y="0"/>
                </a:cubicBezTo>
                <a:cubicBezTo>
                  <a:pt x="9189582" y="235475"/>
                  <a:pt x="9158689" y="343871"/>
                  <a:pt x="9162332" y="628332"/>
                </a:cubicBezTo>
                <a:cubicBezTo>
                  <a:pt x="9165975" y="912793"/>
                  <a:pt x="9159277" y="943671"/>
                  <a:pt x="9162332" y="1132378"/>
                </a:cubicBezTo>
                <a:cubicBezTo>
                  <a:pt x="9165387" y="1321085"/>
                  <a:pt x="9148798" y="1630819"/>
                  <a:pt x="9162332" y="1947138"/>
                </a:cubicBezTo>
                <a:cubicBezTo>
                  <a:pt x="9175866" y="2263457"/>
                  <a:pt x="9133771" y="2265037"/>
                  <a:pt x="9162332" y="2575469"/>
                </a:cubicBezTo>
                <a:cubicBezTo>
                  <a:pt x="9190893" y="2885901"/>
                  <a:pt x="9157426" y="2994432"/>
                  <a:pt x="9162332" y="3141658"/>
                </a:cubicBezTo>
                <a:cubicBezTo>
                  <a:pt x="9167238" y="3288884"/>
                  <a:pt x="9147649" y="3647319"/>
                  <a:pt x="9162332" y="3956418"/>
                </a:cubicBezTo>
                <a:cubicBezTo>
                  <a:pt x="9177015" y="4265517"/>
                  <a:pt x="9147170" y="4253381"/>
                  <a:pt x="9162332" y="4460464"/>
                </a:cubicBezTo>
                <a:cubicBezTo>
                  <a:pt x="9177494" y="4667547"/>
                  <a:pt x="9166393" y="4725332"/>
                  <a:pt x="9162332" y="4964510"/>
                </a:cubicBezTo>
                <a:cubicBezTo>
                  <a:pt x="9158271" y="5203688"/>
                  <a:pt x="9172621" y="5378963"/>
                  <a:pt x="9162332" y="5530699"/>
                </a:cubicBezTo>
                <a:cubicBezTo>
                  <a:pt x="9152043" y="5682435"/>
                  <a:pt x="9178227" y="5940051"/>
                  <a:pt x="9162332" y="6214269"/>
                </a:cubicBezTo>
                <a:cubicBezTo>
                  <a:pt x="8913774" y="6186812"/>
                  <a:pt x="8718096" y="6188329"/>
                  <a:pt x="8324633" y="6214269"/>
                </a:cubicBezTo>
                <a:cubicBezTo>
                  <a:pt x="7931170" y="6240209"/>
                  <a:pt x="7968819" y="6243430"/>
                  <a:pt x="7670181" y="6214269"/>
                </a:cubicBezTo>
                <a:cubicBezTo>
                  <a:pt x="7371543" y="6185108"/>
                  <a:pt x="7285833" y="6211294"/>
                  <a:pt x="7107352" y="6214269"/>
                </a:cubicBezTo>
                <a:cubicBezTo>
                  <a:pt x="6928871" y="6217244"/>
                  <a:pt x="6803897" y="6202029"/>
                  <a:pt x="6636146" y="6214269"/>
                </a:cubicBezTo>
                <a:cubicBezTo>
                  <a:pt x="6468395" y="6226509"/>
                  <a:pt x="6073623" y="6230327"/>
                  <a:pt x="5798447" y="6214269"/>
                </a:cubicBezTo>
                <a:cubicBezTo>
                  <a:pt x="5523271" y="6198211"/>
                  <a:pt x="5433282" y="6221515"/>
                  <a:pt x="5235618" y="6214269"/>
                </a:cubicBezTo>
                <a:cubicBezTo>
                  <a:pt x="5037954" y="6207023"/>
                  <a:pt x="4996556" y="6201867"/>
                  <a:pt x="4764413" y="6214269"/>
                </a:cubicBezTo>
                <a:cubicBezTo>
                  <a:pt x="4532271" y="6226671"/>
                  <a:pt x="4382999" y="6207881"/>
                  <a:pt x="4018337" y="6214269"/>
                </a:cubicBezTo>
                <a:cubicBezTo>
                  <a:pt x="3653675" y="6220657"/>
                  <a:pt x="3765357" y="6197561"/>
                  <a:pt x="3638755" y="6214269"/>
                </a:cubicBezTo>
                <a:cubicBezTo>
                  <a:pt x="3512153" y="6230977"/>
                  <a:pt x="3357040" y="6218659"/>
                  <a:pt x="3259172" y="6214269"/>
                </a:cubicBezTo>
                <a:cubicBezTo>
                  <a:pt x="3161304" y="6209879"/>
                  <a:pt x="2868047" y="6231608"/>
                  <a:pt x="2513097" y="6214269"/>
                </a:cubicBezTo>
                <a:cubicBezTo>
                  <a:pt x="2158147" y="6196930"/>
                  <a:pt x="2021849" y="6184586"/>
                  <a:pt x="1858644" y="6214269"/>
                </a:cubicBezTo>
                <a:cubicBezTo>
                  <a:pt x="1695439" y="6243952"/>
                  <a:pt x="1582724" y="6206347"/>
                  <a:pt x="1479062" y="6214269"/>
                </a:cubicBezTo>
                <a:cubicBezTo>
                  <a:pt x="1375400" y="6222191"/>
                  <a:pt x="1147586" y="6209617"/>
                  <a:pt x="824610" y="6214269"/>
                </a:cubicBezTo>
                <a:cubicBezTo>
                  <a:pt x="501634" y="6218921"/>
                  <a:pt x="375925" y="6184364"/>
                  <a:pt x="0" y="6214269"/>
                </a:cubicBezTo>
                <a:cubicBezTo>
                  <a:pt x="-23095" y="6075440"/>
                  <a:pt x="-10706" y="5779826"/>
                  <a:pt x="0" y="5648080"/>
                </a:cubicBezTo>
                <a:cubicBezTo>
                  <a:pt x="10706" y="5516334"/>
                  <a:pt x="18250" y="5016164"/>
                  <a:pt x="0" y="4833320"/>
                </a:cubicBezTo>
                <a:cubicBezTo>
                  <a:pt x="-18250" y="4650476"/>
                  <a:pt x="1953" y="4492005"/>
                  <a:pt x="0" y="4267131"/>
                </a:cubicBezTo>
                <a:cubicBezTo>
                  <a:pt x="-1953" y="4042257"/>
                  <a:pt x="-13569" y="3890058"/>
                  <a:pt x="0" y="3638800"/>
                </a:cubicBezTo>
                <a:cubicBezTo>
                  <a:pt x="13569" y="3387542"/>
                  <a:pt x="-4406" y="3114477"/>
                  <a:pt x="0" y="2948325"/>
                </a:cubicBezTo>
                <a:cubicBezTo>
                  <a:pt x="4406" y="2782174"/>
                  <a:pt x="-33994" y="2470976"/>
                  <a:pt x="0" y="2257851"/>
                </a:cubicBezTo>
                <a:cubicBezTo>
                  <a:pt x="33994" y="2044726"/>
                  <a:pt x="-12082" y="1722765"/>
                  <a:pt x="0" y="1505234"/>
                </a:cubicBezTo>
                <a:cubicBezTo>
                  <a:pt x="12082" y="1287703"/>
                  <a:pt x="-17372" y="1169882"/>
                  <a:pt x="0" y="876902"/>
                </a:cubicBezTo>
                <a:cubicBezTo>
                  <a:pt x="17372" y="583922"/>
                  <a:pt x="17720" y="317026"/>
                  <a:pt x="0" y="0"/>
                </a:cubicBezTo>
                <a:close/>
              </a:path>
            </a:pathLst>
          </a:custGeom>
          <a:solidFill>
            <a:srgbClr val="8C7CAC"/>
          </a:solidFill>
          <a:ln w="76200">
            <a:solidFill>
              <a:srgbClr val="E4E0EC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07432440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A3DA647C-CBF0-44CE-A189-9B1D8342F6D6}"/>
              </a:ext>
            </a:extLst>
          </p:cNvPr>
          <p:cNvSpPr/>
          <p:nvPr/>
        </p:nvSpPr>
        <p:spPr>
          <a:xfrm>
            <a:off x="3612834" y="825841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1D9BE19-D1A5-4184-A638-120CB61F4B6C}"/>
              </a:ext>
            </a:extLst>
          </p:cNvPr>
          <p:cNvSpPr txBox="1"/>
          <p:nvPr/>
        </p:nvSpPr>
        <p:spPr>
          <a:xfrm>
            <a:off x="3734059" y="1511230"/>
            <a:ext cx="3086285" cy="174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8000" spc="840" dirty="0" err="1">
                <a:solidFill>
                  <a:srgbClr val="FCE8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8000" spc="840" dirty="0" err="1">
                <a:solidFill>
                  <a:srgbClr val="F8D8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0" spc="840" dirty="0" err="1">
                <a:solidFill>
                  <a:srgbClr val="E7C4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8000" spc="840" dirty="0" err="1">
                <a:solidFill>
                  <a:srgbClr val="F6CA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0" spc="8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spc="840" dirty="0" err="1">
                <a:solidFill>
                  <a:srgbClr val="F6CA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spc="840" dirty="0" err="1">
                <a:solidFill>
                  <a:srgbClr val="FCE8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8000" spc="840" dirty="0" err="1">
                <a:solidFill>
                  <a:srgbClr val="E7C4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0" spc="840" dirty="0" err="1">
                <a:solidFill>
                  <a:srgbClr val="FCE8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8000" spc="840" dirty="0" err="1">
                <a:solidFill>
                  <a:srgbClr val="F8D8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ID" sz="8000" spc="840" dirty="0">
              <a:solidFill>
                <a:srgbClr val="F6CA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DD092CF-6C08-4DC0-BDF0-D44668C7751C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B66DA5A-0D2D-4B13-9BFE-71DB99EB20A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530835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516839-508D-4C16-ABBB-62DDDFE14229}"/>
              </a:ext>
            </a:extLst>
          </p:cNvPr>
          <p:cNvSpPr txBox="1"/>
          <p:nvPr/>
        </p:nvSpPr>
        <p:spPr>
          <a:xfrm>
            <a:off x="6764192" y="1455888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9CE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TRỤ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37205E-A1A2-416C-8AAF-8E44428817DA}"/>
              </a:ext>
            </a:extLst>
          </p:cNvPr>
          <p:cNvSpPr txBox="1"/>
          <p:nvPr/>
        </p:nvSpPr>
        <p:spPr>
          <a:xfrm>
            <a:off x="6753699" y="236270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5AB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CẦU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BD9D32-BED0-438C-8431-0007D6CB0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43198" y="3602907"/>
            <a:ext cx="4351020" cy="32632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6C913D8-CB82-4844-9E2F-4764541A000E}"/>
              </a:ext>
            </a:extLst>
          </p:cNvPr>
          <p:cNvSpPr txBox="1"/>
          <p:nvPr/>
        </p:nvSpPr>
        <p:spPr>
          <a:xfrm>
            <a:off x="3381836" y="515953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id-ID" sz="5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07DA80-5546-4F93-BA24-5CAA901685C3}"/>
              </a:ext>
            </a:extLst>
          </p:cNvPr>
          <p:cNvSpPr txBox="1"/>
          <p:nvPr/>
        </p:nvSpPr>
        <p:spPr>
          <a:xfrm>
            <a:off x="6875703" y="3450315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125</a:t>
            </a:r>
            <a:endParaRPr lang="id-ID" sz="3600" b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B60B61-F309-4D73-A88C-CBCFD83D0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0463" y="4740665"/>
            <a:ext cx="1658697" cy="16586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073F6D-91CE-4F6E-9CA5-40959DAE1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479" y="5485073"/>
            <a:ext cx="920189" cy="9201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E2CFFF-01C2-437F-B33A-313EDEE19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65" y="-795612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3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9" grpId="0" animBg="1"/>
      <p:bldP spid="46" grpId="0" animBg="1"/>
      <p:bldP spid="6" grpId="0"/>
      <p:bldP spid="30" grpId="0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010373" y="-576928"/>
            <a:ext cx="2283809" cy="2332354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82832" y="1739150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cầu.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2FB1D-ECAE-4A6A-AB84-FE0525F530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3399"/>
              </a:clrFrom>
              <a:clrTo>
                <a:srgbClr val="0033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r="9274" b="14022"/>
          <a:stretch/>
        </p:blipFill>
        <p:spPr>
          <a:xfrm>
            <a:off x="644266" y="2955707"/>
            <a:ext cx="3386191" cy="26628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8C3D814-C3D5-4A2E-90B9-F8410EC053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4062682" y="1820315"/>
            <a:ext cx="3398851" cy="534486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931B0A3-56A7-4DAF-A8D2-8B001313994F}"/>
              </a:ext>
            </a:extLst>
          </p:cNvPr>
          <p:cNvGrpSpPr/>
          <p:nvPr/>
        </p:nvGrpSpPr>
        <p:grpSpPr>
          <a:xfrm>
            <a:off x="1120308" y="3103821"/>
            <a:ext cx="2292161" cy="2360477"/>
            <a:chOff x="7619915" y="3034405"/>
            <a:chExt cx="2407409" cy="2407409"/>
          </a:xfrm>
          <a:noFill/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E77F679-AED4-4317-A783-7E316D9C067D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eft Bracket 50">
              <a:extLst>
                <a:ext uri="{FF2B5EF4-FFF2-40B4-BE49-F238E27FC236}">
                  <a16:creationId xmlns:a16="http://schemas.microsoft.com/office/drawing/2014/main" id="{20175E57-0DF4-43D6-9454-A91BC45419E8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8BF36F81-21B0-4261-BC61-35EA62D1A31B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4251608" y="2847307"/>
            <a:ext cx="3025468" cy="2970264"/>
            <a:chOff x="7619915" y="3034405"/>
            <a:chExt cx="2407409" cy="2407409"/>
          </a:xfrm>
          <a:noFill/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045B5F1-DF9F-4F93-A627-26E6EDED8651}"/>
              </a:ext>
            </a:extLst>
          </p:cNvPr>
          <p:cNvGrpSpPr/>
          <p:nvPr/>
        </p:nvGrpSpPr>
        <p:grpSpPr>
          <a:xfrm>
            <a:off x="7769779" y="2960797"/>
            <a:ext cx="2822966" cy="2771457"/>
            <a:chOff x="7619915" y="3034405"/>
            <a:chExt cx="2407409" cy="2407409"/>
          </a:xfrm>
          <a:noFill/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D9351AE-0A79-4561-B18C-B7067746C8E9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Left Bracket 73">
              <a:extLst>
                <a:ext uri="{FF2B5EF4-FFF2-40B4-BE49-F238E27FC236}">
                  <a16:creationId xmlns:a16="http://schemas.microsoft.com/office/drawing/2014/main" id="{AE729DEC-78F6-4FDD-B304-801BB8E402D6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Left Bracket 74">
              <a:extLst>
                <a:ext uri="{FF2B5EF4-FFF2-40B4-BE49-F238E27FC236}">
                  <a16:creationId xmlns:a16="http://schemas.microsoft.com/office/drawing/2014/main" id="{31F53E64-9A08-4398-867E-01AA6E15F3DA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8157944" y="6022314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sp>
        <p:nvSpPr>
          <p:cNvPr id="77" name="Rectangle: Diagonal Corners Rounded 76">
            <a:extLst>
              <a:ext uri="{FF2B5EF4-FFF2-40B4-BE49-F238E27FC236}">
                <a16:creationId xmlns:a16="http://schemas.microsoft.com/office/drawing/2014/main" id="{01E0E423-41C8-4DE1-A8DB-2F5B01EBC042}"/>
              </a:ext>
            </a:extLst>
          </p:cNvPr>
          <p:cNvSpPr/>
          <p:nvPr/>
        </p:nvSpPr>
        <p:spPr>
          <a:xfrm>
            <a:off x="1394196" y="5943032"/>
            <a:ext cx="6142084" cy="786989"/>
          </a:xfrm>
          <a:prstGeom prst="round2DiagRect">
            <a:avLst/>
          </a:prstGeom>
          <a:solidFill>
            <a:srgbClr val="FCE8E7">
              <a:alpha val="60000"/>
            </a:srgbClr>
          </a:solidFill>
          <a:ln>
            <a:solidFill>
              <a:srgbClr val="D27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1E5AD5-7A46-48F2-B132-FBAC69CB72E1}"/>
              </a:ext>
            </a:extLst>
          </p:cNvPr>
          <p:cNvSpPr txBox="1"/>
          <p:nvPr/>
        </p:nvSpPr>
        <p:spPr>
          <a:xfrm>
            <a:off x="1533315" y="6107728"/>
            <a:ext cx="637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Quả bóng, Trái Đất có dạng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E8546C08-AEB1-4773-AAFB-76E01C0DBA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263910" y="-675552"/>
            <a:ext cx="2283809" cy="23323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8C69A9-4DF2-4FA6-9A8B-BF4E1D997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55" y="-158198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/>
      <p:bldP spid="76" grpId="0"/>
      <p:bldP spid="77" grpId="0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C1622BE-3F2D-4C18-B338-08F9CAA2C060}"/>
              </a:ext>
            </a:extLst>
          </p:cNvPr>
          <p:cNvSpPr/>
          <p:nvPr/>
        </p:nvSpPr>
        <p:spPr>
          <a:xfrm>
            <a:off x="1834838" y="313756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E4CBC6-5AE8-4D25-9A86-0C2F68B9640A}"/>
              </a:ext>
            </a:extLst>
          </p:cNvPr>
          <p:cNvSpPr/>
          <p:nvPr/>
        </p:nvSpPr>
        <p:spPr>
          <a:xfrm>
            <a:off x="1149328" y="220673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538F09-4211-4B9C-8883-776366A2E149}"/>
              </a:ext>
            </a:extLst>
          </p:cNvPr>
          <p:cNvSpPr txBox="1"/>
          <p:nvPr/>
        </p:nvSpPr>
        <p:spPr>
          <a:xfrm>
            <a:off x="2493396" y="436087"/>
            <a:ext cx="54364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cầu.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06DA540-03E4-47FE-8A6F-89AC53DE62F7}"/>
              </a:ext>
            </a:extLst>
          </p:cNvPr>
          <p:cNvGrpSpPr/>
          <p:nvPr/>
        </p:nvGrpSpPr>
        <p:grpSpPr>
          <a:xfrm>
            <a:off x="1546276" y="2006800"/>
            <a:ext cx="3025468" cy="2970264"/>
            <a:chOff x="7619915" y="3034405"/>
            <a:chExt cx="2407409" cy="2407409"/>
          </a:xfrm>
          <a:solidFill>
            <a:srgbClr val="AAB2D7"/>
          </a:solidFill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9B1A9E1-1B9E-414D-9490-E1EA7EA71F62}"/>
                </a:ext>
              </a:extLst>
            </p:cNvPr>
            <p:cNvSpPr/>
            <p:nvPr/>
          </p:nvSpPr>
          <p:spPr>
            <a:xfrm>
              <a:off x="7619915" y="3034405"/>
              <a:ext cx="2407409" cy="2407409"/>
            </a:xfrm>
            <a:prstGeom prst="ellipse">
              <a:avLst/>
            </a:prstGeom>
            <a:grp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eft Bracket 61">
              <a:extLst>
                <a:ext uri="{FF2B5EF4-FFF2-40B4-BE49-F238E27FC236}">
                  <a16:creationId xmlns:a16="http://schemas.microsoft.com/office/drawing/2014/main" id="{6AA20829-697A-44E0-B972-FD6D2C730759}"/>
                </a:ext>
              </a:extLst>
            </p:cNvPr>
            <p:cNvSpPr/>
            <p:nvPr/>
          </p:nvSpPr>
          <p:spPr>
            <a:xfrm rot="16200000">
              <a:off x="8557023" y="3414788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Left Bracket 62">
              <a:extLst>
                <a:ext uri="{FF2B5EF4-FFF2-40B4-BE49-F238E27FC236}">
                  <a16:creationId xmlns:a16="http://schemas.microsoft.com/office/drawing/2014/main" id="{80A73DBF-BE04-470C-95C7-5F43F2A005B3}"/>
                </a:ext>
              </a:extLst>
            </p:cNvPr>
            <p:cNvSpPr/>
            <p:nvPr/>
          </p:nvSpPr>
          <p:spPr>
            <a:xfrm rot="5400000" flipV="1">
              <a:off x="8557023" y="2940455"/>
              <a:ext cx="522558" cy="2396770"/>
            </a:xfrm>
            <a:prstGeom prst="leftBracket">
              <a:avLst>
                <a:gd name="adj" fmla="val 227508"/>
              </a:avLst>
            </a:prstGeom>
            <a:grpFill/>
            <a:ln w="57150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394CE0B-C640-4BEE-A75A-34AB96802C59}"/>
              </a:ext>
            </a:extLst>
          </p:cNvPr>
          <p:cNvSpPr txBox="1"/>
          <p:nvPr/>
        </p:nvSpPr>
        <p:spPr>
          <a:xfrm>
            <a:off x="2013489" y="5392062"/>
            <a:ext cx="209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pic>
        <p:nvPicPr>
          <p:cNvPr id="44" name="PA_库_图片 1">
            <a:extLst>
              <a:ext uri="{FF2B5EF4-FFF2-40B4-BE49-F238E27FC236}">
                <a16:creationId xmlns:a16="http://schemas.microsoft.com/office/drawing/2014/main" id="{5FFBFC57-E32F-4B22-922D-7C5C7CF7EC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598" y="1478920"/>
            <a:ext cx="5415307" cy="471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FCDC2-CC42-4E78-8D08-C89BF1CBC47F}"/>
              </a:ext>
            </a:extLst>
          </p:cNvPr>
          <p:cNvSpPr txBox="1"/>
          <p:nvPr/>
        </p:nvSpPr>
        <p:spPr>
          <a:xfrm>
            <a:off x="6283449" y="2506790"/>
            <a:ext cx="3025468" cy="1970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Hình cầu có: 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Mấy </a:t>
            </a:r>
            <a:r>
              <a:rPr lang="en-US" sz="28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Mấy </a:t>
            </a:r>
            <a:r>
              <a:rPr lang="en-US" sz="28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11000"/>
              </a:lnSpc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- Mấy </a:t>
            </a:r>
            <a:r>
              <a:rPr lang="en-US" sz="28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152A3FA-F91B-4C39-AA4C-92F0A833F122}"/>
              </a:ext>
            </a:extLst>
          </p:cNvPr>
          <p:cNvGrpSpPr/>
          <p:nvPr/>
        </p:nvGrpSpPr>
        <p:grpSpPr>
          <a:xfrm>
            <a:off x="5073768" y="1802112"/>
            <a:ext cx="5265138" cy="2929545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47" name="组合 21">
              <a:extLst>
                <a:ext uri="{FF2B5EF4-FFF2-40B4-BE49-F238E27FC236}">
                  <a16:creationId xmlns:a16="http://schemas.microsoft.com/office/drawing/2014/main" id="{86F365A2-B532-4249-B3D8-A9368F842AFF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0" name="矩形 17">
                <a:extLst>
                  <a:ext uri="{FF2B5EF4-FFF2-40B4-BE49-F238E27FC236}">
                    <a16:creationId xmlns:a16="http://schemas.microsoft.com/office/drawing/2014/main" id="{A9D1FB2B-B762-4F4A-BB83-28F05DD103D6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5" name="文本框 26">
                <a:extLst>
                  <a:ext uri="{FF2B5EF4-FFF2-40B4-BE49-F238E27FC236}">
                    <a16:creationId xmlns:a16="http://schemas.microsoft.com/office/drawing/2014/main" id="{D0FDF38F-7D79-4160-A2FF-059811198970}"/>
                  </a:ext>
                </a:extLst>
              </p:cNvPr>
              <p:cNvSpPr txBox="1"/>
              <p:nvPr/>
            </p:nvSpPr>
            <p:spPr>
              <a:xfrm>
                <a:off x="17120" y="7249"/>
                <a:ext cx="11809" cy="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Hình cầu không có đỉnh, không có cạnh và chỉ có </a:t>
                </a:r>
                <a:r>
                  <a:rPr lang="en-GB" sz="2800">
                    <a:solidFill>
                      <a:srgbClr val="D27091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1 mặt cong </a:t>
                </a: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duy nhất.</a:t>
                </a:r>
                <a:endParaRPr lang="zh-CN" altLang="en-US" sz="2800" b="1" dirty="0">
                  <a:solidFill>
                    <a:srgbClr val="D27091"/>
                  </a:solidFill>
                  <a:latin typeface="Arial" panose="020B0604020202020204" pitchFamily="34" charset="0"/>
                  <a:ea typeface="思源黑体 Medium" panose="020B06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48" name="矩形 19">
              <a:extLst>
                <a:ext uri="{FF2B5EF4-FFF2-40B4-BE49-F238E27FC236}">
                  <a16:creationId xmlns:a16="http://schemas.microsoft.com/office/drawing/2014/main" id="{D88970AE-3A23-43A9-B2E6-A5DBA926A45C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1BBA7F-6B69-4BD5-A993-E4B43FA6EC01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766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885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55448" y="331920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D3CC54A-1BE6-4119-A174-AA3E8C32F8F2}"/>
              </a:ext>
            </a:extLst>
          </p:cNvPr>
          <p:cNvSpPr/>
          <p:nvPr/>
        </p:nvSpPr>
        <p:spPr>
          <a:xfrm>
            <a:off x="604340" y="1466627"/>
            <a:ext cx="9131418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732ADC97-EA4B-47CB-BD3F-EB2748D655A7}"/>
              </a:ext>
            </a:extLst>
          </p:cNvPr>
          <p:cNvSpPr/>
          <p:nvPr/>
        </p:nvSpPr>
        <p:spPr>
          <a:xfrm>
            <a:off x="756739" y="1304784"/>
            <a:ext cx="9131418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A9F1A54-E5AD-4F8B-8C10-110F0FD92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0123" y="1465049"/>
            <a:ext cx="666750" cy="11906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C8B4E8-2662-4A92-8851-CF6E3B2E5AC4}"/>
              </a:ext>
            </a:extLst>
          </p:cNvPr>
          <p:cNvSpPr txBox="1"/>
          <p:nvPr/>
        </p:nvSpPr>
        <p:spPr>
          <a:xfrm>
            <a:off x="1360907" y="1578456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7F0961-E23E-408A-B191-452987FC93F2}"/>
              </a:ext>
            </a:extLst>
          </p:cNvPr>
          <p:cNvSpPr/>
          <p:nvPr/>
        </p:nvSpPr>
        <p:spPr>
          <a:xfrm>
            <a:off x="564704" y="2818523"/>
            <a:ext cx="9241190" cy="294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352F062-9CDE-4921-BE69-941EF12AA2E5}"/>
              </a:ext>
            </a:extLst>
          </p:cNvPr>
          <p:cNvGrpSpPr/>
          <p:nvPr/>
        </p:nvGrpSpPr>
        <p:grpSpPr>
          <a:xfrm>
            <a:off x="741690" y="3224462"/>
            <a:ext cx="9045106" cy="2057400"/>
            <a:chOff x="690992" y="2995318"/>
            <a:chExt cx="9045106" cy="2057400"/>
          </a:xfrm>
        </p:grpSpPr>
        <p:pic>
          <p:nvPicPr>
            <p:cNvPr id="121" name="Picture 19" descr="14">
              <a:extLst>
                <a:ext uri="{FF2B5EF4-FFF2-40B4-BE49-F238E27FC236}">
                  <a16:creationId xmlns:a16="http://schemas.microsoft.com/office/drawing/2014/main" id="{E11E8081-3273-49C4-939E-B480B5369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8808" y="3300118"/>
              <a:ext cx="1953492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Picture 20" descr="15">
              <a:extLst>
                <a:ext uri="{FF2B5EF4-FFF2-40B4-BE49-F238E27FC236}">
                  <a16:creationId xmlns:a16="http://schemas.microsoft.com/office/drawing/2014/main" id="{6BF9FF04-3003-43BC-AF7E-31AEDF9E5E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041" y="3223918"/>
              <a:ext cx="1507518" cy="1706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Picture 21" descr="16">
              <a:extLst>
                <a:ext uri="{FF2B5EF4-FFF2-40B4-BE49-F238E27FC236}">
                  <a16:creationId xmlns:a16="http://schemas.microsoft.com/office/drawing/2014/main" id="{EBDD7B70-CCEA-478F-8E3D-BDA3DA45E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276" y="2995318"/>
              <a:ext cx="1391313" cy="205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Picture 22" descr="17">
              <a:extLst>
                <a:ext uri="{FF2B5EF4-FFF2-40B4-BE49-F238E27FC236}">
                  <a16:creationId xmlns:a16="http://schemas.microsoft.com/office/drawing/2014/main" id="{D750C6D3-630D-42BF-9407-36A01A190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2463" y="3223918"/>
              <a:ext cx="1543635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Picture 23" descr="18">
              <a:extLst>
                <a:ext uri="{FF2B5EF4-FFF2-40B4-BE49-F238E27FC236}">
                  <a16:creationId xmlns:a16="http://schemas.microsoft.com/office/drawing/2014/main" id="{084877D0-B343-4715-8742-430508AD49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9665" y="3147718"/>
              <a:ext cx="1488673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" name="Picture 24" descr="19">
              <a:extLst>
                <a:ext uri="{FF2B5EF4-FFF2-40B4-BE49-F238E27FC236}">
                  <a16:creationId xmlns:a16="http://schemas.microsoft.com/office/drawing/2014/main" id="{E04088E5-D274-41AD-811C-6A4261BB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992" y="3071518"/>
              <a:ext cx="1493385" cy="1905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A2998F05-68F8-4398-9F5C-741A69751C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5468" y="5023570"/>
            <a:ext cx="750459" cy="7504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D701CD1-0537-4FC1-8350-6EAE52FD0D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1850" y="5040822"/>
            <a:ext cx="733207" cy="733207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1B41BE80-A1BC-4B0C-9DA0-CCD660AB62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9473" y="5040822"/>
            <a:ext cx="733207" cy="73320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983148D4-1A92-49B7-BEB6-201A43751E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1217" y="5040822"/>
            <a:ext cx="733207" cy="733207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CEAD9EDC-DA65-42EA-AD80-B6A16CB13D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5081" y="5023570"/>
            <a:ext cx="750459" cy="75045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A847D23-5672-481F-9EDD-DDE035A9F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18165" y="5040822"/>
            <a:ext cx="733207" cy="733207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DB8992B1-4B35-411A-83BE-D2134641B161}"/>
              </a:ext>
            </a:extLst>
          </p:cNvPr>
          <p:cNvSpPr/>
          <p:nvPr/>
        </p:nvSpPr>
        <p:spPr>
          <a:xfrm>
            <a:off x="1971500" y="5837708"/>
            <a:ext cx="4703092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Arial" panose="020B0604020202020204" pitchFamily="34" charset="0"/>
                <a:ea typeface="#9Slide02 Noi dung dai" panose="02000000000000000000" pitchFamily="2" charset="0"/>
                <a:cs typeface="Arial" panose="020B0604020202020204" pitchFamily="34" charset="0"/>
              </a:rPr>
              <a:t>Hình B, C, D có 2 mặt đáy là 2 hình tròn bằng nhau nhưng mặt xung quanh trải ra không phải là hình chữ nhật.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6B63FED-2C77-4E22-8D82-F75799A01ECB}"/>
              </a:ext>
            </a:extLst>
          </p:cNvPr>
          <p:cNvSpPr/>
          <p:nvPr/>
        </p:nvSpPr>
        <p:spPr>
          <a:xfrm>
            <a:off x="7470762" y="5837708"/>
            <a:ext cx="2310729" cy="1038933"/>
          </a:xfrm>
          <a:prstGeom prst="rect">
            <a:avLst/>
          </a:prstGeom>
          <a:solidFill>
            <a:srgbClr val="D8C3E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000">
                <a:solidFill>
                  <a:srgbClr val="5261AC"/>
                </a:solidFill>
                <a:latin typeface="Arial" panose="020B0604020202020204" pitchFamily="34" charset="0"/>
                <a:ea typeface="#9Slide02 Noi dung dai" panose="02000000000000000000" pitchFamily="2" charset="0"/>
                <a:cs typeface="Arial" panose="020B0604020202020204" pitchFamily="34" charset="0"/>
              </a:rPr>
              <a:t>Hình G có 2 mặt đáy là 2 hình tròn không bằng nhau.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B3CD18E-D19C-47AA-9AE1-911EFEFA3D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-0.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10" grpId="0" animBg="1"/>
      <p:bldP spid="18" grpId="0"/>
      <p:bldP spid="22" grpId="0" animBg="1"/>
      <p:bldP spid="134" grpId="0" animBg="1"/>
      <p:bldP spid="1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275362" y="231370"/>
            <a:ext cx="9632808" cy="6318720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3928322-EDEB-448E-9974-F7A4D36851B3}"/>
              </a:ext>
            </a:extLst>
          </p:cNvPr>
          <p:cNvSpPr/>
          <p:nvPr/>
        </p:nvSpPr>
        <p:spPr>
          <a:xfrm>
            <a:off x="838034" y="1492336"/>
            <a:ext cx="8745727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9B23B7C3-6AE4-4ECE-952D-BC96AAA8575D}"/>
              </a:ext>
            </a:extLst>
          </p:cNvPr>
          <p:cNvSpPr/>
          <p:nvPr/>
        </p:nvSpPr>
        <p:spPr>
          <a:xfrm>
            <a:off x="990433" y="1303782"/>
            <a:ext cx="8745727" cy="1312158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F6FC6D-F9AC-4099-956F-B861F850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156" y="1510067"/>
            <a:ext cx="962025" cy="120015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2B16F0B9-0C8D-4487-BD31-C1431B43D18D}"/>
              </a:ext>
            </a:extLst>
          </p:cNvPr>
          <p:cNvSpPr txBox="1"/>
          <p:nvPr/>
        </p:nvSpPr>
        <p:spPr>
          <a:xfrm>
            <a:off x="1502366" y="1785916"/>
            <a:ext cx="8175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Đồ vật nào dưới đây có dạng hình cầu?</a:t>
            </a:r>
          </a:p>
        </p:txBody>
      </p:sp>
      <p:pic>
        <p:nvPicPr>
          <p:cNvPr id="4098" name="Picture 2" descr="Set 30 quả bóng bàn 40mm 1 sao GoodFit - GOODFIT">
            <a:extLst>
              <a:ext uri="{FF2B5EF4-FFF2-40B4-BE49-F238E27FC236}">
                <a16:creationId xmlns:a16="http://schemas.microsoft.com/office/drawing/2014/main" id="{0981BAF4-56F3-45BB-9208-790F889BA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14855" r="14042" b="15079"/>
          <a:stretch/>
        </p:blipFill>
        <p:spPr bwMode="auto">
          <a:xfrm rot="20938968">
            <a:off x="783439" y="3317418"/>
            <a:ext cx="1314859" cy="1278702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3137"/>
              </a:srgbClr>
            </a:outerShdw>
            <a:reflection blurRad="6350" stA="50000" endA="300" endPos="55000" dir="5400000" sy="-100000" algn="bl" rotWithShape="0"/>
            <a:softEdge rad="0"/>
          </a:effectLst>
          <a:scene3d>
            <a:camera prst="orthographicFront"/>
            <a:lightRig rig="threePt" dir="t"/>
          </a:scene3d>
          <a:sp3d z="-6985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Trà xanh Thái Nguyên (100g - hộp sắt) ⋆ Trà Đại Gia">
            <a:extLst>
              <a:ext uri="{FF2B5EF4-FFF2-40B4-BE49-F238E27FC236}">
                <a16:creationId xmlns:a16="http://schemas.microsoft.com/office/drawing/2014/main" id="{AE16D554-89FA-4C0E-9424-5F9EDBBC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85" y="3058811"/>
            <a:ext cx="2541929" cy="25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học về 1000 viên bi">
            <a:extLst>
              <a:ext uri="{FF2B5EF4-FFF2-40B4-BE49-F238E27FC236}">
                <a16:creationId xmlns:a16="http://schemas.microsoft.com/office/drawing/2014/main" id="{834CDC32-9BAD-4C56-857D-01A81D502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50" b="94833" l="9910" r="89921">
                        <a14:foregroundMark x1="33277" y1="13000" x2="55124" y2="19167"/>
                        <a14:foregroundMark x1="31757" y1="14917" x2="25225" y2="22583"/>
                        <a14:foregroundMark x1="25225" y1="22583" x2="23705" y2="37083"/>
                        <a14:foregroundMark x1="23705" y1="37083" x2="27421" y2="57417"/>
                        <a14:foregroundMark x1="27421" y1="57417" x2="27590" y2="57750"/>
                        <a14:foregroundMark x1="23198" y1="27750" x2="21622" y2="44417"/>
                        <a14:foregroundMark x1="21622" y1="44417" x2="22016" y2="45833"/>
                        <a14:foregroundMark x1="43468" y1="7000" x2="38851" y2="9000"/>
                        <a14:foregroundMark x1="38851" y1="9000" x2="41441" y2="7333"/>
                        <a14:backgroundMark x1="25676" y1="80500" x2="59347" y2="94000"/>
                        <a14:backgroundMark x1="63964" y1="72833" x2="36374" y2="94250"/>
                        <a14:backgroundMark x1="34797" y1="75250" x2="51520" y2="83500"/>
                        <a14:backgroundMark x1="43356" y1="77167" x2="50957" y2="76667"/>
                        <a14:backgroundMark x1="33615" y1="92250" x2="50225" y2="97750"/>
                        <a14:backgroundMark x1="55800" y1="86333" x2="60642" y2="87917"/>
                        <a14:backgroundMark x1="33502" y1="91083" x2="32939" y2="98583"/>
                        <a14:backgroundMark x1="50225" y1="93833" x2="55800" y2="97000"/>
                        <a14:backgroundMark x1="54955" y1="87750" x2="60304" y2="95583"/>
                        <a14:backgroundMark x1="29279" y1="88750" x2="32432" y2="94417"/>
                        <a14:backgroundMark x1="32432" y1="94417" x2="32320" y2="94583"/>
                        <a14:backgroundMark x1="34122" y1="98083" x2="41441" y2="97583"/>
                        <a14:backgroundMark x1="47410" y1="75083" x2="53773" y2="73667"/>
                        <a14:backgroundMark x1="53773" y1="73667" x2="53773" y2="73667"/>
                        <a14:backgroundMark x1="49550" y1="94750" x2="52872" y2="94750"/>
                        <a14:backgroundMark x1="59234" y1="83000" x2="57601" y2="85583"/>
                        <a14:backgroundMark x1="53435" y1="94583" x2="53097" y2="9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3" y="4484710"/>
            <a:ext cx="1297601" cy="8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Ăn gì để giảm cân vào ban đêm? - Làm đẹp - Việt Giải Trí">
            <a:extLst>
              <a:ext uri="{FF2B5EF4-FFF2-40B4-BE49-F238E27FC236}">
                <a16:creationId xmlns:a16="http://schemas.microsoft.com/office/drawing/2014/main" id="{7805F233-2F97-439B-8B86-0CBE6C2E1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4667" y1="86944" x2="48000" y2="85833"/>
                        <a14:foregroundMark x1="48000" y1="85833" x2="65556" y2="85833"/>
                        <a14:foregroundMark x1="63556" y1="87222" x2="68889" y2="86389"/>
                        <a14:foregroundMark x1="33556" y1="85833" x2="38222" y2="86944"/>
                        <a14:foregroundMark x1="32222" y1="85556" x2="38889" y2="85833"/>
                        <a14:foregroundMark x1="32000" y1="85556" x2="38444" y2="8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74" y="3591907"/>
            <a:ext cx="2036061" cy="16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ánh Sau Xe Đạp GIANT SLR 2 42 Rim Brake Hookless Rear Wheel - Xe đạp Giant  International - NPP độc quyền thương hiệu Xe đạp Giant Quốc tế tại Việt Nam">
            <a:extLst>
              <a:ext uri="{FF2B5EF4-FFF2-40B4-BE49-F238E27FC236}">
                <a16:creationId xmlns:a16="http://schemas.microsoft.com/office/drawing/2014/main" id="{5EB49767-86B5-4058-9979-BE277D19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7800" y1="27400" x2="35800" y2="39200"/>
                        <a14:foregroundMark x1="35800" y1="39200" x2="35600" y2="39400"/>
                        <a14:foregroundMark x1="34000" y1="28200" x2="64200" y2="42000"/>
                        <a14:foregroundMark x1="64200" y1="42000" x2="68200" y2="45600"/>
                        <a14:foregroundMark x1="29400" y1="46600" x2="54800" y2="66000"/>
                        <a14:foregroundMark x1="54800" y1="66000" x2="71000" y2="69400"/>
                        <a14:foregroundMark x1="68600" y1="39400" x2="67800" y2="50200"/>
                        <a14:foregroundMark x1="67800" y1="50200" x2="61200" y2="67400"/>
                        <a14:foregroundMark x1="29200" y1="46400" x2="40600" y2="65600"/>
                        <a14:foregroundMark x1="40600" y1="65600" x2="42400" y2="66400"/>
                        <a14:foregroundMark x1="40800" y1="28000" x2="26800" y2="42000"/>
                        <a14:foregroundMark x1="26800" y1="42000" x2="26600" y2="48800"/>
                        <a14:foregroundMark x1="25000" y1="33400" x2="22600" y2="56400"/>
                        <a14:foregroundMark x1="22600" y1="56400" x2="35800" y2="72400"/>
                        <a14:foregroundMark x1="35800" y1="72400" x2="46800" y2="74600"/>
                        <a14:foregroundMark x1="46800" y1="74600" x2="59000" y2="68400"/>
                        <a14:foregroundMark x1="59000" y1="68400" x2="74200" y2="49400"/>
                        <a14:foregroundMark x1="74200" y1="49400" x2="76800" y2="38000"/>
                        <a14:foregroundMark x1="76800" y1="38000" x2="64800" y2="25400"/>
                        <a14:foregroundMark x1="64800" y1="25400" x2="55000" y2="21400"/>
                        <a14:foregroundMark x1="42600" y1="27200" x2="56200" y2="23400"/>
                        <a14:foregroundMark x1="47200" y1="44800" x2="57600" y2="48400"/>
                        <a14:foregroundMark x1="43600" y1="47400" x2="51000" y2="55200"/>
                        <a14:foregroundMark x1="51000" y1="55200" x2="51000" y2="55200"/>
                        <a14:foregroundMark x1="53000" y1="43800" x2="57800" y2="52600"/>
                        <a14:foregroundMark x1="53600" y1="56800" x2="52200" y2="56800"/>
                        <a14:foregroundMark x1="60800" y1="73400" x2="55000" y2="77400"/>
                        <a14:foregroundMark x1="58600" y1="70200" x2="66000" y2="76200"/>
                        <a14:foregroundMark x1="74400" y1="54600" x2="72800" y2="64600"/>
                        <a14:foregroundMark x1="72800" y1="64600" x2="72800" y2="64600"/>
                        <a14:foregroundMark x1="73000" y1="56800" x2="81400" y2="58600"/>
                        <a14:foregroundMark x1="34000" y1="24200" x2="46200" y2="2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044" y="2746451"/>
            <a:ext cx="2991220" cy="299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18FDC-01B6-47DC-AF6E-11510BD7DE24}"/>
              </a:ext>
            </a:extLst>
          </p:cNvPr>
          <p:cNvSpPr txBox="1"/>
          <p:nvPr/>
        </p:nvSpPr>
        <p:spPr>
          <a:xfrm>
            <a:off x="575972" y="5534308"/>
            <a:ext cx="221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Quả bóng bàn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0EE24E-22E4-448E-87D8-46D65FBA14F2}"/>
              </a:ext>
            </a:extLst>
          </p:cNvPr>
          <p:cNvSpPr txBox="1"/>
          <p:nvPr/>
        </p:nvSpPr>
        <p:spPr>
          <a:xfrm>
            <a:off x="2596808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Hộp chè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3DACA66-0CD9-4E7C-837A-C5AB786DB8BA}"/>
              </a:ext>
            </a:extLst>
          </p:cNvPr>
          <p:cNvSpPr txBox="1"/>
          <p:nvPr/>
        </p:nvSpPr>
        <p:spPr>
          <a:xfrm>
            <a:off x="4123314" y="5536060"/>
            <a:ext cx="126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Viên bi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088F445-8AFF-41D3-BD79-AE53D9501CCE}"/>
              </a:ext>
            </a:extLst>
          </p:cNvPr>
          <p:cNvSpPr txBox="1"/>
          <p:nvPr/>
        </p:nvSpPr>
        <p:spPr>
          <a:xfrm>
            <a:off x="5237234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Quả trứng gà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FA151ACE-06F4-4B7C-9473-5AD06AD63B99}"/>
              </a:ext>
            </a:extLst>
          </p:cNvPr>
          <p:cNvSpPr txBox="1"/>
          <p:nvPr/>
        </p:nvSpPr>
        <p:spPr>
          <a:xfrm>
            <a:off x="7647652" y="5536060"/>
            <a:ext cx="186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Bánh xe đạp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99256D77-790C-4B69-8E7D-975F4B440C6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945" y="5898860"/>
            <a:ext cx="750459" cy="750459"/>
          </a:xfrm>
          <a:prstGeom prst="rect">
            <a:avLst/>
          </a:prstGeom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FEAD7294-E3A6-4CA0-95F1-70CACD1B1B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9569" y="5940320"/>
            <a:ext cx="733207" cy="733207"/>
          </a:xfrm>
          <a:prstGeom prst="rect">
            <a:avLst/>
          </a:prstGeom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DAEB9C22-1150-4B56-9B89-A33A241DB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3268" y="5940320"/>
            <a:ext cx="733207" cy="733207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84A85389-4A22-40C3-8BBF-8AA384AF21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63256" y="5940320"/>
            <a:ext cx="733207" cy="733207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FB22948-CAE9-44CA-B551-CACD9B1721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439" y="5957283"/>
            <a:ext cx="750459" cy="750459"/>
          </a:xfrm>
          <a:prstGeom prst="rect">
            <a:avLst/>
          </a:pr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0332E3FB-E5CD-4F3E-8E23-272F54EC326E}"/>
              </a:ext>
            </a:extLst>
          </p:cNvPr>
          <p:cNvSpPr/>
          <p:nvPr/>
        </p:nvSpPr>
        <p:spPr>
          <a:xfrm>
            <a:off x="2081589" y="5891653"/>
            <a:ext cx="2156334" cy="778101"/>
          </a:xfrm>
          <a:prstGeom prst="ellipse">
            <a:avLst/>
          </a:prstGeom>
          <a:solidFill>
            <a:srgbClr val="5261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CAB34892-56DD-4D13-884B-B2999FED8313}"/>
              </a:ext>
            </a:extLst>
          </p:cNvPr>
          <p:cNvSpPr/>
          <p:nvPr/>
        </p:nvSpPr>
        <p:spPr>
          <a:xfrm>
            <a:off x="7378793" y="5891653"/>
            <a:ext cx="2417895" cy="77810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Hình tròn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2D0F16ED-4F69-48A6-8E4E-47960CF0FB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0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11" grpId="0" animBg="1"/>
      <p:bldP spid="102" grpId="0"/>
      <p:bldP spid="18" grpId="0"/>
      <p:bldP spid="115" grpId="0"/>
      <p:bldP spid="116" grpId="0"/>
      <p:bldP spid="182" grpId="0"/>
      <p:bldP spid="183" grpId="0"/>
      <p:bldP spid="76" grpId="0" animBg="1"/>
      <p:bldP spid="1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7442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17515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2A96A7-3DBF-477C-BB44-87A62795EC43}"/>
              </a:ext>
            </a:extLst>
          </p:cNvPr>
          <p:cNvGrpSpPr/>
          <p:nvPr/>
        </p:nvGrpSpPr>
        <p:grpSpPr>
          <a:xfrm>
            <a:off x="391886" y="307806"/>
            <a:ext cx="9516283" cy="6242284"/>
            <a:chOff x="391886" y="307806"/>
            <a:chExt cx="9516283" cy="624228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830542B-1DC9-4477-813D-CBAB6ADED059}"/>
                </a:ext>
              </a:extLst>
            </p:cNvPr>
            <p:cNvSpPr/>
            <p:nvPr/>
          </p:nvSpPr>
          <p:spPr>
            <a:xfrm>
              <a:off x="391886" y="309361"/>
              <a:ext cx="9516283" cy="6240729"/>
            </a:xfrm>
            <a:prstGeom prst="roundRect">
              <a:avLst>
                <a:gd name="adj" fmla="val 5304"/>
              </a:avLst>
            </a:prstGeom>
            <a:solidFill>
              <a:srgbClr val="A3A0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704E4B-F158-4C9C-A726-BE02DCE58C57}"/>
                </a:ext>
              </a:extLst>
            </p:cNvPr>
            <p:cNvCxnSpPr>
              <a:cxnSpLocks/>
            </p:cNvCxnSpPr>
            <p:nvPr/>
          </p:nvCxnSpPr>
          <p:spPr>
            <a:xfrm>
              <a:off x="6083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301BE23-9923-440D-8A00-F4AF70C88409}"/>
                </a:ext>
              </a:extLst>
            </p:cNvPr>
            <p:cNvCxnSpPr>
              <a:cxnSpLocks/>
            </p:cNvCxnSpPr>
            <p:nvPr/>
          </p:nvCxnSpPr>
          <p:spPr>
            <a:xfrm>
              <a:off x="6235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8061627-76A2-4C87-8423-93073E7D4D1F}"/>
                </a:ext>
              </a:extLst>
            </p:cNvPr>
            <p:cNvCxnSpPr>
              <a:cxnSpLocks/>
            </p:cNvCxnSpPr>
            <p:nvPr/>
          </p:nvCxnSpPr>
          <p:spPr>
            <a:xfrm>
              <a:off x="6387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AE41E16-1673-4BBD-BF2A-4F2ECAA8F7A4}"/>
                </a:ext>
              </a:extLst>
            </p:cNvPr>
            <p:cNvCxnSpPr>
              <a:cxnSpLocks/>
            </p:cNvCxnSpPr>
            <p:nvPr/>
          </p:nvCxnSpPr>
          <p:spPr>
            <a:xfrm>
              <a:off x="6540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07C22AB-A574-4172-A333-7BFF0DABD699}"/>
                </a:ext>
              </a:extLst>
            </p:cNvPr>
            <p:cNvCxnSpPr>
              <a:cxnSpLocks/>
            </p:cNvCxnSpPr>
            <p:nvPr/>
          </p:nvCxnSpPr>
          <p:spPr>
            <a:xfrm>
              <a:off x="6692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79394AB-4E1D-4B0D-92CA-1583B0CA36C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0FD48BF-116F-408F-A52C-CE5D55F89095}"/>
                </a:ext>
              </a:extLst>
            </p:cNvPr>
            <p:cNvCxnSpPr>
              <a:cxnSpLocks/>
            </p:cNvCxnSpPr>
            <p:nvPr/>
          </p:nvCxnSpPr>
          <p:spPr>
            <a:xfrm>
              <a:off x="6997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BBECF93-8252-490C-8B2B-A336CE8CC15C}"/>
                </a:ext>
              </a:extLst>
            </p:cNvPr>
            <p:cNvCxnSpPr>
              <a:cxnSpLocks/>
            </p:cNvCxnSpPr>
            <p:nvPr/>
          </p:nvCxnSpPr>
          <p:spPr>
            <a:xfrm>
              <a:off x="7149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3FF7BFF-E0AC-42B9-A0BF-AB7CCEA06933}"/>
                </a:ext>
              </a:extLst>
            </p:cNvPr>
            <p:cNvCxnSpPr>
              <a:cxnSpLocks/>
            </p:cNvCxnSpPr>
            <p:nvPr/>
          </p:nvCxnSpPr>
          <p:spPr>
            <a:xfrm>
              <a:off x="7302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30747D7-768A-4010-899B-569315A8DAEE}"/>
                </a:ext>
              </a:extLst>
            </p:cNvPr>
            <p:cNvCxnSpPr>
              <a:cxnSpLocks/>
            </p:cNvCxnSpPr>
            <p:nvPr/>
          </p:nvCxnSpPr>
          <p:spPr>
            <a:xfrm>
              <a:off x="7454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1C43A7-D357-4716-B6E6-8772F1029440}"/>
                </a:ext>
              </a:extLst>
            </p:cNvPr>
            <p:cNvCxnSpPr>
              <a:cxnSpLocks/>
            </p:cNvCxnSpPr>
            <p:nvPr/>
          </p:nvCxnSpPr>
          <p:spPr>
            <a:xfrm>
              <a:off x="7607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731E8A5-A92E-49F3-BC00-57D43E49AC90}"/>
                </a:ext>
              </a:extLst>
            </p:cNvPr>
            <p:cNvCxnSpPr>
              <a:cxnSpLocks/>
            </p:cNvCxnSpPr>
            <p:nvPr/>
          </p:nvCxnSpPr>
          <p:spPr>
            <a:xfrm>
              <a:off x="7759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F56E37A-86BC-480A-9996-C05B030C8428}"/>
                </a:ext>
              </a:extLst>
            </p:cNvPr>
            <p:cNvCxnSpPr>
              <a:cxnSpLocks/>
            </p:cNvCxnSpPr>
            <p:nvPr/>
          </p:nvCxnSpPr>
          <p:spPr>
            <a:xfrm>
              <a:off x="7911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784860F-FA20-4782-9951-5A0877A627D1}"/>
                </a:ext>
              </a:extLst>
            </p:cNvPr>
            <p:cNvCxnSpPr>
              <a:cxnSpLocks/>
            </p:cNvCxnSpPr>
            <p:nvPr/>
          </p:nvCxnSpPr>
          <p:spPr>
            <a:xfrm>
              <a:off x="8064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3095FBE-E594-4858-B80B-1317353BDCD9}"/>
                </a:ext>
              </a:extLst>
            </p:cNvPr>
            <p:cNvCxnSpPr>
              <a:cxnSpLocks/>
            </p:cNvCxnSpPr>
            <p:nvPr/>
          </p:nvCxnSpPr>
          <p:spPr>
            <a:xfrm>
              <a:off x="8216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16A3BB3-DD47-46F9-9B94-8E315596118E}"/>
                </a:ext>
              </a:extLst>
            </p:cNvPr>
            <p:cNvCxnSpPr>
              <a:cxnSpLocks/>
            </p:cNvCxnSpPr>
            <p:nvPr/>
          </p:nvCxnSpPr>
          <p:spPr>
            <a:xfrm>
              <a:off x="8369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894356B-897A-4891-B9E5-789A7EFDAD2B}"/>
                </a:ext>
              </a:extLst>
            </p:cNvPr>
            <p:cNvCxnSpPr>
              <a:cxnSpLocks/>
            </p:cNvCxnSpPr>
            <p:nvPr/>
          </p:nvCxnSpPr>
          <p:spPr>
            <a:xfrm>
              <a:off x="8521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6E514C1-ACCB-42C6-89F8-55A3FD816F1D}"/>
                </a:ext>
              </a:extLst>
            </p:cNvPr>
            <p:cNvCxnSpPr>
              <a:cxnSpLocks/>
            </p:cNvCxnSpPr>
            <p:nvPr/>
          </p:nvCxnSpPr>
          <p:spPr>
            <a:xfrm>
              <a:off x="8673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A351075-5467-4976-8143-02B6FDB78A1B}"/>
                </a:ext>
              </a:extLst>
            </p:cNvPr>
            <p:cNvCxnSpPr>
              <a:cxnSpLocks/>
            </p:cNvCxnSpPr>
            <p:nvPr/>
          </p:nvCxnSpPr>
          <p:spPr>
            <a:xfrm>
              <a:off x="8826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349E84-B30C-4C4F-A9A7-CCA7383165D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A7AA71F-CF35-4A0A-9FE4-1FF595E9BAB2}"/>
                </a:ext>
              </a:extLst>
            </p:cNvPr>
            <p:cNvCxnSpPr>
              <a:cxnSpLocks/>
            </p:cNvCxnSpPr>
            <p:nvPr/>
          </p:nvCxnSpPr>
          <p:spPr>
            <a:xfrm>
              <a:off x="91310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8891332-D7AA-4EDE-ABFB-B5F215CB134D}"/>
                </a:ext>
              </a:extLst>
            </p:cNvPr>
            <p:cNvCxnSpPr>
              <a:cxnSpLocks/>
            </p:cNvCxnSpPr>
            <p:nvPr/>
          </p:nvCxnSpPr>
          <p:spPr>
            <a:xfrm>
              <a:off x="92834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71379D6-AC6C-45E1-9D51-5C42489A8645}"/>
                </a:ext>
              </a:extLst>
            </p:cNvPr>
            <p:cNvCxnSpPr>
              <a:cxnSpLocks/>
            </p:cNvCxnSpPr>
            <p:nvPr/>
          </p:nvCxnSpPr>
          <p:spPr>
            <a:xfrm>
              <a:off x="94358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BE6B781-A6D5-4D59-ABCD-E78357943AD7}"/>
                </a:ext>
              </a:extLst>
            </p:cNvPr>
            <p:cNvCxnSpPr>
              <a:cxnSpLocks/>
            </p:cNvCxnSpPr>
            <p:nvPr/>
          </p:nvCxnSpPr>
          <p:spPr>
            <a:xfrm>
              <a:off x="95882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419324-1B29-402C-8FBD-D6CAB7788F5B}"/>
                </a:ext>
              </a:extLst>
            </p:cNvPr>
            <p:cNvCxnSpPr>
              <a:cxnSpLocks/>
            </p:cNvCxnSpPr>
            <p:nvPr/>
          </p:nvCxnSpPr>
          <p:spPr>
            <a:xfrm>
              <a:off x="9740689" y="309361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8BFAFAA-42AB-4F07-AFF3-C85B8837699B}"/>
                </a:ext>
              </a:extLst>
            </p:cNvPr>
            <p:cNvCxnSpPr>
              <a:cxnSpLocks/>
            </p:cNvCxnSpPr>
            <p:nvPr/>
          </p:nvCxnSpPr>
          <p:spPr>
            <a:xfrm>
              <a:off x="2279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32CDE25-C255-4639-A8AF-CCCED97B4440}"/>
                </a:ext>
              </a:extLst>
            </p:cNvPr>
            <p:cNvCxnSpPr>
              <a:cxnSpLocks/>
            </p:cNvCxnSpPr>
            <p:nvPr/>
          </p:nvCxnSpPr>
          <p:spPr>
            <a:xfrm>
              <a:off x="2431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FB1B6A1-4356-4C11-BC04-2FBA553E0F4C}"/>
                </a:ext>
              </a:extLst>
            </p:cNvPr>
            <p:cNvCxnSpPr>
              <a:cxnSpLocks/>
            </p:cNvCxnSpPr>
            <p:nvPr/>
          </p:nvCxnSpPr>
          <p:spPr>
            <a:xfrm>
              <a:off x="2584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5CB90CE-F7CD-47DB-B03B-152239F5F7D4}"/>
                </a:ext>
              </a:extLst>
            </p:cNvPr>
            <p:cNvCxnSpPr>
              <a:cxnSpLocks/>
            </p:cNvCxnSpPr>
            <p:nvPr/>
          </p:nvCxnSpPr>
          <p:spPr>
            <a:xfrm>
              <a:off x="2736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AAB1E36-DEB1-4FFE-BECF-DE2E039674D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73A0DF7-3DBA-4304-B935-6CC75CFBC6A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A9101D8-3818-4212-B4CF-8BD2CC2B9C4F}"/>
                </a:ext>
              </a:extLst>
            </p:cNvPr>
            <p:cNvCxnSpPr>
              <a:cxnSpLocks/>
            </p:cNvCxnSpPr>
            <p:nvPr/>
          </p:nvCxnSpPr>
          <p:spPr>
            <a:xfrm>
              <a:off x="3193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7B0A173-009C-46F5-9505-C7757ABDE71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C4E2EAB-F3A5-4BC9-8AB6-A9AC1A59A365}"/>
                </a:ext>
              </a:extLst>
            </p:cNvPr>
            <p:cNvCxnSpPr>
              <a:cxnSpLocks/>
            </p:cNvCxnSpPr>
            <p:nvPr/>
          </p:nvCxnSpPr>
          <p:spPr>
            <a:xfrm>
              <a:off x="3498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C3BDF9B-ACE4-4F3C-8234-BE02858B107B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D9078A-22BA-480E-B973-7233C51890CA}"/>
                </a:ext>
              </a:extLst>
            </p:cNvPr>
            <p:cNvCxnSpPr>
              <a:cxnSpLocks/>
            </p:cNvCxnSpPr>
            <p:nvPr/>
          </p:nvCxnSpPr>
          <p:spPr>
            <a:xfrm>
              <a:off x="3803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47138A0-0A9F-49C6-A706-5AF1EA291045}"/>
                </a:ext>
              </a:extLst>
            </p:cNvPr>
            <p:cNvCxnSpPr>
              <a:cxnSpLocks/>
            </p:cNvCxnSpPr>
            <p:nvPr/>
          </p:nvCxnSpPr>
          <p:spPr>
            <a:xfrm>
              <a:off x="3955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7F10335-0136-47EF-B9BE-A3125390925E}"/>
                </a:ext>
              </a:extLst>
            </p:cNvPr>
            <p:cNvCxnSpPr>
              <a:cxnSpLocks/>
            </p:cNvCxnSpPr>
            <p:nvPr/>
          </p:nvCxnSpPr>
          <p:spPr>
            <a:xfrm>
              <a:off x="4108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602CD99-0471-4B63-B239-76B9A0AE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D34502-FB56-4983-AF1E-CB648219B034}"/>
                </a:ext>
              </a:extLst>
            </p:cNvPr>
            <p:cNvCxnSpPr>
              <a:cxnSpLocks/>
            </p:cNvCxnSpPr>
            <p:nvPr/>
          </p:nvCxnSpPr>
          <p:spPr>
            <a:xfrm>
              <a:off x="4412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34CA847-7FE3-4A34-BE43-3914C1EB6ED0}"/>
                </a:ext>
              </a:extLst>
            </p:cNvPr>
            <p:cNvCxnSpPr>
              <a:cxnSpLocks/>
            </p:cNvCxnSpPr>
            <p:nvPr/>
          </p:nvCxnSpPr>
          <p:spPr>
            <a:xfrm>
              <a:off x="4565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5841A5D-E509-429E-8A91-73A21660E6AB}"/>
                </a:ext>
              </a:extLst>
            </p:cNvPr>
            <p:cNvCxnSpPr>
              <a:cxnSpLocks/>
            </p:cNvCxnSpPr>
            <p:nvPr/>
          </p:nvCxnSpPr>
          <p:spPr>
            <a:xfrm>
              <a:off x="4717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1E41E6-B64E-49AE-BCF7-1F8F3E4626BE}"/>
                </a:ext>
              </a:extLst>
            </p:cNvPr>
            <p:cNvCxnSpPr>
              <a:cxnSpLocks/>
            </p:cNvCxnSpPr>
            <p:nvPr/>
          </p:nvCxnSpPr>
          <p:spPr>
            <a:xfrm>
              <a:off x="4870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C64A880-54A1-466C-BD6A-820D23ACBE6B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062FEFC-7931-4998-AAE8-5728DF1AB0F1}"/>
                </a:ext>
              </a:extLst>
            </p:cNvPr>
            <p:cNvCxnSpPr>
              <a:cxnSpLocks/>
            </p:cNvCxnSpPr>
            <p:nvPr/>
          </p:nvCxnSpPr>
          <p:spPr>
            <a:xfrm>
              <a:off x="5174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CE72896-7EC7-420B-AFBB-E46356721B6F}"/>
                </a:ext>
              </a:extLst>
            </p:cNvPr>
            <p:cNvCxnSpPr>
              <a:cxnSpLocks/>
            </p:cNvCxnSpPr>
            <p:nvPr/>
          </p:nvCxnSpPr>
          <p:spPr>
            <a:xfrm>
              <a:off x="53273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343C5D0-E5AF-41BB-9429-C009CF966041}"/>
                </a:ext>
              </a:extLst>
            </p:cNvPr>
            <p:cNvCxnSpPr>
              <a:cxnSpLocks/>
            </p:cNvCxnSpPr>
            <p:nvPr/>
          </p:nvCxnSpPr>
          <p:spPr>
            <a:xfrm>
              <a:off x="54797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B67C497-0D41-4A6F-80F8-342CABA98035}"/>
                </a:ext>
              </a:extLst>
            </p:cNvPr>
            <p:cNvCxnSpPr>
              <a:cxnSpLocks/>
            </p:cNvCxnSpPr>
            <p:nvPr/>
          </p:nvCxnSpPr>
          <p:spPr>
            <a:xfrm>
              <a:off x="56321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9B68D4CD-77F4-43CD-BE65-4CA9B9219652}"/>
                </a:ext>
              </a:extLst>
            </p:cNvPr>
            <p:cNvCxnSpPr>
              <a:cxnSpLocks/>
            </p:cNvCxnSpPr>
            <p:nvPr/>
          </p:nvCxnSpPr>
          <p:spPr>
            <a:xfrm>
              <a:off x="57845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C0397E67-4D9B-41B2-8C5E-FE0A8B1FAEFA}"/>
                </a:ext>
              </a:extLst>
            </p:cNvPr>
            <p:cNvCxnSpPr>
              <a:cxnSpLocks/>
            </p:cNvCxnSpPr>
            <p:nvPr/>
          </p:nvCxnSpPr>
          <p:spPr>
            <a:xfrm>
              <a:off x="5936909" y="307806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E1A272A-53CF-4200-81C9-ABCB2859967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9F2678-7160-4CBE-9C6A-92BA748A10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1217A9C-BE4F-4F0E-9BD5-23366B660FDC}"/>
                </a:ext>
              </a:extLst>
            </p:cNvPr>
            <p:cNvCxnSpPr>
              <a:cxnSpLocks/>
            </p:cNvCxnSpPr>
            <p:nvPr/>
          </p:nvCxnSpPr>
          <p:spPr>
            <a:xfrm>
              <a:off x="758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6B3AD60-B4CD-42C6-B7E9-0CBE38F4B899}"/>
                </a:ext>
              </a:extLst>
            </p:cNvPr>
            <p:cNvCxnSpPr>
              <a:cxnSpLocks/>
            </p:cNvCxnSpPr>
            <p:nvPr/>
          </p:nvCxnSpPr>
          <p:spPr>
            <a:xfrm>
              <a:off x="911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0D19839-014E-40ED-9B82-6A7CBCA45AEB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A87C45E-036F-430A-A025-B784DAE4FB92}"/>
                </a:ext>
              </a:extLst>
            </p:cNvPr>
            <p:cNvCxnSpPr>
              <a:cxnSpLocks/>
            </p:cNvCxnSpPr>
            <p:nvPr/>
          </p:nvCxnSpPr>
          <p:spPr>
            <a:xfrm>
              <a:off x="1215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73C8683-0769-4A2F-8C8D-08B3A5E54A62}"/>
                </a:ext>
              </a:extLst>
            </p:cNvPr>
            <p:cNvCxnSpPr>
              <a:cxnSpLocks/>
            </p:cNvCxnSpPr>
            <p:nvPr/>
          </p:nvCxnSpPr>
          <p:spPr>
            <a:xfrm>
              <a:off x="1368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D0B211E-FDD3-4FE9-8A8A-FE583F8BA11D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CAF299B-FB05-4E0F-97EA-6157830FC566}"/>
                </a:ext>
              </a:extLst>
            </p:cNvPr>
            <p:cNvCxnSpPr>
              <a:cxnSpLocks/>
            </p:cNvCxnSpPr>
            <p:nvPr/>
          </p:nvCxnSpPr>
          <p:spPr>
            <a:xfrm>
              <a:off x="16730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0D10863-FD63-446F-980C-2ABC1EA4D449}"/>
                </a:ext>
              </a:extLst>
            </p:cNvPr>
            <p:cNvCxnSpPr>
              <a:cxnSpLocks/>
            </p:cNvCxnSpPr>
            <p:nvPr/>
          </p:nvCxnSpPr>
          <p:spPr>
            <a:xfrm>
              <a:off x="18254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B8CF4E-5B4C-46DC-9DBC-6D3D67C5469C}"/>
                </a:ext>
              </a:extLst>
            </p:cNvPr>
            <p:cNvCxnSpPr>
              <a:cxnSpLocks/>
            </p:cNvCxnSpPr>
            <p:nvPr/>
          </p:nvCxnSpPr>
          <p:spPr>
            <a:xfrm>
              <a:off x="19778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56DB525-8717-4696-BC65-89B918FDACE6}"/>
                </a:ext>
              </a:extLst>
            </p:cNvPr>
            <p:cNvCxnSpPr>
              <a:cxnSpLocks/>
            </p:cNvCxnSpPr>
            <p:nvPr/>
          </p:nvCxnSpPr>
          <p:spPr>
            <a:xfrm>
              <a:off x="2130259" y="308635"/>
              <a:ext cx="0" cy="6240729"/>
            </a:xfrm>
            <a:prstGeom prst="line">
              <a:avLst/>
            </a:prstGeom>
            <a:ln>
              <a:solidFill>
                <a:srgbClr val="938FB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2904A9E-4CAA-476C-A8A9-D21367E700A4}"/>
              </a:ext>
            </a:extLst>
          </p:cNvPr>
          <p:cNvSpPr/>
          <p:nvPr/>
        </p:nvSpPr>
        <p:spPr>
          <a:xfrm>
            <a:off x="969141" y="768265"/>
            <a:ext cx="8401982" cy="250424"/>
          </a:xfrm>
          <a:prstGeom prst="roundRect">
            <a:avLst/>
          </a:prstGeom>
          <a:solidFill>
            <a:srgbClr val="AA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FB08B45-44C3-44EE-AA38-BD1EFEF24137}"/>
              </a:ext>
            </a:extLst>
          </p:cNvPr>
          <p:cNvSpPr/>
          <p:nvPr/>
        </p:nvSpPr>
        <p:spPr>
          <a:xfrm>
            <a:off x="678984" y="1370251"/>
            <a:ext cx="8936367" cy="1178166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791EF4C-D167-4A86-AAA4-1698120FD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1" y="496413"/>
            <a:ext cx="713510" cy="71351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2A8D11B-0D1F-4390-BDF1-ACFE7203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80" y="496413"/>
            <a:ext cx="713510" cy="713510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36F315B7-3012-4F35-AF86-001DD0174BE0}"/>
              </a:ext>
            </a:extLst>
          </p:cNvPr>
          <p:cNvSpPr/>
          <p:nvPr/>
        </p:nvSpPr>
        <p:spPr>
          <a:xfrm>
            <a:off x="803893" y="1301781"/>
            <a:ext cx="8936367" cy="1154690"/>
          </a:xfrm>
          <a:prstGeom prst="rect">
            <a:avLst/>
          </a:prstGeom>
          <a:noFill/>
          <a:ln>
            <a:solidFill>
              <a:srgbClr val="EAE8F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FAE0A9C-B567-41F5-819B-0C45BE9B5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8993">
            <a:off x="529350" y="1419816"/>
            <a:ext cx="800100" cy="1219200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60698DA2-683B-4487-90B2-B4DA33A9AD0D}"/>
              </a:ext>
            </a:extLst>
          </p:cNvPr>
          <p:cNvSpPr txBox="1"/>
          <p:nvPr/>
        </p:nvSpPr>
        <p:spPr>
          <a:xfrm>
            <a:off x="1502660" y="1428044"/>
            <a:ext cx="8175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Hãy kể tên một vài đồ vật có dạng:</a:t>
            </a:r>
          </a:p>
          <a:p>
            <a:pPr algn="just"/>
            <a:r>
              <a:rPr lang="en-US" sz="32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Hình trụ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Hình cầu</a:t>
            </a: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8E6B4817-3D1E-44C2-B9E2-C1F9A2BFB557}"/>
              </a:ext>
            </a:extLst>
          </p:cNvPr>
          <p:cNvSpPr/>
          <p:nvPr/>
        </p:nvSpPr>
        <p:spPr>
          <a:xfrm rot="5400000">
            <a:off x="2535684" y="4396432"/>
            <a:ext cx="5298303" cy="378614"/>
          </a:xfrm>
          <a:prstGeom prst="mathMinus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C3C2D4-9D56-43E0-9673-5F1C1734B3AE}"/>
              </a:ext>
            </a:extLst>
          </p:cNvPr>
          <p:cNvGrpSpPr/>
          <p:nvPr/>
        </p:nvGrpSpPr>
        <p:grpSpPr>
          <a:xfrm>
            <a:off x="689836" y="2673967"/>
            <a:ext cx="4238398" cy="1209070"/>
            <a:chOff x="691178" y="2945313"/>
            <a:chExt cx="4238398" cy="120907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44F79B1-79BB-4805-AE37-B65CE0D548EF}"/>
                </a:ext>
              </a:extLst>
            </p:cNvPr>
            <p:cNvSpPr/>
            <p:nvPr/>
          </p:nvSpPr>
          <p:spPr>
            <a:xfrm>
              <a:off x="1706680" y="2945313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46" name="Picture 2" descr="Ghế đôn bọc nỉ – Bàn ghế Cafe- Phong cách HD">
              <a:extLst>
                <a:ext uri="{FF2B5EF4-FFF2-40B4-BE49-F238E27FC236}">
                  <a16:creationId xmlns:a16="http://schemas.microsoft.com/office/drawing/2014/main" id="{5C2C7A21-BAA3-4CF8-AD3A-14A130079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0" t="15805" r="9825" b="6032"/>
            <a:stretch/>
          </p:blipFill>
          <p:spPr bwMode="auto">
            <a:xfrm>
              <a:off x="691178" y="2968134"/>
              <a:ext cx="1220729" cy="1186249"/>
            </a:xfrm>
            <a:custGeom>
              <a:avLst/>
              <a:gdLst>
                <a:gd name="connsiteX0" fmla="*/ 0 w 1220729"/>
                <a:gd name="connsiteY0" fmla="*/ 0 h 1186249"/>
                <a:gd name="connsiteX1" fmla="*/ 622572 w 1220729"/>
                <a:gd name="connsiteY1" fmla="*/ 0 h 1186249"/>
                <a:gd name="connsiteX2" fmla="*/ 1220729 w 1220729"/>
                <a:gd name="connsiteY2" fmla="*/ 0 h 1186249"/>
                <a:gd name="connsiteX3" fmla="*/ 1220729 w 1220729"/>
                <a:gd name="connsiteY3" fmla="*/ 557537 h 1186249"/>
                <a:gd name="connsiteX4" fmla="*/ 1220729 w 1220729"/>
                <a:gd name="connsiteY4" fmla="*/ 1186249 h 1186249"/>
                <a:gd name="connsiteX5" fmla="*/ 598157 w 1220729"/>
                <a:gd name="connsiteY5" fmla="*/ 1186249 h 1186249"/>
                <a:gd name="connsiteX6" fmla="*/ 0 w 1220729"/>
                <a:gd name="connsiteY6" fmla="*/ 1186249 h 1186249"/>
                <a:gd name="connsiteX7" fmla="*/ 0 w 1220729"/>
                <a:gd name="connsiteY7" fmla="*/ 593125 h 1186249"/>
                <a:gd name="connsiteX8" fmla="*/ 0 w 1220729"/>
                <a:gd name="connsiteY8" fmla="*/ 0 h 118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20729" h="1186249" extrusionOk="0">
                  <a:moveTo>
                    <a:pt x="0" y="0"/>
                  </a:moveTo>
                  <a:cubicBezTo>
                    <a:pt x="268897" y="6739"/>
                    <a:pt x="321690" y="-9760"/>
                    <a:pt x="622572" y="0"/>
                  </a:cubicBezTo>
                  <a:cubicBezTo>
                    <a:pt x="923454" y="9760"/>
                    <a:pt x="1018846" y="10725"/>
                    <a:pt x="1220729" y="0"/>
                  </a:cubicBezTo>
                  <a:cubicBezTo>
                    <a:pt x="1196077" y="153911"/>
                    <a:pt x="1202509" y="399595"/>
                    <a:pt x="1220729" y="557537"/>
                  </a:cubicBezTo>
                  <a:cubicBezTo>
                    <a:pt x="1238949" y="715479"/>
                    <a:pt x="1221536" y="901486"/>
                    <a:pt x="1220729" y="1186249"/>
                  </a:cubicBezTo>
                  <a:cubicBezTo>
                    <a:pt x="1013521" y="1159564"/>
                    <a:pt x="737179" y="1200978"/>
                    <a:pt x="598157" y="1186249"/>
                  </a:cubicBezTo>
                  <a:cubicBezTo>
                    <a:pt x="459135" y="1171520"/>
                    <a:pt x="262943" y="1174792"/>
                    <a:pt x="0" y="1186249"/>
                  </a:cubicBezTo>
                  <a:cubicBezTo>
                    <a:pt x="-4076" y="1019313"/>
                    <a:pt x="5210" y="824688"/>
                    <a:pt x="0" y="593125"/>
                  </a:cubicBezTo>
                  <a:cubicBezTo>
                    <a:pt x="-5210" y="361562"/>
                    <a:pt x="-625" y="162634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1100333653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FD772E-F8E2-4BC0-AD03-D4ADB9AB5B48}"/>
                </a:ext>
              </a:extLst>
            </p:cNvPr>
            <p:cNvSpPr txBox="1"/>
            <p:nvPr/>
          </p:nvSpPr>
          <p:spPr>
            <a:xfrm>
              <a:off x="2066163" y="3319016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Ghế đôn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6445BD6-B158-4A1E-982C-8683A066E870}"/>
              </a:ext>
            </a:extLst>
          </p:cNvPr>
          <p:cNvGrpSpPr/>
          <p:nvPr/>
        </p:nvGrpSpPr>
        <p:grpSpPr>
          <a:xfrm>
            <a:off x="610231" y="3943998"/>
            <a:ext cx="4256768" cy="1238530"/>
            <a:chOff x="610231" y="4322435"/>
            <a:chExt cx="4256768" cy="123853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E90EAAD-2F05-4596-B54D-51E03C76B858}"/>
                </a:ext>
              </a:extLst>
            </p:cNvPr>
            <p:cNvSpPr/>
            <p:nvPr/>
          </p:nvSpPr>
          <p:spPr>
            <a:xfrm>
              <a:off x="610231" y="4322435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48" name="Picture 4" descr="Sữa bột Dielac Alpha 123 hộp thiếc 400g">
              <a:extLst>
                <a:ext uri="{FF2B5EF4-FFF2-40B4-BE49-F238E27FC236}">
                  <a16:creationId xmlns:a16="http://schemas.microsoft.com/office/drawing/2014/main" id="{B30353E8-3040-4E27-8A58-E7D9EE35E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928" y="4351894"/>
              <a:ext cx="1209071" cy="1209071"/>
            </a:xfrm>
            <a:custGeom>
              <a:avLst/>
              <a:gdLst>
                <a:gd name="connsiteX0" fmla="*/ 0 w 1209071"/>
                <a:gd name="connsiteY0" fmla="*/ 0 h 1209071"/>
                <a:gd name="connsiteX1" fmla="*/ 592445 w 1209071"/>
                <a:gd name="connsiteY1" fmla="*/ 0 h 1209071"/>
                <a:gd name="connsiteX2" fmla="*/ 1209071 w 1209071"/>
                <a:gd name="connsiteY2" fmla="*/ 0 h 1209071"/>
                <a:gd name="connsiteX3" fmla="*/ 1209071 w 1209071"/>
                <a:gd name="connsiteY3" fmla="*/ 604536 h 1209071"/>
                <a:gd name="connsiteX4" fmla="*/ 1209071 w 1209071"/>
                <a:gd name="connsiteY4" fmla="*/ 1209071 h 1209071"/>
                <a:gd name="connsiteX5" fmla="*/ 640808 w 1209071"/>
                <a:gd name="connsiteY5" fmla="*/ 1209071 h 1209071"/>
                <a:gd name="connsiteX6" fmla="*/ 0 w 1209071"/>
                <a:gd name="connsiteY6" fmla="*/ 1209071 h 1209071"/>
                <a:gd name="connsiteX7" fmla="*/ 0 w 1209071"/>
                <a:gd name="connsiteY7" fmla="*/ 592445 h 1209071"/>
                <a:gd name="connsiteX8" fmla="*/ 0 w 1209071"/>
                <a:gd name="connsiteY8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1" h="1209071" extrusionOk="0">
                  <a:moveTo>
                    <a:pt x="0" y="0"/>
                  </a:moveTo>
                  <a:cubicBezTo>
                    <a:pt x="270650" y="235"/>
                    <a:pt x="352572" y="5401"/>
                    <a:pt x="592445" y="0"/>
                  </a:cubicBezTo>
                  <a:cubicBezTo>
                    <a:pt x="832319" y="-5401"/>
                    <a:pt x="950931" y="-9400"/>
                    <a:pt x="1209071" y="0"/>
                  </a:cubicBezTo>
                  <a:cubicBezTo>
                    <a:pt x="1179837" y="256024"/>
                    <a:pt x="1208653" y="401513"/>
                    <a:pt x="1209071" y="604536"/>
                  </a:cubicBezTo>
                  <a:cubicBezTo>
                    <a:pt x="1209489" y="807559"/>
                    <a:pt x="1191868" y="914899"/>
                    <a:pt x="1209071" y="1209071"/>
                  </a:cubicBezTo>
                  <a:cubicBezTo>
                    <a:pt x="925334" y="1181607"/>
                    <a:pt x="908851" y="1215117"/>
                    <a:pt x="640808" y="1209071"/>
                  </a:cubicBezTo>
                  <a:cubicBezTo>
                    <a:pt x="372765" y="1203025"/>
                    <a:pt x="161082" y="1188592"/>
                    <a:pt x="0" y="1209071"/>
                  </a:cubicBezTo>
                  <a:cubicBezTo>
                    <a:pt x="2494" y="971984"/>
                    <a:pt x="20901" y="838888"/>
                    <a:pt x="0" y="592445"/>
                  </a:cubicBezTo>
                  <a:cubicBezTo>
                    <a:pt x="-20901" y="346002"/>
                    <a:pt x="3463" y="260017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24348856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0E02B65-C5DF-43CA-B147-169DC6B27B10}"/>
                </a:ext>
              </a:extLst>
            </p:cNvPr>
            <p:cNvSpPr txBox="1"/>
            <p:nvPr/>
          </p:nvSpPr>
          <p:spPr>
            <a:xfrm>
              <a:off x="845108" y="46961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Hộp sữa bột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5C5A1D0-1A89-42B0-BF12-34CBED3A69D3}"/>
              </a:ext>
            </a:extLst>
          </p:cNvPr>
          <p:cNvGrpSpPr/>
          <p:nvPr/>
        </p:nvGrpSpPr>
        <p:grpSpPr>
          <a:xfrm>
            <a:off x="644228" y="5262297"/>
            <a:ext cx="4595469" cy="1214977"/>
            <a:chOff x="594522" y="5630124"/>
            <a:chExt cx="4595469" cy="1214977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2F140BF-8FFF-4182-B21F-E27C6E6ABA59}"/>
                </a:ext>
              </a:extLst>
            </p:cNvPr>
            <p:cNvSpPr/>
            <p:nvPr/>
          </p:nvSpPr>
          <p:spPr>
            <a:xfrm>
              <a:off x="1640884" y="5630124"/>
              <a:ext cx="3222896" cy="1209070"/>
            </a:xfrm>
            <a:prstGeom prst="rect">
              <a:avLst/>
            </a:prstGeom>
            <a:solidFill>
              <a:srgbClr val="FCE8E7">
                <a:alpha val="81961"/>
              </a:srgb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A0A70E1-BCFF-4584-B0F6-CC43732D277B}"/>
                </a:ext>
              </a:extLst>
            </p:cNvPr>
            <p:cNvSpPr txBox="1"/>
            <p:nvPr/>
          </p:nvSpPr>
          <p:spPr>
            <a:xfrm>
              <a:off x="2555383" y="6003827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Viên phấn</a:t>
              </a:r>
            </a:p>
          </p:txBody>
        </p:sp>
        <p:pic>
          <p:nvPicPr>
            <p:cNvPr id="6150" name="Picture 6" descr="Câu đố về viên phấn | MN Đức Giang">
              <a:extLst>
                <a:ext uri="{FF2B5EF4-FFF2-40B4-BE49-F238E27FC236}">
                  <a16:creationId xmlns:a16="http://schemas.microsoft.com/office/drawing/2014/main" id="{B7DC2281-6C60-47A0-AC67-E56DAB502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22" y="5636030"/>
              <a:ext cx="1816910" cy="1209071"/>
            </a:xfrm>
            <a:custGeom>
              <a:avLst/>
              <a:gdLst>
                <a:gd name="connsiteX0" fmla="*/ 0 w 1816910"/>
                <a:gd name="connsiteY0" fmla="*/ 0 h 1209071"/>
                <a:gd name="connsiteX1" fmla="*/ 605637 w 1816910"/>
                <a:gd name="connsiteY1" fmla="*/ 0 h 1209071"/>
                <a:gd name="connsiteX2" fmla="*/ 1193104 w 1816910"/>
                <a:gd name="connsiteY2" fmla="*/ 0 h 1209071"/>
                <a:gd name="connsiteX3" fmla="*/ 1816910 w 1816910"/>
                <a:gd name="connsiteY3" fmla="*/ 0 h 1209071"/>
                <a:gd name="connsiteX4" fmla="*/ 1816910 w 1816910"/>
                <a:gd name="connsiteY4" fmla="*/ 568263 h 1209071"/>
                <a:gd name="connsiteX5" fmla="*/ 1816910 w 1816910"/>
                <a:gd name="connsiteY5" fmla="*/ 1209071 h 1209071"/>
                <a:gd name="connsiteX6" fmla="*/ 1265781 w 1816910"/>
                <a:gd name="connsiteY6" fmla="*/ 1209071 h 1209071"/>
                <a:gd name="connsiteX7" fmla="*/ 696482 w 1816910"/>
                <a:gd name="connsiteY7" fmla="*/ 1209071 h 1209071"/>
                <a:gd name="connsiteX8" fmla="*/ 0 w 1816910"/>
                <a:gd name="connsiteY8" fmla="*/ 1209071 h 1209071"/>
                <a:gd name="connsiteX9" fmla="*/ 0 w 1816910"/>
                <a:gd name="connsiteY9" fmla="*/ 640808 h 1209071"/>
                <a:gd name="connsiteX10" fmla="*/ 0 w 1816910"/>
                <a:gd name="connsiteY10" fmla="*/ 0 h 120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6910" h="1209071" extrusionOk="0">
                  <a:moveTo>
                    <a:pt x="0" y="0"/>
                  </a:moveTo>
                  <a:cubicBezTo>
                    <a:pt x="141742" y="6413"/>
                    <a:pt x="401972" y="23469"/>
                    <a:pt x="605637" y="0"/>
                  </a:cubicBezTo>
                  <a:cubicBezTo>
                    <a:pt x="809302" y="-23469"/>
                    <a:pt x="1049795" y="-7861"/>
                    <a:pt x="1193104" y="0"/>
                  </a:cubicBezTo>
                  <a:cubicBezTo>
                    <a:pt x="1336413" y="7861"/>
                    <a:pt x="1612704" y="23651"/>
                    <a:pt x="1816910" y="0"/>
                  </a:cubicBezTo>
                  <a:cubicBezTo>
                    <a:pt x="1801853" y="194667"/>
                    <a:pt x="1835561" y="368533"/>
                    <a:pt x="1816910" y="568263"/>
                  </a:cubicBezTo>
                  <a:cubicBezTo>
                    <a:pt x="1798259" y="767993"/>
                    <a:pt x="1828627" y="1016253"/>
                    <a:pt x="1816910" y="1209071"/>
                  </a:cubicBezTo>
                  <a:cubicBezTo>
                    <a:pt x="1644691" y="1207459"/>
                    <a:pt x="1454967" y="1233052"/>
                    <a:pt x="1265781" y="1209071"/>
                  </a:cubicBezTo>
                  <a:cubicBezTo>
                    <a:pt x="1076595" y="1185090"/>
                    <a:pt x="882855" y="1190019"/>
                    <a:pt x="696482" y="1209071"/>
                  </a:cubicBezTo>
                  <a:cubicBezTo>
                    <a:pt x="510109" y="1228123"/>
                    <a:pt x="148103" y="1189687"/>
                    <a:pt x="0" y="1209071"/>
                  </a:cubicBezTo>
                  <a:cubicBezTo>
                    <a:pt x="-2790" y="944698"/>
                    <a:pt x="-9027" y="841305"/>
                    <a:pt x="0" y="640808"/>
                  </a:cubicBezTo>
                  <a:cubicBezTo>
                    <a:pt x="9027" y="440311"/>
                    <a:pt x="8258" y="171329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rgbClr val="C7AECC"/>
              </a:solidFill>
              <a:extLst>
                <a:ext uri="{C807C97D-BFC1-408E-A445-0C87EB9F89A2}">
                  <ask:lineSketchStyleProps xmlns:ask="http://schemas.microsoft.com/office/drawing/2018/sketchyshapes" sd="3351401789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0F1D4C-16F0-456B-8989-A37010D772FC}"/>
              </a:ext>
            </a:extLst>
          </p:cNvPr>
          <p:cNvGrpSpPr/>
          <p:nvPr/>
        </p:nvGrpSpPr>
        <p:grpSpPr>
          <a:xfrm>
            <a:off x="5528908" y="2696788"/>
            <a:ext cx="4277424" cy="1241303"/>
            <a:chOff x="5528908" y="2696788"/>
            <a:chExt cx="4277424" cy="124130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F772CD5-55B5-4843-9ED1-3489002D8CE7}"/>
                </a:ext>
              </a:extLst>
            </p:cNvPr>
            <p:cNvSpPr/>
            <p:nvPr/>
          </p:nvSpPr>
          <p:spPr>
            <a:xfrm>
              <a:off x="5528908" y="2706135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F3A6B694-0D0E-4DCE-BD10-C55DE799A8FE}"/>
                </a:ext>
              </a:extLst>
            </p:cNvPr>
            <p:cNvSpPr txBox="1"/>
            <p:nvPr/>
          </p:nvSpPr>
          <p:spPr>
            <a:xfrm>
              <a:off x="5925199" y="3079838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Bóng tennis</a:t>
              </a:r>
            </a:p>
          </p:txBody>
        </p:sp>
        <p:pic>
          <p:nvPicPr>
            <p:cNvPr id="6152" name="Picture 8" descr="3pcs Quả Bóng Tennis Khổng Lồ Xả Ném Đồ Chơi Cho Thú Cưng | Shopee Việt Nam">
              <a:extLst>
                <a:ext uri="{FF2B5EF4-FFF2-40B4-BE49-F238E27FC236}">
                  <a16:creationId xmlns:a16="http://schemas.microsoft.com/office/drawing/2014/main" id="{BC73E004-A6F3-44D7-A952-2EE02B799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029" y="2696788"/>
              <a:ext cx="1241303" cy="1241303"/>
            </a:xfrm>
            <a:custGeom>
              <a:avLst/>
              <a:gdLst>
                <a:gd name="connsiteX0" fmla="*/ 0 w 1241303"/>
                <a:gd name="connsiteY0" fmla="*/ 0 h 1241303"/>
                <a:gd name="connsiteX1" fmla="*/ 595825 w 1241303"/>
                <a:gd name="connsiteY1" fmla="*/ 0 h 1241303"/>
                <a:gd name="connsiteX2" fmla="*/ 1241303 w 1241303"/>
                <a:gd name="connsiteY2" fmla="*/ 0 h 1241303"/>
                <a:gd name="connsiteX3" fmla="*/ 1241303 w 1241303"/>
                <a:gd name="connsiteY3" fmla="*/ 620652 h 1241303"/>
                <a:gd name="connsiteX4" fmla="*/ 1241303 w 1241303"/>
                <a:gd name="connsiteY4" fmla="*/ 1241303 h 1241303"/>
                <a:gd name="connsiteX5" fmla="*/ 657891 w 1241303"/>
                <a:gd name="connsiteY5" fmla="*/ 1241303 h 1241303"/>
                <a:gd name="connsiteX6" fmla="*/ 0 w 1241303"/>
                <a:gd name="connsiteY6" fmla="*/ 1241303 h 1241303"/>
                <a:gd name="connsiteX7" fmla="*/ 0 w 1241303"/>
                <a:gd name="connsiteY7" fmla="*/ 645478 h 1241303"/>
                <a:gd name="connsiteX8" fmla="*/ 0 w 1241303"/>
                <a:gd name="connsiteY8" fmla="*/ 0 h 124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303" h="1241303" extrusionOk="0">
                  <a:moveTo>
                    <a:pt x="0" y="0"/>
                  </a:moveTo>
                  <a:cubicBezTo>
                    <a:pt x="193450" y="11401"/>
                    <a:pt x="448114" y="2502"/>
                    <a:pt x="595825" y="0"/>
                  </a:cubicBezTo>
                  <a:cubicBezTo>
                    <a:pt x="743537" y="-2502"/>
                    <a:pt x="1106734" y="14058"/>
                    <a:pt x="1241303" y="0"/>
                  </a:cubicBezTo>
                  <a:cubicBezTo>
                    <a:pt x="1217024" y="176879"/>
                    <a:pt x="1248558" y="352661"/>
                    <a:pt x="1241303" y="620652"/>
                  </a:cubicBezTo>
                  <a:cubicBezTo>
                    <a:pt x="1234048" y="888643"/>
                    <a:pt x="1214412" y="963013"/>
                    <a:pt x="1241303" y="1241303"/>
                  </a:cubicBezTo>
                  <a:cubicBezTo>
                    <a:pt x="997113" y="1217012"/>
                    <a:pt x="892790" y="1213182"/>
                    <a:pt x="657891" y="1241303"/>
                  </a:cubicBezTo>
                  <a:cubicBezTo>
                    <a:pt x="422992" y="1269424"/>
                    <a:pt x="241871" y="1219755"/>
                    <a:pt x="0" y="1241303"/>
                  </a:cubicBezTo>
                  <a:cubicBezTo>
                    <a:pt x="-13655" y="1050146"/>
                    <a:pt x="-5255" y="883096"/>
                    <a:pt x="0" y="645478"/>
                  </a:cubicBezTo>
                  <a:cubicBezTo>
                    <a:pt x="5255" y="407860"/>
                    <a:pt x="-26305" y="139661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04887620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D7B927D-3B95-48B0-BB1A-E61D7E563C20}"/>
              </a:ext>
            </a:extLst>
          </p:cNvPr>
          <p:cNvGrpSpPr/>
          <p:nvPr/>
        </p:nvGrpSpPr>
        <p:grpSpPr>
          <a:xfrm>
            <a:off x="5574810" y="4002270"/>
            <a:ext cx="4256038" cy="1209070"/>
            <a:chOff x="5574810" y="3980010"/>
            <a:chExt cx="4256038" cy="1209070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8762C6B-F8DF-44A8-B720-CE2ECB0DA827}"/>
                </a:ext>
              </a:extLst>
            </p:cNvPr>
            <p:cNvSpPr/>
            <p:nvPr/>
          </p:nvSpPr>
          <p:spPr>
            <a:xfrm>
              <a:off x="6607952" y="3980010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69BC1BB4-344D-4B6C-A781-03634D7FABD9}"/>
                </a:ext>
              </a:extLst>
            </p:cNvPr>
            <p:cNvSpPr txBox="1"/>
            <p:nvPr/>
          </p:nvSpPr>
          <p:spPr>
            <a:xfrm>
              <a:off x="7004243" y="4353713"/>
              <a:ext cx="2634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Hạt ngọc trai</a:t>
              </a:r>
            </a:p>
          </p:txBody>
        </p:sp>
        <p:pic>
          <p:nvPicPr>
            <p:cNvPr id="6154" name="Picture 10" descr="Hạt trai Maxima TL010.1 - Gemmy Store">
              <a:extLst>
                <a:ext uri="{FF2B5EF4-FFF2-40B4-BE49-F238E27FC236}">
                  <a16:creationId xmlns:a16="http://schemas.microsoft.com/office/drawing/2014/main" id="{363D6D55-F70D-47CE-AC33-B62C870476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8" t="5638" r="7239" b="7239"/>
            <a:stretch/>
          </p:blipFill>
          <p:spPr bwMode="auto">
            <a:xfrm>
              <a:off x="5574810" y="4002663"/>
              <a:ext cx="1296805" cy="1166152"/>
            </a:xfrm>
            <a:custGeom>
              <a:avLst/>
              <a:gdLst>
                <a:gd name="connsiteX0" fmla="*/ 0 w 1296805"/>
                <a:gd name="connsiteY0" fmla="*/ 0 h 1166152"/>
                <a:gd name="connsiteX1" fmla="*/ 661371 w 1296805"/>
                <a:gd name="connsiteY1" fmla="*/ 0 h 1166152"/>
                <a:gd name="connsiteX2" fmla="*/ 1296805 w 1296805"/>
                <a:gd name="connsiteY2" fmla="*/ 0 h 1166152"/>
                <a:gd name="connsiteX3" fmla="*/ 1296805 w 1296805"/>
                <a:gd name="connsiteY3" fmla="*/ 548091 h 1166152"/>
                <a:gd name="connsiteX4" fmla="*/ 1296805 w 1296805"/>
                <a:gd name="connsiteY4" fmla="*/ 1166152 h 1166152"/>
                <a:gd name="connsiteX5" fmla="*/ 648403 w 1296805"/>
                <a:gd name="connsiteY5" fmla="*/ 1166152 h 1166152"/>
                <a:gd name="connsiteX6" fmla="*/ 0 w 1296805"/>
                <a:gd name="connsiteY6" fmla="*/ 1166152 h 1166152"/>
                <a:gd name="connsiteX7" fmla="*/ 0 w 1296805"/>
                <a:gd name="connsiteY7" fmla="*/ 594738 h 1166152"/>
                <a:gd name="connsiteX8" fmla="*/ 0 w 1296805"/>
                <a:gd name="connsiteY8" fmla="*/ 0 h 116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6805" h="1166152" extrusionOk="0">
                  <a:moveTo>
                    <a:pt x="0" y="0"/>
                  </a:moveTo>
                  <a:cubicBezTo>
                    <a:pt x="299029" y="13370"/>
                    <a:pt x="527732" y="-25622"/>
                    <a:pt x="661371" y="0"/>
                  </a:cubicBezTo>
                  <a:cubicBezTo>
                    <a:pt x="795010" y="25622"/>
                    <a:pt x="1109445" y="-2708"/>
                    <a:pt x="1296805" y="0"/>
                  </a:cubicBezTo>
                  <a:cubicBezTo>
                    <a:pt x="1294240" y="123593"/>
                    <a:pt x="1270914" y="375855"/>
                    <a:pt x="1296805" y="548091"/>
                  </a:cubicBezTo>
                  <a:cubicBezTo>
                    <a:pt x="1322696" y="720327"/>
                    <a:pt x="1313625" y="957093"/>
                    <a:pt x="1296805" y="1166152"/>
                  </a:cubicBezTo>
                  <a:cubicBezTo>
                    <a:pt x="1103772" y="1185655"/>
                    <a:pt x="900856" y="1156238"/>
                    <a:pt x="648403" y="1166152"/>
                  </a:cubicBezTo>
                  <a:cubicBezTo>
                    <a:pt x="395950" y="1176066"/>
                    <a:pt x="312603" y="1183026"/>
                    <a:pt x="0" y="1166152"/>
                  </a:cubicBezTo>
                  <a:cubicBezTo>
                    <a:pt x="19408" y="1030977"/>
                    <a:pt x="23000" y="716790"/>
                    <a:pt x="0" y="594738"/>
                  </a:cubicBezTo>
                  <a:cubicBezTo>
                    <a:pt x="-23000" y="472686"/>
                    <a:pt x="-9510" y="16480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94701729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EA0A9FA-77C6-4049-B04F-62ADF382ED5C}"/>
              </a:ext>
            </a:extLst>
          </p:cNvPr>
          <p:cNvGrpSpPr/>
          <p:nvPr/>
        </p:nvGrpSpPr>
        <p:grpSpPr>
          <a:xfrm>
            <a:off x="5499481" y="5275518"/>
            <a:ext cx="4294364" cy="1223589"/>
            <a:chOff x="5499481" y="5275518"/>
            <a:chExt cx="4294364" cy="1223589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A4D00F2-E55A-43F4-A0A4-92958CA1B123}"/>
                </a:ext>
              </a:extLst>
            </p:cNvPr>
            <p:cNvSpPr/>
            <p:nvPr/>
          </p:nvSpPr>
          <p:spPr>
            <a:xfrm>
              <a:off x="5499481" y="5275518"/>
              <a:ext cx="3222896" cy="120907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81961"/>
              </a:schemeClr>
            </a:solidFill>
            <a:ln>
              <a:solidFill>
                <a:srgbClr val="C7AE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9014DE6-8329-4DFB-8F80-42BBF097C587}"/>
                </a:ext>
              </a:extLst>
            </p:cNvPr>
            <p:cNvSpPr txBox="1"/>
            <p:nvPr/>
          </p:nvSpPr>
          <p:spPr>
            <a:xfrm>
              <a:off x="5526542" y="5649221"/>
              <a:ext cx="29670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Trái châu trang trí</a:t>
              </a:r>
            </a:p>
          </p:txBody>
        </p:sp>
        <p:pic>
          <p:nvPicPr>
            <p:cNvPr id="6156" name="Picture 12" descr="Cây thông Noel 3 loại lá gắn trái thông 1m5 cao cấp-style Hàn Quốc - Cây  Thông Noel Đẹp">
              <a:extLst>
                <a:ext uri="{FF2B5EF4-FFF2-40B4-BE49-F238E27FC236}">
                  <a16:creationId xmlns:a16="http://schemas.microsoft.com/office/drawing/2014/main" id="{162778C8-D3C7-4932-8313-295CD9467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4775" y="5290037"/>
              <a:ext cx="1209070" cy="1209070"/>
            </a:xfrm>
            <a:custGeom>
              <a:avLst/>
              <a:gdLst>
                <a:gd name="connsiteX0" fmla="*/ 0 w 1209070"/>
                <a:gd name="connsiteY0" fmla="*/ 0 h 1209070"/>
                <a:gd name="connsiteX1" fmla="*/ 616626 w 1209070"/>
                <a:gd name="connsiteY1" fmla="*/ 0 h 1209070"/>
                <a:gd name="connsiteX2" fmla="*/ 1209070 w 1209070"/>
                <a:gd name="connsiteY2" fmla="*/ 0 h 1209070"/>
                <a:gd name="connsiteX3" fmla="*/ 1209070 w 1209070"/>
                <a:gd name="connsiteY3" fmla="*/ 616626 h 1209070"/>
                <a:gd name="connsiteX4" fmla="*/ 1209070 w 1209070"/>
                <a:gd name="connsiteY4" fmla="*/ 1209070 h 1209070"/>
                <a:gd name="connsiteX5" fmla="*/ 640807 w 1209070"/>
                <a:gd name="connsiteY5" fmla="*/ 1209070 h 1209070"/>
                <a:gd name="connsiteX6" fmla="*/ 0 w 1209070"/>
                <a:gd name="connsiteY6" fmla="*/ 1209070 h 1209070"/>
                <a:gd name="connsiteX7" fmla="*/ 0 w 1209070"/>
                <a:gd name="connsiteY7" fmla="*/ 628716 h 1209070"/>
                <a:gd name="connsiteX8" fmla="*/ 0 w 1209070"/>
                <a:gd name="connsiteY8" fmla="*/ 0 h 120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9070" h="1209070" extrusionOk="0">
                  <a:moveTo>
                    <a:pt x="0" y="0"/>
                  </a:moveTo>
                  <a:cubicBezTo>
                    <a:pt x="134870" y="-17312"/>
                    <a:pt x="345485" y="-2578"/>
                    <a:pt x="616626" y="0"/>
                  </a:cubicBezTo>
                  <a:cubicBezTo>
                    <a:pt x="887767" y="2578"/>
                    <a:pt x="1028973" y="-330"/>
                    <a:pt x="1209070" y="0"/>
                  </a:cubicBezTo>
                  <a:cubicBezTo>
                    <a:pt x="1210597" y="182899"/>
                    <a:pt x="1213668" y="357004"/>
                    <a:pt x="1209070" y="616626"/>
                  </a:cubicBezTo>
                  <a:cubicBezTo>
                    <a:pt x="1204472" y="876248"/>
                    <a:pt x="1212022" y="947340"/>
                    <a:pt x="1209070" y="1209070"/>
                  </a:cubicBezTo>
                  <a:cubicBezTo>
                    <a:pt x="1040070" y="1227203"/>
                    <a:pt x="823188" y="1188466"/>
                    <a:pt x="640807" y="1209070"/>
                  </a:cubicBezTo>
                  <a:cubicBezTo>
                    <a:pt x="458426" y="1229674"/>
                    <a:pt x="236582" y="1234493"/>
                    <a:pt x="0" y="1209070"/>
                  </a:cubicBezTo>
                  <a:cubicBezTo>
                    <a:pt x="898" y="934403"/>
                    <a:pt x="14063" y="841623"/>
                    <a:pt x="0" y="628716"/>
                  </a:cubicBezTo>
                  <a:cubicBezTo>
                    <a:pt x="-14063" y="415809"/>
                    <a:pt x="29941" y="265976"/>
                    <a:pt x="0" y="0"/>
                  </a:cubicBezTo>
                  <a:close/>
                </a:path>
              </a:pathLst>
            </a:custGeom>
            <a:noFill/>
            <a:ln w="7620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07960874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E6BE4C1-4830-4591-AEDA-24C27CC6B1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10690"/>
            <a:ext cx="700215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0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2" grpId="0" animBg="1"/>
      <p:bldP spid="10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543785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rgbClr val="D8C3E1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ee Erlenmeyer Flask Clip Art Png - Test Tube Png - Free Transparent PNG  Download - PNGkey">
            <a:extLst>
              <a:ext uri="{FF2B5EF4-FFF2-40B4-BE49-F238E27FC236}">
                <a16:creationId xmlns:a16="http://schemas.microsoft.com/office/drawing/2014/main" id="{D155D328-4732-43B6-9E6E-338DD6AF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25" b="92352" l="10000" r="90000">
                        <a14:foregroundMark x1="39390" y1="6721" x2="55732" y2="6141"/>
                        <a14:foregroundMark x1="55732" y1="6141" x2="58780" y2="6141"/>
                        <a14:foregroundMark x1="59268" y1="8111" x2="64634" y2="47625"/>
                        <a14:foregroundMark x1="64634" y1="47625" x2="81585" y2="79374"/>
                        <a14:foregroundMark x1="81585" y1="79374" x2="81829" y2="79374"/>
                        <a14:foregroundMark x1="81829" y1="77984" x2="75732" y2="89803"/>
                        <a14:foregroundMark x1="21585" y1="91889" x2="78171" y2="92352"/>
                        <a14:foregroundMark x1="57195" y1="7184" x2="58659" y2="31634"/>
                        <a14:foregroundMark x1="58659" y1="31634" x2="56829" y2="23870"/>
                        <a14:foregroundMark x1="56829" y1="23870" x2="56098" y2="23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6" y="3429000"/>
            <a:ext cx="1988050" cy="209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5256134" y="3438997"/>
            <a:ext cx="2379492" cy="2090618"/>
          </a:xfrm>
          <a:prstGeom prst="roundRect">
            <a:avLst/>
          </a:prstGeom>
          <a:solidFill>
            <a:srgbClr val="C7AECC"/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iêu mới 1 lon coca vị nguyên bản 250ml | Shopee Việt Nam">
            <a:extLst>
              <a:ext uri="{FF2B5EF4-FFF2-40B4-BE49-F238E27FC236}">
                <a16:creationId xmlns:a16="http://schemas.microsoft.com/office/drawing/2014/main" id="{BDEB955E-7CBF-4FC4-82FF-E9C6EF77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12" y="3438997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ả cây bút chì - HocTotNguVan.vn">
            <a:extLst>
              <a:ext uri="{FF2B5EF4-FFF2-40B4-BE49-F238E27FC236}">
                <a16:creationId xmlns:a16="http://schemas.microsoft.com/office/drawing/2014/main" id="{6419F081-620E-4973-BBE7-FC381DB5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946" y="3429000"/>
            <a:ext cx="1983481" cy="198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E263ACC-6AAC-4F9A-B931-C6168122CABA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Đồ vật nào có dạng hình trụ?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40DBD5C-9364-4B48-A074-E159CE43C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487592">
              <a:off x="2676995" y="1653198"/>
              <a:ext cx="446945" cy="1024891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60" y="2448678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CAB3846-BEE8-4ADC-9072-4BAAD0D85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8E2A40-E7D8-46D3-812C-02279A7ED0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28" y="-205678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3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5308038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8040162" y="3367797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2575914" y="3383634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Amazon.com: Wall Clock Cartoon Day and Night Acrylic Printed Time Clock  Arabic Numerals Scene of The City Non Ticking Wall Hanging Watch Nursery  Decor for Living Room and Bedroom Etc : Home">
            <a:extLst>
              <a:ext uri="{FF2B5EF4-FFF2-40B4-BE49-F238E27FC236}">
                <a16:creationId xmlns:a16="http://schemas.microsoft.com/office/drawing/2014/main" id="{5338B34A-267E-4FC9-8FF4-EC7CBA45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54" y="3473678"/>
            <a:ext cx="1941696" cy="199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olleyball Scalable Graphics Icon, volleyball, sport, beach Volleyball,  cartoon png | PNGWing">
            <a:extLst>
              <a:ext uri="{FF2B5EF4-FFF2-40B4-BE49-F238E27FC236}">
                <a16:creationId xmlns:a16="http://schemas.microsoft.com/office/drawing/2014/main" id="{376A1676-6630-4D91-9A1B-8357FD12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9414" l="10000" r="90000">
                        <a14:foregroundMark x1="54674" y1="6836" x2="42174" y2="17578"/>
                        <a14:foregroundMark x1="43696" y1="6836" x2="34674" y2="23047"/>
                        <a14:foregroundMark x1="36957" y1="13477" x2="63696" y2="28125"/>
                        <a14:foregroundMark x1="45000" y1="3711" x2="54674" y2="1172"/>
                        <a14:foregroundMark x1="74565" y1="48047" x2="71739" y2="60547"/>
                        <a14:foregroundMark x1="71739" y1="60547" x2="60978" y2="74414"/>
                        <a14:foregroundMark x1="60978" y1="74414" x2="59022" y2="75586"/>
                        <a14:foregroundMark x1="37826" y1="92578" x2="57826" y2="91016"/>
                        <a14:foregroundMark x1="57826" y1="91016" x2="58152" y2="91016"/>
                        <a14:foregroundMark x1="45109" y1="97852" x2="50217" y2="99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35" y="3620457"/>
            <a:ext cx="3331037" cy="18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torcycle Helmet Icon, Cartoon Style Stock Vector - Illustration of  safety, safe: 120261607">
            <a:extLst>
              <a:ext uri="{FF2B5EF4-FFF2-40B4-BE49-F238E27FC236}">
                <a16:creationId xmlns:a16="http://schemas.microsoft.com/office/drawing/2014/main" id="{A4562D57-DC11-4086-80A5-10DC8DCA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49" y="3387803"/>
            <a:ext cx="2256275" cy="22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33998E9-A4A7-4FC6-8DDA-D55A5E178013}"/>
              </a:ext>
            </a:extLst>
          </p:cNvPr>
          <p:cNvGrpSpPr/>
          <p:nvPr/>
        </p:nvGrpSpPr>
        <p:grpSpPr>
          <a:xfrm>
            <a:off x="2379495" y="1510902"/>
            <a:ext cx="7316987" cy="1286114"/>
            <a:chOff x="2379495" y="1510902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Đồ vật nào có dạng hình cầu?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47A8E6-F1CC-4482-8AA3-417259E4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85596" y="1694017"/>
              <a:ext cx="608675" cy="1030066"/>
            </a:xfrm>
            <a:prstGeom prst="rect">
              <a:avLst/>
            </a:prstGeom>
          </p:spPr>
        </p:pic>
      </p:grp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302" y="243549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219EC9B-FF37-4DEA-AB44-38EB944CC1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122E91-357C-4439-ADB7-4A33C3F8B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2" y="-183459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655898-44AA-4F32-BBF1-D3E3E51295CB}"/>
              </a:ext>
            </a:extLst>
          </p:cNvPr>
          <p:cNvGrpSpPr/>
          <p:nvPr/>
        </p:nvGrpSpPr>
        <p:grpSpPr>
          <a:xfrm>
            <a:off x="2369872" y="1106378"/>
            <a:ext cx="7316987" cy="1286114"/>
            <a:chOff x="2369872" y="1106378"/>
            <a:chExt cx="7316987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69872" y="1106378"/>
              <a:ext cx="7316987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5888893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891572"/>
                <a:ext cx="6165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Hình trụ có đặc điểm gì?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190033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EFD0811-AFD5-43EE-9C23-C40FF08D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70356" y="1318128"/>
              <a:ext cx="577372" cy="1014102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5E17D52E-9CCA-4E1E-82D7-564053542F97}"/>
              </a:ext>
            </a:extLst>
          </p:cNvPr>
          <p:cNvSpPr/>
          <p:nvPr/>
        </p:nvSpPr>
        <p:spPr>
          <a:xfrm rot="818922">
            <a:off x="2472591" y="3034309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52E6E5-ACA0-4496-BB09-4D46604A3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32" y="2139137"/>
            <a:ext cx="1803224" cy="1803224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CEA5B92-E0C3-40FA-B695-73A9DB811A1C}"/>
              </a:ext>
            </a:extLst>
          </p:cNvPr>
          <p:cNvSpPr/>
          <p:nvPr/>
        </p:nvSpPr>
        <p:spPr>
          <a:xfrm rot="20781078" flipV="1">
            <a:off x="8723598" y="2906117"/>
            <a:ext cx="2313992" cy="3265714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947EDA-055B-4FFB-890C-6822886A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491">
            <a:off x="8586761" y="1985335"/>
            <a:ext cx="1803224" cy="180322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12F273EB-D913-44CD-90D4-6760538F83DC}"/>
              </a:ext>
            </a:extLst>
          </p:cNvPr>
          <p:cNvSpPr/>
          <p:nvPr/>
        </p:nvSpPr>
        <p:spPr>
          <a:xfrm>
            <a:off x="5371978" y="3162502"/>
            <a:ext cx="2766224" cy="3367973"/>
          </a:xfrm>
          <a:prstGeom prst="rect">
            <a:avLst/>
          </a:prstGeom>
          <a:solidFill>
            <a:srgbClr val="D0A3D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AA16D3A-3151-4AFC-8D88-582828B4C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0663">
            <a:off x="5751296" y="2080400"/>
            <a:ext cx="1803224" cy="180322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E79856-866E-4373-A0D1-10E2D5B30C73}"/>
              </a:ext>
            </a:extLst>
          </p:cNvPr>
          <p:cNvSpPr txBox="1"/>
          <p:nvPr/>
        </p:nvSpPr>
        <p:spPr>
          <a:xfrm rot="847927">
            <a:off x="2394459" y="3521040"/>
            <a:ext cx="2353313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Có hai mặt đáy là hai hình tròn và một mặt xung quanh.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B03472F-5AB5-4912-AD42-633DF288C4D9}"/>
              </a:ext>
            </a:extLst>
          </p:cNvPr>
          <p:cNvSpPr txBox="1"/>
          <p:nvPr/>
        </p:nvSpPr>
        <p:spPr>
          <a:xfrm>
            <a:off x="5450128" y="3461570"/>
            <a:ext cx="2705418" cy="2696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Có hai mặt đáy là hai hình tròn bằng nhau và một mặt xung quanh khi mở ra là một hình chữ nhật.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63722A-7B25-478E-AD9E-8C36804D6338}"/>
              </a:ext>
            </a:extLst>
          </p:cNvPr>
          <p:cNvSpPr txBox="1"/>
          <p:nvPr/>
        </p:nvSpPr>
        <p:spPr>
          <a:xfrm rot="20810534">
            <a:off x="8738191" y="3517493"/>
            <a:ext cx="2365817" cy="229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Có một mặt đáy là hình tròn và một mặt xung quanh.</a:t>
            </a: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1" y="1889581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07E280-8C70-47D2-AC5B-58FEE794A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154465" y="-355482"/>
            <a:ext cx="2171069" cy="217106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83302F5-C964-46EF-A6AA-F434DEDC2B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72406" y="-340400"/>
            <a:ext cx="2171069" cy="21710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6E298C-BAC1-4E2B-90F0-AB1602AEB4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75" y="-208165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94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3" grpId="0" animBg="1"/>
      <p:bldP spid="43" grpId="1" animBg="1"/>
      <p:bldP spid="45" grpId="0" animBg="1"/>
      <p:bldP spid="22" grpId="0"/>
      <p:bldP spid="22" grpId="1"/>
      <p:bldP spid="47" grpId="0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34C1975-4707-4266-81B5-E7E4C018D372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Đồ vật nào có hình dạng khác với các đồ vật còn lại?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650B3D2-0699-4157-AD1C-662E9033D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653379">
              <a:off x="2754913" y="1581825"/>
              <a:ext cx="574355" cy="1204271"/>
            </a:xfrm>
            <a:prstGeom prst="rect">
              <a:avLst/>
            </a:prstGeom>
          </p:spPr>
        </p:pic>
      </p:grpSp>
      <p:pic>
        <p:nvPicPr>
          <p:cNvPr id="3074" name="Picture 2" descr="Ly Cốc Thủy Tinh 8 Góc Cao 420ML - PCD21003 - THỦY TINH CẨM ĐẠT">
            <a:extLst>
              <a:ext uri="{FF2B5EF4-FFF2-40B4-BE49-F238E27FC236}">
                <a16:creationId xmlns:a16="http://schemas.microsoft.com/office/drawing/2014/main" id="{927A3A91-326F-43E7-A4C3-B4D740E4E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3125" l="10000" r="90000">
                        <a14:foregroundMark x1="37375" y1="89500" x2="57750" y2="93125"/>
                        <a14:foregroundMark x1="57750" y1="93125" x2="63750" y2="9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741" y="3354219"/>
            <a:ext cx="2120033" cy="212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ánh Danisa Hộp Thiếc (Danisa) - Tops Market | Free Ship Tại Nhà | Chopp.vn">
            <a:extLst>
              <a:ext uri="{FF2B5EF4-FFF2-40B4-BE49-F238E27FC236}">
                <a16:creationId xmlns:a16="http://schemas.microsoft.com/office/drawing/2014/main" id="{767D8ACB-D1CC-4968-9E6C-44150052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968" y="3400544"/>
            <a:ext cx="3221294" cy="214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Alkaline 12V - Nshop">
            <a:extLst>
              <a:ext uri="{FF2B5EF4-FFF2-40B4-BE49-F238E27FC236}">
                <a16:creationId xmlns:a16="http://schemas.microsoft.com/office/drawing/2014/main" id="{5DC4AE51-BC0B-4076-91C5-5990D52BB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74" y="3494388"/>
            <a:ext cx="1838991" cy="183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DC67AE2-83F1-4533-B408-68D379988D29}"/>
              </a:ext>
            </a:extLst>
          </p:cNvPr>
          <p:cNvSpPr txBox="1"/>
          <p:nvPr/>
        </p:nvSpPr>
        <p:spPr>
          <a:xfrm>
            <a:off x="5093862" y="5283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7200" spc="5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</a:t>
            </a:r>
            <a:r>
              <a:rPr lang="en-US" sz="7200" spc="500">
                <a:solidFill>
                  <a:srgbClr val="9080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7200" spc="500">
                <a:solidFill>
                  <a:srgbClr val="C7AE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7200" spc="5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7200" spc="50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  <a:endParaRPr lang="en-ID" sz="7200" spc="500" dirty="0">
              <a:solidFill>
                <a:srgbClr val="AAB2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2DAD933-A37E-4D5C-9F51-B48C09714A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2002178" y="-497981"/>
            <a:ext cx="2721886" cy="27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6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8" grpId="0" animBg="1"/>
      <p:bldP spid="28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64999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61A005-3C1F-46E4-8683-D9D63DA5107B}"/>
              </a:ext>
            </a:extLst>
          </p:cNvPr>
          <p:cNvSpPr/>
          <p:nvPr/>
        </p:nvSpPr>
        <p:spPr>
          <a:xfrm>
            <a:off x="2499349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3BBC56-E16B-4AFD-B62A-9158A4CD6271}"/>
              </a:ext>
            </a:extLst>
          </p:cNvPr>
          <p:cNvSpPr/>
          <p:nvPr/>
        </p:nvSpPr>
        <p:spPr>
          <a:xfrm>
            <a:off x="5292753" y="3429000"/>
            <a:ext cx="2412050" cy="20921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B390B54-3AEF-4742-9CD8-3102052A0BD8}"/>
              </a:ext>
            </a:extLst>
          </p:cNvPr>
          <p:cNvSpPr/>
          <p:nvPr/>
        </p:nvSpPr>
        <p:spPr>
          <a:xfrm>
            <a:off x="8090997" y="3429000"/>
            <a:ext cx="2379492" cy="20906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Green Check Mark clipart 5 - Clipart World">
            <a:extLst>
              <a:ext uri="{FF2B5EF4-FFF2-40B4-BE49-F238E27FC236}">
                <a16:creationId xmlns:a16="http://schemas.microsoft.com/office/drawing/2014/main" id="{C8275264-283D-4E47-BC16-E0C1DE0E0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602" y="24662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09DA152-1423-4D2E-91BD-04B349CB7BC3}"/>
              </a:ext>
            </a:extLst>
          </p:cNvPr>
          <p:cNvGrpSpPr/>
          <p:nvPr/>
        </p:nvGrpSpPr>
        <p:grpSpPr>
          <a:xfrm>
            <a:off x="2379495" y="1510902"/>
            <a:ext cx="9070158" cy="1286114"/>
            <a:chOff x="2379495" y="1510902"/>
            <a:chExt cx="9070158" cy="128611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C46257-A71F-4F6E-BA41-BB4181D75018}"/>
                </a:ext>
              </a:extLst>
            </p:cNvPr>
            <p:cNvGrpSpPr/>
            <p:nvPr/>
          </p:nvGrpSpPr>
          <p:grpSpPr>
            <a:xfrm>
              <a:off x="2379495" y="1510902"/>
              <a:ext cx="9070158" cy="1286114"/>
              <a:chOff x="2379495" y="1510902"/>
              <a:chExt cx="7316987" cy="128611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0B363835-526B-4BDD-BF00-B786C024CDA5}"/>
                  </a:ext>
                </a:extLst>
              </p:cNvPr>
              <p:cNvSpPr/>
              <p:nvPr/>
            </p:nvSpPr>
            <p:spPr>
              <a:xfrm>
                <a:off x="3065004" y="1663987"/>
                <a:ext cx="6593346" cy="1014102"/>
              </a:xfrm>
              <a:prstGeom prst="roundRect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8F9B550-A51F-4FFE-8D68-2C92D5BF9372}"/>
                  </a:ext>
                </a:extLst>
              </p:cNvPr>
              <p:cNvSpPr txBox="1"/>
              <p:nvPr/>
            </p:nvSpPr>
            <p:spPr>
              <a:xfrm>
                <a:off x="3531396" y="1685296"/>
                <a:ext cx="61650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sz="3200" spc="100">
                    <a:latin typeface="Arial" panose="020B0604020202020204" pitchFamily="34" charset="0"/>
                    <a:cs typeface="Arial" panose="020B0604020202020204" pitchFamily="34" charset="0"/>
                  </a:rPr>
                  <a:t>Loại bóng nào không có dạng hình cầu?</a:t>
                </a:r>
                <a:endParaRPr lang="en-ID" sz="3200" spc="1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CA7FC4C-4745-44B0-91D0-3B0A31C5A506}"/>
                  </a:ext>
                </a:extLst>
              </p:cNvPr>
              <p:cNvSpPr/>
              <p:nvPr/>
            </p:nvSpPr>
            <p:spPr>
              <a:xfrm>
                <a:off x="2379495" y="1570904"/>
                <a:ext cx="1028751" cy="1226112"/>
              </a:xfrm>
              <a:prstGeom prst="ellipse">
                <a:avLst/>
              </a:prstGeom>
              <a:solidFill>
                <a:srgbClr val="C9CEE5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B440C1BD-D37F-4CA3-B7CC-3807A4DD523D}"/>
                  </a:ext>
                </a:extLst>
              </p:cNvPr>
              <p:cNvSpPr/>
              <p:nvPr/>
            </p:nvSpPr>
            <p:spPr>
              <a:xfrm>
                <a:off x="2379495" y="172607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81D3AD-6ADA-467F-B6C0-EE5451C99F2C}"/>
                  </a:ext>
                </a:extLst>
              </p:cNvPr>
              <p:cNvSpPr/>
              <p:nvPr/>
            </p:nvSpPr>
            <p:spPr>
              <a:xfrm>
                <a:off x="2627943" y="1510902"/>
                <a:ext cx="246650" cy="285991"/>
              </a:xfrm>
              <a:prstGeom prst="ellipse">
                <a:avLst/>
              </a:prstGeom>
              <a:solidFill>
                <a:srgbClr val="909A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84D005-A9A3-4433-A383-3731239D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37848" y="1707851"/>
              <a:ext cx="579131" cy="980661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5156019-BFB8-432A-9310-2FEC34D151D9}"/>
              </a:ext>
            </a:extLst>
          </p:cNvPr>
          <p:cNvSpPr txBox="1"/>
          <p:nvPr/>
        </p:nvSpPr>
        <p:spPr>
          <a:xfrm>
            <a:off x="2801444" y="4212699"/>
            <a:ext cx="1775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bóng đá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7E1130C-2391-49C2-9897-A265F9BD2A3E}"/>
              </a:ext>
            </a:extLst>
          </p:cNvPr>
          <p:cNvSpPr txBox="1"/>
          <p:nvPr/>
        </p:nvSpPr>
        <p:spPr>
          <a:xfrm>
            <a:off x="5471602" y="4213477"/>
            <a:ext cx="2054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bóng bi-a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6C2E82-62C6-4576-AB17-EA90D869CE07}"/>
              </a:ext>
            </a:extLst>
          </p:cNvPr>
          <p:cNvSpPr txBox="1"/>
          <p:nvPr/>
        </p:nvSpPr>
        <p:spPr>
          <a:xfrm>
            <a:off x="8253567" y="3997256"/>
            <a:ext cx="2054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bóng </a:t>
            </a:r>
          </a:p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bầu dục</a:t>
            </a:r>
          </a:p>
        </p:txBody>
      </p:sp>
      <p:pic>
        <p:nvPicPr>
          <p:cNvPr id="4098" name="Picture 2" descr="Bóng bầu dục Mỹ AF500 cỡ trẻ em - Nâu">
            <a:extLst>
              <a:ext uri="{FF2B5EF4-FFF2-40B4-BE49-F238E27FC236}">
                <a16:creationId xmlns:a16="http://schemas.microsoft.com/office/drawing/2014/main" id="{CB11A049-CF64-4ABD-B175-CF357A96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7721">
            <a:off x="8234655" y="5148421"/>
            <a:ext cx="2092174" cy="20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ua Bóng Bi A Lỗ, Bóng Bida 3 Băng Tốt Chính Hãng® Giá Rẻ Nhất">
            <a:extLst>
              <a:ext uri="{FF2B5EF4-FFF2-40B4-BE49-F238E27FC236}">
                <a16:creationId xmlns:a16="http://schemas.microsoft.com/office/drawing/2014/main" id="{CE8603C9-AEE6-4607-8F33-E833003E7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5" b="89955" l="6800" r="90000">
                        <a14:foregroundMark x1="45700" y1="20540" x2="13200" y2="64018"/>
                        <a14:foregroundMark x1="13200" y1="64018" x2="17800" y2="72564"/>
                        <a14:foregroundMark x1="17800" y1="72564" x2="59800" y2="74963"/>
                        <a14:foregroundMark x1="44800" y1="18441" x2="38300" y2="26237"/>
                        <a14:foregroundMark x1="38300" y1="26237" x2="25500" y2="49325"/>
                        <a14:foregroundMark x1="25500" y1="49325" x2="12800" y2="60570"/>
                        <a14:foregroundMark x1="12800" y1="60570" x2="6800" y2="72564"/>
                        <a14:foregroundMark x1="43600" y1="15742" x2="60600" y2="70465"/>
                        <a14:foregroundMark x1="60600" y1="70465" x2="60900" y2="73313"/>
                        <a14:foregroundMark x1="43100" y1="75412" x2="59100" y2="58171"/>
                        <a14:foregroundMark x1="36800" y1="40330" x2="45700" y2="60420"/>
                        <a14:foregroundMark x1="45700" y1="60420" x2="45200" y2="70015"/>
                        <a14:foregroundMark x1="45200" y1="70015" x2="43800" y2="71814"/>
                        <a14:foregroundMark x1="19200" y1="70465" x2="18500" y2="51424"/>
                        <a14:foregroundMark x1="15300" y1="55772" x2="17600" y2="5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420" y="4804602"/>
            <a:ext cx="3318937" cy="221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Quả bóng đá FIFA Quality Pro UHV 2.07 GALAXY - SportOnline.vn">
            <a:extLst>
              <a:ext uri="{FF2B5EF4-FFF2-40B4-BE49-F238E27FC236}">
                <a16:creationId xmlns:a16="http://schemas.microsoft.com/office/drawing/2014/main" id="{A13C252A-2E4E-4646-8508-BE7BE15E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686" y="4955338"/>
            <a:ext cx="1917586" cy="19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E199A9-5D73-4BB9-B27D-6EC0C9FCBF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2063" y="-311910"/>
            <a:ext cx="2721886" cy="272188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E949441-5323-4CCC-863D-960F2693DD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92" y="-57233"/>
            <a:ext cx="6082205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3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  <p:bldP spid="51" grpId="0" animBg="1"/>
      <p:bldP spid="26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535133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288DF33-9C0C-4E26-86CE-42C93A1A6466}"/>
              </a:ext>
            </a:extLst>
          </p:cNvPr>
          <p:cNvSpPr txBox="1"/>
          <p:nvPr/>
        </p:nvSpPr>
        <p:spPr>
          <a:xfrm>
            <a:off x="3089359" y="370526"/>
            <a:ext cx="5623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pc="5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PART</a:t>
            </a:r>
            <a:endParaRPr lang="en-ID" sz="7200" spc="500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02E9EA4-03F0-46BB-B2D2-3194801CE918}"/>
              </a:ext>
            </a:extLst>
          </p:cNvPr>
          <p:cNvSpPr/>
          <p:nvPr/>
        </p:nvSpPr>
        <p:spPr>
          <a:xfrm>
            <a:off x="2591567" y="3912483"/>
            <a:ext cx="8401982" cy="250424"/>
          </a:xfrm>
          <a:prstGeom prst="roundRect">
            <a:avLst/>
          </a:prstGeom>
          <a:solidFill>
            <a:srgbClr val="D27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0F1B5C-03F6-4CAE-B178-56CCEB061336}"/>
              </a:ext>
            </a:extLst>
          </p:cNvPr>
          <p:cNvSpPr/>
          <p:nvPr/>
        </p:nvSpPr>
        <p:spPr>
          <a:xfrm>
            <a:off x="2943489" y="2328473"/>
            <a:ext cx="3417442" cy="1312158"/>
          </a:xfrm>
          <a:prstGeom prst="rect">
            <a:avLst/>
          </a:prstGeom>
          <a:solidFill>
            <a:srgbClr val="F6CAD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88620A-5614-4B0B-8824-E0574DEA18DE}"/>
              </a:ext>
            </a:extLst>
          </p:cNvPr>
          <p:cNvSpPr/>
          <p:nvPr/>
        </p:nvSpPr>
        <p:spPr>
          <a:xfrm>
            <a:off x="6940948" y="2328473"/>
            <a:ext cx="3417442" cy="1312158"/>
          </a:xfrm>
          <a:prstGeom prst="rect">
            <a:avLst/>
          </a:prstGeom>
          <a:solidFill>
            <a:srgbClr val="E7C4E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19B4E4-5904-4D96-A4A1-30457D67150E}"/>
              </a:ext>
            </a:extLst>
          </p:cNvPr>
          <p:cNvSpPr/>
          <p:nvPr/>
        </p:nvSpPr>
        <p:spPr>
          <a:xfrm>
            <a:off x="2943489" y="4455852"/>
            <a:ext cx="3417442" cy="1312158"/>
          </a:xfrm>
          <a:prstGeom prst="rect">
            <a:avLst/>
          </a:prstGeom>
          <a:solidFill>
            <a:srgbClr val="F0A6B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F38583-24A6-4D92-9A13-779BC1218236}"/>
              </a:ext>
            </a:extLst>
          </p:cNvPr>
          <p:cNvSpPr/>
          <p:nvPr/>
        </p:nvSpPr>
        <p:spPr>
          <a:xfrm>
            <a:off x="6940948" y="4455852"/>
            <a:ext cx="3417442" cy="1312158"/>
          </a:xfrm>
          <a:prstGeom prst="rect">
            <a:avLst/>
          </a:prstGeom>
          <a:solidFill>
            <a:srgbClr val="DDAB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5A2DCE-CA7F-4FF0-8AB5-A6EF7953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97" y="3640631"/>
            <a:ext cx="713510" cy="71351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273477-E646-4A93-A78A-0A8924898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606" y="3640631"/>
            <a:ext cx="713510" cy="71351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887CB1B0-4811-4149-8BF2-9BA020068AB3}"/>
              </a:ext>
            </a:extLst>
          </p:cNvPr>
          <p:cNvSpPr/>
          <p:nvPr/>
        </p:nvSpPr>
        <p:spPr>
          <a:xfrm>
            <a:off x="3095888" y="216663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4355D2-361F-4123-9899-6AA0DA2A6EA5}"/>
              </a:ext>
            </a:extLst>
          </p:cNvPr>
          <p:cNvSpPr/>
          <p:nvPr/>
        </p:nvSpPr>
        <p:spPr>
          <a:xfrm>
            <a:off x="7093347" y="2139919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ECA99E-286E-4CDC-B265-9A1AC333401D}"/>
              </a:ext>
            </a:extLst>
          </p:cNvPr>
          <p:cNvSpPr/>
          <p:nvPr/>
        </p:nvSpPr>
        <p:spPr>
          <a:xfrm>
            <a:off x="3068398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B640FC5-3DB6-421F-A31D-68CA45801BF9}"/>
              </a:ext>
            </a:extLst>
          </p:cNvPr>
          <p:cNvSpPr/>
          <p:nvPr/>
        </p:nvSpPr>
        <p:spPr>
          <a:xfrm>
            <a:off x="7077626" y="4313240"/>
            <a:ext cx="3417442" cy="1312158"/>
          </a:xfrm>
          <a:prstGeom prst="rect">
            <a:avLst/>
          </a:prstGeom>
          <a:noFill/>
          <a:ln>
            <a:solidFill>
              <a:srgbClr val="5261A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1324A009-6ED0-4DF0-BE7E-7B6211C8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44054">
            <a:off x="2743464" y="2189921"/>
            <a:ext cx="552450" cy="126682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EA741B08-27B0-4422-B98B-06E926A73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3630" y="2204961"/>
            <a:ext cx="742950" cy="12573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F912478-A27C-44D2-A50A-6871E4A312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7952" y="4391857"/>
            <a:ext cx="742950" cy="1304925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9157510A-4310-4C0D-8027-4AA5E2CC76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1104437">
            <a:off x="6810049" y="4453737"/>
            <a:ext cx="723900" cy="130492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CAED3A5-2B5A-4043-AD17-37ED63779E5F}"/>
              </a:ext>
            </a:extLst>
          </p:cNvPr>
          <p:cNvSpPr txBox="1"/>
          <p:nvPr/>
        </p:nvSpPr>
        <p:spPr>
          <a:xfrm>
            <a:off x="3468569" y="2552885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3F8B21D-C01F-4D09-A5CB-152B0A6C1C2B}"/>
              </a:ext>
            </a:extLst>
          </p:cNvPr>
          <p:cNvSpPr txBox="1"/>
          <p:nvPr/>
        </p:nvSpPr>
        <p:spPr>
          <a:xfrm>
            <a:off x="7632814" y="2538344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C7C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925438-E9C4-4268-81F6-70E0B56769C0}"/>
              </a:ext>
            </a:extLst>
          </p:cNvPr>
          <p:cNvSpPr txBox="1"/>
          <p:nvPr/>
        </p:nvSpPr>
        <p:spPr>
          <a:xfrm>
            <a:off x="3514704" y="4741873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8590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E6B1F6-E619-4F61-A421-C0261F882B47}"/>
              </a:ext>
            </a:extLst>
          </p:cNvPr>
          <p:cNvSpPr txBox="1"/>
          <p:nvPr/>
        </p:nvSpPr>
        <p:spPr>
          <a:xfrm>
            <a:off x="7643540" y="4728866"/>
            <a:ext cx="2827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A7AAE-83AD-494A-86D4-8396ECB2A4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25" y="331968"/>
            <a:ext cx="6345443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5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4" grpId="0" animBg="1"/>
      <p:bldP spid="45" grpId="0" animBg="1"/>
      <p:bldP spid="54" grpId="0"/>
      <p:bldP spid="55" grpId="0"/>
      <p:bldP spid="56" grpId="0"/>
      <p:bldP spid="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6940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30516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30516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" descr="Green Check Mark clipart 5 - Clipart World">
            <a:extLst>
              <a:ext uri="{FF2B5EF4-FFF2-40B4-BE49-F238E27FC236}">
                <a16:creationId xmlns:a16="http://schemas.microsoft.com/office/drawing/2014/main" id="{A002140D-D418-4705-A977-FF9E6D84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96" y="2194990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Green Check Mark clipart 5 - Clipart World">
            <a:extLst>
              <a:ext uri="{FF2B5EF4-FFF2-40B4-BE49-F238E27FC236}">
                <a16:creationId xmlns:a16="http://schemas.microsoft.com/office/drawing/2014/main" id="{5CC84F4E-6CED-44B1-A7E9-E37403234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31" b="91294" l="7927" r="92073">
                        <a14:foregroundMark x1="7927" y1="56716" x2="9634" y2="57090"/>
                        <a14:foregroundMark x1="43659" y1="91294" x2="45244" y2="88433"/>
                        <a14:foregroundMark x1="75000" y1="8831" x2="78293" y2="8831"/>
                        <a14:foregroundMark x1="89878" y1="17537" x2="92073" y2="1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200" y="4840549"/>
            <a:ext cx="1838991" cy="180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D6BB-C259-4C4F-A0C4-FBB5A977A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23" y="-39780"/>
            <a:ext cx="892518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5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-sound-effect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35793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34759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54817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8499D2CA-9B8C-498D-9589-C5D39A02D2D4}"/>
              </a:ext>
            </a:extLst>
          </p:cNvPr>
          <p:cNvSpPr/>
          <p:nvPr/>
        </p:nvSpPr>
        <p:spPr>
          <a:xfrm>
            <a:off x="2938484" y="717388"/>
            <a:ext cx="6244555" cy="5906278"/>
          </a:xfrm>
          <a:prstGeom prst="ellipse">
            <a:avLst/>
          </a:prstGeom>
          <a:solidFill>
            <a:srgbClr val="9080A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4FEA75-6713-4D3D-8483-4CE3E6AF0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4235977" y="-981875"/>
            <a:ext cx="3010453" cy="307444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DA19D2D-EB63-47A5-BB0E-976ECEC87DBB}"/>
              </a:ext>
            </a:extLst>
          </p:cNvPr>
          <p:cNvSpPr/>
          <p:nvPr/>
        </p:nvSpPr>
        <p:spPr>
          <a:xfrm>
            <a:off x="2811244" y="439379"/>
            <a:ext cx="6569512" cy="6307380"/>
          </a:xfrm>
          <a:custGeom>
            <a:avLst/>
            <a:gdLst>
              <a:gd name="connsiteX0" fmla="*/ 2146060 w 6569512"/>
              <a:gd name="connsiteY0" fmla="*/ 324233 h 6307380"/>
              <a:gd name="connsiteX1" fmla="*/ 1474256 w 6569512"/>
              <a:gd name="connsiteY1" fmla="*/ 585490 h 6307380"/>
              <a:gd name="connsiteX2" fmla="*/ 1362289 w 6569512"/>
              <a:gd name="connsiteY2" fmla="*/ 1462567 h 6307380"/>
              <a:gd name="connsiteX3" fmla="*/ 485211 w 6569512"/>
              <a:gd name="connsiteY3" fmla="*/ 1518551 h 6307380"/>
              <a:gd name="connsiteX4" fmla="*/ 429227 w 6569512"/>
              <a:gd name="connsiteY4" fmla="*/ 2526257 h 6307380"/>
              <a:gd name="connsiteX5" fmla="*/ 19 w 6569512"/>
              <a:gd name="connsiteY5" fmla="*/ 3179400 h 6307380"/>
              <a:gd name="connsiteX6" fmla="*/ 410566 w 6569512"/>
              <a:gd name="connsiteY6" fmla="*/ 3888527 h 6307380"/>
              <a:gd name="connsiteX7" fmla="*/ 317260 w 6569512"/>
              <a:gd name="connsiteY7" fmla="*/ 4709620 h 6307380"/>
              <a:gd name="connsiteX8" fmla="*/ 914419 w 6569512"/>
              <a:gd name="connsiteY8" fmla="*/ 5176151 h 6307380"/>
              <a:gd name="connsiteX9" fmla="*/ 1082370 w 6569512"/>
              <a:gd name="connsiteY9" fmla="*/ 5717327 h 6307380"/>
              <a:gd name="connsiteX10" fmla="*/ 2052754 w 6569512"/>
              <a:gd name="connsiteY10" fmla="*/ 5810633 h 6307380"/>
              <a:gd name="connsiteX11" fmla="*/ 2519284 w 6569512"/>
              <a:gd name="connsiteY11" fmla="*/ 6295824 h 6307380"/>
              <a:gd name="connsiteX12" fmla="*/ 3359040 w 6569512"/>
              <a:gd name="connsiteY12" fmla="*/ 6165196 h 6307380"/>
              <a:gd name="connsiteX13" fmla="*/ 4124150 w 6569512"/>
              <a:gd name="connsiteY13" fmla="*/ 6277163 h 6307380"/>
              <a:gd name="connsiteX14" fmla="*/ 4572019 w 6569512"/>
              <a:gd name="connsiteY14" fmla="*/ 5791971 h 6307380"/>
              <a:gd name="connsiteX15" fmla="*/ 5299807 w 6569512"/>
              <a:gd name="connsiteY15" fmla="*/ 5717327 h 6307380"/>
              <a:gd name="connsiteX16" fmla="*/ 5579725 w 6569512"/>
              <a:gd name="connsiteY16" fmla="*/ 5008200 h 6307380"/>
              <a:gd name="connsiteX17" fmla="*/ 6158223 w 6569512"/>
              <a:gd name="connsiteY17" fmla="*/ 4784265 h 6307380"/>
              <a:gd name="connsiteX18" fmla="*/ 6102240 w 6569512"/>
              <a:gd name="connsiteY18" fmla="*/ 4056478 h 6307380"/>
              <a:gd name="connsiteX19" fmla="*/ 6568770 w 6569512"/>
              <a:gd name="connsiteY19" fmla="*/ 3552624 h 6307380"/>
              <a:gd name="connsiteX20" fmla="*/ 6214207 w 6569512"/>
              <a:gd name="connsiteY20" fmla="*/ 2974127 h 6307380"/>
              <a:gd name="connsiteX21" fmla="*/ 6363497 w 6569512"/>
              <a:gd name="connsiteY21" fmla="*/ 2376967 h 6307380"/>
              <a:gd name="connsiteX22" fmla="*/ 6046256 w 6569512"/>
              <a:gd name="connsiteY22" fmla="*/ 1966420 h 6307380"/>
              <a:gd name="connsiteX23" fmla="*/ 5915627 w 6569512"/>
              <a:gd name="connsiteY23" fmla="*/ 1313278 h 6307380"/>
              <a:gd name="connsiteX24" fmla="*/ 5318468 w 6569512"/>
              <a:gd name="connsiteY24" fmla="*/ 1219971 h 6307380"/>
              <a:gd name="connsiteX25" fmla="*/ 5243823 w 6569512"/>
              <a:gd name="connsiteY25" fmla="*/ 716118 h 6307380"/>
              <a:gd name="connsiteX26" fmla="*/ 4478713 w 6569512"/>
              <a:gd name="connsiteY26" fmla="*/ 585490 h 6307380"/>
              <a:gd name="connsiteX27" fmla="*/ 4236117 w 6569512"/>
              <a:gd name="connsiteY27" fmla="*/ 6992 h 6307380"/>
              <a:gd name="connsiteX28" fmla="*/ 3713603 w 6569512"/>
              <a:gd name="connsiteY28" fmla="*/ 249588 h 6307380"/>
              <a:gd name="connsiteX29" fmla="*/ 3713603 w 6569512"/>
              <a:gd name="connsiteY29" fmla="*/ 249588 h 630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569512" h="6307380">
                <a:moveTo>
                  <a:pt x="2146060" y="324233"/>
                </a:moveTo>
                <a:cubicBezTo>
                  <a:pt x="1875472" y="360000"/>
                  <a:pt x="1604884" y="395768"/>
                  <a:pt x="1474256" y="585490"/>
                </a:cubicBezTo>
                <a:cubicBezTo>
                  <a:pt x="1343628" y="775212"/>
                  <a:pt x="1527130" y="1307057"/>
                  <a:pt x="1362289" y="1462567"/>
                </a:cubicBezTo>
                <a:cubicBezTo>
                  <a:pt x="1197448" y="1618077"/>
                  <a:pt x="640721" y="1341269"/>
                  <a:pt x="485211" y="1518551"/>
                </a:cubicBezTo>
                <a:cubicBezTo>
                  <a:pt x="329701" y="1695833"/>
                  <a:pt x="510092" y="2249449"/>
                  <a:pt x="429227" y="2526257"/>
                </a:cubicBezTo>
                <a:cubicBezTo>
                  <a:pt x="348362" y="2803065"/>
                  <a:pt x="3129" y="2952355"/>
                  <a:pt x="19" y="3179400"/>
                </a:cubicBezTo>
                <a:cubicBezTo>
                  <a:pt x="-3091" y="3406445"/>
                  <a:pt x="357693" y="3633490"/>
                  <a:pt x="410566" y="3888527"/>
                </a:cubicBezTo>
                <a:cubicBezTo>
                  <a:pt x="463439" y="4143564"/>
                  <a:pt x="233285" y="4495016"/>
                  <a:pt x="317260" y="4709620"/>
                </a:cubicBezTo>
                <a:cubicBezTo>
                  <a:pt x="401235" y="4924224"/>
                  <a:pt x="786901" y="5008200"/>
                  <a:pt x="914419" y="5176151"/>
                </a:cubicBezTo>
                <a:cubicBezTo>
                  <a:pt x="1041937" y="5344102"/>
                  <a:pt x="892648" y="5611580"/>
                  <a:pt x="1082370" y="5717327"/>
                </a:cubicBezTo>
                <a:cubicBezTo>
                  <a:pt x="1272092" y="5823074"/>
                  <a:pt x="1813268" y="5714217"/>
                  <a:pt x="2052754" y="5810633"/>
                </a:cubicBezTo>
                <a:cubicBezTo>
                  <a:pt x="2292240" y="5907049"/>
                  <a:pt x="2301570" y="6236730"/>
                  <a:pt x="2519284" y="6295824"/>
                </a:cubicBezTo>
                <a:cubicBezTo>
                  <a:pt x="2736998" y="6354918"/>
                  <a:pt x="3091562" y="6168306"/>
                  <a:pt x="3359040" y="6165196"/>
                </a:cubicBezTo>
                <a:cubicBezTo>
                  <a:pt x="3626518" y="6162086"/>
                  <a:pt x="3921987" y="6339367"/>
                  <a:pt x="4124150" y="6277163"/>
                </a:cubicBezTo>
                <a:cubicBezTo>
                  <a:pt x="4326313" y="6214959"/>
                  <a:pt x="4376076" y="5885277"/>
                  <a:pt x="4572019" y="5791971"/>
                </a:cubicBezTo>
                <a:cubicBezTo>
                  <a:pt x="4767962" y="5698665"/>
                  <a:pt x="5131856" y="5847956"/>
                  <a:pt x="5299807" y="5717327"/>
                </a:cubicBezTo>
                <a:cubicBezTo>
                  <a:pt x="5467758" y="5586699"/>
                  <a:pt x="5436656" y="5163710"/>
                  <a:pt x="5579725" y="5008200"/>
                </a:cubicBezTo>
                <a:cubicBezTo>
                  <a:pt x="5722794" y="4852690"/>
                  <a:pt x="6071137" y="4942885"/>
                  <a:pt x="6158223" y="4784265"/>
                </a:cubicBezTo>
                <a:cubicBezTo>
                  <a:pt x="6245309" y="4625645"/>
                  <a:pt x="6033816" y="4261751"/>
                  <a:pt x="6102240" y="4056478"/>
                </a:cubicBezTo>
                <a:cubicBezTo>
                  <a:pt x="6170664" y="3851205"/>
                  <a:pt x="6550109" y="3733016"/>
                  <a:pt x="6568770" y="3552624"/>
                </a:cubicBezTo>
                <a:cubicBezTo>
                  <a:pt x="6587431" y="3372232"/>
                  <a:pt x="6248419" y="3170070"/>
                  <a:pt x="6214207" y="2974127"/>
                </a:cubicBezTo>
                <a:cubicBezTo>
                  <a:pt x="6179995" y="2778184"/>
                  <a:pt x="6391489" y="2544918"/>
                  <a:pt x="6363497" y="2376967"/>
                </a:cubicBezTo>
                <a:cubicBezTo>
                  <a:pt x="6335505" y="2209016"/>
                  <a:pt x="6120901" y="2143701"/>
                  <a:pt x="6046256" y="1966420"/>
                </a:cubicBezTo>
                <a:cubicBezTo>
                  <a:pt x="5971611" y="1789139"/>
                  <a:pt x="6036925" y="1437686"/>
                  <a:pt x="5915627" y="1313278"/>
                </a:cubicBezTo>
                <a:cubicBezTo>
                  <a:pt x="5794329" y="1188870"/>
                  <a:pt x="5430435" y="1319498"/>
                  <a:pt x="5318468" y="1219971"/>
                </a:cubicBezTo>
                <a:cubicBezTo>
                  <a:pt x="5206501" y="1120444"/>
                  <a:pt x="5383782" y="821865"/>
                  <a:pt x="5243823" y="716118"/>
                </a:cubicBezTo>
                <a:cubicBezTo>
                  <a:pt x="5103864" y="610371"/>
                  <a:pt x="4646664" y="703678"/>
                  <a:pt x="4478713" y="585490"/>
                </a:cubicBezTo>
                <a:cubicBezTo>
                  <a:pt x="4310762" y="467302"/>
                  <a:pt x="4363635" y="62976"/>
                  <a:pt x="4236117" y="6992"/>
                </a:cubicBezTo>
                <a:cubicBezTo>
                  <a:pt x="4108599" y="-48992"/>
                  <a:pt x="3713603" y="249588"/>
                  <a:pt x="3713603" y="249588"/>
                </a:cubicBezTo>
                <a:lnTo>
                  <a:pt x="3713603" y="249588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A498EB-A3E6-48EA-BB92-B3117EBBF791}"/>
              </a:ext>
            </a:extLst>
          </p:cNvPr>
          <p:cNvSpPr txBox="1"/>
          <p:nvPr/>
        </p:nvSpPr>
        <p:spPr>
          <a:xfrm>
            <a:off x="4357628" y="1771956"/>
            <a:ext cx="3758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spc="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spc="400" dirty="0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en-US" sz="6000" b="1" spc="400" dirty="0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6000" b="1" spc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400" dirty="0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6000" b="1" spc="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Ò</a:t>
            </a:r>
            <a:endParaRPr lang="en-ID" sz="6000" b="1" spc="400" dirty="0">
              <a:solidFill>
                <a:srgbClr val="F6CA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3C2A35-75E3-4A32-8DE1-6F22FA7E3BB2}"/>
              </a:ext>
            </a:extLst>
          </p:cNvPr>
          <p:cNvSpPr txBox="1"/>
          <p:nvPr/>
        </p:nvSpPr>
        <p:spPr>
          <a:xfrm>
            <a:off x="3640513" y="2709217"/>
            <a:ext cx="5063068" cy="3365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400" dirty="0">
                <a:solidFill>
                  <a:srgbClr val="AAB2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(T.127)</a:t>
            </a:r>
          </a:p>
          <a:p>
            <a:pPr algn="just">
              <a:lnSpc>
                <a:spcPct val="115000"/>
              </a:lnSpc>
            </a:pPr>
            <a:endParaRPr lang="en-US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87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-9705886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-9691471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691471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703126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665921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757863" y="0"/>
            <a:ext cx="10793999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31052F8-3C1B-465F-B7F7-6DA65A71726F}"/>
              </a:ext>
            </a:extLst>
          </p:cNvPr>
          <p:cNvSpPr/>
          <p:nvPr/>
        </p:nvSpPr>
        <p:spPr>
          <a:xfrm>
            <a:off x="2661313" y="309361"/>
            <a:ext cx="9162332" cy="6214269"/>
          </a:xfrm>
          <a:prstGeom prst="rect">
            <a:avLst/>
          </a:prstGeom>
          <a:solidFill>
            <a:srgbClr val="8C7CAC"/>
          </a:solidFill>
          <a:ln w="76200">
            <a:solidFill>
              <a:srgbClr val="E4E0E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1CE7C-5B36-4597-AA33-79A083022CE4}"/>
              </a:ext>
            </a:extLst>
          </p:cNvPr>
          <p:cNvSpPr txBox="1"/>
          <p:nvPr/>
        </p:nvSpPr>
        <p:spPr>
          <a:xfrm>
            <a:off x="3558323" y="1592771"/>
            <a:ext cx="80915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T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h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a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n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k </a:t>
            </a:r>
            <a:r>
              <a:rPr lang="en-US" sz="8800" spc="400" dirty="0">
                <a:solidFill>
                  <a:srgbClr val="E7C4E4"/>
                </a:solidFill>
                <a:latin typeface="#9Slide03 SVNEvery Movie Every " panose="02000500000000000000" pitchFamily="2" charset="0"/>
              </a:rPr>
              <a:t>y</a:t>
            </a:r>
            <a:r>
              <a:rPr lang="en-US" sz="8800" spc="400" dirty="0">
                <a:solidFill>
                  <a:srgbClr val="FCE8E7"/>
                </a:solidFill>
                <a:latin typeface="#9Slide03 SVNEvery Movie Every " panose="02000500000000000000" pitchFamily="2" charset="0"/>
              </a:rPr>
              <a:t>o</a:t>
            </a:r>
            <a:r>
              <a:rPr lang="en-US" sz="8800" spc="400" dirty="0">
                <a:solidFill>
                  <a:srgbClr val="F8D8E3"/>
                </a:solidFill>
                <a:latin typeface="#9Slide03 SVNEvery Movie Every " panose="02000500000000000000" pitchFamily="2" charset="0"/>
              </a:rPr>
              <a:t>u </a:t>
            </a:r>
            <a:r>
              <a:rPr lang="en-US" sz="8800" spc="400" dirty="0">
                <a:solidFill>
                  <a:srgbClr val="F6CAD9"/>
                </a:solidFill>
                <a:latin typeface="#9Slide03 SVNEvery Movie Every " panose="02000500000000000000" pitchFamily="2" charset="0"/>
              </a:rPr>
              <a:t>!</a:t>
            </a:r>
            <a:endParaRPr lang="en-ID" sz="8800" spc="400" dirty="0">
              <a:solidFill>
                <a:srgbClr val="F6CAD9"/>
              </a:solidFill>
              <a:latin typeface="#9Slide03 SVNEvery Movie Every " panose="02000500000000000000" pitchFamily="2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B75826F-B374-4AFD-8261-B53C4A08A08D}"/>
              </a:ext>
            </a:extLst>
          </p:cNvPr>
          <p:cNvSpPr/>
          <p:nvPr/>
        </p:nvSpPr>
        <p:spPr>
          <a:xfrm>
            <a:off x="8114991" y="4322730"/>
            <a:ext cx="4090657" cy="2548919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418120 w 4418120"/>
              <a:gd name="connsiteY0" fmla="*/ 0 h 2535271"/>
              <a:gd name="connsiteX1" fmla="*/ 4418120 w 4418120"/>
              <a:gd name="connsiteY1" fmla="*/ 2535271 h 2535271"/>
              <a:gd name="connsiteX2" fmla="*/ 1 w 4418120"/>
              <a:gd name="connsiteY2" fmla="*/ 2535271 h 2535271"/>
              <a:gd name="connsiteX3" fmla="*/ 382054 w 4418120"/>
              <a:gd name="connsiteY3" fmla="*/ 2521376 h 2535271"/>
              <a:gd name="connsiteX4" fmla="*/ 1065722 w 4418120"/>
              <a:gd name="connsiteY4" fmla="*/ 1968642 h 2535271"/>
              <a:gd name="connsiteX5" fmla="*/ 2485089 w 4418120"/>
              <a:gd name="connsiteY5" fmla="*/ 1627448 h 2535271"/>
              <a:gd name="connsiteX6" fmla="*/ 3194773 w 4418120"/>
              <a:gd name="connsiteY6" fmla="*/ 576571 h 2535271"/>
              <a:gd name="connsiteX7" fmla="*/ 4358964 w 4418120"/>
              <a:gd name="connsiteY7" fmla="*/ 18999 h 2535271"/>
              <a:gd name="connsiteX8" fmla="*/ 4418120 w 4418120"/>
              <a:gd name="connsiteY8" fmla="*/ 0 h 2535271"/>
              <a:gd name="connsiteX0" fmla="*/ 4036066 w 4036066"/>
              <a:gd name="connsiteY0" fmla="*/ 0 h 2862817"/>
              <a:gd name="connsiteX1" fmla="*/ 4036066 w 4036066"/>
              <a:gd name="connsiteY1" fmla="*/ 2535271 h 2862817"/>
              <a:gd name="connsiteX2" fmla="*/ 313983 w 4036066"/>
              <a:gd name="connsiteY2" fmla="*/ 2862817 h 2862817"/>
              <a:gd name="connsiteX3" fmla="*/ 0 w 4036066"/>
              <a:gd name="connsiteY3" fmla="*/ 2521376 h 2862817"/>
              <a:gd name="connsiteX4" fmla="*/ 683668 w 4036066"/>
              <a:gd name="connsiteY4" fmla="*/ 1968642 h 2862817"/>
              <a:gd name="connsiteX5" fmla="*/ 2103035 w 4036066"/>
              <a:gd name="connsiteY5" fmla="*/ 1627448 h 2862817"/>
              <a:gd name="connsiteX6" fmla="*/ 2812719 w 4036066"/>
              <a:gd name="connsiteY6" fmla="*/ 576571 h 2862817"/>
              <a:gd name="connsiteX7" fmla="*/ 3976910 w 4036066"/>
              <a:gd name="connsiteY7" fmla="*/ 18999 h 2862817"/>
              <a:gd name="connsiteX8" fmla="*/ 4036066 w 4036066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157626 w 4090657"/>
              <a:gd name="connsiteY5" fmla="*/ 1627448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862817"/>
              <a:gd name="connsiteX1" fmla="*/ 4090657 w 4090657"/>
              <a:gd name="connsiteY1" fmla="*/ 2535271 h 2862817"/>
              <a:gd name="connsiteX2" fmla="*/ 368574 w 4090657"/>
              <a:gd name="connsiteY2" fmla="*/ 2862817 h 2862817"/>
              <a:gd name="connsiteX3" fmla="*/ 0 w 4090657"/>
              <a:gd name="connsiteY3" fmla="*/ 2521376 h 2862817"/>
              <a:gd name="connsiteX4" fmla="*/ 738259 w 4090657"/>
              <a:gd name="connsiteY4" fmla="*/ 1968642 h 2862817"/>
              <a:gd name="connsiteX5" fmla="*/ 2266808 w 4090657"/>
              <a:gd name="connsiteY5" fmla="*/ 1531914 h 2862817"/>
              <a:gd name="connsiteX6" fmla="*/ 2867310 w 4090657"/>
              <a:gd name="connsiteY6" fmla="*/ 576571 h 2862817"/>
              <a:gd name="connsiteX7" fmla="*/ 4031501 w 4090657"/>
              <a:gd name="connsiteY7" fmla="*/ 18999 h 2862817"/>
              <a:gd name="connsiteX8" fmla="*/ 4090657 w 4090657"/>
              <a:gd name="connsiteY8" fmla="*/ 0 h 2862817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269326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  <a:gd name="connsiteX0" fmla="*/ 4090657 w 4090657"/>
              <a:gd name="connsiteY0" fmla="*/ 0 h 2548919"/>
              <a:gd name="connsiteX1" fmla="*/ 4090657 w 4090657"/>
              <a:gd name="connsiteY1" fmla="*/ 2535271 h 2548919"/>
              <a:gd name="connsiteX2" fmla="*/ 1474042 w 4090657"/>
              <a:gd name="connsiteY2" fmla="*/ 2548919 h 2548919"/>
              <a:gd name="connsiteX3" fmla="*/ 0 w 4090657"/>
              <a:gd name="connsiteY3" fmla="*/ 2521376 h 2548919"/>
              <a:gd name="connsiteX4" fmla="*/ 738259 w 4090657"/>
              <a:gd name="connsiteY4" fmla="*/ 1968642 h 2548919"/>
              <a:gd name="connsiteX5" fmla="*/ 2266808 w 4090657"/>
              <a:gd name="connsiteY5" fmla="*/ 1531914 h 2548919"/>
              <a:gd name="connsiteX6" fmla="*/ 2867310 w 4090657"/>
              <a:gd name="connsiteY6" fmla="*/ 576571 h 2548919"/>
              <a:gd name="connsiteX7" fmla="*/ 4031501 w 4090657"/>
              <a:gd name="connsiteY7" fmla="*/ 18999 h 2548919"/>
              <a:gd name="connsiteX8" fmla="*/ 4090657 w 4090657"/>
              <a:gd name="connsiteY8" fmla="*/ 0 h 2548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0657" h="2548919">
                <a:moveTo>
                  <a:pt x="4090657" y="0"/>
                </a:moveTo>
                <a:lnTo>
                  <a:pt x="4090657" y="2535271"/>
                </a:lnTo>
                <a:lnTo>
                  <a:pt x="1474042" y="2548919"/>
                </a:lnTo>
                <a:cubicBezTo>
                  <a:pt x="1474014" y="2544287"/>
                  <a:pt x="28" y="2526008"/>
                  <a:pt x="0" y="2521376"/>
                </a:cubicBezTo>
                <a:cubicBezTo>
                  <a:pt x="57150" y="2353765"/>
                  <a:pt x="360458" y="2133552"/>
                  <a:pt x="738259" y="1968642"/>
                </a:cubicBezTo>
                <a:cubicBezTo>
                  <a:pt x="1116060" y="1803732"/>
                  <a:pt x="1911966" y="1763926"/>
                  <a:pt x="2266808" y="1531914"/>
                </a:cubicBezTo>
                <a:cubicBezTo>
                  <a:pt x="2621650" y="1299902"/>
                  <a:pt x="2457877" y="867723"/>
                  <a:pt x="2867310" y="576571"/>
                </a:cubicBezTo>
                <a:cubicBezTo>
                  <a:pt x="3123206" y="394601"/>
                  <a:pt x="3619003" y="163762"/>
                  <a:pt x="4031501" y="18999"/>
                </a:cubicBezTo>
                <a:lnTo>
                  <a:pt x="4090657" y="0"/>
                </a:lnTo>
                <a:close/>
              </a:path>
            </a:pathLst>
          </a:custGeom>
          <a:solidFill>
            <a:srgbClr val="E7C4E4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1EEFD6C-2D46-4727-8E05-116DBC602AEC}"/>
              </a:ext>
            </a:extLst>
          </p:cNvPr>
          <p:cNvSpPr/>
          <p:nvPr/>
        </p:nvSpPr>
        <p:spPr>
          <a:xfrm>
            <a:off x="8425158" y="4664896"/>
            <a:ext cx="3780424" cy="2193104"/>
          </a:xfrm>
          <a:custGeom>
            <a:avLst/>
            <a:gdLst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5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418203 w 4418203"/>
              <a:gd name="connsiteY0" fmla="*/ 0 h 2535271"/>
              <a:gd name="connsiteX1" fmla="*/ 4418203 w 4418203"/>
              <a:gd name="connsiteY1" fmla="*/ 2535271 h 2535271"/>
              <a:gd name="connsiteX2" fmla="*/ 84 w 4418203"/>
              <a:gd name="connsiteY2" fmla="*/ 2535271 h 2535271"/>
              <a:gd name="connsiteX3" fmla="*/ 0 w 4418203"/>
              <a:gd name="connsiteY3" fmla="*/ 2521376 h 2535271"/>
              <a:gd name="connsiteX4" fmla="*/ 1065806 w 4418203"/>
              <a:gd name="connsiteY4" fmla="*/ 1968642 h 2535271"/>
              <a:gd name="connsiteX5" fmla="*/ 2485172 w 4418203"/>
              <a:gd name="connsiteY5" fmla="*/ 1627448 h 2535271"/>
              <a:gd name="connsiteX6" fmla="*/ 3194856 w 4418203"/>
              <a:gd name="connsiteY6" fmla="*/ 576571 h 2535271"/>
              <a:gd name="connsiteX7" fmla="*/ 4359047 w 4418203"/>
              <a:gd name="connsiteY7" fmla="*/ 18999 h 2535271"/>
              <a:gd name="connsiteX8" fmla="*/ 4418203 w 4418203"/>
              <a:gd name="connsiteY8" fmla="*/ 0 h 2535271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519770 w 4519770"/>
              <a:gd name="connsiteY0" fmla="*/ 0 h 2538323"/>
              <a:gd name="connsiteX1" fmla="*/ 4519770 w 4519770"/>
              <a:gd name="connsiteY1" fmla="*/ 2535271 h 2538323"/>
              <a:gd name="connsiteX2" fmla="*/ 101651 w 4519770"/>
              <a:gd name="connsiteY2" fmla="*/ 2535271 h 2538323"/>
              <a:gd name="connsiteX3" fmla="*/ 0 w 4519770"/>
              <a:gd name="connsiteY3" fmla="*/ 2537173 h 2538323"/>
              <a:gd name="connsiteX4" fmla="*/ 1167373 w 4519770"/>
              <a:gd name="connsiteY4" fmla="*/ 1968642 h 2538323"/>
              <a:gd name="connsiteX5" fmla="*/ 2586739 w 4519770"/>
              <a:gd name="connsiteY5" fmla="*/ 1627448 h 2538323"/>
              <a:gd name="connsiteX6" fmla="*/ 3296423 w 4519770"/>
              <a:gd name="connsiteY6" fmla="*/ 576571 h 2538323"/>
              <a:gd name="connsiteX7" fmla="*/ 4460614 w 4519770"/>
              <a:gd name="connsiteY7" fmla="*/ 18999 h 2538323"/>
              <a:gd name="connsiteX8" fmla="*/ 4519770 w 4519770"/>
              <a:gd name="connsiteY8" fmla="*/ 0 h 2538323"/>
              <a:gd name="connsiteX0" fmla="*/ 4689049 w 4689049"/>
              <a:gd name="connsiteY0" fmla="*/ 0 h 2538323"/>
              <a:gd name="connsiteX1" fmla="*/ 4689049 w 4689049"/>
              <a:gd name="connsiteY1" fmla="*/ 2535271 h 2538323"/>
              <a:gd name="connsiteX2" fmla="*/ 270930 w 4689049"/>
              <a:gd name="connsiteY2" fmla="*/ 2535271 h 2538323"/>
              <a:gd name="connsiteX3" fmla="*/ 0 w 4689049"/>
              <a:gd name="connsiteY3" fmla="*/ 2537174 h 2538323"/>
              <a:gd name="connsiteX4" fmla="*/ 1336652 w 4689049"/>
              <a:gd name="connsiteY4" fmla="*/ 1968642 h 2538323"/>
              <a:gd name="connsiteX5" fmla="*/ 2756018 w 4689049"/>
              <a:gd name="connsiteY5" fmla="*/ 1627448 h 2538323"/>
              <a:gd name="connsiteX6" fmla="*/ 3465702 w 4689049"/>
              <a:gd name="connsiteY6" fmla="*/ 576571 h 2538323"/>
              <a:gd name="connsiteX7" fmla="*/ 4629893 w 4689049"/>
              <a:gd name="connsiteY7" fmla="*/ 18999 h 2538323"/>
              <a:gd name="connsiteX8" fmla="*/ 4689049 w 4689049"/>
              <a:gd name="connsiteY8" fmla="*/ 0 h 253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9049" h="2538323">
                <a:moveTo>
                  <a:pt x="4689049" y="0"/>
                </a:moveTo>
                <a:lnTo>
                  <a:pt x="4689049" y="2535271"/>
                </a:lnTo>
                <a:lnTo>
                  <a:pt x="270930" y="2535271"/>
                </a:lnTo>
                <a:cubicBezTo>
                  <a:pt x="270902" y="2530639"/>
                  <a:pt x="28" y="2541806"/>
                  <a:pt x="0" y="2537174"/>
                </a:cubicBezTo>
                <a:cubicBezTo>
                  <a:pt x="57150" y="2369563"/>
                  <a:pt x="877316" y="2120263"/>
                  <a:pt x="1336652" y="1968642"/>
                </a:cubicBezTo>
                <a:cubicBezTo>
                  <a:pt x="1795988" y="1817021"/>
                  <a:pt x="2401176" y="1859460"/>
                  <a:pt x="2756018" y="1627448"/>
                </a:cubicBezTo>
                <a:cubicBezTo>
                  <a:pt x="3110860" y="1395436"/>
                  <a:pt x="3056269" y="867723"/>
                  <a:pt x="3465702" y="576571"/>
                </a:cubicBezTo>
                <a:cubicBezTo>
                  <a:pt x="3721598" y="394601"/>
                  <a:pt x="4217395" y="163762"/>
                  <a:pt x="4629893" y="18999"/>
                </a:cubicBezTo>
                <a:lnTo>
                  <a:pt x="4689049" y="0"/>
                </a:lnTo>
                <a:close/>
              </a:path>
            </a:pathLst>
          </a:custGeom>
          <a:solidFill>
            <a:srgbClr val="B3A8C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05591F2-3BBA-4C41-9022-52FB6F50F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98" y="292314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2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-9539658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文本框 13">
            <a:extLst>
              <a:ext uri="{FF2B5EF4-FFF2-40B4-BE49-F238E27FC236}">
                <a16:creationId xmlns:a16="http://schemas.microsoft.com/office/drawing/2014/main" id="{65D9B41B-E09B-43AF-82D9-A6D6D60E26CE}"/>
              </a:ext>
            </a:extLst>
          </p:cNvPr>
          <p:cNvSpPr txBox="1"/>
          <p:nvPr/>
        </p:nvSpPr>
        <p:spPr>
          <a:xfrm>
            <a:off x="4354348" y="235834"/>
            <a:ext cx="714248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Thử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tài </a:t>
            </a:r>
            <a:r>
              <a:rPr lang="en-US" altLang="zh-CN" sz="6000">
                <a:solidFill>
                  <a:srgbClr val="5261AC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tinh </a:t>
            </a:r>
            <a:r>
              <a:rPr lang="en-US" altLang="zh-CN" sz="6000">
                <a:solidFill>
                  <a:srgbClr val="D2709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</a:rPr>
              <a:t>mắt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9AD65AC-69F3-4E72-B9B3-A09035C945F3}"/>
              </a:ext>
            </a:extLst>
          </p:cNvPr>
          <p:cNvSpPr/>
          <p:nvPr/>
        </p:nvSpPr>
        <p:spPr>
          <a:xfrm>
            <a:off x="4673140" y="1156261"/>
            <a:ext cx="6774806" cy="1097692"/>
          </a:xfrm>
          <a:prstGeom prst="roundRect">
            <a:avLst>
              <a:gd name="adj" fmla="val 2223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0" i="0" spc="-60">
                <a:solidFill>
                  <a:srgbClr val="111111"/>
                </a:solidFill>
                <a:effectLst/>
                <a:latin typeface="Arial" panose="020B0604020202020204" pitchFamily="34" charset="0"/>
                <a:ea typeface="#9Slide02 Noi dung dai" panose="02000000000000000000" pitchFamily="2" charset="0"/>
                <a:cs typeface="Arial" panose="020B0604020202020204" pitchFamily="34" charset="0"/>
              </a:rPr>
              <a:t>Tìm các đồ vật có dạng hình hộp chữ nhật hoặc hình lập phương trong số các đồ vật sau:</a:t>
            </a:r>
            <a:endParaRPr lang="en-US" sz="2600" spc="-60" dirty="0">
              <a:latin typeface="Arial" panose="020B0604020202020204" pitchFamily="34" charset="0"/>
              <a:ea typeface="#9Slide02 Noi dung dai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AEDA4C6-F79C-4D53-81E7-DC294B87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535" y="2381621"/>
            <a:ext cx="1371600" cy="1371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C04D99-3203-457C-9279-33D372D2E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86" y="4930847"/>
            <a:ext cx="783771" cy="783771"/>
          </a:xfrm>
          <a:prstGeom prst="rect">
            <a:avLst/>
          </a:prstGeom>
        </p:spPr>
      </p:pic>
      <p:pic>
        <p:nvPicPr>
          <p:cNvPr id="70" name="Picture 2" descr="Building Cartoon">
            <a:extLst>
              <a:ext uri="{FF2B5EF4-FFF2-40B4-BE49-F238E27FC236}">
                <a16:creationId xmlns:a16="http://schemas.microsoft.com/office/drawing/2014/main" id="{42047BA9-5513-45BD-8F86-C4EC92C89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0000" l="10000" r="90000">
                        <a14:foregroundMark x1="62444" y1="7955" x2="74111" y2="53864"/>
                        <a14:foregroundMark x1="60556" y1="3295" x2="64111" y2="3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b="34603"/>
          <a:stretch/>
        </p:blipFill>
        <p:spPr bwMode="auto">
          <a:xfrm>
            <a:off x="7587284" y="2061394"/>
            <a:ext cx="2268660" cy="242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Orion Choco Pie 6pc 180g | Starry Mart">
            <a:extLst>
              <a:ext uri="{FF2B5EF4-FFF2-40B4-BE49-F238E27FC236}">
                <a16:creationId xmlns:a16="http://schemas.microsoft.com/office/drawing/2014/main" id="{DD246922-A1B5-49F7-A9A9-E85AE18D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00" y="3523868"/>
            <a:ext cx="2982424" cy="298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6" descr="Soccer Ball Drawing 3D by sunilsamantara on DeviantArt">
            <a:extLst>
              <a:ext uri="{FF2B5EF4-FFF2-40B4-BE49-F238E27FC236}">
                <a16:creationId xmlns:a16="http://schemas.microsoft.com/office/drawing/2014/main" id="{FD6E5745-5A96-4E91-B657-CE6EB73BE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4610" l="9988" r="89951">
                        <a14:foregroundMark x1="30147" y1="86323" x2="40441" y2="85921"/>
                        <a14:foregroundMark x1="40441" y1="85921" x2="43444" y2="84634"/>
                        <a14:foregroundMark x1="43015" y1="92196" x2="60172" y2="88656"/>
                        <a14:foregroundMark x1="60172" y1="88656" x2="60172" y2="83186"/>
                        <a14:foregroundMark x1="18199" y1="87128" x2="22304" y2="90185"/>
                        <a14:foregroundMark x1="65012" y1="83829" x2="65931" y2="86323"/>
                        <a14:foregroundMark x1="43934" y1="94610" x2="55699" y2="91874"/>
                        <a14:backgroundMark x1="82904" y1="21883" x2="85907" y2="48190"/>
                        <a14:backgroundMark x1="85907" y1="48190" x2="86152" y2="48592"/>
                        <a14:backgroundMark x1="66667" y1="54465" x2="68750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00" y="2277660"/>
            <a:ext cx="2208002" cy="168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F76AA3F4-5064-4FDA-9547-498A041E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00" y="4484108"/>
            <a:ext cx="1613919" cy="132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: Diagonal Corners Rounded 73">
            <a:extLst>
              <a:ext uri="{FF2B5EF4-FFF2-40B4-BE49-F238E27FC236}">
                <a16:creationId xmlns:a16="http://schemas.microsoft.com/office/drawing/2014/main" id="{6A0A7413-361C-48D4-B2F0-8217D3A46E95}"/>
              </a:ext>
            </a:extLst>
          </p:cNvPr>
          <p:cNvSpPr/>
          <p:nvPr/>
        </p:nvSpPr>
        <p:spPr>
          <a:xfrm>
            <a:off x="7364450" y="2612001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EAE4E9"/>
          </a:solidFill>
          <a:ln w="38100">
            <a:solidFill>
              <a:srgbClr val="E5989B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lập phương</a:t>
            </a:r>
          </a:p>
        </p:txBody>
      </p:sp>
      <p:sp>
        <p:nvSpPr>
          <p:cNvPr id="75" name="Rectangle: Diagonal Corners Rounded 74">
            <a:extLst>
              <a:ext uri="{FF2B5EF4-FFF2-40B4-BE49-F238E27FC236}">
                <a16:creationId xmlns:a16="http://schemas.microsoft.com/office/drawing/2014/main" id="{2FDEB388-DC7C-4BA5-8528-B743A5FB0B00}"/>
              </a:ext>
            </a:extLst>
          </p:cNvPr>
          <p:cNvSpPr/>
          <p:nvPr/>
        </p:nvSpPr>
        <p:spPr>
          <a:xfrm>
            <a:off x="7364450" y="4530675"/>
            <a:ext cx="3265078" cy="902095"/>
          </a:xfrm>
          <a:custGeom>
            <a:avLst/>
            <a:gdLst>
              <a:gd name="connsiteX0" fmla="*/ 150352 w 3265078"/>
              <a:gd name="connsiteY0" fmla="*/ 0 h 902095"/>
              <a:gd name="connsiteX1" fmla="*/ 3265078 w 3265078"/>
              <a:gd name="connsiteY1" fmla="*/ 0 h 902095"/>
              <a:gd name="connsiteX2" fmla="*/ 3265078 w 3265078"/>
              <a:gd name="connsiteY2" fmla="*/ 0 h 902095"/>
              <a:gd name="connsiteX3" fmla="*/ 3265078 w 3265078"/>
              <a:gd name="connsiteY3" fmla="*/ 751743 h 902095"/>
              <a:gd name="connsiteX4" fmla="*/ 3114726 w 3265078"/>
              <a:gd name="connsiteY4" fmla="*/ 902095 h 902095"/>
              <a:gd name="connsiteX5" fmla="*/ 0 w 3265078"/>
              <a:gd name="connsiteY5" fmla="*/ 902095 h 902095"/>
              <a:gd name="connsiteX6" fmla="*/ 0 w 3265078"/>
              <a:gd name="connsiteY6" fmla="*/ 902095 h 902095"/>
              <a:gd name="connsiteX7" fmla="*/ 0 w 3265078"/>
              <a:gd name="connsiteY7" fmla="*/ 150352 h 902095"/>
              <a:gd name="connsiteX8" fmla="*/ 150352 w 3265078"/>
              <a:gd name="connsiteY8" fmla="*/ 0 h 90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5078" h="902095" fill="none" extrusionOk="0">
                <a:moveTo>
                  <a:pt x="150352" y="0"/>
                </a:moveTo>
                <a:cubicBezTo>
                  <a:pt x="968303" y="78011"/>
                  <a:pt x="2950212" y="21937"/>
                  <a:pt x="3265078" y="0"/>
                </a:cubicBezTo>
                <a:lnTo>
                  <a:pt x="3265078" y="0"/>
                </a:lnTo>
                <a:cubicBezTo>
                  <a:pt x="3310740" y="300219"/>
                  <a:pt x="3258390" y="527252"/>
                  <a:pt x="3265078" y="751743"/>
                </a:cubicBezTo>
                <a:cubicBezTo>
                  <a:pt x="3270309" y="828272"/>
                  <a:pt x="3192562" y="901705"/>
                  <a:pt x="3114726" y="902095"/>
                </a:cubicBezTo>
                <a:cubicBezTo>
                  <a:pt x="1576391" y="757011"/>
                  <a:pt x="431026" y="937174"/>
                  <a:pt x="0" y="902095"/>
                </a:cubicBezTo>
                <a:lnTo>
                  <a:pt x="0" y="902095"/>
                </a:lnTo>
                <a:cubicBezTo>
                  <a:pt x="-59397" y="736811"/>
                  <a:pt x="-46998" y="472972"/>
                  <a:pt x="0" y="150352"/>
                </a:cubicBezTo>
                <a:cubicBezTo>
                  <a:pt x="15676" y="69317"/>
                  <a:pt x="67684" y="4467"/>
                  <a:pt x="150352" y="0"/>
                </a:cubicBezTo>
                <a:close/>
              </a:path>
              <a:path w="3265078" h="902095" stroke="0" extrusionOk="0">
                <a:moveTo>
                  <a:pt x="150352" y="0"/>
                </a:moveTo>
                <a:cubicBezTo>
                  <a:pt x="1077867" y="-16420"/>
                  <a:pt x="1834238" y="-157111"/>
                  <a:pt x="3265078" y="0"/>
                </a:cubicBezTo>
                <a:lnTo>
                  <a:pt x="3265078" y="0"/>
                </a:lnTo>
                <a:cubicBezTo>
                  <a:pt x="3212336" y="220846"/>
                  <a:pt x="3251564" y="540096"/>
                  <a:pt x="3265078" y="751743"/>
                </a:cubicBezTo>
                <a:cubicBezTo>
                  <a:pt x="3259709" y="850341"/>
                  <a:pt x="3211183" y="911211"/>
                  <a:pt x="3114726" y="902095"/>
                </a:cubicBezTo>
                <a:cubicBezTo>
                  <a:pt x="2043847" y="784600"/>
                  <a:pt x="509875" y="983717"/>
                  <a:pt x="0" y="902095"/>
                </a:cubicBezTo>
                <a:lnTo>
                  <a:pt x="0" y="902095"/>
                </a:lnTo>
                <a:cubicBezTo>
                  <a:pt x="23974" y="781546"/>
                  <a:pt x="19689" y="492965"/>
                  <a:pt x="0" y="150352"/>
                </a:cubicBezTo>
                <a:cubicBezTo>
                  <a:pt x="1054" y="66049"/>
                  <a:pt x="79075" y="1101"/>
                  <a:pt x="150352" y="0"/>
                </a:cubicBezTo>
                <a:close/>
              </a:path>
            </a:pathLst>
          </a:custGeom>
          <a:solidFill>
            <a:srgbClr val="FDE2E4"/>
          </a:solidFill>
          <a:ln w="38100">
            <a:solidFill>
              <a:srgbClr val="B5838D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B58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hộp chữ nhật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92DCDF6-8F7A-4FA5-B2D6-69E58C7EB9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1245" y="4233431"/>
            <a:ext cx="2616911" cy="2616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9AD92-7FE4-4771-A35F-2ED9629FFE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2" y="-14201"/>
            <a:ext cx="2754310" cy="2308190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D2AF360E-95A0-4092-8920-9E1FF0C8A917}"/>
              </a:ext>
            </a:extLst>
          </p:cNvPr>
          <p:cNvSpPr/>
          <p:nvPr/>
        </p:nvSpPr>
        <p:spPr>
          <a:xfrm>
            <a:off x="7545317" y="3890405"/>
            <a:ext cx="3961053" cy="2658234"/>
          </a:xfrm>
          <a:custGeom>
            <a:avLst/>
            <a:gdLst>
              <a:gd name="connsiteX0" fmla="*/ 357595 w 3961053"/>
              <a:gd name="connsiteY0" fmla="*/ 884232 h 2658234"/>
              <a:gd name="connsiteX1" fmla="*/ 515578 w 3961053"/>
              <a:gd name="connsiteY1" fmla="*/ 425009 h 2658234"/>
              <a:gd name="connsiteX2" fmla="*/ 1284133 w 3961053"/>
              <a:gd name="connsiteY2" fmla="*/ 320095 h 2658234"/>
              <a:gd name="connsiteX3" fmla="*/ 2059014 w 3961053"/>
              <a:gd name="connsiteY3" fmla="*/ 211181 h 2658234"/>
              <a:gd name="connsiteX4" fmla="*/ 2360952 w 3961053"/>
              <a:gd name="connsiteY4" fmla="*/ 12306 h 2658234"/>
              <a:gd name="connsiteX5" fmla="*/ 2735418 w 3961053"/>
              <a:gd name="connsiteY5" fmla="*/ 152663 h 2658234"/>
              <a:gd name="connsiteX6" fmla="*/ 3251639 w 3961053"/>
              <a:gd name="connsiteY6" fmla="*/ 42457 h 2658234"/>
              <a:gd name="connsiteX7" fmla="*/ 3513417 w 3961053"/>
              <a:gd name="connsiteY7" fmla="*/ 343109 h 2658234"/>
              <a:gd name="connsiteX8" fmla="*/ 3849373 w 3961053"/>
              <a:gd name="connsiteY8" fmla="*/ 634899 h 2658234"/>
              <a:gd name="connsiteX9" fmla="*/ 3834335 w 3961053"/>
              <a:gd name="connsiteY9" fmla="*/ 951303 h 2658234"/>
              <a:gd name="connsiteX10" fmla="*/ 3944181 w 3961053"/>
              <a:gd name="connsiteY10" fmla="*/ 1435077 h 2658234"/>
              <a:gd name="connsiteX11" fmla="*/ 3429611 w 3961053"/>
              <a:gd name="connsiteY11" fmla="*/ 1858548 h 2658234"/>
              <a:gd name="connsiteX12" fmla="*/ 3245404 w 3961053"/>
              <a:gd name="connsiteY12" fmla="*/ 2221409 h 2658234"/>
              <a:gd name="connsiteX13" fmla="*/ 2618237 w 3961053"/>
              <a:gd name="connsiteY13" fmla="*/ 2265344 h 2658234"/>
              <a:gd name="connsiteX14" fmla="*/ 2170051 w 3961053"/>
              <a:gd name="connsiteY14" fmla="*/ 2652449 h 2658234"/>
              <a:gd name="connsiteX15" fmla="*/ 1511068 w 3961053"/>
              <a:gd name="connsiteY15" fmla="*/ 2416162 h 2658234"/>
              <a:gd name="connsiteX16" fmla="*/ 532174 w 3961053"/>
              <a:gd name="connsiteY16" fmla="*/ 2182705 h 2658234"/>
              <a:gd name="connsiteX17" fmla="*/ 101777 w 3961053"/>
              <a:gd name="connsiteY17" fmla="*/ 1922912 h 2658234"/>
              <a:gd name="connsiteX18" fmla="*/ 193743 w 3961053"/>
              <a:gd name="connsiteY18" fmla="*/ 1572234 h 2658234"/>
              <a:gd name="connsiteX19" fmla="*/ -459 w 3961053"/>
              <a:gd name="connsiteY19" fmla="*/ 1212450 h 2658234"/>
              <a:gd name="connsiteX20" fmla="*/ 354202 w 3961053"/>
              <a:gd name="connsiteY20" fmla="*/ 892662 h 2658234"/>
              <a:gd name="connsiteX21" fmla="*/ 357595 w 3961053"/>
              <a:gd name="connsiteY21" fmla="*/ 884232 h 2658234"/>
              <a:gd name="connsiteX0" fmla="*/ -254096 w 3961053"/>
              <a:gd name="connsiteY0" fmla="*/ 2513812 h 2658234"/>
              <a:gd name="connsiteX1" fmla="*/ -327936 w 3961053"/>
              <a:gd name="connsiteY1" fmla="*/ 2587652 h 2658234"/>
              <a:gd name="connsiteX2" fmla="*/ -401776 w 3961053"/>
              <a:gd name="connsiteY2" fmla="*/ 2513812 h 2658234"/>
              <a:gd name="connsiteX3" fmla="*/ -327936 w 3961053"/>
              <a:gd name="connsiteY3" fmla="*/ 2439972 h 2658234"/>
              <a:gd name="connsiteX4" fmla="*/ -254096 w 3961053"/>
              <a:gd name="connsiteY4" fmla="*/ 2513812 h 2658234"/>
              <a:gd name="connsiteX0" fmla="*/ 21023 w 3961053"/>
              <a:gd name="connsiteY0" fmla="*/ 2410516 h 2658234"/>
              <a:gd name="connsiteX1" fmla="*/ -126657 w 3961053"/>
              <a:gd name="connsiteY1" fmla="*/ 2558196 h 2658234"/>
              <a:gd name="connsiteX2" fmla="*/ -274337 w 3961053"/>
              <a:gd name="connsiteY2" fmla="*/ 2410516 h 2658234"/>
              <a:gd name="connsiteX3" fmla="*/ -126657 w 3961053"/>
              <a:gd name="connsiteY3" fmla="*/ 2262836 h 2658234"/>
              <a:gd name="connsiteX4" fmla="*/ 21023 w 3961053"/>
              <a:gd name="connsiteY4" fmla="*/ 2410516 h 2658234"/>
              <a:gd name="connsiteX0" fmla="*/ 427530 w 3961053"/>
              <a:gd name="connsiteY0" fmla="*/ 2239793 h 2658234"/>
              <a:gd name="connsiteX1" fmla="*/ 206010 w 3961053"/>
              <a:gd name="connsiteY1" fmla="*/ 2461313 h 2658234"/>
              <a:gd name="connsiteX2" fmla="*/ -15510 w 3961053"/>
              <a:gd name="connsiteY2" fmla="*/ 2239793 h 2658234"/>
              <a:gd name="connsiteX3" fmla="*/ 206010 w 3961053"/>
              <a:gd name="connsiteY3" fmla="*/ 2018273 h 2658234"/>
              <a:gd name="connsiteX4" fmla="*/ 427530 w 3961053"/>
              <a:gd name="connsiteY4" fmla="*/ 2239793 h 2658234"/>
              <a:gd name="connsiteX0" fmla="*/ 430306 w 3961053"/>
              <a:gd name="connsiteY0" fmla="*/ 1610754 h 2658234"/>
              <a:gd name="connsiteX1" fmla="*/ 198052 w 3961053"/>
              <a:gd name="connsiteY1" fmla="*/ 1561712 h 2658234"/>
              <a:gd name="connsiteX2" fmla="*/ 635235 w 3961053"/>
              <a:gd name="connsiteY2" fmla="*/ 2147446 h 2658234"/>
              <a:gd name="connsiteX3" fmla="*/ 533641 w 3961053"/>
              <a:gd name="connsiteY3" fmla="*/ 2170891 h 2658234"/>
              <a:gd name="connsiteX4" fmla="*/ 1510884 w 3961053"/>
              <a:gd name="connsiteY4" fmla="*/ 2405332 h 2658234"/>
              <a:gd name="connsiteX5" fmla="*/ 1449635 w 3961053"/>
              <a:gd name="connsiteY5" fmla="*/ 2298264 h 2658234"/>
              <a:gd name="connsiteX6" fmla="*/ 2643177 w 3961053"/>
              <a:gd name="connsiteY6" fmla="*/ 2138340 h 2658234"/>
              <a:gd name="connsiteX7" fmla="*/ 2618696 w 3961053"/>
              <a:gd name="connsiteY7" fmla="*/ 2255806 h 2658234"/>
              <a:gd name="connsiteX8" fmla="*/ 3129323 w 3961053"/>
              <a:gd name="connsiteY8" fmla="*/ 1412432 h 2658234"/>
              <a:gd name="connsiteX9" fmla="*/ 3427411 w 3961053"/>
              <a:gd name="connsiteY9" fmla="*/ 1851533 h 2658234"/>
              <a:gd name="connsiteX10" fmla="*/ 3832502 w 3961053"/>
              <a:gd name="connsiteY10" fmla="*/ 944780 h 2658234"/>
              <a:gd name="connsiteX11" fmla="*/ 3699733 w 3961053"/>
              <a:gd name="connsiteY11" fmla="*/ 1109443 h 2658234"/>
              <a:gd name="connsiteX12" fmla="*/ 3513967 w 3961053"/>
              <a:gd name="connsiteY12" fmla="*/ 333879 h 2658234"/>
              <a:gd name="connsiteX13" fmla="*/ 3520936 w 3961053"/>
              <a:gd name="connsiteY13" fmla="*/ 411657 h 2658234"/>
              <a:gd name="connsiteX14" fmla="*/ 2666192 w 3961053"/>
              <a:gd name="connsiteY14" fmla="*/ 243179 h 2658234"/>
              <a:gd name="connsiteX15" fmla="*/ 2734226 w 3961053"/>
              <a:gd name="connsiteY15" fmla="*/ 143987 h 2658234"/>
              <a:gd name="connsiteX16" fmla="*/ 2030131 w 3961053"/>
              <a:gd name="connsiteY16" fmla="*/ 290436 h 2658234"/>
              <a:gd name="connsiteX17" fmla="*/ 2063048 w 3961053"/>
              <a:gd name="connsiteY17" fmla="*/ 204905 h 2658234"/>
              <a:gd name="connsiteX18" fmla="*/ 1283674 w 3961053"/>
              <a:gd name="connsiteY18" fmla="*/ 319480 h 2658234"/>
              <a:gd name="connsiteX19" fmla="*/ 1402872 w 3961053"/>
              <a:gd name="connsiteY19" fmla="*/ 402427 h 2658234"/>
              <a:gd name="connsiteX20" fmla="*/ 378408 w 3961053"/>
              <a:gd name="connsiteY20" fmla="*/ 971547 h 2658234"/>
              <a:gd name="connsiteX21" fmla="*/ 357595 w 3961053"/>
              <a:gd name="connsiteY21" fmla="*/ 884232 h 265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61053" h="2658234" fill="none" extrusionOk="0">
                <a:moveTo>
                  <a:pt x="357595" y="884232"/>
                </a:moveTo>
                <a:cubicBezTo>
                  <a:pt x="332819" y="723549"/>
                  <a:pt x="378256" y="570084"/>
                  <a:pt x="515578" y="425009"/>
                </a:cubicBezTo>
                <a:cubicBezTo>
                  <a:pt x="722092" y="233059"/>
                  <a:pt x="1088495" y="197717"/>
                  <a:pt x="1284133" y="320095"/>
                </a:cubicBezTo>
                <a:cubicBezTo>
                  <a:pt x="1467598" y="102133"/>
                  <a:pt x="1837310" y="9605"/>
                  <a:pt x="2059014" y="211181"/>
                </a:cubicBezTo>
                <a:cubicBezTo>
                  <a:pt x="2088148" y="97171"/>
                  <a:pt x="2227995" y="25825"/>
                  <a:pt x="2360952" y="12306"/>
                </a:cubicBezTo>
                <a:cubicBezTo>
                  <a:pt x="2502480" y="-25052"/>
                  <a:pt x="2658796" y="22975"/>
                  <a:pt x="2735418" y="152663"/>
                </a:cubicBezTo>
                <a:cubicBezTo>
                  <a:pt x="2891847" y="64169"/>
                  <a:pt x="3062581" y="-21529"/>
                  <a:pt x="3251639" y="42457"/>
                </a:cubicBezTo>
                <a:cubicBezTo>
                  <a:pt x="3425857" y="80394"/>
                  <a:pt x="3462610" y="234894"/>
                  <a:pt x="3513417" y="343109"/>
                </a:cubicBezTo>
                <a:cubicBezTo>
                  <a:pt x="3696872" y="409532"/>
                  <a:pt x="3762409" y="475987"/>
                  <a:pt x="3849373" y="634899"/>
                </a:cubicBezTo>
                <a:cubicBezTo>
                  <a:pt x="3884807" y="742741"/>
                  <a:pt x="3848464" y="853313"/>
                  <a:pt x="3834335" y="951303"/>
                </a:cubicBezTo>
                <a:cubicBezTo>
                  <a:pt x="3933873" y="1069036"/>
                  <a:pt x="4034757" y="1285039"/>
                  <a:pt x="3944181" y="1435077"/>
                </a:cubicBezTo>
                <a:cubicBezTo>
                  <a:pt x="3891651" y="1620316"/>
                  <a:pt x="3691920" y="1861142"/>
                  <a:pt x="3429611" y="1858548"/>
                </a:cubicBezTo>
                <a:cubicBezTo>
                  <a:pt x="3415243" y="1982327"/>
                  <a:pt x="3354531" y="2126686"/>
                  <a:pt x="3245404" y="2221409"/>
                </a:cubicBezTo>
                <a:cubicBezTo>
                  <a:pt x="3113098" y="2380359"/>
                  <a:pt x="2808511" y="2397615"/>
                  <a:pt x="2618237" y="2265344"/>
                </a:cubicBezTo>
                <a:cubicBezTo>
                  <a:pt x="2547487" y="2453195"/>
                  <a:pt x="2387332" y="2552228"/>
                  <a:pt x="2170051" y="2652449"/>
                </a:cubicBezTo>
                <a:cubicBezTo>
                  <a:pt x="1965840" y="2690238"/>
                  <a:pt x="1635926" y="2576826"/>
                  <a:pt x="1511068" y="2416162"/>
                </a:cubicBezTo>
                <a:cubicBezTo>
                  <a:pt x="1248428" y="2670927"/>
                  <a:pt x="791651" y="2418921"/>
                  <a:pt x="532174" y="2182705"/>
                </a:cubicBezTo>
                <a:cubicBezTo>
                  <a:pt x="332394" y="2195274"/>
                  <a:pt x="174244" y="2079309"/>
                  <a:pt x="101777" y="1922912"/>
                </a:cubicBezTo>
                <a:cubicBezTo>
                  <a:pt x="50724" y="1798145"/>
                  <a:pt x="106823" y="1671523"/>
                  <a:pt x="193743" y="1572234"/>
                </a:cubicBezTo>
                <a:cubicBezTo>
                  <a:pt x="59964" y="1499510"/>
                  <a:pt x="-2943" y="1352099"/>
                  <a:pt x="-459" y="1212450"/>
                </a:cubicBezTo>
                <a:cubicBezTo>
                  <a:pt x="45378" y="1008547"/>
                  <a:pt x="173574" y="910006"/>
                  <a:pt x="354202" y="892662"/>
                </a:cubicBezTo>
                <a:cubicBezTo>
                  <a:pt x="354867" y="889563"/>
                  <a:pt x="356816" y="886881"/>
                  <a:pt x="357595" y="884232"/>
                </a:cubicBezTo>
                <a:close/>
              </a:path>
              <a:path w="3961053" h="2658234" fill="none" extrusionOk="0">
                <a:moveTo>
                  <a:pt x="-254096" y="2513812"/>
                </a:moveTo>
                <a:cubicBezTo>
                  <a:pt x="-263426" y="2558246"/>
                  <a:pt x="-281311" y="2582491"/>
                  <a:pt x="-327936" y="2587652"/>
                </a:cubicBezTo>
                <a:cubicBezTo>
                  <a:pt x="-371891" y="2587215"/>
                  <a:pt x="-396604" y="2551764"/>
                  <a:pt x="-401776" y="2513812"/>
                </a:cubicBezTo>
                <a:cubicBezTo>
                  <a:pt x="-399932" y="2475094"/>
                  <a:pt x="-363720" y="2448076"/>
                  <a:pt x="-327936" y="2439972"/>
                </a:cubicBezTo>
                <a:cubicBezTo>
                  <a:pt x="-284391" y="2428547"/>
                  <a:pt x="-251217" y="2478811"/>
                  <a:pt x="-254096" y="2513812"/>
                </a:cubicBezTo>
                <a:close/>
              </a:path>
              <a:path w="3961053" h="2658234" fill="none" extrusionOk="0">
                <a:moveTo>
                  <a:pt x="21023" y="2410516"/>
                </a:moveTo>
                <a:cubicBezTo>
                  <a:pt x="34506" y="2511476"/>
                  <a:pt x="-34782" y="2536904"/>
                  <a:pt x="-126657" y="2558196"/>
                </a:cubicBezTo>
                <a:cubicBezTo>
                  <a:pt x="-196217" y="2537887"/>
                  <a:pt x="-256913" y="2499003"/>
                  <a:pt x="-274337" y="2410516"/>
                </a:cubicBezTo>
                <a:cubicBezTo>
                  <a:pt x="-285942" y="2322997"/>
                  <a:pt x="-199154" y="2246790"/>
                  <a:pt x="-126657" y="2262836"/>
                </a:cubicBezTo>
                <a:cubicBezTo>
                  <a:pt x="-38842" y="2263401"/>
                  <a:pt x="3493" y="2331618"/>
                  <a:pt x="21023" y="2410516"/>
                </a:cubicBezTo>
                <a:close/>
              </a:path>
              <a:path w="3961053" h="2658234" fill="none" extrusionOk="0">
                <a:moveTo>
                  <a:pt x="427530" y="2239793"/>
                </a:moveTo>
                <a:cubicBezTo>
                  <a:pt x="420685" y="2355791"/>
                  <a:pt x="339417" y="2476673"/>
                  <a:pt x="206010" y="2461313"/>
                </a:cubicBezTo>
                <a:cubicBezTo>
                  <a:pt x="91514" y="2462706"/>
                  <a:pt x="-10309" y="2360708"/>
                  <a:pt x="-15510" y="2239793"/>
                </a:cubicBezTo>
                <a:cubicBezTo>
                  <a:pt x="-37714" y="2138199"/>
                  <a:pt x="75415" y="2015239"/>
                  <a:pt x="206010" y="2018273"/>
                </a:cubicBezTo>
                <a:cubicBezTo>
                  <a:pt x="333545" y="1984157"/>
                  <a:pt x="440003" y="2105115"/>
                  <a:pt x="427530" y="2239793"/>
                </a:cubicBezTo>
                <a:close/>
              </a:path>
              <a:path w="3961053" h="2658234" fill="none" extrusionOk="0">
                <a:moveTo>
                  <a:pt x="430306" y="1610754"/>
                </a:moveTo>
                <a:cubicBezTo>
                  <a:pt x="344934" y="1608693"/>
                  <a:pt x="266457" y="1595863"/>
                  <a:pt x="198052" y="1561712"/>
                </a:cubicBezTo>
                <a:moveTo>
                  <a:pt x="635235" y="2147446"/>
                </a:moveTo>
                <a:cubicBezTo>
                  <a:pt x="593209" y="2160513"/>
                  <a:pt x="574277" y="2175433"/>
                  <a:pt x="533641" y="2170891"/>
                </a:cubicBezTo>
                <a:moveTo>
                  <a:pt x="1510884" y="2405332"/>
                </a:moveTo>
                <a:cubicBezTo>
                  <a:pt x="1485717" y="2372264"/>
                  <a:pt x="1466574" y="2340222"/>
                  <a:pt x="1449635" y="2298264"/>
                </a:cubicBezTo>
                <a:moveTo>
                  <a:pt x="2643177" y="2138340"/>
                </a:moveTo>
                <a:cubicBezTo>
                  <a:pt x="2643614" y="2169177"/>
                  <a:pt x="2621453" y="2211879"/>
                  <a:pt x="2618696" y="2255806"/>
                </a:cubicBezTo>
                <a:moveTo>
                  <a:pt x="3129323" y="1412432"/>
                </a:moveTo>
                <a:cubicBezTo>
                  <a:pt x="3306472" y="1465409"/>
                  <a:pt x="3458487" y="1627234"/>
                  <a:pt x="3427411" y="1851533"/>
                </a:cubicBezTo>
                <a:moveTo>
                  <a:pt x="3832502" y="944780"/>
                </a:moveTo>
                <a:cubicBezTo>
                  <a:pt x="3806257" y="1009834"/>
                  <a:pt x="3755719" y="1065180"/>
                  <a:pt x="3699733" y="1109443"/>
                </a:cubicBezTo>
                <a:moveTo>
                  <a:pt x="3513967" y="333879"/>
                </a:moveTo>
                <a:cubicBezTo>
                  <a:pt x="3516007" y="362103"/>
                  <a:pt x="3520850" y="384179"/>
                  <a:pt x="3520936" y="411657"/>
                </a:cubicBezTo>
                <a:moveTo>
                  <a:pt x="2666192" y="243179"/>
                </a:moveTo>
                <a:cubicBezTo>
                  <a:pt x="2691444" y="205068"/>
                  <a:pt x="2706984" y="175816"/>
                  <a:pt x="2734226" y="143987"/>
                </a:cubicBezTo>
                <a:moveTo>
                  <a:pt x="2030131" y="290436"/>
                </a:moveTo>
                <a:cubicBezTo>
                  <a:pt x="2032044" y="258963"/>
                  <a:pt x="2049390" y="230883"/>
                  <a:pt x="2063048" y="204905"/>
                </a:cubicBezTo>
                <a:moveTo>
                  <a:pt x="1283674" y="319480"/>
                </a:moveTo>
                <a:cubicBezTo>
                  <a:pt x="1314381" y="348717"/>
                  <a:pt x="1368609" y="362261"/>
                  <a:pt x="1402872" y="402427"/>
                </a:cubicBezTo>
                <a:moveTo>
                  <a:pt x="378408" y="971547"/>
                </a:moveTo>
                <a:cubicBezTo>
                  <a:pt x="369272" y="942132"/>
                  <a:pt x="367057" y="909058"/>
                  <a:pt x="357595" y="884232"/>
                </a:cubicBezTo>
              </a:path>
              <a:path w="3961053" h="2658234" stroke="0" extrusionOk="0">
                <a:moveTo>
                  <a:pt x="357595" y="884232"/>
                </a:moveTo>
                <a:cubicBezTo>
                  <a:pt x="335056" y="725488"/>
                  <a:pt x="366394" y="548874"/>
                  <a:pt x="515578" y="425009"/>
                </a:cubicBezTo>
                <a:cubicBezTo>
                  <a:pt x="714116" y="221126"/>
                  <a:pt x="1036109" y="160019"/>
                  <a:pt x="1284133" y="320095"/>
                </a:cubicBezTo>
                <a:cubicBezTo>
                  <a:pt x="1396194" y="74994"/>
                  <a:pt x="1840487" y="-43998"/>
                  <a:pt x="2059014" y="211181"/>
                </a:cubicBezTo>
                <a:cubicBezTo>
                  <a:pt x="2115912" y="87824"/>
                  <a:pt x="2241432" y="3204"/>
                  <a:pt x="2360952" y="12306"/>
                </a:cubicBezTo>
                <a:cubicBezTo>
                  <a:pt x="2469325" y="5183"/>
                  <a:pt x="2650522" y="39940"/>
                  <a:pt x="2735418" y="152663"/>
                </a:cubicBezTo>
                <a:cubicBezTo>
                  <a:pt x="2876606" y="-11505"/>
                  <a:pt x="3070674" y="-48922"/>
                  <a:pt x="3251639" y="42457"/>
                </a:cubicBezTo>
                <a:cubicBezTo>
                  <a:pt x="3422583" y="100219"/>
                  <a:pt x="3470878" y="215493"/>
                  <a:pt x="3513417" y="343109"/>
                </a:cubicBezTo>
                <a:cubicBezTo>
                  <a:pt x="3664953" y="340972"/>
                  <a:pt x="3801458" y="508913"/>
                  <a:pt x="3849373" y="634899"/>
                </a:cubicBezTo>
                <a:cubicBezTo>
                  <a:pt x="3857300" y="726163"/>
                  <a:pt x="3888850" y="862752"/>
                  <a:pt x="3834335" y="951303"/>
                </a:cubicBezTo>
                <a:cubicBezTo>
                  <a:pt x="3949471" y="1105597"/>
                  <a:pt x="4042447" y="1268282"/>
                  <a:pt x="3944181" y="1435077"/>
                </a:cubicBezTo>
                <a:cubicBezTo>
                  <a:pt x="3854650" y="1639317"/>
                  <a:pt x="3670117" y="1882593"/>
                  <a:pt x="3429611" y="1858548"/>
                </a:cubicBezTo>
                <a:cubicBezTo>
                  <a:pt x="3446215" y="2028855"/>
                  <a:pt x="3384091" y="2131650"/>
                  <a:pt x="3245404" y="2221409"/>
                </a:cubicBezTo>
                <a:cubicBezTo>
                  <a:pt x="3062111" y="2364407"/>
                  <a:pt x="2836590" y="2338075"/>
                  <a:pt x="2618237" y="2265344"/>
                </a:cubicBezTo>
                <a:cubicBezTo>
                  <a:pt x="2561881" y="2468170"/>
                  <a:pt x="2412835" y="2643992"/>
                  <a:pt x="2170051" y="2652449"/>
                </a:cubicBezTo>
                <a:cubicBezTo>
                  <a:pt x="1933219" y="2741875"/>
                  <a:pt x="1684405" y="2631429"/>
                  <a:pt x="1511068" y="2416162"/>
                </a:cubicBezTo>
                <a:cubicBezTo>
                  <a:pt x="1226001" y="2616689"/>
                  <a:pt x="837859" y="2520752"/>
                  <a:pt x="532174" y="2182705"/>
                </a:cubicBezTo>
                <a:cubicBezTo>
                  <a:pt x="345938" y="2227618"/>
                  <a:pt x="156994" y="2110504"/>
                  <a:pt x="101777" y="1922912"/>
                </a:cubicBezTo>
                <a:cubicBezTo>
                  <a:pt x="48902" y="1769829"/>
                  <a:pt x="60551" y="1682690"/>
                  <a:pt x="193743" y="1572234"/>
                </a:cubicBezTo>
                <a:cubicBezTo>
                  <a:pt x="38409" y="1509529"/>
                  <a:pt x="-24551" y="1321516"/>
                  <a:pt x="-459" y="1212450"/>
                </a:cubicBezTo>
                <a:cubicBezTo>
                  <a:pt x="35571" y="1021573"/>
                  <a:pt x="133172" y="907377"/>
                  <a:pt x="354202" y="892662"/>
                </a:cubicBezTo>
                <a:cubicBezTo>
                  <a:pt x="354921" y="889668"/>
                  <a:pt x="356356" y="887150"/>
                  <a:pt x="357595" y="884232"/>
                </a:cubicBezTo>
                <a:close/>
              </a:path>
              <a:path w="3961053" h="2658234" stroke="0" extrusionOk="0">
                <a:moveTo>
                  <a:pt x="-254096" y="2513812"/>
                </a:moveTo>
                <a:cubicBezTo>
                  <a:pt x="-246351" y="2561824"/>
                  <a:pt x="-285827" y="2583465"/>
                  <a:pt x="-327936" y="2587652"/>
                </a:cubicBezTo>
                <a:cubicBezTo>
                  <a:pt x="-356890" y="2588855"/>
                  <a:pt x="-393365" y="2561278"/>
                  <a:pt x="-401776" y="2513812"/>
                </a:cubicBezTo>
                <a:cubicBezTo>
                  <a:pt x="-399538" y="2465074"/>
                  <a:pt x="-373913" y="2449064"/>
                  <a:pt x="-327936" y="2439972"/>
                </a:cubicBezTo>
                <a:cubicBezTo>
                  <a:pt x="-286536" y="2437070"/>
                  <a:pt x="-251611" y="2473659"/>
                  <a:pt x="-254096" y="2513812"/>
                </a:cubicBezTo>
                <a:close/>
              </a:path>
              <a:path w="3961053" h="2658234" stroke="0" extrusionOk="0">
                <a:moveTo>
                  <a:pt x="21023" y="2410516"/>
                </a:moveTo>
                <a:cubicBezTo>
                  <a:pt x="25489" y="2500333"/>
                  <a:pt x="-50102" y="2569632"/>
                  <a:pt x="-126657" y="2558196"/>
                </a:cubicBezTo>
                <a:cubicBezTo>
                  <a:pt x="-203312" y="2551381"/>
                  <a:pt x="-266550" y="2483706"/>
                  <a:pt x="-274337" y="2410516"/>
                </a:cubicBezTo>
                <a:cubicBezTo>
                  <a:pt x="-269120" y="2337282"/>
                  <a:pt x="-223768" y="2270652"/>
                  <a:pt x="-126657" y="2262836"/>
                </a:cubicBezTo>
                <a:cubicBezTo>
                  <a:pt x="-47292" y="2286916"/>
                  <a:pt x="17668" y="2326977"/>
                  <a:pt x="21023" y="2410516"/>
                </a:cubicBezTo>
                <a:close/>
              </a:path>
              <a:path w="3961053" h="2658234" stroke="0" extrusionOk="0">
                <a:moveTo>
                  <a:pt x="427530" y="2239793"/>
                </a:moveTo>
                <a:cubicBezTo>
                  <a:pt x="428947" y="2368152"/>
                  <a:pt x="327120" y="2470037"/>
                  <a:pt x="206010" y="2461313"/>
                </a:cubicBezTo>
                <a:cubicBezTo>
                  <a:pt x="77317" y="2460344"/>
                  <a:pt x="-11824" y="2357134"/>
                  <a:pt x="-15510" y="2239793"/>
                </a:cubicBezTo>
                <a:cubicBezTo>
                  <a:pt x="-6975" y="2109479"/>
                  <a:pt x="71925" y="1993116"/>
                  <a:pt x="206010" y="2018273"/>
                </a:cubicBezTo>
                <a:cubicBezTo>
                  <a:pt x="339921" y="1995114"/>
                  <a:pt x="432526" y="2112453"/>
                  <a:pt x="427530" y="2239793"/>
                </a:cubicBezTo>
                <a:close/>
              </a:path>
              <a:path w="3961053" h="2658234" fill="none" stroke="0" extrusionOk="0">
                <a:moveTo>
                  <a:pt x="430306" y="1610754"/>
                </a:moveTo>
                <a:cubicBezTo>
                  <a:pt x="348893" y="1629214"/>
                  <a:pt x="278282" y="1595434"/>
                  <a:pt x="198052" y="1561712"/>
                </a:cubicBezTo>
                <a:moveTo>
                  <a:pt x="635235" y="2147446"/>
                </a:moveTo>
                <a:cubicBezTo>
                  <a:pt x="594088" y="2165167"/>
                  <a:pt x="570807" y="2166015"/>
                  <a:pt x="533641" y="2170891"/>
                </a:cubicBezTo>
                <a:moveTo>
                  <a:pt x="1510884" y="2405332"/>
                </a:moveTo>
                <a:cubicBezTo>
                  <a:pt x="1489413" y="2374302"/>
                  <a:pt x="1465822" y="2334329"/>
                  <a:pt x="1449635" y="2298264"/>
                </a:cubicBezTo>
                <a:moveTo>
                  <a:pt x="2643177" y="2138340"/>
                </a:moveTo>
                <a:cubicBezTo>
                  <a:pt x="2643115" y="2175471"/>
                  <a:pt x="2633366" y="2213273"/>
                  <a:pt x="2618696" y="2255806"/>
                </a:cubicBezTo>
                <a:moveTo>
                  <a:pt x="3129323" y="1412432"/>
                </a:moveTo>
                <a:cubicBezTo>
                  <a:pt x="3274410" y="1463975"/>
                  <a:pt x="3443753" y="1667262"/>
                  <a:pt x="3427411" y="1851533"/>
                </a:cubicBezTo>
                <a:moveTo>
                  <a:pt x="3832502" y="944780"/>
                </a:moveTo>
                <a:cubicBezTo>
                  <a:pt x="3801385" y="1019427"/>
                  <a:pt x="3760678" y="1061882"/>
                  <a:pt x="3699733" y="1109443"/>
                </a:cubicBezTo>
                <a:moveTo>
                  <a:pt x="3513967" y="333879"/>
                </a:moveTo>
                <a:cubicBezTo>
                  <a:pt x="3515140" y="358950"/>
                  <a:pt x="3520416" y="387855"/>
                  <a:pt x="3520936" y="411657"/>
                </a:cubicBezTo>
                <a:moveTo>
                  <a:pt x="2666192" y="243179"/>
                </a:moveTo>
                <a:cubicBezTo>
                  <a:pt x="2677519" y="209832"/>
                  <a:pt x="2707390" y="183445"/>
                  <a:pt x="2734226" y="143987"/>
                </a:cubicBezTo>
                <a:moveTo>
                  <a:pt x="2030131" y="290436"/>
                </a:moveTo>
                <a:cubicBezTo>
                  <a:pt x="2036107" y="261156"/>
                  <a:pt x="2055025" y="229722"/>
                  <a:pt x="2063048" y="204905"/>
                </a:cubicBezTo>
                <a:moveTo>
                  <a:pt x="1283674" y="319480"/>
                </a:moveTo>
                <a:cubicBezTo>
                  <a:pt x="1316043" y="339784"/>
                  <a:pt x="1379041" y="363712"/>
                  <a:pt x="1402872" y="402427"/>
                </a:cubicBezTo>
                <a:moveTo>
                  <a:pt x="378408" y="971547"/>
                </a:moveTo>
                <a:cubicBezTo>
                  <a:pt x="372467" y="934733"/>
                  <a:pt x="365964" y="919673"/>
                  <a:pt x="357595" y="884232"/>
                </a:cubicBezTo>
              </a:path>
            </a:pathLst>
          </a:custGeom>
          <a:solidFill>
            <a:srgbClr val="9080AF"/>
          </a:solidFill>
          <a:ln w="57150">
            <a:solidFill>
              <a:srgbClr val="FCE8E7"/>
            </a:solidFill>
            <a:extLst>
              <a:ext uri="{C807C97D-BFC1-408E-A445-0C87EB9F89A2}">
                <ask:lineSketchStyleProps xmlns:ask="http://schemas.microsoft.com/office/drawing/2018/sketchyshapes" sd="2791601523">
                  <a:prstGeom prst="cloudCallout">
                    <a:avLst>
                      <a:gd name="adj1" fmla="val -58279"/>
                      <a:gd name="adj2" fmla="val 445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9DB0A3-8EBC-49C2-9EB5-9836370E3671}"/>
              </a:ext>
            </a:extLst>
          </p:cNvPr>
          <p:cNvSpPr txBox="1"/>
          <p:nvPr/>
        </p:nvSpPr>
        <p:spPr>
          <a:xfrm>
            <a:off x="8016756" y="4358478"/>
            <a:ext cx="3177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</a:t>
            </a:r>
            <a:r>
              <a:rPr lang="en-US" sz="32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bóng đá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thiếc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dạng hình gì nhỉ?</a:t>
            </a:r>
          </a:p>
        </p:txBody>
      </p:sp>
    </p:spTree>
    <p:extLst>
      <p:ext uri="{BB962C8B-B14F-4D97-AF65-F5344CB8AC3E}">
        <p14:creationId xmlns:p14="http://schemas.microsoft.com/office/powerpoint/2010/main" val="2635784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29688 -0.317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-1588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-0.2164 0.205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025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14831 0.02222 " pathEditMode="relative" rAng="0" ptsTypes="AA">
                                      <p:cBhvr>
                                        <p:cTn id="85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1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1979 -0.25023 " pathEditMode="relative" rAng="0" ptsTypes="AA">
                                      <p:cBhvr>
                                        <p:cTn id="87" dur="1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12523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 animBg="1"/>
      <p:bldP spid="74" grpId="0" animBg="1"/>
      <p:bldP spid="74" grpId="1" animBg="1"/>
      <p:bldP spid="75" grpId="0" animBg="1"/>
      <p:bldP spid="75" grpId="1" animBg="1"/>
      <p:bldP spid="18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7E7088E-14A1-43C6-AAF5-CC6B38A82ACA}"/>
              </a:ext>
            </a:extLst>
          </p:cNvPr>
          <p:cNvSpPr/>
          <p:nvPr/>
        </p:nvSpPr>
        <p:spPr>
          <a:xfrm>
            <a:off x="1870044" y="513555"/>
            <a:ext cx="8939316" cy="5879587"/>
          </a:xfrm>
          <a:custGeom>
            <a:avLst/>
            <a:gdLst>
              <a:gd name="connsiteX0" fmla="*/ 0 w 8939316"/>
              <a:gd name="connsiteY0" fmla="*/ 0 h 5879587"/>
              <a:gd name="connsiteX1" fmla="*/ 598247 w 8939316"/>
              <a:gd name="connsiteY1" fmla="*/ 0 h 5879587"/>
              <a:gd name="connsiteX2" fmla="*/ 1464673 w 8939316"/>
              <a:gd name="connsiteY2" fmla="*/ 0 h 5879587"/>
              <a:gd name="connsiteX3" fmla="*/ 2241705 w 8939316"/>
              <a:gd name="connsiteY3" fmla="*/ 0 h 5879587"/>
              <a:gd name="connsiteX4" fmla="*/ 2929345 w 8939316"/>
              <a:gd name="connsiteY4" fmla="*/ 0 h 5879587"/>
              <a:gd name="connsiteX5" fmla="*/ 3348805 w 8939316"/>
              <a:gd name="connsiteY5" fmla="*/ 0 h 5879587"/>
              <a:gd name="connsiteX6" fmla="*/ 3857659 w 8939316"/>
              <a:gd name="connsiteY6" fmla="*/ 0 h 5879587"/>
              <a:gd name="connsiteX7" fmla="*/ 4366512 w 8939316"/>
              <a:gd name="connsiteY7" fmla="*/ 0 h 5879587"/>
              <a:gd name="connsiteX8" fmla="*/ 4875365 w 8939316"/>
              <a:gd name="connsiteY8" fmla="*/ 0 h 5879587"/>
              <a:gd name="connsiteX9" fmla="*/ 5652398 w 8939316"/>
              <a:gd name="connsiteY9" fmla="*/ 0 h 5879587"/>
              <a:gd name="connsiteX10" fmla="*/ 6518824 w 8939316"/>
              <a:gd name="connsiteY10" fmla="*/ 0 h 5879587"/>
              <a:gd name="connsiteX11" fmla="*/ 7385250 w 8939316"/>
              <a:gd name="connsiteY11" fmla="*/ 0 h 5879587"/>
              <a:gd name="connsiteX12" fmla="*/ 7983497 w 8939316"/>
              <a:gd name="connsiteY12" fmla="*/ 0 h 5879587"/>
              <a:gd name="connsiteX13" fmla="*/ 8939316 w 8939316"/>
              <a:gd name="connsiteY13" fmla="*/ 0 h 5879587"/>
              <a:gd name="connsiteX14" fmla="*/ 8939316 w 8939316"/>
              <a:gd name="connsiteY14" fmla="*/ 476900 h 5879587"/>
              <a:gd name="connsiteX15" fmla="*/ 8939316 w 8939316"/>
              <a:gd name="connsiteY15" fmla="*/ 1130187 h 5879587"/>
              <a:gd name="connsiteX16" fmla="*/ 8939316 w 8939316"/>
              <a:gd name="connsiteY16" fmla="*/ 1607087 h 5879587"/>
              <a:gd name="connsiteX17" fmla="*/ 8939316 w 8939316"/>
              <a:gd name="connsiteY17" fmla="*/ 2142783 h 5879587"/>
              <a:gd name="connsiteX18" fmla="*/ 8939316 w 8939316"/>
              <a:gd name="connsiteY18" fmla="*/ 2913662 h 5879587"/>
              <a:gd name="connsiteX19" fmla="*/ 8939316 w 8939316"/>
              <a:gd name="connsiteY19" fmla="*/ 3449358 h 5879587"/>
              <a:gd name="connsiteX20" fmla="*/ 8939316 w 8939316"/>
              <a:gd name="connsiteY20" fmla="*/ 4102645 h 5879587"/>
              <a:gd name="connsiteX21" fmla="*/ 8939316 w 8939316"/>
              <a:gd name="connsiteY21" fmla="*/ 4638341 h 5879587"/>
              <a:gd name="connsiteX22" fmla="*/ 8939316 w 8939316"/>
              <a:gd name="connsiteY22" fmla="*/ 5291628 h 5879587"/>
              <a:gd name="connsiteX23" fmla="*/ 8939316 w 8939316"/>
              <a:gd name="connsiteY23" fmla="*/ 5879587 h 5879587"/>
              <a:gd name="connsiteX24" fmla="*/ 8519856 w 8939316"/>
              <a:gd name="connsiteY24" fmla="*/ 5879587 h 5879587"/>
              <a:gd name="connsiteX25" fmla="*/ 8011002 w 8939316"/>
              <a:gd name="connsiteY25" fmla="*/ 5879587 h 5879587"/>
              <a:gd name="connsiteX26" fmla="*/ 7323363 w 8939316"/>
              <a:gd name="connsiteY26" fmla="*/ 5879587 h 5879587"/>
              <a:gd name="connsiteX27" fmla="*/ 6814509 w 8939316"/>
              <a:gd name="connsiteY27" fmla="*/ 5879587 h 5879587"/>
              <a:gd name="connsiteX28" fmla="*/ 6216263 w 8939316"/>
              <a:gd name="connsiteY28" fmla="*/ 5879587 h 5879587"/>
              <a:gd name="connsiteX29" fmla="*/ 5618016 w 8939316"/>
              <a:gd name="connsiteY29" fmla="*/ 5879587 h 5879587"/>
              <a:gd name="connsiteX30" fmla="*/ 4930377 w 8939316"/>
              <a:gd name="connsiteY30" fmla="*/ 5879587 h 5879587"/>
              <a:gd name="connsiteX31" fmla="*/ 4510916 w 8939316"/>
              <a:gd name="connsiteY31" fmla="*/ 5879587 h 5879587"/>
              <a:gd name="connsiteX32" fmla="*/ 3823277 w 8939316"/>
              <a:gd name="connsiteY32" fmla="*/ 5879587 h 5879587"/>
              <a:gd name="connsiteX33" fmla="*/ 3403816 w 8939316"/>
              <a:gd name="connsiteY33" fmla="*/ 5879587 h 5879587"/>
              <a:gd name="connsiteX34" fmla="*/ 2626784 w 8939316"/>
              <a:gd name="connsiteY34" fmla="*/ 5879587 h 5879587"/>
              <a:gd name="connsiteX35" fmla="*/ 1760358 w 8939316"/>
              <a:gd name="connsiteY35" fmla="*/ 5879587 h 5879587"/>
              <a:gd name="connsiteX36" fmla="*/ 983325 w 8939316"/>
              <a:gd name="connsiteY36" fmla="*/ 5879587 h 5879587"/>
              <a:gd name="connsiteX37" fmla="*/ 0 w 8939316"/>
              <a:gd name="connsiteY37" fmla="*/ 5879587 h 5879587"/>
              <a:gd name="connsiteX38" fmla="*/ 0 w 8939316"/>
              <a:gd name="connsiteY38" fmla="*/ 5226300 h 5879587"/>
              <a:gd name="connsiteX39" fmla="*/ 0 w 8939316"/>
              <a:gd name="connsiteY39" fmla="*/ 4514216 h 5879587"/>
              <a:gd name="connsiteX40" fmla="*/ 0 w 8939316"/>
              <a:gd name="connsiteY40" fmla="*/ 3919725 h 5879587"/>
              <a:gd name="connsiteX41" fmla="*/ 0 w 8939316"/>
              <a:gd name="connsiteY41" fmla="*/ 3207641 h 5879587"/>
              <a:gd name="connsiteX42" fmla="*/ 0 w 8939316"/>
              <a:gd name="connsiteY42" fmla="*/ 2671946 h 5879587"/>
              <a:gd name="connsiteX43" fmla="*/ 0 w 8939316"/>
              <a:gd name="connsiteY43" fmla="*/ 2195046 h 5879587"/>
              <a:gd name="connsiteX44" fmla="*/ 0 w 8939316"/>
              <a:gd name="connsiteY44" fmla="*/ 1541758 h 5879587"/>
              <a:gd name="connsiteX45" fmla="*/ 0 w 8939316"/>
              <a:gd name="connsiteY45" fmla="*/ 1006063 h 5879587"/>
              <a:gd name="connsiteX46" fmla="*/ 0 w 8939316"/>
              <a:gd name="connsiteY46" fmla="*/ 0 h 587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939316" h="5879587" fill="none" extrusionOk="0">
                <a:moveTo>
                  <a:pt x="0" y="0"/>
                </a:moveTo>
                <a:cubicBezTo>
                  <a:pt x="295376" y="4748"/>
                  <a:pt x="346408" y="4869"/>
                  <a:pt x="598247" y="0"/>
                </a:cubicBezTo>
                <a:cubicBezTo>
                  <a:pt x="850086" y="-4869"/>
                  <a:pt x="1232243" y="-8409"/>
                  <a:pt x="1464673" y="0"/>
                </a:cubicBezTo>
                <a:cubicBezTo>
                  <a:pt x="1697103" y="8409"/>
                  <a:pt x="1862049" y="-5256"/>
                  <a:pt x="2241705" y="0"/>
                </a:cubicBezTo>
                <a:cubicBezTo>
                  <a:pt x="2621361" y="5256"/>
                  <a:pt x="2781659" y="985"/>
                  <a:pt x="2929345" y="0"/>
                </a:cubicBezTo>
                <a:cubicBezTo>
                  <a:pt x="3077031" y="-985"/>
                  <a:pt x="3144893" y="-4980"/>
                  <a:pt x="3348805" y="0"/>
                </a:cubicBezTo>
                <a:cubicBezTo>
                  <a:pt x="3552717" y="4980"/>
                  <a:pt x="3628097" y="-23315"/>
                  <a:pt x="3857659" y="0"/>
                </a:cubicBezTo>
                <a:cubicBezTo>
                  <a:pt x="4087221" y="23315"/>
                  <a:pt x="4119912" y="-19198"/>
                  <a:pt x="4366512" y="0"/>
                </a:cubicBezTo>
                <a:cubicBezTo>
                  <a:pt x="4613112" y="19198"/>
                  <a:pt x="4621528" y="17147"/>
                  <a:pt x="4875365" y="0"/>
                </a:cubicBezTo>
                <a:cubicBezTo>
                  <a:pt x="5129202" y="-17147"/>
                  <a:pt x="5449686" y="3226"/>
                  <a:pt x="5652398" y="0"/>
                </a:cubicBezTo>
                <a:cubicBezTo>
                  <a:pt x="5855110" y="-3226"/>
                  <a:pt x="6237576" y="-28964"/>
                  <a:pt x="6518824" y="0"/>
                </a:cubicBezTo>
                <a:cubicBezTo>
                  <a:pt x="6800072" y="28964"/>
                  <a:pt x="6981258" y="-35526"/>
                  <a:pt x="7385250" y="0"/>
                </a:cubicBezTo>
                <a:cubicBezTo>
                  <a:pt x="7789242" y="35526"/>
                  <a:pt x="7822765" y="10837"/>
                  <a:pt x="7983497" y="0"/>
                </a:cubicBezTo>
                <a:cubicBezTo>
                  <a:pt x="8144229" y="-10837"/>
                  <a:pt x="8677250" y="38814"/>
                  <a:pt x="8939316" y="0"/>
                </a:cubicBezTo>
                <a:cubicBezTo>
                  <a:pt x="8961674" y="131377"/>
                  <a:pt x="8934322" y="308750"/>
                  <a:pt x="8939316" y="476900"/>
                </a:cubicBezTo>
                <a:cubicBezTo>
                  <a:pt x="8944310" y="645050"/>
                  <a:pt x="8927983" y="959189"/>
                  <a:pt x="8939316" y="1130187"/>
                </a:cubicBezTo>
                <a:cubicBezTo>
                  <a:pt x="8950649" y="1301185"/>
                  <a:pt x="8927340" y="1407430"/>
                  <a:pt x="8939316" y="1607087"/>
                </a:cubicBezTo>
                <a:cubicBezTo>
                  <a:pt x="8951292" y="1806744"/>
                  <a:pt x="8918030" y="1965349"/>
                  <a:pt x="8939316" y="2142783"/>
                </a:cubicBezTo>
                <a:cubicBezTo>
                  <a:pt x="8960602" y="2320217"/>
                  <a:pt x="8963510" y="2714277"/>
                  <a:pt x="8939316" y="2913662"/>
                </a:cubicBezTo>
                <a:cubicBezTo>
                  <a:pt x="8915122" y="3113047"/>
                  <a:pt x="8961750" y="3191081"/>
                  <a:pt x="8939316" y="3449358"/>
                </a:cubicBezTo>
                <a:cubicBezTo>
                  <a:pt x="8916882" y="3707635"/>
                  <a:pt x="8964109" y="3861301"/>
                  <a:pt x="8939316" y="4102645"/>
                </a:cubicBezTo>
                <a:cubicBezTo>
                  <a:pt x="8914523" y="4343989"/>
                  <a:pt x="8962362" y="4417174"/>
                  <a:pt x="8939316" y="4638341"/>
                </a:cubicBezTo>
                <a:cubicBezTo>
                  <a:pt x="8916270" y="4859508"/>
                  <a:pt x="8950206" y="5010171"/>
                  <a:pt x="8939316" y="5291628"/>
                </a:cubicBezTo>
                <a:cubicBezTo>
                  <a:pt x="8928426" y="5573085"/>
                  <a:pt x="8922674" y="5691642"/>
                  <a:pt x="8939316" y="5879587"/>
                </a:cubicBezTo>
                <a:cubicBezTo>
                  <a:pt x="8782513" y="5875930"/>
                  <a:pt x="8626847" y="5870591"/>
                  <a:pt x="8519856" y="5879587"/>
                </a:cubicBezTo>
                <a:cubicBezTo>
                  <a:pt x="8412865" y="5888583"/>
                  <a:pt x="8188002" y="5867858"/>
                  <a:pt x="8011002" y="5879587"/>
                </a:cubicBezTo>
                <a:cubicBezTo>
                  <a:pt x="7834002" y="5891316"/>
                  <a:pt x="7530018" y="5877569"/>
                  <a:pt x="7323363" y="5879587"/>
                </a:cubicBezTo>
                <a:cubicBezTo>
                  <a:pt x="7116708" y="5881605"/>
                  <a:pt x="6956358" y="5856505"/>
                  <a:pt x="6814509" y="5879587"/>
                </a:cubicBezTo>
                <a:cubicBezTo>
                  <a:pt x="6672660" y="5902669"/>
                  <a:pt x="6386388" y="5898038"/>
                  <a:pt x="6216263" y="5879587"/>
                </a:cubicBezTo>
                <a:cubicBezTo>
                  <a:pt x="6046138" y="5861136"/>
                  <a:pt x="5869460" y="5857670"/>
                  <a:pt x="5618016" y="5879587"/>
                </a:cubicBezTo>
                <a:cubicBezTo>
                  <a:pt x="5366572" y="5901504"/>
                  <a:pt x="5196315" y="5859515"/>
                  <a:pt x="4930377" y="5879587"/>
                </a:cubicBezTo>
                <a:cubicBezTo>
                  <a:pt x="4664439" y="5899659"/>
                  <a:pt x="4646421" y="5894719"/>
                  <a:pt x="4510916" y="5879587"/>
                </a:cubicBezTo>
                <a:cubicBezTo>
                  <a:pt x="4375411" y="5864455"/>
                  <a:pt x="4089000" y="5882857"/>
                  <a:pt x="3823277" y="5879587"/>
                </a:cubicBezTo>
                <a:cubicBezTo>
                  <a:pt x="3557554" y="5876317"/>
                  <a:pt x="3519349" y="5860331"/>
                  <a:pt x="3403816" y="5879587"/>
                </a:cubicBezTo>
                <a:cubicBezTo>
                  <a:pt x="3288283" y="5898843"/>
                  <a:pt x="2819921" y="5880182"/>
                  <a:pt x="2626784" y="5879587"/>
                </a:cubicBezTo>
                <a:cubicBezTo>
                  <a:pt x="2433647" y="5878992"/>
                  <a:pt x="2023391" y="5872634"/>
                  <a:pt x="1760358" y="5879587"/>
                </a:cubicBezTo>
                <a:cubicBezTo>
                  <a:pt x="1497325" y="5886540"/>
                  <a:pt x="1315672" y="5841773"/>
                  <a:pt x="983325" y="5879587"/>
                </a:cubicBezTo>
                <a:cubicBezTo>
                  <a:pt x="650978" y="5917401"/>
                  <a:pt x="401287" y="5836904"/>
                  <a:pt x="0" y="5879587"/>
                </a:cubicBezTo>
                <a:cubicBezTo>
                  <a:pt x="7284" y="5708277"/>
                  <a:pt x="15366" y="5358926"/>
                  <a:pt x="0" y="5226300"/>
                </a:cubicBezTo>
                <a:cubicBezTo>
                  <a:pt x="-15366" y="5093674"/>
                  <a:pt x="15135" y="4769545"/>
                  <a:pt x="0" y="4514216"/>
                </a:cubicBezTo>
                <a:cubicBezTo>
                  <a:pt x="-15135" y="4258887"/>
                  <a:pt x="-1561" y="4163598"/>
                  <a:pt x="0" y="3919725"/>
                </a:cubicBezTo>
                <a:cubicBezTo>
                  <a:pt x="1561" y="3675852"/>
                  <a:pt x="-14487" y="3530988"/>
                  <a:pt x="0" y="3207641"/>
                </a:cubicBezTo>
                <a:cubicBezTo>
                  <a:pt x="14487" y="2884294"/>
                  <a:pt x="-1552" y="2840725"/>
                  <a:pt x="0" y="2671946"/>
                </a:cubicBezTo>
                <a:cubicBezTo>
                  <a:pt x="1552" y="2503167"/>
                  <a:pt x="4365" y="2394989"/>
                  <a:pt x="0" y="2195046"/>
                </a:cubicBezTo>
                <a:cubicBezTo>
                  <a:pt x="-4365" y="1995103"/>
                  <a:pt x="2758" y="1725483"/>
                  <a:pt x="0" y="1541758"/>
                </a:cubicBezTo>
                <a:cubicBezTo>
                  <a:pt x="-2758" y="1358033"/>
                  <a:pt x="-11635" y="1169586"/>
                  <a:pt x="0" y="1006063"/>
                </a:cubicBezTo>
                <a:cubicBezTo>
                  <a:pt x="11635" y="842540"/>
                  <a:pt x="33525" y="245714"/>
                  <a:pt x="0" y="0"/>
                </a:cubicBezTo>
                <a:close/>
              </a:path>
              <a:path w="8939316" h="5879587" stroke="0" extrusionOk="0">
                <a:moveTo>
                  <a:pt x="0" y="0"/>
                </a:moveTo>
                <a:cubicBezTo>
                  <a:pt x="393868" y="-2542"/>
                  <a:pt x="604925" y="-32640"/>
                  <a:pt x="866426" y="0"/>
                </a:cubicBezTo>
                <a:cubicBezTo>
                  <a:pt x="1127927" y="32640"/>
                  <a:pt x="1428266" y="26825"/>
                  <a:pt x="1643459" y="0"/>
                </a:cubicBezTo>
                <a:cubicBezTo>
                  <a:pt x="1858652" y="-26825"/>
                  <a:pt x="2023248" y="-10183"/>
                  <a:pt x="2241705" y="0"/>
                </a:cubicBezTo>
                <a:cubicBezTo>
                  <a:pt x="2460162" y="10183"/>
                  <a:pt x="2513864" y="-7680"/>
                  <a:pt x="2661166" y="0"/>
                </a:cubicBezTo>
                <a:cubicBezTo>
                  <a:pt x="2808468" y="7680"/>
                  <a:pt x="2988268" y="-5412"/>
                  <a:pt x="3259412" y="0"/>
                </a:cubicBezTo>
                <a:cubicBezTo>
                  <a:pt x="3530556" y="5412"/>
                  <a:pt x="3595140" y="6814"/>
                  <a:pt x="3857659" y="0"/>
                </a:cubicBezTo>
                <a:cubicBezTo>
                  <a:pt x="4120178" y="-6814"/>
                  <a:pt x="4257709" y="-30677"/>
                  <a:pt x="4634692" y="0"/>
                </a:cubicBezTo>
                <a:cubicBezTo>
                  <a:pt x="5011675" y="30677"/>
                  <a:pt x="4995763" y="-13967"/>
                  <a:pt x="5143545" y="0"/>
                </a:cubicBezTo>
                <a:cubicBezTo>
                  <a:pt x="5291327" y="13967"/>
                  <a:pt x="5532946" y="-1559"/>
                  <a:pt x="5741791" y="0"/>
                </a:cubicBezTo>
                <a:cubicBezTo>
                  <a:pt x="5950636" y="1559"/>
                  <a:pt x="5976659" y="-5350"/>
                  <a:pt x="6161252" y="0"/>
                </a:cubicBezTo>
                <a:cubicBezTo>
                  <a:pt x="6345845" y="5350"/>
                  <a:pt x="6495694" y="-18782"/>
                  <a:pt x="6670105" y="0"/>
                </a:cubicBezTo>
                <a:cubicBezTo>
                  <a:pt x="6844516" y="18782"/>
                  <a:pt x="7203498" y="16892"/>
                  <a:pt x="7447138" y="0"/>
                </a:cubicBezTo>
                <a:cubicBezTo>
                  <a:pt x="7690778" y="-16892"/>
                  <a:pt x="7842197" y="-9042"/>
                  <a:pt x="8045384" y="0"/>
                </a:cubicBezTo>
                <a:cubicBezTo>
                  <a:pt x="8248571" y="9042"/>
                  <a:pt x="8725878" y="-13072"/>
                  <a:pt x="8939316" y="0"/>
                </a:cubicBezTo>
                <a:cubicBezTo>
                  <a:pt x="8955801" y="244557"/>
                  <a:pt x="8967379" y="465174"/>
                  <a:pt x="8939316" y="712083"/>
                </a:cubicBezTo>
                <a:cubicBezTo>
                  <a:pt x="8911253" y="958992"/>
                  <a:pt x="8932710" y="1010473"/>
                  <a:pt x="8939316" y="1188983"/>
                </a:cubicBezTo>
                <a:cubicBezTo>
                  <a:pt x="8945922" y="1367493"/>
                  <a:pt x="8956778" y="1566280"/>
                  <a:pt x="8939316" y="1842271"/>
                </a:cubicBezTo>
                <a:cubicBezTo>
                  <a:pt x="8921854" y="2118262"/>
                  <a:pt x="8957275" y="2191531"/>
                  <a:pt x="8939316" y="2377966"/>
                </a:cubicBezTo>
                <a:cubicBezTo>
                  <a:pt x="8921357" y="2564402"/>
                  <a:pt x="8956207" y="2635745"/>
                  <a:pt x="8939316" y="2854866"/>
                </a:cubicBezTo>
                <a:cubicBezTo>
                  <a:pt x="8922425" y="3073987"/>
                  <a:pt x="8965528" y="3360589"/>
                  <a:pt x="8939316" y="3508154"/>
                </a:cubicBezTo>
                <a:cubicBezTo>
                  <a:pt x="8913104" y="3655719"/>
                  <a:pt x="8956979" y="3935604"/>
                  <a:pt x="8939316" y="4043849"/>
                </a:cubicBezTo>
                <a:cubicBezTo>
                  <a:pt x="8921653" y="4152095"/>
                  <a:pt x="8955021" y="4360970"/>
                  <a:pt x="8939316" y="4520749"/>
                </a:cubicBezTo>
                <a:cubicBezTo>
                  <a:pt x="8923611" y="4680528"/>
                  <a:pt x="8919438" y="4828330"/>
                  <a:pt x="8939316" y="5115241"/>
                </a:cubicBezTo>
                <a:cubicBezTo>
                  <a:pt x="8959194" y="5402152"/>
                  <a:pt x="8904737" y="5515409"/>
                  <a:pt x="8939316" y="5879587"/>
                </a:cubicBezTo>
                <a:cubicBezTo>
                  <a:pt x="8659986" y="5863634"/>
                  <a:pt x="8527919" y="5896614"/>
                  <a:pt x="8341069" y="5879587"/>
                </a:cubicBezTo>
                <a:cubicBezTo>
                  <a:pt x="8154219" y="5862560"/>
                  <a:pt x="7877562" y="5854907"/>
                  <a:pt x="7742823" y="5879587"/>
                </a:cubicBezTo>
                <a:cubicBezTo>
                  <a:pt x="7608084" y="5904267"/>
                  <a:pt x="7450235" y="5889161"/>
                  <a:pt x="7323363" y="5879587"/>
                </a:cubicBezTo>
                <a:cubicBezTo>
                  <a:pt x="7196491" y="5870013"/>
                  <a:pt x="6847196" y="5905495"/>
                  <a:pt x="6635723" y="5879587"/>
                </a:cubicBezTo>
                <a:cubicBezTo>
                  <a:pt x="6424250" y="5853679"/>
                  <a:pt x="6322428" y="5879863"/>
                  <a:pt x="6037476" y="5879587"/>
                </a:cubicBezTo>
                <a:cubicBezTo>
                  <a:pt x="5752524" y="5879311"/>
                  <a:pt x="5419329" y="5862043"/>
                  <a:pt x="5171050" y="5879587"/>
                </a:cubicBezTo>
                <a:cubicBezTo>
                  <a:pt x="4922771" y="5897131"/>
                  <a:pt x="4669715" y="5893069"/>
                  <a:pt x="4483411" y="5879587"/>
                </a:cubicBezTo>
                <a:cubicBezTo>
                  <a:pt x="4297107" y="5866105"/>
                  <a:pt x="4038224" y="5902432"/>
                  <a:pt x="3885164" y="5879587"/>
                </a:cubicBezTo>
                <a:cubicBezTo>
                  <a:pt x="3732104" y="5856742"/>
                  <a:pt x="3380314" y="5899002"/>
                  <a:pt x="3197525" y="5879587"/>
                </a:cubicBezTo>
                <a:cubicBezTo>
                  <a:pt x="3014736" y="5860172"/>
                  <a:pt x="2731452" y="5907385"/>
                  <a:pt x="2420492" y="5879587"/>
                </a:cubicBezTo>
                <a:cubicBezTo>
                  <a:pt x="2109532" y="5851789"/>
                  <a:pt x="2041335" y="5902895"/>
                  <a:pt x="1911638" y="5879587"/>
                </a:cubicBezTo>
                <a:cubicBezTo>
                  <a:pt x="1781941" y="5856279"/>
                  <a:pt x="1612718" y="5865029"/>
                  <a:pt x="1492178" y="5879587"/>
                </a:cubicBezTo>
                <a:cubicBezTo>
                  <a:pt x="1371638" y="5894145"/>
                  <a:pt x="1201014" y="5898983"/>
                  <a:pt x="1072718" y="5879587"/>
                </a:cubicBezTo>
                <a:cubicBezTo>
                  <a:pt x="944422" y="5860191"/>
                  <a:pt x="312449" y="5863337"/>
                  <a:pt x="0" y="5879587"/>
                </a:cubicBezTo>
                <a:cubicBezTo>
                  <a:pt x="270" y="5655328"/>
                  <a:pt x="8593" y="5556305"/>
                  <a:pt x="0" y="5402687"/>
                </a:cubicBezTo>
                <a:cubicBezTo>
                  <a:pt x="-8593" y="5249069"/>
                  <a:pt x="1636" y="5053885"/>
                  <a:pt x="0" y="4925787"/>
                </a:cubicBezTo>
                <a:cubicBezTo>
                  <a:pt x="-1636" y="4797689"/>
                  <a:pt x="9548" y="4419747"/>
                  <a:pt x="0" y="4272500"/>
                </a:cubicBezTo>
                <a:cubicBezTo>
                  <a:pt x="-9548" y="4125253"/>
                  <a:pt x="17242" y="3706059"/>
                  <a:pt x="0" y="3560417"/>
                </a:cubicBezTo>
                <a:cubicBezTo>
                  <a:pt x="-17242" y="3414775"/>
                  <a:pt x="-16815" y="3231627"/>
                  <a:pt x="0" y="3083517"/>
                </a:cubicBezTo>
                <a:cubicBezTo>
                  <a:pt x="16815" y="2935407"/>
                  <a:pt x="-16314" y="2712854"/>
                  <a:pt x="0" y="2430229"/>
                </a:cubicBezTo>
                <a:cubicBezTo>
                  <a:pt x="16314" y="2147604"/>
                  <a:pt x="-15416" y="2129462"/>
                  <a:pt x="0" y="1953329"/>
                </a:cubicBezTo>
                <a:cubicBezTo>
                  <a:pt x="15416" y="1777196"/>
                  <a:pt x="-26702" y="1589300"/>
                  <a:pt x="0" y="1300042"/>
                </a:cubicBezTo>
                <a:cubicBezTo>
                  <a:pt x="26702" y="1010784"/>
                  <a:pt x="29774" y="765980"/>
                  <a:pt x="0" y="587959"/>
                </a:cubicBezTo>
                <a:cubicBezTo>
                  <a:pt x="-29774" y="409938"/>
                  <a:pt x="24931" y="223829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8C7CAC">
                  <a:shade val="30000"/>
                  <a:satMod val="115000"/>
                </a:srgbClr>
              </a:gs>
              <a:gs pos="28000">
                <a:srgbClr val="9A8CB6"/>
              </a:gs>
              <a:gs pos="65000">
                <a:srgbClr val="8C7CAC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76200">
            <a:solidFill>
              <a:srgbClr val="FCE8E7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29547210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3E47A0-AED5-40B6-8EE4-AB0AA75CE2E1}"/>
              </a:ext>
            </a:extLst>
          </p:cNvPr>
          <p:cNvSpPr/>
          <p:nvPr/>
        </p:nvSpPr>
        <p:spPr>
          <a:xfrm>
            <a:off x="2642036" y="1134628"/>
            <a:ext cx="3891657" cy="3411843"/>
          </a:xfrm>
          <a:custGeom>
            <a:avLst/>
            <a:gdLst>
              <a:gd name="connsiteX0" fmla="*/ 858287 w 5031013"/>
              <a:gd name="connsiteY0" fmla="*/ 197747 h 3411843"/>
              <a:gd name="connsiteX1" fmla="*/ 3628782 w 5031013"/>
              <a:gd name="connsiteY1" fmla="*/ 156804 h 3411843"/>
              <a:gd name="connsiteX2" fmla="*/ 3765260 w 5031013"/>
              <a:gd name="connsiteY2" fmla="*/ 1385102 h 3411843"/>
              <a:gd name="connsiteX3" fmla="*/ 4761546 w 5031013"/>
              <a:gd name="connsiteY3" fmla="*/ 1562523 h 3411843"/>
              <a:gd name="connsiteX4" fmla="*/ 4638716 w 5031013"/>
              <a:gd name="connsiteY4" fmla="*/ 3050129 h 3411843"/>
              <a:gd name="connsiteX5" fmla="*/ 503445 w 5031013"/>
              <a:gd name="connsiteY5" fmla="*/ 3172959 h 3411843"/>
              <a:gd name="connsiteX6" fmla="*/ 107660 w 5031013"/>
              <a:gd name="connsiteY6" fmla="*/ 225043 h 3411843"/>
              <a:gd name="connsiteX7" fmla="*/ 858287 w 5031013"/>
              <a:gd name="connsiteY7" fmla="*/ 197747 h 341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31013" h="3411843">
                <a:moveTo>
                  <a:pt x="858287" y="197747"/>
                </a:moveTo>
                <a:cubicBezTo>
                  <a:pt x="1445141" y="186374"/>
                  <a:pt x="3144287" y="-41089"/>
                  <a:pt x="3628782" y="156804"/>
                </a:cubicBezTo>
                <a:cubicBezTo>
                  <a:pt x="4113278" y="354697"/>
                  <a:pt x="3576466" y="1150816"/>
                  <a:pt x="3765260" y="1385102"/>
                </a:cubicBezTo>
                <a:cubicBezTo>
                  <a:pt x="3954054" y="1619388"/>
                  <a:pt x="4615970" y="1285019"/>
                  <a:pt x="4761546" y="1562523"/>
                </a:cubicBezTo>
                <a:cubicBezTo>
                  <a:pt x="4907122" y="1840027"/>
                  <a:pt x="5348399" y="2781723"/>
                  <a:pt x="4638716" y="3050129"/>
                </a:cubicBezTo>
                <a:cubicBezTo>
                  <a:pt x="3929033" y="3318535"/>
                  <a:pt x="1258621" y="3643807"/>
                  <a:pt x="503445" y="3172959"/>
                </a:cubicBezTo>
                <a:cubicBezTo>
                  <a:pt x="-251731" y="2702111"/>
                  <a:pt x="50794" y="720912"/>
                  <a:pt x="107660" y="225043"/>
                </a:cubicBezTo>
                <a:cubicBezTo>
                  <a:pt x="164526" y="-270826"/>
                  <a:pt x="271433" y="209120"/>
                  <a:pt x="858287" y="197747"/>
                </a:cubicBezTo>
                <a:close/>
              </a:path>
            </a:pathLst>
          </a:custGeom>
          <a:solidFill>
            <a:srgbClr val="9A8CB6">
              <a:alpha val="25098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713D25-EE7D-4795-9687-E3F7A0ABD011}"/>
              </a:ext>
            </a:extLst>
          </p:cNvPr>
          <p:cNvSpPr txBox="1"/>
          <p:nvPr/>
        </p:nvSpPr>
        <p:spPr>
          <a:xfrm>
            <a:off x="5793394" y="1764675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ADB4D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B693E27-8028-4074-B3D6-A03CD71FEF00}"/>
              </a:ext>
            </a:extLst>
          </p:cNvPr>
          <p:cNvSpPr txBox="1"/>
          <p:nvPr/>
        </p:nvSpPr>
        <p:spPr>
          <a:xfrm>
            <a:off x="5782901" y="2671492"/>
            <a:ext cx="5665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CẦU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30809D-81B6-4D31-B992-8008F2D0362A}"/>
              </a:ext>
            </a:extLst>
          </p:cNvPr>
          <p:cNvSpPr txBox="1"/>
          <p:nvPr/>
        </p:nvSpPr>
        <p:spPr>
          <a:xfrm>
            <a:off x="-458892" y="821273"/>
            <a:ext cx="7567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5400" b="1" dirty="0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id-ID" sz="5400" b="1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8BD3E3-42A6-442E-B456-351463CC6213}"/>
              </a:ext>
            </a:extLst>
          </p:cNvPr>
          <p:cNvSpPr txBox="1"/>
          <p:nvPr/>
        </p:nvSpPr>
        <p:spPr>
          <a:xfrm>
            <a:off x="5984454" y="4075744"/>
            <a:ext cx="756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125</a:t>
            </a:r>
            <a:endParaRPr lang="id-ID" sz="3600" b="1" dirty="0">
              <a:solidFill>
                <a:srgbClr val="FCE8E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4B33AA-68F9-4687-8036-FB2DECF4480C}"/>
              </a:ext>
            </a:extLst>
          </p:cNvPr>
          <p:cNvGrpSpPr/>
          <p:nvPr/>
        </p:nvGrpSpPr>
        <p:grpSpPr>
          <a:xfrm>
            <a:off x="2342700" y="3933948"/>
            <a:ext cx="2710401" cy="2347282"/>
            <a:chOff x="2227766" y="3966973"/>
            <a:chExt cx="2710401" cy="234728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E3BD833-30FA-46CF-AD15-DB26FFCF6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7766" y="3966973"/>
              <a:ext cx="2260825" cy="226082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C8B19A9-8649-4F58-B411-81A81DF7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683938" y="5060026"/>
              <a:ext cx="1254229" cy="125422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42A917-7B48-436D-9A2D-EB8004F552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16214">
            <a:off x="9149272" y="-164313"/>
            <a:ext cx="2303438" cy="2303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DC70E9-4457-41D6-9F40-B408E4CEBF3B}"/>
              </a:ext>
            </a:extLst>
          </p:cNvPr>
          <p:cNvSpPr txBox="1"/>
          <p:nvPr/>
        </p:nvSpPr>
        <p:spPr>
          <a:xfrm>
            <a:off x="2497607" y="1834974"/>
            <a:ext cx="3384719" cy="2078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6000"/>
              </a:lnSpc>
            </a:pPr>
            <a:r>
              <a:rPr lang="en-US" sz="96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9600" spc="840" dirty="0" err="1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spc="840" dirty="0" err="1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sz="9600" spc="840" dirty="0" err="1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spc="8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spc="840" dirty="0" err="1">
                <a:solidFill>
                  <a:srgbClr val="F6CA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96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9600" spc="840" dirty="0" err="1">
                <a:solidFill>
                  <a:srgbClr val="E7C4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600" spc="840" dirty="0" err="1">
                <a:solidFill>
                  <a:srgbClr val="FCE8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</a:t>
            </a:r>
            <a:r>
              <a:rPr lang="en-US" sz="9600" spc="840" dirty="0" err="1">
                <a:solidFill>
                  <a:srgbClr val="F8D8E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ID" sz="9600" spc="840" dirty="0">
              <a:solidFill>
                <a:srgbClr val="F6CA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94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-9544408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6816255-E257-4871-BF28-EC0B9BDA3F9D}"/>
              </a:ext>
            </a:extLst>
          </p:cNvPr>
          <p:cNvSpPr txBox="1"/>
          <p:nvPr/>
        </p:nvSpPr>
        <p:spPr>
          <a:xfrm>
            <a:off x="3159467" y="1687440"/>
            <a:ext cx="7606257" cy="1305165"/>
          </a:xfrm>
          <a:prstGeom prst="rect">
            <a:avLst/>
          </a:prstGeom>
          <a:solidFill>
            <a:srgbClr val="FCE8E7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Nêu được đặc điểm của hình trụ, hình cầu. Khai triển được hình trụ.</a:t>
            </a:r>
            <a:endParaRPr lang="id-ID" sz="2800" b="1" spc="300" dirty="0">
              <a:solidFill>
                <a:srgbClr val="031F4B"/>
              </a:solidFill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196078-B81E-4ACA-8D4F-E0457D149C06}"/>
              </a:ext>
            </a:extLst>
          </p:cNvPr>
          <p:cNvSpPr txBox="1"/>
          <p:nvPr/>
        </p:nvSpPr>
        <p:spPr>
          <a:xfrm>
            <a:off x="3159467" y="4216280"/>
            <a:ext cx="7606257" cy="1305165"/>
          </a:xfrm>
          <a:prstGeom prst="rect">
            <a:avLst/>
          </a:prstGeom>
          <a:solidFill>
            <a:srgbClr val="D2709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pc="300">
                <a:solidFill>
                  <a:srgbClr val="031F4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Nhận dạng các đồ vật có hình dạng hình trụ, hình cầu trong thực tế.</a:t>
            </a:r>
            <a:endParaRPr lang="id-ID" sz="2800" b="1" spc="300" dirty="0">
              <a:solidFill>
                <a:srgbClr val="031F4B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aphic 25">
            <a:extLst>
              <a:ext uri="{FF2B5EF4-FFF2-40B4-BE49-F238E27FC236}">
                <a16:creationId xmlns:a16="http://schemas.microsoft.com/office/drawing/2014/main" id="{68467FD3-A0E7-4EED-B327-B291323ABD6E}"/>
              </a:ext>
            </a:extLst>
          </p:cNvPr>
          <p:cNvGrpSpPr/>
          <p:nvPr/>
        </p:nvGrpSpPr>
        <p:grpSpPr>
          <a:xfrm>
            <a:off x="1839058" y="4404018"/>
            <a:ext cx="1420958" cy="1770765"/>
            <a:chOff x="1839058" y="4404018"/>
            <a:chExt cx="1420958" cy="1770765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6124653-0A85-4C6A-8F70-F3365B815051}"/>
                </a:ext>
              </a:extLst>
            </p:cNvPr>
            <p:cNvSpPr/>
            <p:nvPr/>
          </p:nvSpPr>
          <p:spPr>
            <a:xfrm>
              <a:off x="2415024" y="5979743"/>
              <a:ext cx="19347" cy="173838"/>
            </a:xfrm>
            <a:custGeom>
              <a:avLst/>
              <a:gdLst>
                <a:gd name="connsiteX0" fmla="*/ 9534 w 19347"/>
                <a:gd name="connsiteY0" fmla="*/ 173839 h 173838"/>
                <a:gd name="connsiteX1" fmla="*/ 2524 w 19347"/>
                <a:gd name="connsiteY1" fmla="*/ 168231 h 173838"/>
                <a:gd name="connsiteX2" fmla="*/ 5328 w 19347"/>
                <a:gd name="connsiteY2" fmla="*/ 7010 h 173838"/>
                <a:gd name="connsiteX3" fmla="*/ 12338 w 19347"/>
                <a:gd name="connsiteY3" fmla="*/ 0 h 173838"/>
                <a:gd name="connsiteX4" fmla="*/ 19347 w 19347"/>
                <a:gd name="connsiteY4" fmla="*/ 7010 h 173838"/>
                <a:gd name="connsiteX5" fmla="*/ 15142 w 19347"/>
                <a:gd name="connsiteY5" fmla="*/ 164025 h 173838"/>
                <a:gd name="connsiteX6" fmla="*/ 9534 w 19347"/>
                <a:gd name="connsiteY6" fmla="*/ 173839 h 173838"/>
                <a:gd name="connsiteX7" fmla="*/ 9534 w 19347"/>
                <a:gd name="connsiteY7" fmla="*/ 173839 h 17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47" h="173838">
                  <a:moveTo>
                    <a:pt x="9534" y="173839"/>
                  </a:moveTo>
                  <a:cubicBezTo>
                    <a:pt x="6730" y="173839"/>
                    <a:pt x="3926" y="171035"/>
                    <a:pt x="2524" y="168231"/>
                  </a:cubicBezTo>
                  <a:cubicBezTo>
                    <a:pt x="-4485" y="127575"/>
                    <a:pt x="5328" y="11215"/>
                    <a:pt x="5328" y="7010"/>
                  </a:cubicBezTo>
                  <a:cubicBezTo>
                    <a:pt x="5328" y="2804"/>
                    <a:pt x="9534" y="0"/>
                    <a:pt x="12338" y="0"/>
                  </a:cubicBezTo>
                  <a:cubicBezTo>
                    <a:pt x="16543" y="0"/>
                    <a:pt x="19347" y="4206"/>
                    <a:pt x="19347" y="7010"/>
                  </a:cubicBezTo>
                  <a:cubicBezTo>
                    <a:pt x="19347" y="8412"/>
                    <a:pt x="8132" y="126173"/>
                    <a:pt x="15142" y="164025"/>
                  </a:cubicBezTo>
                  <a:cubicBezTo>
                    <a:pt x="16543" y="169633"/>
                    <a:pt x="15142" y="172437"/>
                    <a:pt x="9534" y="173839"/>
                  </a:cubicBezTo>
                  <a:cubicBezTo>
                    <a:pt x="10936" y="173839"/>
                    <a:pt x="9534" y="173839"/>
                    <a:pt x="9534" y="173839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Graphic 25">
              <a:extLst>
                <a:ext uri="{FF2B5EF4-FFF2-40B4-BE49-F238E27FC236}">
                  <a16:creationId xmlns:a16="http://schemas.microsoft.com/office/drawing/2014/main" id="{3351821D-95F1-4C2E-8BEA-05BE354687F8}"/>
                </a:ext>
              </a:extLst>
            </p:cNvPr>
            <p:cNvGrpSpPr/>
            <p:nvPr/>
          </p:nvGrpSpPr>
          <p:grpSpPr>
            <a:xfrm>
              <a:off x="2346050" y="5861616"/>
              <a:ext cx="607033" cy="313167"/>
              <a:chOff x="2346050" y="5861616"/>
              <a:chExt cx="607033" cy="313167"/>
            </a:xfrm>
            <a:solidFill>
              <a:srgbClr val="434040"/>
            </a:solidFill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20F33D3-AF66-4CD5-B3D5-6EDE0CC18917}"/>
                  </a:ext>
                </a:extLst>
              </p:cNvPr>
              <p:cNvSpPr/>
              <p:nvPr/>
            </p:nvSpPr>
            <p:spPr>
              <a:xfrm>
                <a:off x="2844771" y="5861616"/>
                <a:ext cx="39618" cy="220466"/>
              </a:xfrm>
              <a:custGeom>
                <a:avLst/>
                <a:gdLst>
                  <a:gd name="connsiteX0" fmla="*/ 31207 w 39618"/>
                  <a:gd name="connsiteY0" fmla="*/ 220467 h 220466"/>
                  <a:gd name="connsiteX1" fmla="*/ 31207 w 39618"/>
                  <a:gd name="connsiteY1" fmla="*/ 220467 h 220466"/>
                  <a:gd name="connsiteX2" fmla="*/ 24197 w 39618"/>
                  <a:gd name="connsiteY2" fmla="*/ 213457 h 220466"/>
                  <a:gd name="connsiteX3" fmla="*/ 365 w 39618"/>
                  <a:gd name="connsiteY3" fmla="*/ 8776 h 220466"/>
                  <a:gd name="connsiteX4" fmla="*/ 5972 w 39618"/>
                  <a:gd name="connsiteY4" fmla="*/ 365 h 220466"/>
                  <a:gd name="connsiteX5" fmla="*/ 14384 w 39618"/>
                  <a:gd name="connsiteY5" fmla="*/ 5972 h 220466"/>
                  <a:gd name="connsiteX6" fmla="*/ 39619 w 39618"/>
                  <a:gd name="connsiteY6" fmla="*/ 214859 h 220466"/>
                  <a:gd name="connsiteX7" fmla="*/ 31207 w 39618"/>
                  <a:gd name="connsiteY7" fmla="*/ 220467 h 22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18" h="220466">
                    <a:moveTo>
                      <a:pt x="31207" y="220467"/>
                    </a:moveTo>
                    <a:cubicBezTo>
                      <a:pt x="31207" y="220467"/>
                      <a:pt x="31207" y="220467"/>
                      <a:pt x="31207" y="220467"/>
                    </a:cubicBezTo>
                    <a:cubicBezTo>
                      <a:pt x="27001" y="220467"/>
                      <a:pt x="24197" y="217663"/>
                      <a:pt x="24197" y="213457"/>
                    </a:cubicBezTo>
                    <a:cubicBezTo>
                      <a:pt x="24197" y="104107"/>
                      <a:pt x="365" y="10178"/>
                      <a:pt x="365" y="8776"/>
                    </a:cubicBezTo>
                    <a:cubicBezTo>
                      <a:pt x="-1037" y="4570"/>
                      <a:pt x="1767" y="1767"/>
                      <a:pt x="5972" y="365"/>
                    </a:cubicBezTo>
                    <a:cubicBezTo>
                      <a:pt x="10178" y="-1037"/>
                      <a:pt x="12982" y="1767"/>
                      <a:pt x="14384" y="5972"/>
                    </a:cubicBezTo>
                    <a:cubicBezTo>
                      <a:pt x="14384" y="7374"/>
                      <a:pt x="39619" y="102705"/>
                      <a:pt x="39619" y="214859"/>
                    </a:cubicBezTo>
                    <a:cubicBezTo>
                      <a:pt x="38217" y="217663"/>
                      <a:pt x="34011" y="220467"/>
                      <a:pt x="31207" y="2204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8" name="Graphic 25">
                <a:extLst>
                  <a:ext uri="{FF2B5EF4-FFF2-40B4-BE49-F238E27FC236}">
                    <a16:creationId xmlns:a16="http://schemas.microsoft.com/office/drawing/2014/main" id="{FB82EFAC-E0C8-4F3B-9026-41170B4EE8AF}"/>
                  </a:ext>
                </a:extLst>
              </p:cNvPr>
              <p:cNvGrpSpPr/>
              <p:nvPr/>
            </p:nvGrpSpPr>
            <p:grpSpPr>
              <a:xfrm>
                <a:off x="2346050" y="6059516"/>
                <a:ext cx="607033" cy="115267"/>
                <a:chOff x="2346050" y="6059516"/>
                <a:chExt cx="607033" cy="115267"/>
              </a:xfrm>
              <a:solidFill>
                <a:srgbClr val="434040"/>
              </a:solidFill>
            </p:grpSpPr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A2F7E1C1-D3E2-490F-92DF-F85C706AE90B}"/>
                    </a:ext>
                  </a:extLst>
                </p:cNvPr>
                <p:cNvSpPr/>
                <p:nvPr/>
              </p:nvSpPr>
              <p:spPr>
                <a:xfrm>
                  <a:off x="2346050" y="6128198"/>
                  <a:ext cx="88321" cy="46586"/>
                </a:xfrm>
                <a:custGeom>
                  <a:avLst/>
                  <a:gdLst>
                    <a:gd name="connsiteX0" fmla="*/ 53273 w 88321"/>
                    <a:gd name="connsiteY0" fmla="*/ 149 h 46586"/>
                    <a:gd name="connsiteX1" fmla="*/ 0 w 88321"/>
                    <a:gd name="connsiteY1" fmla="*/ 28188 h 46586"/>
                    <a:gd name="connsiteX2" fmla="*/ 2804 w 88321"/>
                    <a:gd name="connsiteY2" fmla="*/ 38001 h 46586"/>
                    <a:gd name="connsiteX3" fmla="*/ 28038 w 88321"/>
                    <a:gd name="connsiteY3" fmla="*/ 46413 h 46586"/>
                    <a:gd name="connsiteX4" fmla="*/ 88321 w 88321"/>
                    <a:gd name="connsiteY4" fmla="*/ 22580 h 46586"/>
                    <a:gd name="connsiteX5" fmla="*/ 85517 w 88321"/>
                    <a:gd name="connsiteY5" fmla="*/ 11365 h 46586"/>
                    <a:gd name="connsiteX6" fmla="*/ 53273 w 88321"/>
                    <a:gd name="connsiteY6" fmla="*/ 149 h 46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8321" h="46586">
                      <a:moveTo>
                        <a:pt x="53273" y="149"/>
                      </a:moveTo>
                      <a:cubicBezTo>
                        <a:pt x="28038" y="-1253"/>
                        <a:pt x="2804" y="7159"/>
                        <a:pt x="0" y="28188"/>
                      </a:cubicBezTo>
                      <a:cubicBezTo>
                        <a:pt x="0" y="32394"/>
                        <a:pt x="1402" y="35197"/>
                        <a:pt x="2804" y="38001"/>
                      </a:cubicBezTo>
                      <a:cubicBezTo>
                        <a:pt x="7010" y="43609"/>
                        <a:pt x="15421" y="46413"/>
                        <a:pt x="28038" y="46413"/>
                      </a:cubicBezTo>
                      <a:cubicBezTo>
                        <a:pt x="47665" y="47815"/>
                        <a:pt x="85517" y="40805"/>
                        <a:pt x="88321" y="22580"/>
                      </a:cubicBezTo>
                      <a:cubicBezTo>
                        <a:pt x="88321" y="18374"/>
                        <a:pt x="88321" y="14168"/>
                        <a:pt x="85517" y="11365"/>
                      </a:cubicBezTo>
                      <a:cubicBezTo>
                        <a:pt x="78508" y="1551"/>
                        <a:pt x="60283" y="149"/>
                        <a:pt x="53273" y="14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21320F3B-531A-4F0C-AFF8-581E193E1FE8}"/>
                    </a:ext>
                  </a:extLst>
                </p:cNvPr>
                <p:cNvSpPr/>
                <p:nvPr/>
              </p:nvSpPr>
              <p:spPr>
                <a:xfrm>
                  <a:off x="2871246" y="6059516"/>
                  <a:ext cx="81837" cy="60419"/>
                </a:xfrm>
                <a:custGeom>
                  <a:avLst/>
                  <a:gdLst>
                    <a:gd name="connsiteX0" fmla="*/ 76230 w 81837"/>
                    <a:gd name="connsiteY0" fmla="*/ 28175 h 60419"/>
                    <a:gd name="connsiteX1" fmla="*/ 21555 w 81837"/>
                    <a:gd name="connsiteY1" fmla="*/ 136 h 60419"/>
                    <a:gd name="connsiteX2" fmla="*/ 526 w 81837"/>
                    <a:gd name="connsiteY2" fmla="*/ 11352 h 60419"/>
                    <a:gd name="connsiteX3" fmla="*/ 4732 w 81837"/>
                    <a:gd name="connsiteY3" fmla="*/ 28175 h 60419"/>
                    <a:gd name="connsiteX4" fmla="*/ 63612 w 81837"/>
                    <a:gd name="connsiteY4" fmla="*/ 60419 h 60419"/>
                    <a:gd name="connsiteX5" fmla="*/ 81837 w 81837"/>
                    <a:gd name="connsiteY5" fmla="*/ 50606 h 60419"/>
                    <a:gd name="connsiteX6" fmla="*/ 76230 w 81837"/>
                    <a:gd name="connsiteY6" fmla="*/ 28175 h 60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837" h="60419">
                      <a:moveTo>
                        <a:pt x="76230" y="28175"/>
                      </a:moveTo>
                      <a:cubicBezTo>
                        <a:pt x="65014" y="12754"/>
                        <a:pt x="38378" y="1538"/>
                        <a:pt x="21555" y="136"/>
                      </a:cubicBezTo>
                      <a:cubicBezTo>
                        <a:pt x="4732" y="-1266"/>
                        <a:pt x="526" y="8548"/>
                        <a:pt x="526" y="11352"/>
                      </a:cubicBezTo>
                      <a:cubicBezTo>
                        <a:pt x="-876" y="16959"/>
                        <a:pt x="526" y="22567"/>
                        <a:pt x="4732" y="28175"/>
                      </a:cubicBezTo>
                      <a:cubicBezTo>
                        <a:pt x="15947" y="43596"/>
                        <a:pt x="45387" y="59017"/>
                        <a:pt x="63612" y="60419"/>
                      </a:cubicBezTo>
                      <a:cubicBezTo>
                        <a:pt x="76230" y="60419"/>
                        <a:pt x="80435" y="53409"/>
                        <a:pt x="81837" y="50606"/>
                      </a:cubicBezTo>
                      <a:cubicBezTo>
                        <a:pt x="81837" y="43596"/>
                        <a:pt x="80435" y="35184"/>
                        <a:pt x="76230" y="28175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139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1" name="Graphic 25">
              <a:extLst>
                <a:ext uri="{FF2B5EF4-FFF2-40B4-BE49-F238E27FC236}">
                  <a16:creationId xmlns:a16="http://schemas.microsoft.com/office/drawing/2014/main" id="{46C54A20-0C1D-46E2-B910-0DC2F0D485A2}"/>
                </a:ext>
              </a:extLst>
            </p:cNvPr>
            <p:cNvGrpSpPr/>
            <p:nvPr/>
          </p:nvGrpSpPr>
          <p:grpSpPr>
            <a:xfrm>
              <a:off x="2081086" y="4990886"/>
              <a:ext cx="417072" cy="237469"/>
              <a:chOff x="2081086" y="4990886"/>
              <a:chExt cx="417072" cy="237469"/>
            </a:xfrm>
            <a:solidFill>
              <a:srgbClr val="434040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5E0AFD1-63EC-4278-A40D-F299CAE15D77}"/>
                  </a:ext>
                </a:extLst>
              </p:cNvPr>
              <p:cNvSpPr/>
              <p:nvPr/>
            </p:nvSpPr>
            <p:spPr>
              <a:xfrm>
                <a:off x="2125822" y="4990886"/>
                <a:ext cx="372337" cy="188357"/>
              </a:xfrm>
              <a:custGeom>
                <a:avLst/>
                <a:gdLst>
                  <a:gd name="connsiteX0" fmla="*/ 7136 w 372337"/>
                  <a:gd name="connsiteY0" fmla="*/ 188358 h 188357"/>
                  <a:gd name="connsiteX1" fmla="*/ 2930 w 372337"/>
                  <a:gd name="connsiteY1" fmla="*/ 186956 h 188357"/>
                  <a:gd name="connsiteX2" fmla="*/ 1528 w 372337"/>
                  <a:gd name="connsiteY2" fmla="*/ 177143 h 188357"/>
                  <a:gd name="connsiteX3" fmla="*/ 98261 w 372337"/>
                  <a:gd name="connsiteY3" fmla="*/ 151908 h 188357"/>
                  <a:gd name="connsiteX4" fmla="*/ 152936 w 372337"/>
                  <a:gd name="connsiteY4" fmla="*/ 154712 h 188357"/>
                  <a:gd name="connsiteX5" fmla="*/ 190788 w 372337"/>
                  <a:gd name="connsiteY5" fmla="*/ 105644 h 188357"/>
                  <a:gd name="connsiteX6" fmla="*/ 237052 w 372337"/>
                  <a:gd name="connsiteY6" fmla="*/ 22931 h 188357"/>
                  <a:gd name="connsiteX7" fmla="*/ 370235 w 372337"/>
                  <a:gd name="connsiteY7" fmla="*/ 34146 h 188357"/>
                  <a:gd name="connsiteX8" fmla="*/ 370235 w 372337"/>
                  <a:gd name="connsiteY8" fmla="*/ 43960 h 188357"/>
                  <a:gd name="connsiteX9" fmla="*/ 360421 w 372337"/>
                  <a:gd name="connsiteY9" fmla="*/ 43960 h 188357"/>
                  <a:gd name="connsiteX10" fmla="*/ 246865 w 372337"/>
                  <a:gd name="connsiteY10" fmla="*/ 32744 h 188357"/>
                  <a:gd name="connsiteX11" fmla="*/ 203406 w 372337"/>
                  <a:gd name="connsiteY11" fmla="*/ 109850 h 188357"/>
                  <a:gd name="connsiteX12" fmla="*/ 154338 w 372337"/>
                  <a:gd name="connsiteY12" fmla="*/ 168731 h 188357"/>
                  <a:gd name="connsiteX13" fmla="*/ 94055 w 372337"/>
                  <a:gd name="connsiteY13" fmla="*/ 165927 h 188357"/>
                  <a:gd name="connsiteX14" fmla="*/ 9940 w 372337"/>
                  <a:gd name="connsiteY14" fmla="*/ 185554 h 188357"/>
                  <a:gd name="connsiteX15" fmla="*/ 7136 w 372337"/>
                  <a:gd name="connsiteY15" fmla="*/ 188358 h 18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337" h="188357">
                    <a:moveTo>
                      <a:pt x="7136" y="188358"/>
                    </a:moveTo>
                    <a:cubicBezTo>
                      <a:pt x="5734" y="188358"/>
                      <a:pt x="4332" y="188358"/>
                      <a:pt x="2930" y="186956"/>
                    </a:cubicBezTo>
                    <a:cubicBezTo>
                      <a:pt x="126" y="184152"/>
                      <a:pt x="-1276" y="179946"/>
                      <a:pt x="1528" y="177143"/>
                    </a:cubicBezTo>
                    <a:cubicBezTo>
                      <a:pt x="28165" y="140693"/>
                      <a:pt x="63213" y="146300"/>
                      <a:pt x="98261" y="151908"/>
                    </a:cubicBezTo>
                    <a:cubicBezTo>
                      <a:pt x="116486" y="154712"/>
                      <a:pt x="136113" y="157516"/>
                      <a:pt x="152936" y="154712"/>
                    </a:cubicBezTo>
                    <a:cubicBezTo>
                      <a:pt x="175367" y="150506"/>
                      <a:pt x="180975" y="135085"/>
                      <a:pt x="190788" y="105644"/>
                    </a:cubicBezTo>
                    <a:cubicBezTo>
                      <a:pt x="199200" y="80410"/>
                      <a:pt x="209013" y="49567"/>
                      <a:pt x="237052" y="22931"/>
                    </a:cubicBezTo>
                    <a:cubicBezTo>
                      <a:pt x="300138" y="-34548"/>
                      <a:pt x="368833" y="34146"/>
                      <a:pt x="370235" y="34146"/>
                    </a:cubicBezTo>
                    <a:cubicBezTo>
                      <a:pt x="373038" y="36950"/>
                      <a:pt x="373038" y="41156"/>
                      <a:pt x="370235" y="43960"/>
                    </a:cubicBezTo>
                    <a:cubicBezTo>
                      <a:pt x="367431" y="46764"/>
                      <a:pt x="363225" y="46764"/>
                      <a:pt x="360421" y="43960"/>
                    </a:cubicBezTo>
                    <a:cubicBezTo>
                      <a:pt x="357617" y="41156"/>
                      <a:pt x="300138" y="-14921"/>
                      <a:pt x="246865" y="32744"/>
                    </a:cubicBezTo>
                    <a:cubicBezTo>
                      <a:pt x="220229" y="56577"/>
                      <a:pt x="211817" y="84616"/>
                      <a:pt x="203406" y="109850"/>
                    </a:cubicBezTo>
                    <a:cubicBezTo>
                      <a:pt x="194994" y="137889"/>
                      <a:pt x="186582" y="163123"/>
                      <a:pt x="154338" y="168731"/>
                    </a:cubicBezTo>
                    <a:cubicBezTo>
                      <a:pt x="134711" y="172937"/>
                      <a:pt x="113682" y="168731"/>
                      <a:pt x="94055" y="165927"/>
                    </a:cubicBezTo>
                    <a:cubicBezTo>
                      <a:pt x="60409" y="160319"/>
                      <a:pt x="32371" y="156114"/>
                      <a:pt x="9940" y="185554"/>
                    </a:cubicBezTo>
                    <a:cubicBezTo>
                      <a:pt x="11342" y="186956"/>
                      <a:pt x="8538" y="188358"/>
                      <a:pt x="7136" y="188358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E95BFCA-C75F-45E3-A3BE-5BA0EB32C3FF}"/>
                  </a:ext>
                </a:extLst>
              </p:cNvPr>
              <p:cNvSpPr/>
              <p:nvPr/>
            </p:nvSpPr>
            <p:spPr>
              <a:xfrm>
                <a:off x="2081086" y="5163704"/>
                <a:ext cx="77075" cy="64651"/>
              </a:xfrm>
              <a:custGeom>
                <a:avLst/>
                <a:gdLst>
                  <a:gd name="connsiteX0" fmla="*/ 56077 w 77075"/>
                  <a:gd name="connsiteY0" fmla="*/ 119 h 64651"/>
                  <a:gd name="connsiteX1" fmla="*/ 0 w 77075"/>
                  <a:gd name="connsiteY1" fmla="*/ 22550 h 64651"/>
                  <a:gd name="connsiteX2" fmla="*/ 28038 w 77075"/>
                  <a:gd name="connsiteY2" fmla="*/ 22550 h 64651"/>
                  <a:gd name="connsiteX3" fmla="*/ 11215 w 77075"/>
                  <a:gd name="connsiteY3" fmla="*/ 51990 h 64651"/>
                  <a:gd name="connsiteX4" fmla="*/ 36450 w 77075"/>
                  <a:gd name="connsiteY4" fmla="*/ 33765 h 64651"/>
                  <a:gd name="connsiteX5" fmla="*/ 40656 w 77075"/>
                  <a:gd name="connsiteY5" fmla="*/ 64607 h 64651"/>
                  <a:gd name="connsiteX6" fmla="*/ 57479 w 77075"/>
                  <a:gd name="connsiteY6" fmla="*/ 28157 h 64651"/>
                  <a:gd name="connsiteX7" fmla="*/ 72900 w 77075"/>
                  <a:gd name="connsiteY7" fmla="*/ 49186 h 64651"/>
                  <a:gd name="connsiteX8" fmla="*/ 56077 w 77075"/>
                  <a:gd name="connsiteY8" fmla="*/ 119 h 64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075" h="64651">
                    <a:moveTo>
                      <a:pt x="56077" y="119"/>
                    </a:moveTo>
                    <a:cubicBezTo>
                      <a:pt x="50469" y="-1283"/>
                      <a:pt x="0" y="9932"/>
                      <a:pt x="0" y="22550"/>
                    </a:cubicBezTo>
                    <a:cubicBezTo>
                      <a:pt x="0" y="33765"/>
                      <a:pt x="28038" y="22550"/>
                      <a:pt x="28038" y="22550"/>
                    </a:cubicBezTo>
                    <a:cubicBezTo>
                      <a:pt x="28038" y="22550"/>
                      <a:pt x="2804" y="44980"/>
                      <a:pt x="11215" y="51990"/>
                    </a:cubicBezTo>
                    <a:cubicBezTo>
                      <a:pt x="19627" y="60402"/>
                      <a:pt x="36450" y="33765"/>
                      <a:pt x="36450" y="33765"/>
                    </a:cubicBezTo>
                    <a:cubicBezTo>
                      <a:pt x="36450" y="33765"/>
                      <a:pt x="29440" y="66009"/>
                      <a:pt x="40656" y="64607"/>
                    </a:cubicBezTo>
                    <a:cubicBezTo>
                      <a:pt x="51871" y="63205"/>
                      <a:pt x="57479" y="28157"/>
                      <a:pt x="57479" y="28157"/>
                    </a:cubicBezTo>
                    <a:cubicBezTo>
                      <a:pt x="57479" y="28157"/>
                      <a:pt x="61685" y="50588"/>
                      <a:pt x="72900" y="49186"/>
                    </a:cubicBezTo>
                    <a:cubicBezTo>
                      <a:pt x="78508" y="47784"/>
                      <a:pt x="82714" y="11334"/>
                      <a:pt x="56077" y="11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43DEDFE-C056-4E5F-B358-300E7E57173B}"/>
                </a:ext>
              </a:extLst>
            </p:cNvPr>
            <p:cNvSpPr/>
            <p:nvPr/>
          </p:nvSpPr>
          <p:spPr>
            <a:xfrm>
              <a:off x="1839058" y="4404018"/>
              <a:ext cx="1420958" cy="1594738"/>
            </a:xfrm>
            <a:custGeom>
              <a:avLst/>
              <a:gdLst>
                <a:gd name="connsiteX0" fmla="*/ 306517 w 1420958"/>
                <a:gd name="connsiteY0" fmla="*/ 665876 h 1594738"/>
                <a:gd name="connsiteX1" fmla="*/ 16319 w 1420958"/>
                <a:gd name="connsiteY1" fmla="*/ 595779 h 1594738"/>
                <a:gd name="connsiteX2" fmla="*/ 393437 w 1420958"/>
                <a:gd name="connsiteY2" fmla="*/ 15383 h 1594738"/>
                <a:gd name="connsiteX3" fmla="*/ 1015891 w 1420958"/>
                <a:gd name="connsiteY3" fmla="*/ 469606 h 1594738"/>
                <a:gd name="connsiteX4" fmla="*/ 840651 w 1420958"/>
                <a:gd name="connsiteY4" fmla="*/ 1057013 h 1594738"/>
                <a:gd name="connsiteX5" fmla="*/ 1221974 w 1420958"/>
                <a:gd name="connsiteY5" fmla="*/ 855135 h 1594738"/>
                <a:gd name="connsiteX6" fmla="*/ 1412636 w 1420958"/>
                <a:gd name="connsiteY6" fmla="*/ 1157951 h 1594738"/>
                <a:gd name="connsiteX7" fmla="*/ 602324 w 1420958"/>
                <a:gd name="connsiteY7" fmla="*/ 1592548 h 1594738"/>
                <a:gd name="connsiteX8" fmla="*/ 349977 w 1420958"/>
                <a:gd name="connsiteY8" fmla="*/ 1247674 h 1594738"/>
                <a:gd name="connsiteX9" fmla="*/ 630362 w 1420958"/>
                <a:gd name="connsiteY9" fmla="*/ 688306 h 1594738"/>
                <a:gd name="connsiteX10" fmla="*/ 459327 w 1420958"/>
                <a:gd name="connsiteY10" fmla="*/ 378481 h 1594738"/>
                <a:gd name="connsiteX11" fmla="*/ 306517 w 1420958"/>
                <a:gd name="connsiteY11" fmla="*/ 665876 h 1594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0958" h="1594738">
                  <a:moveTo>
                    <a:pt x="306517" y="665876"/>
                  </a:moveTo>
                  <a:cubicBezTo>
                    <a:pt x="257450" y="710737"/>
                    <a:pt x="61181" y="728962"/>
                    <a:pt x="16319" y="595779"/>
                  </a:cubicBezTo>
                  <a:cubicBezTo>
                    <a:pt x="-29945" y="462597"/>
                    <a:pt x="898" y="93890"/>
                    <a:pt x="393437" y="15383"/>
                  </a:cubicBezTo>
                  <a:cubicBezTo>
                    <a:pt x="785976" y="-63125"/>
                    <a:pt x="1041126" y="169594"/>
                    <a:pt x="1015891" y="469606"/>
                  </a:cubicBezTo>
                  <a:cubicBezTo>
                    <a:pt x="990657" y="771020"/>
                    <a:pt x="807005" y="1020563"/>
                    <a:pt x="840651" y="1057013"/>
                  </a:cubicBezTo>
                  <a:cubicBezTo>
                    <a:pt x="874297" y="1094865"/>
                    <a:pt x="1123840" y="855135"/>
                    <a:pt x="1221974" y="855135"/>
                  </a:cubicBezTo>
                  <a:cubicBezTo>
                    <a:pt x="1290669" y="855135"/>
                    <a:pt x="1460301" y="1050003"/>
                    <a:pt x="1412636" y="1157951"/>
                  </a:cubicBezTo>
                  <a:cubicBezTo>
                    <a:pt x="1352353" y="1292536"/>
                    <a:pt x="799995" y="1624792"/>
                    <a:pt x="602324" y="1592548"/>
                  </a:cubicBezTo>
                  <a:cubicBezTo>
                    <a:pt x="403250" y="1558902"/>
                    <a:pt x="313527" y="1386465"/>
                    <a:pt x="349977" y="1247674"/>
                  </a:cubicBezTo>
                  <a:cubicBezTo>
                    <a:pt x="387829" y="1107482"/>
                    <a:pt x="570079" y="898595"/>
                    <a:pt x="630362" y="688306"/>
                  </a:cubicBezTo>
                  <a:cubicBezTo>
                    <a:pt x="694851" y="455587"/>
                    <a:pt x="598118" y="346237"/>
                    <a:pt x="459327" y="378481"/>
                  </a:cubicBezTo>
                  <a:cubicBezTo>
                    <a:pt x="309321" y="414931"/>
                    <a:pt x="373810" y="604191"/>
                    <a:pt x="306517" y="665876"/>
                  </a:cubicBezTo>
                  <a:close/>
                </a:path>
              </a:pathLst>
            </a:custGeom>
            <a:solidFill>
              <a:srgbClr val="5261AC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3FF8B393-4D87-470A-B781-F3BEFABB168B}"/>
                </a:ext>
              </a:extLst>
            </p:cNvPr>
            <p:cNvSpPr/>
            <p:nvPr/>
          </p:nvSpPr>
          <p:spPr>
            <a:xfrm>
              <a:off x="2099312" y="455118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8CC227F-A12F-4711-838F-8D5B48FF2256}"/>
                </a:ext>
              </a:extLst>
            </p:cNvPr>
            <p:cNvSpPr/>
            <p:nvPr/>
          </p:nvSpPr>
          <p:spPr>
            <a:xfrm>
              <a:off x="2417548" y="4507722"/>
              <a:ext cx="75703" cy="75703"/>
            </a:xfrm>
            <a:custGeom>
              <a:avLst/>
              <a:gdLst>
                <a:gd name="connsiteX0" fmla="*/ 75704 w 75703"/>
                <a:gd name="connsiteY0" fmla="*/ 37852 h 75703"/>
                <a:gd name="connsiteX1" fmla="*/ 37852 w 75703"/>
                <a:gd name="connsiteY1" fmla="*/ 75704 h 75703"/>
                <a:gd name="connsiteX2" fmla="*/ 0 w 75703"/>
                <a:gd name="connsiteY2" fmla="*/ 37852 h 75703"/>
                <a:gd name="connsiteX3" fmla="*/ 37852 w 75703"/>
                <a:gd name="connsiteY3" fmla="*/ 0 h 75703"/>
                <a:gd name="connsiteX4" fmla="*/ 75704 w 75703"/>
                <a:gd name="connsiteY4" fmla="*/ 37852 h 7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703" h="75703">
                  <a:moveTo>
                    <a:pt x="75704" y="37852"/>
                  </a:moveTo>
                  <a:cubicBezTo>
                    <a:pt x="75704" y="58757"/>
                    <a:pt x="58757" y="75704"/>
                    <a:pt x="37852" y="75704"/>
                  </a:cubicBezTo>
                  <a:cubicBezTo>
                    <a:pt x="16947" y="75704"/>
                    <a:pt x="0" y="58757"/>
                    <a:pt x="0" y="37852"/>
                  </a:cubicBezTo>
                  <a:cubicBezTo>
                    <a:pt x="0" y="16947"/>
                    <a:pt x="16947" y="0"/>
                    <a:pt x="37852" y="0"/>
                  </a:cubicBezTo>
                  <a:cubicBezTo>
                    <a:pt x="58757" y="0"/>
                    <a:pt x="75704" y="16947"/>
                    <a:pt x="75704" y="37852"/>
                  </a:cubicBezTo>
                  <a:close/>
                </a:path>
              </a:pathLst>
            </a:custGeom>
            <a:solidFill>
              <a:srgbClr val="434040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7" name="Graphic 25">
              <a:extLst>
                <a:ext uri="{FF2B5EF4-FFF2-40B4-BE49-F238E27FC236}">
                  <a16:creationId xmlns:a16="http://schemas.microsoft.com/office/drawing/2014/main" id="{F52A7B59-ABA1-4DE2-9016-7CEA2C6A90DD}"/>
                </a:ext>
              </a:extLst>
            </p:cNvPr>
            <p:cNvGrpSpPr/>
            <p:nvPr/>
          </p:nvGrpSpPr>
          <p:grpSpPr>
            <a:xfrm>
              <a:off x="2205534" y="4580381"/>
              <a:ext cx="207860" cy="105742"/>
              <a:chOff x="2205534" y="4580381"/>
              <a:chExt cx="207860" cy="10574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C61CA46A-114F-44B6-A5DA-A6E38AF8B847}"/>
                  </a:ext>
                </a:extLst>
              </p:cNvPr>
              <p:cNvSpPr/>
              <p:nvPr/>
            </p:nvSpPr>
            <p:spPr>
              <a:xfrm>
                <a:off x="2260533" y="4649702"/>
                <a:ext cx="113555" cy="36421"/>
              </a:xfrm>
              <a:custGeom>
                <a:avLst/>
                <a:gdLst>
                  <a:gd name="connsiteX0" fmla="*/ 0 w 113555"/>
                  <a:gd name="connsiteY0" fmla="*/ 29054 h 36421"/>
                  <a:gd name="connsiteX1" fmla="*/ 113556 w 113555"/>
                  <a:gd name="connsiteY1" fmla="*/ 15035 h 36421"/>
                  <a:gd name="connsiteX2" fmla="*/ 113556 w 113555"/>
                  <a:gd name="connsiteY2" fmla="*/ 16437 h 36421"/>
                  <a:gd name="connsiteX3" fmla="*/ 51871 w 113555"/>
                  <a:gd name="connsiteY3" fmla="*/ 36064 h 36421"/>
                  <a:gd name="connsiteX4" fmla="*/ 0 w 113555"/>
                  <a:gd name="connsiteY4" fmla="*/ 29054 h 36421"/>
                  <a:gd name="connsiteX5" fmla="*/ 0 w 113555"/>
                  <a:gd name="connsiteY5" fmla="*/ 29054 h 3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555" h="36421">
                    <a:moveTo>
                      <a:pt x="0" y="29054"/>
                    </a:moveTo>
                    <a:cubicBezTo>
                      <a:pt x="0" y="29054"/>
                      <a:pt x="54675" y="-25621"/>
                      <a:pt x="113556" y="15035"/>
                    </a:cubicBezTo>
                    <a:lnTo>
                      <a:pt x="113556" y="16437"/>
                    </a:lnTo>
                    <a:cubicBezTo>
                      <a:pt x="98135" y="26250"/>
                      <a:pt x="77106" y="33260"/>
                      <a:pt x="51871" y="36064"/>
                    </a:cubicBezTo>
                    <a:cubicBezTo>
                      <a:pt x="32244" y="37466"/>
                      <a:pt x="14019" y="34662"/>
                      <a:pt x="0" y="29054"/>
                    </a:cubicBezTo>
                    <a:lnTo>
                      <a:pt x="0" y="29054"/>
                    </a:lnTo>
                    <a:close/>
                  </a:path>
                </a:pathLst>
              </a:custGeom>
              <a:solidFill>
                <a:srgbClr val="F99DA6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3AB7594-19A2-4B9F-A535-E84D48058B6E}"/>
                  </a:ext>
                </a:extLst>
              </p:cNvPr>
              <p:cNvSpPr/>
              <p:nvPr/>
            </p:nvSpPr>
            <p:spPr>
              <a:xfrm>
                <a:off x="2205534" y="4580381"/>
                <a:ext cx="207860" cy="98375"/>
              </a:xfrm>
              <a:custGeom>
                <a:avLst/>
                <a:gdLst>
                  <a:gd name="connsiteX0" fmla="*/ 197995 w 207860"/>
                  <a:gd name="connsiteY0" fmla="*/ 7251 h 98375"/>
                  <a:gd name="connsiteX1" fmla="*/ 169956 w 207860"/>
                  <a:gd name="connsiteY1" fmla="*/ 84357 h 98375"/>
                  <a:gd name="connsiteX2" fmla="*/ 169956 w 207860"/>
                  <a:gd name="connsiteY2" fmla="*/ 82955 h 98375"/>
                  <a:gd name="connsiteX3" fmla="*/ 56400 w 207860"/>
                  <a:gd name="connsiteY3" fmla="*/ 96974 h 98375"/>
                  <a:gd name="connsiteX4" fmla="*/ 56400 w 207860"/>
                  <a:gd name="connsiteY4" fmla="*/ 98376 h 98375"/>
                  <a:gd name="connsiteX5" fmla="*/ 5931 w 207860"/>
                  <a:gd name="connsiteY5" fmla="*/ 24074 h 98375"/>
                  <a:gd name="connsiteX6" fmla="*/ 109674 w 207860"/>
                  <a:gd name="connsiteY6" fmla="*/ 22672 h 98375"/>
                  <a:gd name="connsiteX7" fmla="*/ 197995 w 207860"/>
                  <a:gd name="connsiteY7" fmla="*/ 7251 h 9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7860" h="98375">
                    <a:moveTo>
                      <a:pt x="197995" y="7251"/>
                    </a:moveTo>
                    <a:cubicBezTo>
                      <a:pt x="217622" y="26878"/>
                      <a:pt x="207808" y="61926"/>
                      <a:pt x="169956" y="84357"/>
                    </a:cubicBezTo>
                    <a:lnTo>
                      <a:pt x="169956" y="82955"/>
                    </a:lnTo>
                    <a:cubicBezTo>
                      <a:pt x="111075" y="43701"/>
                      <a:pt x="56400" y="96974"/>
                      <a:pt x="56400" y="96974"/>
                    </a:cubicBezTo>
                    <a:lnTo>
                      <a:pt x="56400" y="98376"/>
                    </a:lnTo>
                    <a:cubicBezTo>
                      <a:pt x="8735" y="82955"/>
                      <a:pt x="-10892" y="40897"/>
                      <a:pt x="5931" y="24074"/>
                    </a:cubicBezTo>
                    <a:cubicBezTo>
                      <a:pt x="22754" y="7251"/>
                      <a:pt x="46587" y="29682"/>
                      <a:pt x="109674" y="22672"/>
                    </a:cubicBezTo>
                    <a:cubicBezTo>
                      <a:pt x="157339" y="17064"/>
                      <a:pt x="176966" y="-13778"/>
                      <a:pt x="197995" y="7251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423CFA3-7108-4CCE-9A35-515E47CFA30F}"/>
                </a:ext>
              </a:extLst>
            </p:cNvPr>
            <p:cNvSpPr/>
            <p:nvPr/>
          </p:nvSpPr>
          <p:spPr>
            <a:xfrm>
              <a:off x="2488151" y="4767641"/>
              <a:ext cx="377662" cy="145817"/>
            </a:xfrm>
            <a:custGeom>
              <a:avLst/>
              <a:gdLst>
                <a:gd name="connsiteX0" fmla="*/ 2297 w 377662"/>
                <a:gd name="connsiteY0" fmla="*/ 129816 h 145817"/>
                <a:gd name="connsiteX1" fmla="*/ 9307 w 377662"/>
                <a:gd name="connsiteY1" fmla="*/ 132619 h 145817"/>
                <a:gd name="connsiteX2" fmla="*/ 28934 w 377662"/>
                <a:gd name="connsiteY2" fmla="*/ 136825 h 145817"/>
                <a:gd name="connsiteX3" fmla="*/ 61178 w 377662"/>
                <a:gd name="connsiteY3" fmla="*/ 136825 h 145817"/>
                <a:gd name="connsiteX4" fmla="*/ 97628 w 377662"/>
                <a:gd name="connsiteY4" fmla="*/ 120002 h 145817"/>
                <a:gd name="connsiteX5" fmla="*/ 117255 w 377662"/>
                <a:gd name="connsiteY5" fmla="*/ 77944 h 145817"/>
                <a:gd name="connsiteX6" fmla="*/ 113049 w 377662"/>
                <a:gd name="connsiteY6" fmla="*/ 55514 h 145817"/>
                <a:gd name="connsiteX7" fmla="*/ 106040 w 377662"/>
                <a:gd name="connsiteY7" fmla="*/ 52710 h 145817"/>
                <a:gd name="connsiteX8" fmla="*/ 104638 w 377662"/>
                <a:gd name="connsiteY8" fmla="*/ 52710 h 145817"/>
                <a:gd name="connsiteX9" fmla="*/ 103236 w 377662"/>
                <a:gd name="connsiteY9" fmla="*/ 52710 h 145817"/>
                <a:gd name="connsiteX10" fmla="*/ 103236 w 377662"/>
                <a:gd name="connsiteY10" fmla="*/ 52710 h 145817"/>
                <a:gd name="connsiteX11" fmla="*/ 101834 w 377662"/>
                <a:gd name="connsiteY11" fmla="*/ 55514 h 145817"/>
                <a:gd name="connsiteX12" fmla="*/ 110245 w 377662"/>
                <a:gd name="connsiteY12" fmla="*/ 76542 h 145817"/>
                <a:gd name="connsiteX13" fmla="*/ 132676 w 377662"/>
                <a:gd name="connsiteY13" fmla="*/ 93365 h 145817"/>
                <a:gd name="connsiteX14" fmla="*/ 190155 w 377662"/>
                <a:gd name="connsiteY14" fmla="*/ 100375 h 145817"/>
                <a:gd name="connsiteX15" fmla="*/ 246232 w 377662"/>
                <a:gd name="connsiteY15" fmla="*/ 79346 h 145817"/>
                <a:gd name="connsiteX16" fmla="*/ 271467 w 377662"/>
                <a:gd name="connsiteY16" fmla="*/ 33083 h 145817"/>
                <a:gd name="connsiteX17" fmla="*/ 261653 w 377662"/>
                <a:gd name="connsiteY17" fmla="*/ 13456 h 145817"/>
                <a:gd name="connsiteX18" fmla="*/ 253242 w 377662"/>
                <a:gd name="connsiteY18" fmla="*/ 12054 h 145817"/>
                <a:gd name="connsiteX19" fmla="*/ 251840 w 377662"/>
                <a:gd name="connsiteY19" fmla="*/ 16260 h 145817"/>
                <a:gd name="connsiteX20" fmla="*/ 264457 w 377662"/>
                <a:gd name="connsiteY20" fmla="*/ 34485 h 145817"/>
                <a:gd name="connsiteX21" fmla="*/ 284084 w 377662"/>
                <a:gd name="connsiteY21" fmla="*/ 45700 h 145817"/>
                <a:gd name="connsiteX22" fmla="*/ 323338 w 377662"/>
                <a:gd name="connsiteY22" fmla="*/ 47102 h 145817"/>
                <a:gd name="connsiteX23" fmla="*/ 351377 w 377662"/>
                <a:gd name="connsiteY23" fmla="*/ 31681 h 145817"/>
                <a:gd name="connsiteX24" fmla="*/ 366798 w 377662"/>
                <a:gd name="connsiteY24" fmla="*/ 17662 h 145817"/>
                <a:gd name="connsiteX25" fmla="*/ 371004 w 377662"/>
                <a:gd name="connsiteY25" fmla="*/ 12054 h 145817"/>
                <a:gd name="connsiteX26" fmla="*/ 371004 w 377662"/>
                <a:gd name="connsiteY26" fmla="*/ 12054 h 145817"/>
                <a:gd name="connsiteX27" fmla="*/ 376611 w 377662"/>
                <a:gd name="connsiteY27" fmla="*/ 12054 h 145817"/>
                <a:gd name="connsiteX28" fmla="*/ 376611 w 377662"/>
                <a:gd name="connsiteY28" fmla="*/ 17662 h 145817"/>
                <a:gd name="connsiteX29" fmla="*/ 372405 w 377662"/>
                <a:gd name="connsiteY29" fmla="*/ 23269 h 145817"/>
                <a:gd name="connsiteX30" fmla="*/ 356984 w 377662"/>
                <a:gd name="connsiteY30" fmla="*/ 38690 h 145817"/>
                <a:gd name="connsiteX31" fmla="*/ 326142 w 377662"/>
                <a:gd name="connsiteY31" fmla="*/ 56915 h 145817"/>
                <a:gd name="connsiteX32" fmla="*/ 279878 w 377662"/>
                <a:gd name="connsiteY32" fmla="*/ 56915 h 145817"/>
                <a:gd name="connsiteX33" fmla="*/ 257448 w 377662"/>
                <a:gd name="connsiteY33" fmla="*/ 44298 h 145817"/>
                <a:gd name="connsiteX34" fmla="*/ 240624 w 377662"/>
                <a:gd name="connsiteY34" fmla="*/ 19063 h 145817"/>
                <a:gd name="connsiteX35" fmla="*/ 240624 w 377662"/>
                <a:gd name="connsiteY35" fmla="*/ 9250 h 145817"/>
                <a:gd name="connsiteX36" fmla="*/ 250438 w 377662"/>
                <a:gd name="connsiteY36" fmla="*/ 838 h 145817"/>
                <a:gd name="connsiteX37" fmla="*/ 268663 w 377662"/>
                <a:gd name="connsiteY37" fmla="*/ 3642 h 145817"/>
                <a:gd name="connsiteX38" fmla="*/ 285486 w 377662"/>
                <a:gd name="connsiteY38" fmla="*/ 33083 h 145817"/>
                <a:gd name="connsiteX39" fmla="*/ 256046 w 377662"/>
                <a:gd name="connsiteY39" fmla="*/ 90562 h 145817"/>
                <a:gd name="connsiteX40" fmla="*/ 194361 w 377662"/>
                <a:gd name="connsiteY40" fmla="*/ 114394 h 145817"/>
                <a:gd name="connsiteX41" fmla="*/ 128470 w 377662"/>
                <a:gd name="connsiteY41" fmla="*/ 105983 h 145817"/>
                <a:gd name="connsiteX42" fmla="*/ 101834 w 377662"/>
                <a:gd name="connsiteY42" fmla="*/ 84954 h 145817"/>
                <a:gd name="connsiteX43" fmla="*/ 93422 w 377662"/>
                <a:gd name="connsiteY43" fmla="*/ 69533 h 145817"/>
                <a:gd name="connsiteX44" fmla="*/ 92020 w 377662"/>
                <a:gd name="connsiteY44" fmla="*/ 49906 h 145817"/>
                <a:gd name="connsiteX45" fmla="*/ 100432 w 377662"/>
                <a:gd name="connsiteY45" fmla="*/ 41494 h 145817"/>
                <a:gd name="connsiteX46" fmla="*/ 104638 w 377662"/>
                <a:gd name="connsiteY46" fmla="*/ 40092 h 145817"/>
                <a:gd name="connsiteX47" fmla="*/ 110245 w 377662"/>
                <a:gd name="connsiteY47" fmla="*/ 38690 h 145817"/>
                <a:gd name="connsiteX48" fmla="*/ 128470 w 377662"/>
                <a:gd name="connsiteY48" fmla="*/ 47102 h 145817"/>
                <a:gd name="connsiteX49" fmla="*/ 135480 w 377662"/>
                <a:gd name="connsiteY49" fmla="*/ 77944 h 145817"/>
                <a:gd name="connsiteX50" fmla="*/ 111647 w 377662"/>
                <a:gd name="connsiteY50" fmla="*/ 127012 h 145817"/>
                <a:gd name="connsiteX51" fmla="*/ 69590 w 377662"/>
                <a:gd name="connsiteY51" fmla="*/ 145237 h 145817"/>
                <a:gd name="connsiteX52" fmla="*/ 34541 w 377662"/>
                <a:gd name="connsiteY52" fmla="*/ 143835 h 145817"/>
                <a:gd name="connsiteX53" fmla="*/ 6503 w 377662"/>
                <a:gd name="connsiteY53" fmla="*/ 134021 h 145817"/>
                <a:gd name="connsiteX54" fmla="*/ 6503 w 377662"/>
                <a:gd name="connsiteY54" fmla="*/ 134021 h 145817"/>
                <a:gd name="connsiteX55" fmla="*/ 5101 w 377662"/>
                <a:gd name="connsiteY55" fmla="*/ 128414 h 145817"/>
                <a:gd name="connsiteX56" fmla="*/ 2297 w 377662"/>
                <a:gd name="connsiteY56" fmla="*/ 129816 h 145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77662" h="145817">
                  <a:moveTo>
                    <a:pt x="2297" y="129816"/>
                  </a:moveTo>
                  <a:cubicBezTo>
                    <a:pt x="2297" y="129816"/>
                    <a:pt x="5101" y="131217"/>
                    <a:pt x="9307" y="132619"/>
                  </a:cubicBezTo>
                  <a:cubicBezTo>
                    <a:pt x="13513" y="134021"/>
                    <a:pt x="20522" y="136825"/>
                    <a:pt x="28934" y="136825"/>
                  </a:cubicBezTo>
                  <a:cubicBezTo>
                    <a:pt x="37345" y="138227"/>
                    <a:pt x="48561" y="138227"/>
                    <a:pt x="61178" y="136825"/>
                  </a:cubicBezTo>
                  <a:cubicBezTo>
                    <a:pt x="72393" y="134021"/>
                    <a:pt x="86413" y="129816"/>
                    <a:pt x="97628" y="120002"/>
                  </a:cubicBezTo>
                  <a:cubicBezTo>
                    <a:pt x="108843" y="110189"/>
                    <a:pt x="115853" y="94767"/>
                    <a:pt x="117255" y="77944"/>
                  </a:cubicBezTo>
                  <a:cubicBezTo>
                    <a:pt x="117255" y="69533"/>
                    <a:pt x="117255" y="61121"/>
                    <a:pt x="113049" y="55514"/>
                  </a:cubicBezTo>
                  <a:cubicBezTo>
                    <a:pt x="111647" y="52710"/>
                    <a:pt x="108843" y="51308"/>
                    <a:pt x="106040" y="52710"/>
                  </a:cubicBezTo>
                  <a:cubicBezTo>
                    <a:pt x="106040" y="52710"/>
                    <a:pt x="104638" y="52710"/>
                    <a:pt x="104638" y="52710"/>
                  </a:cubicBezTo>
                  <a:lnTo>
                    <a:pt x="103236" y="52710"/>
                  </a:lnTo>
                  <a:cubicBezTo>
                    <a:pt x="103236" y="52710"/>
                    <a:pt x="103236" y="52710"/>
                    <a:pt x="103236" y="52710"/>
                  </a:cubicBezTo>
                  <a:cubicBezTo>
                    <a:pt x="103236" y="52710"/>
                    <a:pt x="101834" y="54112"/>
                    <a:pt x="101834" y="55514"/>
                  </a:cubicBezTo>
                  <a:cubicBezTo>
                    <a:pt x="100432" y="59719"/>
                    <a:pt x="103236" y="69533"/>
                    <a:pt x="110245" y="76542"/>
                  </a:cubicBezTo>
                  <a:cubicBezTo>
                    <a:pt x="115853" y="83552"/>
                    <a:pt x="124265" y="89160"/>
                    <a:pt x="132676" y="93365"/>
                  </a:cubicBezTo>
                  <a:cubicBezTo>
                    <a:pt x="149499" y="101777"/>
                    <a:pt x="170528" y="103179"/>
                    <a:pt x="190155" y="100375"/>
                  </a:cubicBezTo>
                  <a:cubicBezTo>
                    <a:pt x="209782" y="97571"/>
                    <a:pt x="229409" y="90562"/>
                    <a:pt x="246232" y="79346"/>
                  </a:cubicBezTo>
                  <a:cubicBezTo>
                    <a:pt x="261653" y="68131"/>
                    <a:pt x="272869" y="51308"/>
                    <a:pt x="271467" y="33083"/>
                  </a:cubicBezTo>
                  <a:cubicBezTo>
                    <a:pt x="271467" y="24671"/>
                    <a:pt x="267261" y="16260"/>
                    <a:pt x="261653" y="13456"/>
                  </a:cubicBezTo>
                  <a:cubicBezTo>
                    <a:pt x="258850" y="12054"/>
                    <a:pt x="256046" y="12054"/>
                    <a:pt x="253242" y="12054"/>
                  </a:cubicBezTo>
                  <a:cubicBezTo>
                    <a:pt x="251840" y="12054"/>
                    <a:pt x="251840" y="12054"/>
                    <a:pt x="251840" y="16260"/>
                  </a:cubicBezTo>
                  <a:cubicBezTo>
                    <a:pt x="253242" y="23269"/>
                    <a:pt x="258850" y="28877"/>
                    <a:pt x="264457" y="34485"/>
                  </a:cubicBezTo>
                  <a:cubicBezTo>
                    <a:pt x="270065" y="40092"/>
                    <a:pt x="277074" y="44298"/>
                    <a:pt x="284084" y="45700"/>
                  </a:cubicBezTo>
                  <a:cubicBezTo>
                    <a:pt x="298103" y="51308"/>
                    <a:pt x="312123" y="51308"/>
                    <a:pt x="323338" y="47102"/>
                  </a:cubicBezTo>
                  <a:cubicBezTo>
                    <a:pt x="334553" y="44298"/>
                    <a:pt x="344367" y="37289"/>
                    <a:pt x="351377" y="31681"/>
                  </a:cubicBezTo>
                  <a:cubicBezTo>
                    <a:pt x="358386" y="26073"/>
                    <a:pt x="362592" y="20465"/>
                    <a:pt x="366798" y="17662"/>
                  </a:cubicBezTo>
                  <a:cubicBezTo>
                    <a:pt x="369601" y="13456"/>
                    <a:pt x="371004" y="12054"/>
                    <a:pt x="371004" y="12054"/>
                  </a:cubicBezTo>
                  <a:lnTo>
                    <a:pt x="371004" y="12054"/>
                  </a:lnTo>
                  <a:cubicBezTo>
                    <a:pt x="372405" y="10652"/>
                    <a:pt x="375209" y="10652"/>
                    <a:pt x="376611" y="12054"/>
                  </a:cubicBezTo>
                  <a:cubicBezTo>
                    <a:pt x="378013" y="13456"/>
                    <a:pt x="378013" y="16260"/>
                    <a:pt x="376611" y="17662"/>
                  </a:cubicBezTo>
                  <a:cubicBezTo>
                    <a:pt x="376611" y="17662"/>
                    <a:pt x="375209" y="20465"/>
                    <a:pt x="372405" y="23269"/>
                  </a:cubicBezTo>
                  <a:cubicBezTo>
                    <a:pt x="369601" y="27475"/>
                    <a:pt x="363994" y="33083"/>
                    <a:pt x="356984" y="38690"/>
                  </a:cubicBezTo>
                  <a:cubicBezTo>
                    <a:pt x="349975" y="44298"/>
                    <a:pt x="340161" y="51308"/>
                    <a:pt x="326142" y="56915"/>
                  </a:cubicBezTo>
                  <a:cubicBezTo>
                    <a:pt x="313525" y="61121"/>
                    <a:pt x="296701" y="62523"/>
                    <a:pt x="279878" y="56915"/>
                  </a:cubicBezTo>
                  <a:cubicBezTo>
                    <a:pt x="271467" y="54112"/>
                    <a:pt x="264457" y="49906"/>
                    <a:pt x="257448" y="44298"/>
                  </a:cubicBezTo>
                  <a:cubicBezTo>
                    <a:pt x="250438" y="38690"/>
                    <a:pt x="243428" y="31681"/>
                    <a:pt x="240624" y="19063"/>
                  </a:cubicBezTo>
                  <a:cubicBezTo>
                    <a:pt x="240624" y="16260"/>
                    <a:pt x="239223" y="12054"/>
                    <a:pt x="240624" y="9250"/>
                  </a:cubicBezTo>
                  <a:cubicBezTo>
                    <a:pt x="242026" y="5044"/>
                    <a:pt x="246232" y="2240"/>
                    <a:pt x="250438" y="838"/>
                  </a:cubicBezTo>
                  <a:cubicBezTo>
                    <a:pt x="256046" y="-563"/>
                    <a:pt x="263055" y="-563"/>
                    <a:pt x="268663" y="3642"/>
                  </a:cubicBezTo>
                  <a:cubicBezTo>
                    <a:pt x="279878" y="10652"/>
                    <a:pt x="284084" y="21867"/>
                    <a:pt x="285486" y="33083"/>
                  </a:cubicBezTo>
                  <a:cubicBezTo>
                    <a:pt x="286888" y="55514"/>
                    <a:pt x="272869" y="77944"/>
                    <a:pt x="256046" y="90562"/>
                  </a:cubicBezTo>
                  <a:cubicBezTo>
                    <a:pt x="237821" y="103179"/>
                    <a:pt x="216792" y="111591"/>
                    <a:pt x="194361" y="114394"/>
                  </a:cubicBezTo>
                  <a:cubicBezTo>
                    <a:pt x="171930" y="117198"/>
                    <a:pt x="149499" y="115796"/>
                    <a:pt x="128470" y="105983"/>
                  </a:cubicBezTo>
                  <a:cubicBezTo>
                    <a:pt x="118657" y="101777"/>
                    <a:pt x="108843" y="94767"/>
                    <a:pt x="101834" y="84954"/>
                  </a:cubicBezTo>
                  <a:cubicBezTo>
                    <a:pt x="97628" y="80748"/>
                    <a:pt x="94824" y="75140"/>
                    <a:pt x="93422" y="69533"/>
                  </a:cubicBezTo>
                  <a:cubicBezTo>
                    <a:pt x="92020" y="63925"/>
                    <a:pt x="90618" y="56915"/>
                    <a:pt x="92020" y="49906"/>
                  </a:cubicBezTo>
                  <a:cubicBezTo>
                    <a:pt x="93422" y="45700"/>
                    <a:pt x="96226" y="42896"/>
                    <a:pt x="100432" y="41494"/>
                  </a:cubicBezTo>
                  <a:cubicBezTo>
                    <a:pt x="103236" y="40092"/>
                    <a:pt x="103236" y="40092"/>
                    <a:pt x="104638" y="40092"/>
                  </a:cubicBezTo>
                  <a:cubicBezTo>
                    <a:pt x="107442" y="40092"/>
                    <a:pt x="107442" y="40092"/>
                    <a:pt x="110245" y="38690"/>
                  </a:cubicBezTo>
                  <a:cubicBezTo>
                    <a:pt x="117255" y="38690"/>
                    <a:pt x="124265" y="41494"/>
                    <a:pt x="128470" y="47102"/>
                  </a:cubicBezTo>
                  <a:cubicBezTo>
                    <a:pt x="135480" y="58317"/>
                    <a:pt x="135480" y="68131"/>
                    <a:pt x="135480" y="77944"/>
                  </a:cubicBezTo>
                  <a:cubicBezTo>
                    <a:pt x="134078" y="97571"/>
                    <a:pt x="124265" y="115796"/>
                    <a:pt x="111647" y="127012"/>
                  </a:cubicBezTo>
                  <a:cubicBezTo>
                    <a:pt x="99030" y="138227"/>
                    <a:pt x="83609" y="143835"/>
                    <a:pt x="69590" y="145237"/>
                  </a:cubicBezTo>
                  <a:cubicBezTo>
                    <a:pt x="55570" y="146639"/>
                    <a:pt x="44355" y="145237"/>
                    <a:pt x="34541" y="143835"/>
                  </a:cubicBezTo>
                  <a:cubicBezTo>
                    <a:pt x="16316" y="139629"/>
                    <a:pt x="6503" y="134021"/>
                    <a:pt x="6503" y="134021"/>
                  </a:cubicBezTo>
                  <a:lnTo>
                    <a:pt x="6503" y="134021"/>
                  </a:lnTo>
                  <a:cubicBezTo>
                    <a:pt x="5101" y="132619"/>
                    <a:pt x="3699" y="131217"/>
                    <a:pt x="5101" y="128414"/>
                  </a:cubicBezTo>
                  <a:cubicBezTo>
                    <a:pt x="-1909" y="129816"/>
                    <a:pt x="-507" y="129816"/>
                    <a:pt x="2297" y="129816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D091E37-663B-4149-AF29-1E500B54A127}"/>
                </a:ext>
              </a:extLst>
            </p:cNvPr>
            <p:cNvSpPr/>
            <p:nvPr/>
          </p:nvSpPr>
          <p:spPr>
            <a:xfrm>
              <a:off x="2471643" y="4980170"/>
              <a:ext cx="348258" cy="107948"/>
            </a:xfrm>
            <a:custGeom>
              <a:avLst/>
              <a:gdLst>
                <a:gd name="connsiteX0" fmla="*/ 6188 w 348258"/>
                <a:gd name="connsiteY0" fmla="*/ 85517 h 107948"/>
                <a:gd name="connsiteX1" fmla="*/ 13198 w 348258"/>
                <a:gd name="connsiteY1" fmla="*/ 89723 h 107948"/>
                <a:gd name="connsiteX2" fmla="*/ 32825 w 348258"/>
                <a:gd name="connsiteY2" fmla="*/ 96733 h 107948"/>
                <a:gd name="connsiteX3" fmla="*/ 66471 w 348258"/>
                <a:gd name="connsiteY3" fmla="*/ 99537 h 107948"/>
                <a:gd name="connsiteX4" fmla="*/ 108529 w 348258"/>
                <a:gd name="connsiteY4" fmla="*/ 93929 h 107948"/>
                <a:gd name="connsiteX5" fmla="*/ 147783 w 348258"/>
                <a:gd name="connsiteY5" fmla="*/ 67292 h 107948"/>
                <a:gd name="connsiteX6" fmla="*/ 153390 w 348258"/>
                <a:gd name="connsiteY6" fmla="*/ 56077 h 107948"/>
                <a:gd name="connsiteX7" fmla="*/ 154792 w 348258"/>
                <a:gd name="connsiteY7" fmla="*/ 50469 h 107948"/>
                <a:gd name="connsiteX8" fmla="*/ 154792 w 348258"/>
                <a:gd name="connsiteY8" fmla="*/ 43460 h 107948"/>
                <a:gd name="connsiteX9" fmla="*/ 154792 w 348258"/>
                <a:gd name="connsiteY9" fmla="*/ 37852 h 107948"/>
                <a:gd name="connsiteX10" fmla="*/ 153390 w 348258"/>
                <a:gd name="connsiteY10" fmla="*/ 30842 h 107948"/>
                <a:gd name="connsiteX11" fmla="*/ 151989 w 348258"/>
                <a:gd name="connsiteY11" fmla="*/ 25235 h 107948"/>
                <a:gd name="connsiteX12" fmla="*/ 149185 w 348258"/>
                <a:gd name="connsiteY12" fmla="*/ 21029 h 107948"/>
                <a:gd name="connsiteX13" fmla="*/ 132362 w 348258"/>
                <a:gd name="connsiteY13" fmla="*/ 18225 h 107948"/>
                <a:gd name="connsiteX14" fmla="*/ 129558 w 348258"/>
                <a:gd name="connsiteY14" fmla="*/ 42058 h 107948"/>
                <a:gd name="connsiteX15" fmla="*/ 132362 w 348258"/>
                <a:gd name="connsiteY15" fmla="*/ 49067 h 107948"/>
                <a:gd name="connsiteX16" fmla="*/ 133764 w 348258"/>
                <a:gd name="connsiteY16" fmla="*/ 51871 h 107948"/>
                <a:gd name="connsiteX17" fmla="*/ 133764 w 348258"/>
                <a:gd name="connsiteY17" fmla="*/ 53273 h 107948"/>
                <a:gd name="connsiteX18" fmla="*/ 133764 w 348258"/>
                <a:gd name="connsiteY18" fmla="*/ 53273 h 107948"/>
                <a:gd name="connsiteX19" fmla="*/ 133764 w 348258"/>
                <a:gd name="connsiteY19" fmla="*/ 53273 h 107948"/>
                <a:gd name="connsiteX20" fmla="*/ 135165 w 348258"/>
                <a:gd name="connsiteY20" fmla="*/ 54675 h 107948"/>
                <a:gd name="connsiteX21" fmla="*/ 139371 w 348258"/>
                <a:gd name="connsiteY21" fmla="*/ 58881 h 107948"/>
                <a:gd name="connsiteX22" fmla="*/ 144979 w 348258"/>
                <a:gd name="connsiteY22" fmla="*/ 61685 h 107948"/>
                <a:gd name="connsiteX23" fmla="*/ 174419 w 348258"/>
                <a:gd name="connsiteY23" fmla="*/ 67292 h 107948"/>
                <a:gd name="connsiteX24" fmla="*/ 234702 w 348258"/>
                <a:gd name="connsiteY24" fmla="*/ 54675 h 107948"/>
                <a:gd name="connsiteX25" fmla="*/ 261339 w 348258"/>
                <a:gd name="connsiteY25" fmla="*/ 40656 h 107948"/>
                <a:gd name="connsiteX26" fmla="*/ 271152 w 348258"/>
                <a:gd name="connsiteY26" fmla="*/ 22431 h 107948"/>
                <a:gd name="connsiteX27" fmla="*/ 269750 w 348258"/>
                <a:gd name="connsiteY27" fmla="*/ 21029 h 107948"/>
                <a:gd name="connsiteX28" fmla="*/ 268348 w 348258"/>
                <a:gd name="connsiteY28" fmla="*/ 19627 h 107948"/>
                <a:gd name="connsiteX29" fmla="*/ 265544 w 348258"/>
                <a:gd name="connsiteY29" fmla="*/ 16823 h 107948"/>
                <a:gd name="connsiteX30" fmla="*/ 264143 w 348258"/>
                <a:gd name="connsiteY30" fmla="*/ 16823 h 107948"/>
                <a:gd name="connsiteX31" fmla="*/ 255731 w 348258"/>
                <a:gd name="connsiteY31" fmla="*/ 18225 h 107948"/>
                <a:gd name="connsiteX32" fmla="*/ 240310 w 348258"/>
                <a:gd name="connsiteY32" fmla="*/ 37852 h 107948"/>
                <a:gd name="connsiteX33" fmla="*/ 245918 w 348258"/>
                <a:gd name="connsiteY33" fmla="*/ 81312 h 107948"/>
                <a:gd name="connsiteX34" fmla="*/ 282368 w 348258"/>
                <a:gd name="connsiteY34" fmla="*/ 96733 h 107948"/>
                <a:gd name="connsiteX35" fmla="*/ 316014 w 348258"/>
                <a:gd name="connsiteY35" fmla="*/ 96733 h 107948"/>
                <a:gd name="connsiteX36" fmla="*/ 337043 w 348258"/>
                <a:gd name="connsiteY36" fmla="*/ 93929 h 107948"/>
                <a:gd name="connsiteX37" fmla="*/ 344052 w 348258"/>
                <a:gd name="connsiteY37" fmla="*/ 92527 h 107948"/>
                <a:gd name="connsiteX38" fmla="*/ 344052 w 348258"/>
                <a:gd name="connsiteY38" fmla="*/ 92527 h 107948"/>
                <a:gd name="connsiteX39" fmla="*/ 348258 w 348258"/>
                <a:gd name="connsiteY39" fmla="*/ 95331 h 107948"/>
                <a:gd name="connsiteX40" fmla="*/ 345454 w 348258"/>
                <a:gd name="connsiteY40" fmla="*/ 99537 h 107948"/>
                <a:gd name="connsiteX41" fmla="*/ 337043 w 348258"/>
                <a:gd name="connsiteY41" fmla="*/ 100939 h 107948"/>
                <a:gd name="connsiteX42" fmla="*/ 314612 w 348258"/>
                <a:gd name="connsiteY42" fmla="*/ 105144 h 107948"/>
                <a:gd name="connsiteX43" fmla="*/ 279564 w 348258"/>
                <a:gd name="connsiteY43" fmla="*/ 106546 h 107948"/>
                <a:gd name="connsiteX44" fmla="*/ 236104 w 348258"/>
                <a:gd name="connsiteY44" fmla="*/ 88321 h 107948"/>
                <a:gd name="connsiteX45" fmla="*/ 223487 w 348258"/>
                <a:gd name="connsiteY45" fmla="*/ 63087 h 107948"/>
                <a:gd name="connsiteX46" fmla="*/ 227693 w 348258"/>
                <a:gd name="connsiteY46" fmla="*/ 33646 h 107948"/>
                <a:gd name="connsiteX47" fmla="*/ 247319 w 348258"/>
                <a:gd name="connsiteY47" fmla="*/ 8412 h 107948"/>
                <a:gd name="connsiteX48" fmla="*/ 266946 w 348258"/>
                <a:gd name="connsiteY48" fmla="*/ 5608 h 107948"/>
                <a:gd name="connsiteX49" fmla="*/ 272554 w 348258"/>
                <a:gd name="connsiteY49" fmla="*/ 8412 h 107948"/>
                <a:gd name="connsiteX50" fmla="*/ 275358 w 348258"/>
                <a:gd name="connsiteY50" fmla="*/ 11215 h 107948"/>
                <a:gd name="connsiteX51" fmla="*/ 279564 w 348258"/>
                <a:gd name="connsiteY51" fmla="*/ 15421 h 107948"/>
                <a:gd name="connsiteX52" fmla="*/ 282368 w 348258"/>
                <a:gd name="connsiteY52" fmla="*/ 19627 h 107948"/>
                <a:gd name="connsiteX53" fmla="*/ 283770 w 348258"/>
                <a:gd name="connsiteY53" fmla="*/ 30842 h 107948"/>
                <a:gd name="connsiteX54" fmla="*/ 279564 w 348258"/>
                <a:gd name="connsiteY54" fmla="*/ 40656 h 107948"/>
                <a:gd name="connsiteX55" fmla="*/ 266946 w 348258"/>
                <a:gd name="connsiteY55" fmla="*/ 53273 h 107948"/>
                <a:gd name="connsiteX56" fmla="*/ 237506 w 348258"/>
                <a:gd name="connsiteY56" fmla="*/ 70096 h 107948"/>
                <a:gd name="connsiteX57" fmla="*/ 171616 w 348258"/>
                <a:gd name="connsiteY57" fmla="*/ 84115 h 107948"/>
                <a:gd name="connsiteX58" fmla="*/ 136567 w 348258"/>
                <a:gd name="connsiteY58" fmla="*/ 77106 h 107948"/>
                <a:gd name="connsiteX59" fmla="*/ 128156 w 348258"/>
                <a:gd name="connsiteY59" fmla="*/ 72900 h 107948"/>
                <a:gd name="connsiteX60" fmla="*/ 121146 w 348258"/>
                <a:gd name="connsiteY60" fmla="*/ 65890 h 107948"/>
                <a:gd name="connsiteX61" fmla="*/ 123950 w 348258"/>
                <a:gd name="connsiteY61" fmla="*/ 61685 h 107948"/>
                <a:gd name="connsiteX62" fmla="*/ 123950 w 348258"/>
                <a:gd name="connsiteY62" fmla="*/ 61685 h 107948"/>
                <a:gd name="connsiteX63" fmla="*/ 123950 w 348258"/>
                <a:gd name="connsiteY63" fmla="*/ 60283 h 107948"/>
                <a:gd name="connsiteX64" fmla="*/ 123950 w 348258"/>
                <a:gd name="connsiteY64" fmla="*/ 58881 h 107948"/>
                <a:gd name="connsiteX65" fmla="*/ 119744 w 348258"/>
                <a:gd name="connsiteY65" fmla="*/ 54675 h 107948"/>
                <a:gd name="connsiteX66" fmla="*/ 115539 w 348258"/>
                <a:gd name="connsiteY66" fmla="*/ 46264 h 107948"/>
                <a:gd name="connsiteX67" fmla="*/ 121146 w 348258"/>
                <a:gd name="connsiteY67" fmla="*/ 9813 h 107948"/>
                <a:gd name="connsiteX68" fmla="*/ 139371 w 348258"/>
                <a:gd name="connsiteY68" fmla="*/ 0 h 107948"/>
                <a:gd name="connsiteX69" fmla="*/ 158998 w 348258"/>
                <a:gd name="connsiteY69" fmla="*/ 8412 h 107948"/>
                <a:gd name="connsiteX70" fmla="*/ 164606 w 348258"/>
                <a:gd name="connsiteY70" fmla="*/ 16823 h 107948"/>
                <a:gd name="connsiteX71" fmla="*/ 167410 w 348258"/>
                <a:gd name="connsiteY71" fmla="*/ 25235 h 107948"/>
                <a:gd name="connsiteX72" fmla="*/ 168812 w 348258"/>
                <a:gd name="connsiteY72" fmla="*/ 32244 h 107948"/>
                <a:gd name="connsiteX73" fmla="*/ 168812 w 348258"/>
                <a:gd name="connsiteY73" fmla="*/ 40656 h 107948"/>
                <a:gd name="connsiteX74" fmla="*/ 168812 w 348258"/>
                <a:gd name="connsiteY74" fmla="*/ 49067 h 107948"/>
                <a:gd name="connsiteX75" fmla="*/ 166008 w 348258"/>
                <a:gd name="connsiteY75" fmla="*/ 57479 h 107948"/>
                <a:gd name="connsiteX76" fmla="*/ 158998 w 348258"/>
                <a:gd name="connsiteY76" fmla="*/ 71498 h 107948"/>
                <a:gd name="connsiteX77" fmla="*/ 112735 w 348258"/>
                <a:gd name="connsiteY77" fmla="*/ 102341 h 107948"/>
                <a:gd name="connsiteX78" fmla="*/ 66471 w 348258"/>
                <a:gd name="connsiteY78" fmla="*/ 107948 h 107948"/>
                <a:gd name="connsiteX79" fmla="*/ 31423 w 348258"/>
                <a:gd name="connsiteY79" fmla="*/ 103742 h 107948"/>
                <a:gd name="connsiteX80" fmla="*/ 8992 w 348258"/>
                <a:gd name="connsiteY80" fmla="*/ 95331 h 107948"/>
                <a:gd name="connsiteX81" fmla="*/ 1983 w 348258"/>
                <a:gd name="connsiteY81" fmla="*/ 91125 h 107948"/>
                <a:gd name="connsiteX82" fmla="*/ 581 w 348258"/>
                <a:gd name="connsiteY82" fmla="*/ 85517 h 107948"/>
                <a:gd name="connsiteX83" fmla="*/ 6188 w 348258"/>
                <a:gd name="connsiteY83" fmla="*/ 85517 h 10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48258" h="107948">
                  <a:moveTo>
                    <a:pt x="6188" y="85517"/>
                  </a:moveTo>
                  <a:cubicBezTo>
                    <a:pt x="6188" y="85517"/>
                    <a:pt x="8992" y="86919"/>
                    <a:pt x="13198" y="89723"/>
                  </a:cubicBezTo>
                  <a:cubicBezTo>
                    <a:pt x="17404" y="91125"/>
                    <a:pt x="24413" y="93929"/>
                    <a:pt x="32825" y="96733"/>
                  </a:cubicBezTo>
                  <a:cubicBezTo>
                    <a:pt x="41236" y="98135"/>
                    <a:pt x="52452" y="100939"/>
                    <a:pt x="66471" y="99537"/>
                  </a:cubicBezTo>
                  <a:cubicBezTo>
                    <a:pt x="79088" y="99537"/>
                    <a:pt x="94510" y="98135"/>
                    <a:pt x="108529" y="93929"/>
                  </a:cubicBezTo>
                  <a:cubicBezTo>
                    <a:pt x="122548" y="89723"/>
                    <a:pt x="139371" y="81312"/>
                    <a:pt x="147783" y="67292"/>
                  </a:cubicBezTo>
                  <a:cubicBezTo>
                    <a:pt x="149185" y="63087"/>
                    <a:pt x="151989" y="60283"/>
                    <a:pt x="153390" y="56077"/>
                  </a:cubicBezTo>
                  <a:lnTo>
                    <a:pt x="154792" y="50469"/>
                  </a:lnTo>
                  <a:lnTo>
                    <a:pt x="154792" y="43460"/>
                  </a:lnTo>
                  <a:lnTo>
                    <a:pt x="154792" y="37852"/>
                  </a:lnTo>
                  <a:lnTo>
                    <a:pt x="153390" y="30842"/>
                  </a:lnTo>
                  <a:cubicBezTo>
                    <a:pt x="153390" y="28038"/>
                    <a:pt x="151989" y="26637"/>
                    <a:pt x="151989" y="25235"/>
                  </a:cubicBezTo>
                  <a:cubicBezTo>
                    <a:pt x="150587" y="23833"/>
                    <a:pt x="150587" y="22431"/>
                    <a:pt x="149185" y="21029"/>
                  </a:cubicBezTo>
                  <a:cubicBezTo>
                    <a:pt x="144979" y="12617"/>
                    <a:pt x="137969" y="12617"/>
                    <a:pt x="132362" y="18225"/>
                  </a:cubicBezTo>
                  <a:cubicBezTo>
                    <a:pt x="126754" y="23833"/>
                    <a:pt x="126754" y="33646"/>
                    <a:pt x="129558" y="42058"/>
                  </a:cubicBezTo>
                  <a:cubicBezTo>
                    <a:pt x="129558" y="44862"/>
                    <a:pt x="130960" y="46264"/>
                    <a:pt x="132362" y="49067"/>
                  </a:cubicBezTo>
                  <a:lnTo>
                    <a:pt x="133764" y="51871"/>
                  </a:lnTo>
                  <a:lnTo>
                    <a:pt x="133764" y="53273"/>
                  </a:lnTo>
                  <a:cubicBezTo>
                    <a:pt x="133764" y="53273"/>
                    <a:pt x="133764" y="54675"/>
                    <a:pt x="133764" y="53273"/>
                  </a:cubicBezTo>
                  <a:lnTo>
                    <a:pt x="133764" y="53273"/>
                  </a:lnTo>
                  <a:lnTo>
                    <a:pt x="135165" y="54675"/>
                  </a:lnTo>
                  <a:cubicBezTo>
                    <a:pt x="136567" y="57479"/>
                    <a:pt x="137969" y="57479"/>
                    <a:pt x="139371" y="58881"/>
                  </a:cubicBezTo>
                  <a:cubicBezTo>
                    <a:pt x="140773" y="60283"/>
                    <a:pt x="143577" y="61685"/>
                    <a:pt x="144979" y="61685"/>
                  </a:cubicBezTo>
                  <a:cubicBezTo>
                    <a:pt x="153390" y="65890"/>
                    <a:pt x="163204" y="67292"/>
                    <a:pt x="174419" y="67292"/>
                  </a:cubicBezTo>
                  <a:cubicBezTo>
                    <a:pt x="195448" y="67292"/>
                    <a:pt x="216477" y="61685"/>
                    <a:pt x="234702" y="54675"/>
                  </a:cubicBezTo>
                  <a:cubicBezTo>
                    <a:pt x="244516" y="50469"/>
                    <a:pt x="252927" y="46264"/>
                    <a:pt x="261339" y="40656"/>
                  </a:cubicBezTo>
                  <a:cubicBezTo>
                    <a:pt x="268348" y="35048"/>
                    <a:pt x="275358" y="26637"/>
                    <a:pt x="271152" y="22431"/>
                  </a:cubicBezTo>
                  <a:cubicBezTo>
                    <a:pt x="271152" y="22431"/>
                    <a:pt x="271152" y="21029"/>
                    <a:pt x="269750" y="21029"/>
                  </a:cubicBezTo>
                  <a:cubicBezTo>
                    <a:pt x="269750" y="21029"/>
                    <a:pt x="268348" y="19627"/>
                    <a:pt x="268348" y="19627"/>
                  </a:cubicBezTo>
                  <a:lnTo>
                    <a:pt x="265544" y="16823"/>
                  </a:lnTo>
                  <a:cubicBezTo>
                    <a:pt x="264143" y="16823"/>
                    <a:pt x="264143" y="16823"/>
                    <a:pt x="264143" y="16823"/>
                  </a:cubicBezTo>
                  <a:cubicBezTo>
                    <a:pt x="261339" y="15421"/>
                    <a:pt x="258535" y="16823"/>
                    <a:pt x="255731" y="18225"/>
                  </a:cubicBezTo>
                  <a:cubicBezTo>
                    <a:pt x="248721" y="22431"/>
                    <a:pt x="244516" y="29440"/>
                    <a:pt x="240310" y="37852"/>
                  </a:cubicBezTo>
                  <a:cubicBezTo>
                    <a:pt x="233300" y="53273"/>
                    <a:pt x="236104" y="71498"/>
                    <a:pt x="245918" y="81312"/>
                  </a:cubicBezTo>
                  <a:cubicBezTo>
                    <a:pt x="255731" y="91125"/>
                    <a:pt x="269750" y="95331"/>
                    <a:pt x="282368" y="96733"/>
                  </a:cubicBezTo>
                  <a:cubicBezTo>
                    <a:pt x="294985" y="98135"/>
                    <a:pt x="306200" y="96733"/>
                    <a:pt x="316014" y="96733"/>
                  </a:cubicBezTo>
                  <a:cubicBezTo>
                    <a:pt x="325827" y="95331"/>
                    <a:pt x="332837" y="93929"/>
                    <a:pt x="337043" y="93929"/>
                  </a:cubicBezTo>
                  <a:cubicBezTo>
                    <a:pt x="342650" y="92527"/>
                    <a:pt x="344052" y="92527"/>
                    <a:pt x="344052" y="92527"/>
                  </a:cubicBezTo>
                  <a:lnTo>
                    <a:pt x="344052" y="92527"/>
                  </a:lnTo>
                  <a:cubicBezTo>
                    <a:pt x="345454" y="92527"/>
                    <a:pt x="348258" y="93929"/>
                    <a:pt x="348258" y="95331"/>
                  </a:cubicBezTo>
                  <a:cubicBezTo>
                    <a:pt x="348258" y="96733"/>
                    <a:pt x="346856" y="99537"/>
                    <a:pt x="345454" y="99537"/>
                  </a:cubicBezTo>
                  <a:cubicBezTo>
                    <a:pt x="345454" y="99537"/>
                    <a:pt x="342650" y="99537"/>
                    <a:pt x="337043" y="100939"/>
                  </a:cubicBezTo>
                  <a:cubicBezTo>
                    <a:pt x="331435" y="102341"/>
                    <a:pt x="324425" y="103742"/>
                    <a:pt x="314612" y="105144"/>
                  </a:cubicBezTo>
                  <a:cubicBezTo>
                    <a:pt x="304798" y="106546"/>
                    <a:pt x="293583" y="107948"/>
                    <a:pt x="279564" y="106546"/>
                  </a:cubicBezTo>
                  <a:cubicBezTo>
                    <a:pt x="265544" y="105144"/>
                    <a:pt x="248721" y="102341"/>
                    <a:pt x="236104" y="88321"/>
                  </a:cubicBezTo>
                  <a:cubicBezTo>
                    <a:pt x="229094" y="81312"/>
                    <a:pt x="224889" y="72900"/>
                    <a:pt x="223487" y="63087"/>
                  </a:cubicBezTo>
                  <a:cubicBezTo>
                    <a:pt x="222085" y="53273"/>
                    <a:pt x="223487" y="43460"/>
                    <a:pt x="227693" y="33646"/>
                  </a:cubicBezTo>
                  <a:cubicBezTo>
                    <a:pt x="231898" y="23833"/>
                    <a:pt x="237506" y="14019"/>
                    <a:pt x="247319" y="8412"/>
                  </a:cubicBezTo>
                  <a:cubicBezTo>
                    <a:pt x="252927" y="5608"/>
                    <a:pt x="259937" y="2804"/>
                    <a:pt x="266946" y="5608"/>
                  </a:cubicBezTo>
                  <a:cubicBezTo>
                    <a:pt x="268348" y="5608"/>
                    <a:pt x="271152" y="7010"/>
                    <a:pt x="272554" y="8412"/>
                  </a:cubicBezTo>
                  <a:lnTo>
                    <a:pt x="275358" y="11215"/>
                  </a:lnTo>
                  <a:cubicBezTo>
                    <a:pt x="278162" y="12617"/>
                    <a:pt x="278162" y="14019"/>
                    <a:pt x="279564" y="15421"/>
                  </a:cubicBezTo>
                  <a:cubicBezTo>
                    <a:pt x="280966" y="16823"/>
                    <a:pt x="280966" y="18225"/>
                    <a:pt x="282368" y="19627"/>
                  </a:cubicBezTo>
                  <a:cubicBezTo>
                    <a:pt x="283770" y="22431"/>
                    <a:pt x="285171" y="26637"/>
                    <a:pt x="283770" y="30842"/>
                  </a:cubicBezTo>
                  <a:cubicBezTo>
                    <a:pt x="283770" y="35048"/>
                    <a:pt x="282368" y="37852"/>
                    <a:pt x="279564" y="40656"/>
                  </a:cubicBezTo>
                  <a:cubicBezTo>
                    <a:pt x="276760" y="46264"/>
                    <a:pt x="271152" y="50469"/>
                    <a:pt x="266946" y="53273"/>
                  </a:cubicBezTo>
                  <a:cubicBezTo>
                    <a:pt x="257133" y="60283"/>
                    <a:pt x="247319" y="65890"/>
                    <a:pt x="237506" y="70096"/>
                  </a:cubicBezTo>
                  <a:cubicBezTo>
                    <a:pt x="216477" y="78508"/>
                    <a:pt x="195448" y="84115"/>
                    <a:pt x="171616" y="84115"/>
                  </a:cubicBezTo>
                  <a:cubicBezTo>
                    <a:pt x="160400" y="84115"/>
                    <a:pt x="147783" y="82714"/>
                    <a:pt x="136567" y="77106"/>
                  </a:cubicBezTo>
                  <a:cubicBezTo>
                    <a:pt x="133764" y="75704"/>
                    <a:pt x="130960" y="74302"/>
                    <a:pt x="128156" y="72900"/>
                  </a:cubicBezTo>
                  <a:cubicBezTo>
                    <a:pt x="125352" y="70096"/>
                    <a:pt x="122548" y="67292"/>
                    <a:pt x="121146" y="65890"/>
                  </a:cubicBezTo>
                  <a:lnTo>
                    <a:pt x="123950" y="61685"/>
                  </a:lnTo>
                  <a:lnTo>
                    <a:pt x="123950" y="61685"/>
                  </a:lnTo>
                  <a:cubicBezTo>
                    <a:pt x="122548" y="60283"/>
                    <a:pt x="123950" y="61685"/>
                    <a:pt x="123950" y="60283"/>
                  </a:cubicBezTo>
                  <a:lnTo>
                    <a:pt x="123950" y="58881"/>
                  </a:lnTo>
                  <a:lnTo>
                    <a:pt x="119744" y="54675"/>
                  </a:lnTo>
                  <a:cubicBezTo>
                    <a:pt x="118342" y="51871"/>
                    <a:pt x="116940" y="49067"/>
                    <a:pt x="115539" y="46264"/>
                  </a:cubicBezTo>
                  <a:cubicBezTo>
                    <a:pt x="111333" y="35048"/>
                    <a:pt x="111333" y="19627"/>
                    <a:pt x="121146" y="9813"/>
                  </a:cubicBezTo>
                  <a:cubicBezTo>
                    <a:pt x="125352" y="4206"/>
                    <a:pt x="132362" y="1402"/>
                    <a:pt x="139371" y="0"/>
                  </a:cubicBezTo>
                  <a:cubicBezTo>
                    <a:pt x="146381" y="0"/>
                    <a:pt x="154792" y="2804"/>
                    <a:pt x="158998" y="8412"/>
                  </a:cubicBezTo>
                  <a:cubicBezTo>
                    <a:pt x="161802" y="11215"/>
                    <a:pt x="163204" y="14019"/>
                    <a:pt x="164606" y="16823"/>
                  </a:cubicBezTo>
                  <a:cubicBezTo>
                    <a:pt x="166008" y="19627"/>
                    <a:pt x="166008" y="22431"/>
                    <a:pt x="167410" y="25235"/>
                  </a:cubicBezTo>
                  <a:lnTo>
                    <a:pt x="168812" y="32244"/>
                  </a:lnTo>
                  <a:cubicBezTo>
                    <a:pt x="168812" y="36450"/>
                    <a:pt x="168812" y="37852"/>
                    <a:pt x="168812" y="40656"/>
                  </a:cubicBezTo>
                  <a:lnTo>
                    <a:pt x="168812" y="49067"/>
                  </a:lnTo>
                  <a:lnTo>
                    <a:pt x="166008" y="57479"/>
                  </a:lnTo>
                  <a:cubicBezTo>
                    <a:pt x="164606" y="63087"/>
                    <a:pt x="161802" y="67292"/>
                    <a:pt x="158998" y="71498"/>
                  </a:cubicBezTo>
                  <a:cubicBezTo>
                    <a:pt x="147783" y="89723"/>
                    <a:pt x="129558" y="98135"/>
                    <a:pt x="112735" y="102341"/>
                  </a:cubicBezTo>
                  <a:cubicBezTo>
                    <a:pt x="95912" y="106546"/>
                    <a:pt x="80490" y="107948"/>
                    <a:pt x="66471" y="107948"/>
                  </a:cubicBezTo>
                  <a:cubicBezTo>
                    <a:pt x="52452" y="107948"/>
                    <a:pt x="41236" y="105144"/>
                    <a:pt x="31423" y="103742"/>
                  </a:cubicBezTo>
                  <a:cubicBezTo>
                    <a:pt x="21610" y="100939"/>
                    <a:pt x="14600" y="98135"/>
                    <a:pt x="8992" y="95331"/>
                  </a:cubicBezTo>
                  <a:cubicBezTo>
                    <a:pt x="4786" y="92527"/>
                    <a:pt x="1983" y="91125"/>
                    <a:pt x="1983" y="91125"/>
                  </a:cubicBezTo>
                  <a:cubicBezTo>
                    <a:pt x="581" y="89723"/>
                    <a:pt x="-821" y="88321"/>
                    <a:pt x="581" y="85517"/>
                  </a:cubicBezTo>
                  <a:cubicBezTo>
                    <a:pt x="1983" y="85517"/>
                    <a:pt x="4786" y="84115"/>
                    <a:pt x="6188" y="85517"/>
                  </a:cubicBezTo>
                  <a:close/>
                </a:path>
              </a:pathLst>
            </a:custGeom>
            <a:solidFill>
              <a:srgbClr val="FCC5C5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FBFB0B-C9FD-4769-A04C-E9D07742B9A8}"/>
                </a:ext>
              </a:extLst>
            </p:cNvPr>
            <p:cNvSpPr/>
            <p:nvPr/>
          </p:nvSpPr>
          <p:spPr>
            <a:xfrm>
              <a:off x="2410539" y="5198321"/>
              <a:ext cx="321040" cy="114105"/>
            </a:xfrm>
            <a:custGeom>
              <a:avLst/>
              <a:gdLst>
                <a:gd name="connsiteX0" fmla="*/ 5608 w 321040"/>
                <a:gd name="connsiteY0" fmla="*/ 41206 h 114105"/>
                <a:gd name="connsiteX1" fmla="*/ 5608 w 321040"/>
                <a:gd name="connsiteY1" fmla="*/ 42608 h 114105"/>
                <a:gd name="connsiteX2" fmla="*/ 7010 w 321040"/>
                <a:gd name="connsiteY2" fmla="*/ 46813 h 114105"/>
                <a:gd name="connsiteX3" fmla="*/ 16823 w 321040"/>
                <a:gd name="connsiteY3" fmla="*/ 62235 h 114105"/>
                <a:gd name="connsiteX4" fmla="*/ 42058 w 321040"/>
                <a:gd name="connsiteY4" fmla="*/ 74852 h 114105"/>
                <a:gd name="connsiteX5" fmla="*/ 79910 w 321040"/>
                <a:gd name="connsiteY5" fmla="*/ 72048 h 114105"/>
                <a:gd name="connsiteX6" fmla="*/ 117762 w 321040"/>
                <a:gd name="connsiteY6" fmla="*/ 46813 h 114105"/>
                <a:gd name="connsiteX7" fmla="*/ 127575 w 321040"/>
                <a:gd name="connsiteY7" fmla="*/ 27187 h 114105"/>
                <a:gd name="connsiteX8" fmla="*/ 126173 w 321040"/>
                <a:gd name="connsiteY8" fmla="*/ 18775 h 114105"/>
                <a:gd name="connsiteX9" fmla="*/ 123369 w 321040"/>
                <a:gd name="connsiteY9" fmla="*/ 15971 h 114105"/>
                <a:gd name="connsiteX10" fmla="*/ 123369 w 321040"/>
                <a:gd name="connsiteY10" fmla="*/ 15971 h 114105"/>
                <a:gd name="connsiteX11" fmla="*/ 123369 w 321040"/>
                <a:gd name="connsiteY11" fmla="*/ 15971 h 114105"/>
                <a:gd name="connsiteX12" fmla="*/ 123369 w 321040"/>
                <a:gd name="connsiteY12" fmla="*/ 15971 h 114105"/>
                <a:gd name="connsiteX13" fmla="*/ 123369 w 321040"/>
                <a:gd name="connsiteY13" fmla="*/ 15971 h 114105"/>
                <a:gd name="connsiteX14" fmla="*/ 121967 w 321040"/>
                <a:gd name="connsiteY14" fmla="*/ 14569 h 114105"/>
                <a:gd name="connsiteX15" fmla="*/ 120566 w 321040"/>
                <a:gd name="connsiteY15" fmla="*/ 14569 h 114105"/>
                <a:gd name="connsiteX16" fmla="*/ 116360 w 321040"/>
                <a:gd name="connsiteY16" fmla="*/ 18775 h 114105"/>
                <a:gd name="connsiteX17" fmla="*/ 113556 w 321040"/>
                <a:gd name="connsiteY17" fmla="*/ 29990 h 114105"/>
                <a:gd name="connsiteX18" fmla="*/ 117762 w 321040"/>
                <a:gd name="connsiteY18" fmla="*/ 56627 h 114105"/>
                <a:gd name="connsiteX19" fmla="*/ 154212 w 321040"/>
                <a:gd name="connsiteY19" fmla="*/ 94479 h 114105"/>
                <a:gd name="connsiteX20" fmla="*/ 180848 w 321040"/>
                <a:gd name="connsiteY20" fmla="*/ 100087 h 114105"/>
                <a:gd name="connsiteX21" fmla="*/ 207485 w 321040"/>
                <a:gd name="connsiteY21" fmla="*/ 95881 h 114105"/>
                <a:gd name="connsiteX22" fmla="*/ 242533 w 321040"/>
                <a:gd name="connsiteY22" fmla="*/ 58029 h 114105"/>
                <a:gd name="connsiteX23" fmla="*/ 245337 w 321040"/>
                <a:gd name="connsiteY23" fmla="*/ 34196 h 114105"/>
                <a:gd name="connsiteX24" fmla="*/ 242533 w 321040"/>
                <a:gd name="connsiteY24" fmla="*/ 25785 h 114105"/>
                <a:gd name="connsiteX25" fmla="*/ 239729 w 321040"/>
                <a:gd name="connsiteY25" fmla="*/ 24383 h 114105"/>
                <a:gd name="connsiteX26" fmla="*/ 239729 w 321040"/>
                <a:gd name="connsiteY26" fmla="*/ 24383 h 114105"/>
                <a:gd name="connsiteX27" fmla="*/ 238327 w 321040"/>
                <a:gd name="connsiteY27" fmla="*/ 24383 h 114105"/>
                <a:gd name="connsiteX28" fmla="*/ 236925 w 321040"/>
                <a:gd name="connsiteY28" fmla="*/ 24383 h 114105"/>
                <a:gd name="connsiteX29" fmla="*/ 236925 w 321040"/>
                <a:gd name="connsiteY29" fmla="*/ 24383 h 114105"/>
                <a:gd name="connsiteX30" fmla="*/ 231318 w 321040"/>
                <a:gd name="connsiteY30" fmla="*/ 41206 h 114105"/>
                <a:gd name="connsiteX31" fmla="*/ 235523 w 321040"/>
                <a:gd name="connsiteY31" fmla="*/ 62235 h 114105"/>
                <a:gd name="connsiteX32" fmla="*/ 260758 w 321040"/>
                <a:gd name="connsiteY32" fmla="*/ 87469 h 114105"/>
                <a:gd name="connsiteX33" fmla="*/ 290198 w 321040"/>
                <a:gd name="connsiteY33" fmla="*/ 93077 h 114105"/>
                <a:gd name="connsiteX34" fmla="*/ 309825 w 321040"/>
                <a:gd name="connsiteY34" fmla="*/ 90273 h 114105"/>
                <a:gd name="connsiteX35" fmla="*/ 316835 w 321040"/>
                <a:gd name="connsiteY35" fmla="*/ 88871 h 114105"/>
                <a:gd name="connsiteX36" fmla="*/ 316835 w 321040"/>
                <a:gd name="connsiteY36" fmla="*/ 88871 h 114105"/>
                <a:gd name="connsiteX37" fmla="*/ 321041 w 321040"/>
                <a:gd name="connsiteY37" fmla="*/ 91675 h 114105"/>
                <a:gd name="connsiteX38" fmla="*/ 318237 w 321040"/>
                <a:gd name="connsiteY38" fmla="*/ 95881 h 114105"/>
                <a:gd name="connsiteX39" fmla="*/ 311227 w 321040"/>
                <a:gd name="connsiteY39" fmla="*/ 97283 h 114105"/>
                <a:gd name="connsiteX40" fmla="*/ 290198 w 321040"/>
                <a:gd name="connsiteY40" fmla="*/ 100087 h 114105"/>
                <a:gd name="connsiteX41" fmla="*/ 256552 w 321040"/>
                <a:gd name="connsiteY41" fmla="*/ 95881 h 114105"/>
                <a:gd name="connsiteX42" fmla="*/ 224308 w 321040"/>
                <a:gd name="connsiteY42" fmla="*/ 66440 h 114105"/>
                <a:gd name="connsiteX43" fmla="*/ 218700 w 321040"/>
                <a:gd name="connsiteY43" fmla="*/ 41206 h 114105"/>
                <a:gd name="connsiteX44" fmla="*/ 220102 w 321040"/>
                <a:gd name="connsiteY44" fmla="*/ 27187 h 114105"/>
                <a:gd name="connsiteX45" fmla="*/ 229916 w 321040"/>
                <a:gd name="connsiteY45" fmla="*/ 13167 h 114105"/>
                <a:gd name="connsiteX46" fmla="*/ 235523 w 321040"/>
                <a:gd name="connsiteY46" fmla="*/ 11765 h 114105"/>
                <a:gd name="connsiteX47" fmla="*/ 236925 w 321040"/>
                <a:gd name="connsiteY47" fmla="*/ 11765 h 114105"/>
                <a:gd name="connsiteX48" fmla="*/ 238327 w 321040"/>
                <a:gd name="connsiteY48" fmla="*/ 11765 h 114105"/>
                <a:gd name="connsiteX49" fmla="*/ 239729 w 321040"/>
                <a:gd name="connsiteY49" fmla="*/ 11765 h 114105"/>
                <a:gd name="connsiteX50" fmla="*/ 249543 w 321040"/>
                <a:gd name="connsiteY50" fmla="*/ 15971 h 114105"/>
                <a:gd name="connsiteX51" fmla="*/ 256552 w 321040"/>
                <a:gd name="connsiteY51" fmla="*/ 31392 h 114105"/>
                <a:gd name="connsiteX52" fmla="*/ 253748 w 321040"/>
                <a:gd name="connsiteY52" fmla="*/ 62235 h 114105"/>
                <a:gd name="connsiteX53" fmla="*/ 211691 w 321040"/>
                <a:gd name="connsiteY53" fmla="*/ 108498 h 114105"/>
                <a:gd name="connsiteX54" fmla="*/ 179446 w 321040"/>
                <a:gd name="connsiteY54" fmla="*/ 114106 h 114105"/>
                <a:gd name="connsiteX55" fmla="*/ 147202 w 321040"/>
                <a:gd name="connsiteY55" fmla="*/ 107096 h 114105"/>
                <a:gd name="connsiteX56" fmla="*/ 103742 w 321040"/>
                <a:gd name="connsiteY56" fmla="*/ 60833 h 114105"/>
                <a:gd name="connsiteX57" fmla="*/ 99537 w 321040"/>
                <a:gd name="connsiteY57" fmla="*/ 28588 h 114105"/>
                <a:gd name="connsiteX58" fmla="*/ 103742 w 321040"/>
                <a:gd name="connsiteY58" fmla="*/ 11765 h 114105"/>
                <a:gd name="connsiteX59" fmla="*/ 109350 w 321040"/>
                <a:gd name="connsiteY59" fmla="*/ 3354 h 114105"/>
                <a:gd name="connsiteX60" fmla="*/ 120566 w 321040"/>
                <a:gd name="connsiteY60" fmla="*/ 550 h 114105"/>
                <a:gd name="connsiteX61" fmla="*/ 126173 w 321040"/>
                <a:gd name="connsiteY61" fmla="*/ 1952 h 114105"/>
                <a:gd name="connsiteX62" fmla="*/ 127575 w 321040"/>
                <a:gd name="connsiteY62" fmla="*/ 3354 h 114105"/>
                <a:gd name="connsiteX63" fmla="*/ 127575 w 321040"/>
                <a:gd name="connsiteY63" fmla="*/ 3354 h 114105"/>
                <a:gd name="connsiteX64" fmla="*/ 128977 w 321040"/>
                <a:gd name="connsiteY64" fmla="*/ 3354 h 114105"/>
                <a:gd name="connsiteX65" fmla="*/ 128977 w 321040"/>
                <a:gd name="connsiteY65" fmla="*/ 3354 h 114105"/>
                <a:gd name="connsiteX66" fmla="*/ 130379 w 321040"/>
                <a:gd name="connsiteY66" fmla="*/ 3354 h 114105"/>
                <a:gd name="connsiteX67" fmla="*/ 137389 w 321040"/>
                <a:gd name="connsiteY67" fmla="*/ 10363 h 114105"/>
                <a:gd name="connsiteX68" fmla="*/ 141594 w 321040"/>
                <a:gd name="connsiteY68" fmla="*/ 27187 h 114105"/>
                <a:gd name="connsiteX69" fmla="*/ 128977 w 321040"/>
                <a:gd name="connsiteY69" fmla="*/ 53823 h 114105"/>
                <a:gd name="connsiteX70" fmla="*/ 85517 w 321040"/>
                <a:gd name="connsiteY70" fmla="*/ 80460 h 114105"/>
                <a:gd name="connsiteX71" fmla="*/ 42058 w 321040"/>
                <a:gd name="connsiteY71" fmla="*/ 81862 h 114105"/>
                <a:gd name="connsiteX72" fmla="*/ 12617 w 321040"/>
                <a:gd name="connsiteY72" fmla="*/ 66440 h 114105"/>
                <a:gd name="connsiteX73" fmla="*/ 1402 w 321040"/>
                <a:gd name="connsiteY73" fmla="*/ 46813 h 114105"/>
                <a:gd name="connsiteX74" fmla="*/ 0 w 321040"/>
                <a:gd name="connsiteY74" fmla="*/ 41206 h 114105"/>
                <a:gd name="connsiteX75" fmla="*/ 0 w 321040"/>
                <a:gd name="connsiteY75" fmla="*/ 38402 h 114105"/>
                <a:gd name="connsiteX76" fmla="*/ 2804 w 321040"/>
                <a:gd name="connsiteY76" fmla="*/ 34196 h 114105"/>
                <a:gd name="connsiteX77" fmla="*/ 5608 w 321040"/>
                <a:gd name="connsiteY77" fmla="*/ 41206 h 114105"/>
                <a:gd name="connsiteX78" fmla="*/ 5608 w 321040"/>
                <a:gd name="connsiteY78" fmla="*/ 41206 h 11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21040" h="114105">
                  <a:moveTo>
                    <a:pt x="5608" y="41206"/>
                  </a:moveTo>
                  <a:cubicBezTo>
                    <a:pt x="5608" y="41206"/>
                    <a:pt x="5608" y="41206"/>
                    <a:pt x="5608" y="42608"/>
                  </a:cubicBezTo>
                  <a:cubicBezTo>
                    <a:pt x="5608" y="44010"/>
                    <a:pt x="5608" y="45412"/>
                    <a:pt x="7010" y="46813"/>
                  </a:cubicBezTo>
                  <a:cubicBezTo>
                    <a:pt x="8412" y="51019"/>
                    <a:pt x="11215" y="56627"/>
                    <a:pt x="16823" y="62235"/>
                  </a:cubicBezTo>
                  <a:cubicBezTo>
                    <a:pt x="22431" y="67842"/>
                    <a:pt x="30842" y="72048"/>
                    <a:pt x="42058" y="74852"/>
                  </a:cubicBezTo>
                  <a:cubicBezTo>
                    <a:pt x="53273" y="76254"/>
                    <a:pt x="67292" y="76254"/>
                    <a:pt x="79910" y="72048"/>
                  </a:cubicBezTo>
                  <a:cubicBezTo>
                    <a:pt x="93929" y="67842"/>
                    <a:pt x="106546" y="59431"/>
                    <a:pt x="117762" y="46813"/>
                  </a:cubicBezTo>
                  <a:cubicBezTo>
                    <a:pt x="123369" y="41206"/>
                    <a:pt x="127575" y="34196"/>
                    <a:pt x="127575" y="27187"/>
                  </a:cubicBezTo>
                  <a:cubicBezTo>
                    <a:pt x="127575" y="24383"/>
                    <a:pt x="127575" y="20177"/>
                    <a:pt x="126173" y="18775"/>
                  </a:cubicBezTo>
                  <a:cubicBezTo>
                    <a:pt x="124771" y="17373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3369" y="15971"/>
                  </a:lnTo>
                  <a:cubicBezTo>
                    <a:pt x="123369" y="15971"/>
                    <a:pt x="124771" y="15971"/>
                    <a:pt x="123369" y="15971"/>
                  </a:cubicBezTo>
                  <a:lnTo>
                    <a:pt x="123369" y="15971"/>
                  </a:lnTo>
                  <a:lnTo>
                    <a:pt x="121967" y="14569"/>
                  </a:lnTo>
                  <a:cubicBezTo>
                    <a:pt x="120566" y="14569"/>
                    <a:pt x="121967" y="14569"/>
                    <a:pt x="120566" y="14569"/>
                  </a:cubicBezTo>
                  <a:cubicBezTo>
                    <a:pt x="119164" y="14569"/>
                    <a:pt x="117762" y="14569"/>
                    <a:pt x="116360" y="18775"/>
                  </a:cubicBezTo>
                  <a:cubicBezTo>
                    <a:pt x="114958" y="21579"/>
                    <a:pt x="113556" y="25785"/>
                    <a:pt x="113556" y="29990"/>
                  </a:cubicBezTo>
                  <a:cubicBezTo>
                    <a:pt x="113556" y="38402"/>
                    <a:pt x="114958" y="48215"/>
                    <a:pt x="117762" y="56627"/>
                  </a:cubicBezTo>
                  <a:cubicBezTo>
                    <a:pt x="123369" y="73450"/>
                    <a:pt x="137389" y="87469"/>
                    <a:pt x="154212" y="94479"/>
                  </a:cubicBezTo>
                  <a:cubicBezTo>
                    <a:pt x="162623" y="97283"/>
                    <a:pt x="171035" y="100087"/>
                    <a:pt x="180848" y="100087"/>
                  </a:cubicBezTo>
                  <a:cubicBezTo>
                    <a:pt x="189260" y="100087"/>
                    <a:pt x="199073" y="98685"/>
                    <a:pt x="207485" y="95881"/>
                  </a:cubicBezTo>
                  <a:cubicBezTo>
                    <a:pt x="224308" y="88871"/>
                    <a:pt x="236925" y="74852"/>
                    <a:pt x="242533" y="58029"/>
                  </a:cubicBezTo>
                  <a:cubicBezTo>
                    <a:pt x="245337" y="49617"/>
                    <a:pt x="246739" y="41206"/>
                    <a:pt x="245337" y="34196"/>
                  </a:cubicBezTo>
                  <a:cubicBezTo>
                    <a:pt x="245337" y="29990"/>
                    <a:pt x="243935" y="27187"/>
                    <a:pt x="242533" y="25785"/>
                  </a:cubicBezTo>
                  <a:cubicBezTo>
                    <a:pt x="241131" y="25785"/>
                    <a:pt x="241131" y="24383"/>
                    <a:pt x="239729" y="24383"/>
                  </a:cubicBezTo>
                  <a:cubicBezTo>
                    <a:pt x="239729" y="24383"/>
                    <a:pt x="238327" y="24383"/>
                    <a:pt x="239729" y="24383"/>
                  </a:cubicBezTo>
                  <a:lnTo>
                    <a:pt x="238327" y="24383"/>
                  </a:lnTo>
                  <a:cubicBezTo>
                    <a:pt x="238327" y="24383"/>
                    <a:pt x="236925" y="24383"/>
                    <a:pt x="236925" y="24383"/>
                  </a:cubicBezTo>
                  <a:cubicBezTo>
                    <a:pt x="236925" y="24383"/>
                    <a:pt x="236925" y="24383"/>
                    <a:pt x="236925" y="24383"/>
                  </a:cubicBezTo>
                  <a:cubicBezTo>
                    <a:pt x="234121" y="25785"/>
                    <a:pt x="231318" y="35598"/>
                    <a:pt x="231318" y="41206"/>
                  </a:cubicBezTo>
                  <a:cubicBezTo>
                    <a:pt x="231318" y="48215"/>
                    <a:pt x="232720" y="55225"/>
                    <a:pt x="235523" y="62235"/>
                  </a:cubicBezTo>
                  <a:cubicBezTo>
                    <a:pt x="241131" y="74852"/>
                    <a:pt x="250945" y="83264"/>
                    <a:pt x="260758" y="87469"/>
                  </a:cubicBezTo>
                  <a:cubicBezTo>
                    <a:pt x="270571" y="91675"/>
                    <a:pt x="281787" y="93077"/>
                    <a:pt x="290198" y="93077"/>
                  </a:cubicBezTo>
                  <a:cubicBezTo>
                    <a:pt x="298610" y="93077"/>
                    <a:pt x="305620" y="91675"/>
                    <a:pt x="309825" y="90273"/>
                  </a:cubicBezTo>
                  <a:cubicBezTo>
                    <a:pt x="314031" y="88871"/>
                    <a:pt x="316835" y="88871"/>
                    <a:pt x="316835" y="88871"/>
                  </a:cubicBezTo>
                  <a:lnTo>
                    <a:pt x="316835" y="88871"/>
                  </a:lnTo>
                  <a:cubicBezTo>
                    <a:pt x="318237" y="88871"/>
                    <a:pt x="321041" y="90273"/>
                    <a:pt x="321041" y="91675"/>
                  </a:cubicBezTo>
                  <a:cubicBezTo>
                    <a:pt x="321041" y="93077"/>
                    <a:pt x="319639" y="95881"/>
                    <a:pt x="318237" y="95881"/>
                  </a:cubicBezTo>
                  <a:cubicBezTo>
                    <a:pt x="318237" y="95881"/>
                    <a:pt x="315433" y="95881"/>
                    <a:pt x="311227" y="97283"/>
                  </a:cubicBezTo>
                  <a:cubicBezTo>
                    <a:pt x="307022" y="98685"/>
                    <a:pt x="300012" y="100087"/>
                    <a:pt x="290198" y="100087"/>
                  </a:cubicBezTo>
                  <a:cubicBezTo>
                    <a:pt x="281787" y="100087"/>
                    <a:pt x="269170" y="100087"/>
                    <a:pt x="256552" y="95881"/>
                  </a:cubicBezTo>
                  <a:cubicBezTo>
                    <a:pt x="243935" y="91675"/>
                    <a:pt x="231318" y="80460"/>
                    <a:pt x="224308" y="66440"/>
                  </a:cubicBezTo>
                  <a:cubicBezTo>
                    <a:pt x="221504" y="59431"/>
                    <a:pt x="218700" y="51019"/>
                    <a:pt x="218700" y="41206"/>
                  </a:cubicBezTo>
                  <a:cubicBezTo>
                    <a:pt x="218700" y="37000"/>
                    <a:pt x="218700" y="31392"/>
                    <a:pt x="220102" y="27187"/>
                  </a:cubicBezTo>
                  <a:cubicBezTo>
                    <a:pt x="221504" y="22981"/>
                    <a:pt x="222906" y="17373"/>
                    <a:pt x="229916" y="13167"/>
                  </a:cubicBezTo>
                  <a:cubicBezTo>
                    <a:pt x="231318" y="11765"/>
                    <a:pt x="234121" y="11765"/>
                    <a:pt x="235523" y="11765"/>
                  </a:cubicBezTo>
                  <a:cubicBezTo>
                    <a:pt x="236925" y="11765"/>
                    <a:pt x="236925" y="11765"/>
                    <a:pt x="236925" y="11765"/>
                  </a:cubicBezTo>
                  <a:lnTo>
                    <a:pt x="238327" y="11765"/>
                  </a:lnTo>
                  <a:cubicBezTo>
                    <a:pt x="239729" y="11765"/>
                    <a:pt x="239729" y="11765"/>
                    <a:pt x="239729" y="11765"/>
                  </a:cubicBezTo>
                  <a:cubicBezTo>
                    <a:pt x="243935" y="11765"/>
                    <a:pt x="246739" y="14569"/>
                    <a:pt x="249543" y="15971"/>
                  </a:cubicBezTo>
                  <a:cubicBezTo>
                    <a:pt x="253748" y="20177"/>
                    <a:pt x="255150" y="25785"/>
                    <a:pt x="256552" y="31392"/>
                  </a:cubicBezTo>
                  <a:cubicBezTo>
                    <a:pt x="257954" y="41206"/>
                    <a:pt x="256552" y="52421"/>
                    <a:pt x="253748" y="62235"/>
                  </a:cubicBezTo>
                  <a:cubicBezTo>
                    <a:pt x="246739" y="81862"/>
                    <a:pt x="232720" y="100087"/>
                    <a:pt x="211691" y="108498"/>
                  </a:cubicBezTo>
                  <a:cubicBezTo>
                    <a:pt x="201877" y="112704"/>
                    <a:pt x="190662" y="114106"/>
                    <a:pt x="179446" y="114106"/>
                  </a:cubicBezTo>
                  <a:cubicBezTo>
                    <a:pt x="169633" y="114106"/>
                    <a:pt x="158417" y="111302"/>
                    <a:pt x="147202" y="107096"/>
                  </a:cubicBezTo>
                  <a:cubicBezTo>
                    <a:pt x="126173" y="98685"/>
                    <a:pt x="110752" y="80460"/>
                    <a:pt x="103742" y="60833"/>
                  </a:cubicBezTo>
                  <a:cubicBezTo>
                    <a:pt x="99537" y="51019"/>
                    <a:pt x="98135" y="39804"/>
                    <a:pt x="99537" y="28588"/>
                  </a:cubicBezTo>
                  <a:cubicBezTo>
                    <a:pt x="99537" y="22981"/>
                    <a:pt x="100939" y="17373"/>
                    <a:pt x="103742" y="11765"/>
                  </a:cubicBezTo>
                  <a:cubicBezTo>
                    <a:pt x="105144" y="8962"/>
                    <a:pt x="106546" y="6158"/>
                    <a:pt x="109350" y="3354"/>
                  </a:cubicBezTo>
                  <a:cubicBezTo>
                    <a:pt x="112154" y="550"/>
                    <a:pt x="116360" y="-852"/>
                    <a:pt x="120566" y="550"/>
                  </a:cubicBezTo>
                  <a:cubicBezTo>
                    <a:pt x="121967" y="550"/>
                    <a:pt x="124771" y="1952"/>
                    <a:pt x="126173" y="1952"/>
                  </a:cubicBezTo>
                  <a:lnTo>
                    <a:pt x="127575" y="3354"/>
                  </a:lnTo>
                  <a:lnTo>
                    <a:pt x="127575" y="3354"/>
                  </a:lnTo>
                  <a:lnTo>
                    <a:pt x="128977" y="3354"/>
                  </a:lnTo>
                  <a:lnTo>
                    <a:pt x="128977" y="3354"/>
                  </a:lnTo>
                  <a:lnTo>
                    <a:pt x="130379" y="3354"/>
                  </a:lnTo>
                  <a:cubicBezTo>
                    <a:pt x="133183" y="4756"/>
                    <a:pt x="134585" y="7560"/>
                    <a:pt x="137389" y="10363"/>
                  </a:cubicBezTo>
                  <a:cubicBezTo>
                    <a:pt x="141594" y="15971"/>
                    <a:pt x="141594" y="21579"/>
                    <a:pt x="141594" y="27187"/>
                  </a:cubicBezTo>
                  <a:cubicBezTo>
                    <a:pt x="140192" y="38402"/>
                    <a:pt x="134585" y="46813"/>
                    <a:pt x="128977" y="53823"/>
                  </a:cubicBezTo>
                  <a:cubicBezTo>
                    <a:pt x="116360" y="67842"/>
                    <a:pt x="100939" y="76254"/>
                    <a:pt x="85517" y="80460"/>
                  </a:cubicBezTo>
                  <a:cubicBezTo>
                    <a:pt x="70096" y="84665"/>
                    <a:pt x="54675" y="84665"/>
                    <a:pt x="42058" y="81862"/>
                  </a:cubicBezTo>
                  <a:cubicBezTo>
                    <a:pt x="29440" y="79058"/>
                    <a:pt x="18225" y="73450"/>
                    <a:pt x="12617" y="66440"/>
                  </a:cubicBezTo>
                  <a:cubicBezTo>
                    <a:pt x="5608" y="59431"/>
                    <a:pt x="2804" y="52421"/>
                    <a:pt x="1402" y="46813"/>
                  </a:cubicBezTo>
                  <a:cubicBezTo>
                    <a:pt x="1402" y="44010"/>
                    <a:pt x="0" y="42608"/>
                    <a:pt x="0" y="41206"/>
                  </a:cubicBezTo>
                  <a:cubicBezTo>
                    <a:pt x="0" y="39804"/>
                    <a:pt x="0" y="38402"/>
                    <a:pt x="0" y="38402"/>
                  </a:cubicBezTo>
                  <a:cubicBezTo>
                    <a:pt x="0" y="37000"/>
                    <a:pt x="1402" y="34196"/>
                    <a:pt x="2804" y="34196"/>
                  </a:cubicBezTo>
                  <a:cubicBezTo>
                    <a:pt x="4206" y="37000"/>
                    <a:pt x="5608" y="38402"/>
                    <a:pt x="5608" y="41206"/>
                  </a:cubicBezTo>
                  <a:lnTo>
                    <a:pt x="5608" y="41206"/>
                  </a:lnTo>
                  <a:close/>
                </a:path>
              </a:pathLst>
            </a:custGeom>
            <a:solidFill>
              <a:srgbClr val="ADD1B1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F56154E-9C97-4B1D-B176-684C57EE737D}"/>
                </a:ext>
              </a:extLst>
            </p:cNvPr>
            <p:cNvSpPr/>
            <p:nvPr/>
          </p:nvSpPr>
          <p:spPr>
            <a:xfrm>
              <a:off x="2298385" y="5417571"/>
              <a:ext cx="372912" cy="114301"/>
            </a:xfrm>
            <a:custGeom>
              <a:avLst/>
              <a:gdLst>
                <a:gd name="connsiteX0" fmla="*/ 12617 w 372912"/>
                <a:gd name="connsiteY0" fmla="*/ 8412 h 114301"/>
                <a:gd name="connsiteX1" fmla="*/ 11215 w 372912"/>
                <a:gd name="connsiteY1" fmla="*/ 16823 h 114301"/>
                <a:gd name="connsiteX2" fmla="*/ 8412 w 372912"/>
                <a:gd name="connsiteY2" fmla="*/ 40656 h 114301"/>
                <a:gd name="connsiteX3" fmla="*/ 15421 w 372912"/>
                <a:gd name="connsiteY3" fmla="*/ 75704 h 114301"/>
                <a:gd name="connsiteX4" fmla="*/ 51871 w 372912"/>
                <a:gd name="connsiteY4" fmla="*/ 100939 h 114301"/>
                <a:gd name="connsiteX5" fmla="*/ 78508 w 372912"/>
                <a:gd name="connsiteY5" fmla="*/ 100939 h 114301"/>
                <a:gd name="connsiteX6" fmla="*/ 102341 w 372912"/>
                <a:gd name="connsiteY6" fmla="*/ 88321 h 114301"/>
                <a:gd name="connsiteX7" fmla="*/ 120566 w 372912"/>
                <a:gd name="connsiteY7" fmla="*/ 33646 h 114301"/>
                <a:gd name="connsiteX8" fmla="*/ 114958 w 372912"/>
                <a:gd name="connsiteY8" fmla="*/ 25235 h 114301"/>
                <a:gd name="connsiteX9" fmla="*/ 114958 w 372912"/>
                <a:gd name="connsiteY9" fmla="*/ 25235 h 114301"/>
                <a:gd name="connsiteX10" fmla="*/ 112154 w 372912"/>
                <a:gd name="connsiteY10" fmla="*/ 25235 h 114301"/>
                <a:gd name="connsiteX11" fmla="*/ 112154 w 372912"/>
                <a:gd name="connsiteY11" fmla="*/ 25235 h 114301"/>
                <a:gd name="connsiteX12" fmla="*/ 110752 w 372912"/>
                <a:gd name="connsiteY12" fmla="*/ 29440 h 114301"/>
                <a:gd name="connsiteX13" fmla="*/ 116360 w 372912"/>
                <a:gd name="connsiteY13" fmla="*/ 60283 h 114301"/>
                <a:gd name="connsiteX14" fmla="*/ 166829 w 372912"/>
                <a:gd name="connsiteY14" fmla="*/ 99537 h 114301"/>
                <a:gd name="connsiteX15" fmla="*/ 224308 w 372912"/>
                <a:gd name="connsiteY15" fmla="*/ 74302 h 114301"/>
                <a:gd name="connsiteX16" fmla="*/ 238327 w 372912"/>
                <a:gd name="connsiteY16" fmla="*/ 44862 h 114301"/>
                <a:gd name="connsiteX17" fmla="*/ 241131 w 372912"/>
                <a:gd name="connsiteY17" fmla="*/ 29440 h 114301"/>
                <a:gd name="connsiteX18" fmla="*/ 238327 w 372912"/>
                <a:gd name="connsiteY18" fmla="*/ 16823 h 114301"/>
                <a:gd name="connsiteX19" fmla="*/ 235523 w 372912"/>
                <a:gd name="connsiteY19" fmla="*/ 15421 h 114301"/>
                <a:gd name="connsiteX20" fmla="*/ 231318 w 372912"/>
                <a:gd name="connsiteY20" fmla="*/ 16823 h 114301"/>
                <a:gd name="connsiteX21" fmla="*/ 228514 w 372912"/>
                <a:gd name="connsiteY21" fmla="*/ 26636 h 114301"/>
                <a:gd name="connsiteX22" fmla="*/ 238327 w 372912"/>
                <a:gd name="connsiteY22" fmla="*/ 53273 h 114301"/>
                <a:gd name="connsiteX23" fmla="*/ 283189 w 372912"/>
                <a:gd name="connsiteY23" fmla="*/ 79910 h 114301"/>
                <a:gd name="connsiteX24" fmla="*/ 295806 w 372912"/>
                <a:gd name="connsiteY24" fmla="*/ 79910 h 114301"/>
                <a:gd name="connsiteX25" fmla="*/ 308423 w 372912"/>
                <a:gd name="connsiteY25" fmla="*/ 78508 h 114301"/>
                <a:gd name="connsiteX26" fmla="*/ 319639 w 372912"/>
                <a:gd name="connsiteY26" fmla="*/ 75704 h 114301"/>
                <a:gd name="connsiteX27" fmla="*/ 329452 w 372912"/>
                <a:gd name="connsiteY27" fmla="*/ 72900 h 114301"/>
                <a:gd name="connsiteX28" fmla="*/ 357491 w 372912"/>
                <a:gd name="connsiteY28" fmla="*/ 51871 h 114301"/>
                <a:gd name="connsiteX29" fmla="*/ 365902 w 372912"/>
                <a:gd name="connsiteY29" fmla="*/ 30842 h 114301"/>
                <a:gd name="connsiteX30" fmla="*/ 365902 w 372912"/>
                <a:gd name="connsiteY30" fmla="*/ 22431 h 114301"/>
                <a:gd name="connsiteX31" fmla="*/ 368706 w 372912"/>
                <a:gd name="connsiteY31" fmla="*/ 18225 h 114301"/>
                <a:gd name="connsiteX32" fmla="*/ 372912 w 372912"/>
                <a:gd name="connsiteY32" fmla="*/ 21029 h 114301"/>
                <a:gd name="connsiteX33" fmla="*/ 372912 w 372912"/>
                <a:gd name="connsiteY33" fmla="*/ 23833 h 114301"/>
                <a:gd name="connsiteX34" fmla="*/ 372912 w 372912"/>
                <a:gd name="connsiteY34" fmla="*/ 30842 h 114301"/>
                <a:gd name="connsiteX35" fmla="*/ 364500 w 372912"/>
                <a:gd name="connsiteY35" fmla="*/ 56077 h 114301"/>
                <a:gd name="connsiteX36" fmla="*/ 332256 w 372912"/>
                <a:gd name="connsiteY36" fmla="*/ 81312 h 114301"/>
                <a:gd name="connsiteX37" fmla="*/ 321041 w 372912"/>
                <a:gd name="connsiteY37" fmla="*/ 85517 h 114301"/>
                <a:gd name="connsiteX38" fmla="*/ 308423 w 372912"/>
                <a:gd name="connsiteY38" fmla="*/ 88321 h 114301"/>
                <a:gd name="connsiteX39" fmla="*/ 295806 w 372912"/>
                <a:gd name="connsiteY39" fmla="*/ 89723 h 114301"/>
                <a:gd name="connsiteX40" fmla="*/ 281787 w 372912"/>
                <a:gd name="connsiteY40" fmla="*/ 89723 h 114301"/>
                <a:gd name="connsiteX41" fmla="*/ 227112 w 372912"/>
                <a:gd name="connsiteY41" fmla="*/ 58881 h 114301"/>
                <a:gd name="connsiteX42" fmla="*/ 214494 w 372912"/>
                <a:gd name="connsiteY42" fmla="*/ 25235 h 114301"/>
                <a:gd name="connsiteX43" fmla="*/ 222906 w 372912"/>
                <a:gd name="connsiteY43" fmla="*/ 4206 h 114301"/>
                <a:gd name="connsiteX44" fmla="*/ 235523 w 372912"/>
                <a:gd name="connsiteY44" fmla="*/ 0 h 114301"/>
                <a:gd name="connsiteX45" fmla="*/ 248141 w 372912"/>
                <a:gd name="connsiteY45" fmla="*/ 7010 h 114301"/>
                <a:gd name="connsiteX46" fmla="*/ 253748 w 372912"/>
                <a:gd name="connsiteY46" fmla="*/ 28038 h 114301"/>
                <a:gd name="connsiteX47" fmla="*/ 250945 w 372912"/>
                <a:gd name="connsiteY47" fmla="*/ 47665 h 114301"/>
                <a:gd name="connsiteX48" fmla="*/ 234121 w 372912"/>
                <a:gd name="connsiteY48" fmla="*/ 82713 h 114301"/>
                <a:gd name="connsiteX49" fmla="*/ 164025 w 372912"/>
                <a:gd name="connsiteY49" fmla="*/ 113556 h 114301"/>
                <a:gd name="connsiteX50" fmla="*/ 127575 w 372912"/>
                <a:gd name="connsiteY50" fmla="*/ 96733 h 114301"/>
                <a:gd name="connsiteX51" fmla="*/ 103742 w 372912"/>
                <a:gd name="connsiteY51" fmla="*/ 65890 h 114301"/>
                <a:gd name="connsiteX52" fmla="*/ 96733 w 372912"/>
                <a:gd name="connsiteY52" fmla="*/ 26636 h 114301"/>
                <a:gd name="connsiteX53" fmla="*/ 102341 w 372912"/>
                <a:gd name="connsiteY53" fmla="*/ 15421 h 114301"/>
                <a:gd name="connsiteX54" fmla="*/ 109350 w 372912"/>
                <a:gd name="connsiteY54" fmla="*/ 11215 h 114301"/>
                <a:gd name="connsiteX55" fmla="*/ 112154 w 372912"/>
                <a:gd name="connsiteY55" fmla="*/ 11215 h 114301"/>
                <a:gd name="connsiteX56" fmla="*/ 116360 w 372912"/>
                <a:gd name="connsiteY56" fmla="*/ 11215 h 114301"/>
                <a:gd name="connsiteX57" fmla="*/ 127575 w 372912"/>
                <a:gd name="connsiteY57" fmla="*/ 18225 h 114301"/>
                <a:gd name="connsiteX58" fmla="*/ 131781 w 372912"/>
                <a:gd name="connsiteY58" fmla="*/ 28038 h 114301"/>
                <a:gd name="connsiteX59" fmla="*/ 127575 w 372912"/>
                <a:gd name="connsiteY59" fmla="*/ 64489 h 114301"/>
                <a:gd name="connsiteX60" fmla="*/ 109350 w 372912"/>
                <a:gd name="connsiteY60" fmla="*/ 93929 h 114301"/>
                <a:gd name="connsiteX61" fmla="*/ 79910 w 372912"/>
                <a:gd name="connsiteY61" fmla="*/ 109350 h 114301"/>
                <a:gd name="connsiteX62" fmla="*/ 49067 w 372912"/>
                <a:gd name="connsiteY62" fmla="*/ 107948 h 114301"/>
                <a:gd name="connsiteX63" fmla="*/ 23833 w 372912"/>
                <a:gd name="connsiteY63" fmla="*/ 96733 h 114301"/>
                <a:gd name="connsiteX64" fmla="*/ 7010 w 372912"/>
                <a:gd name="connsiteY64" fmla="*/ 77106 h 114301"/>
                <a:gd name="connsiteX65" fmla="*/ 0 w 372912"/>
                <a:gd name="connsiteY65" fmla="*/ 36450 h 114301"/>
                <a:gd name="connsiteX66" fmla="*/ 4206 w 372912"/>
                <a:gd name="connsiteY66" fmla="*/ 11215 h 114301"/>
                <a:gd name="connsiteX67" fmla="*/ 7010 w 372912"/>
                <a:gd name="connsiteY67" fmla="*/ 2804 h 114301"/>
                <a:gd name="connsiteX68" fmla="*/ 7010 w 372912"/>
                <a:gd name="connsiteY68" fmla="*/ 2804 h 114301"/>
                <a:gd name="connsiteX69" fmla="*/ 11215 w 372912"/>
                <a:gd name="connsiteY69" fmla="*/ 0 h 114301"/>
                <a:gd name="connsiteX70" fmla="*/ 12617 w 372912"/>
                <a:gd name="connsiteY70" fmla="*/ 8412 h 114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72912" h="114301">
                  <a:moveTo>
                    <a:pt x="12617" y="8412"/>
                  </a:moveTo>
                  <a:cubicBezTo>
                    <a:pt x="12617" y="8412"/>
                    <a:pt x="11215" y="11215"/>
                    <a:pt x="11215" y="16823"/>
                  </a:cubicBezTo>
                  <a:cubicBezTo>
                    <a:pt x="9813" y="22431"/>
                    <a:pt x="8412" y="30842"/>
                    <a:pt x="8412" y="40656"/>
                  </a:cubicBezTo>
                  <a:cubicBezTo>
                    <a:pt x="8412" y="50469"/>
                    <a:pt x="9813" y="64489"/>
                    <a:pt x="15421" y="75704"/>
                  </a:cubicBezTo>
                  <a:cubicBezTo>
                    <a:pt x="21029" y="88321"/>
                    <a:pt x="35048" y="98135"/>
                    <a:pt x="51871" y="100939"/>
                  </a:cubicBezTo>
                  <a:cubicBezTo>
                    <a:pt x="60283" y="102340"/>
                    <a:pt x="68694" y="103742"/>
                    <a:pt x="78508" y="100939"/>
                  </a:cubicBezTo>
                  <a:cubicBezTo>
                    <a:pt x="86919" y="99537"/>
                    <a:pt x="95331" y="93929"/>
                    <a:pt x="102341" y="88321"/>
                  </a:cubicBezTo>
                  <a:cubicBezTo>
                    <a:pt x="114958" y="75704"/>
                    <a:pt x="123369" y="53273"/>
                    <a:pt x="120566" y="33646"/>
                  </a:cubicBezTo>
                  <a:cubicBezTo>
                    <a:pt x="119164" y="29440"/>
                    <a:pt x="117762" y="25235"/>
                    <a:pt x="114958" y="25235"/>
                  </a:cubicBezTo>
                  <a:cubicBezTo>
                    <a:pt x="114958" y="25235"/>
                    <a:pt x="113556" y="25235"/>
                    <a:pt x="114958" y="25235"/>
                  </a:cubicBezTo>
                  <a:lnTo>
                    <a:pt x="112154" y="25235"/>
                  </a:lnTo>
                  <a:cubicBezTo>
                    <a:pt x="112154" y="25235"/>
                    <a:pt x="112154" y="25235"/>
                    <a:pt x="112154" y="25235"/>
                  </a:cubicBezTo>
                  <a:cubicBezTo>
                    <a:pt x="112154" y="25235"/>
                    <a:pt x="110752" y="26636"/>
                    <a:pt x="110752" y="29440"/>
                  </a:cubicBezTo>
                  <a:cubicBezTo>
                    <a:pt x="109350" y="37852"/>
                    <a:pt x="112154" y="50469"/>
                    <a:pt x="116360" y="60283"/>
                  </a:cubicBezTo>
                  <a:cubicBezTo>
                    <a:pt x="126173" y="79910"/>
                    <a:pt x="144398" y="96733"/>
                    <a:pt x="166829" y="99537"/>
                  </a:cubicBezTo>
                  <a:cubicBezTo>
                    <a:pt x="189260" y="102340"/>
                    <a:pt x="211691" y="92527"/>
                    <a:pt x="224308" y="74302"/>
                  </a:cubicBezTo>
                  <a:cubicBezTo>
                    <a:pt x="231318" y="65890"/>
                    <a:pt x="235523" y="54675"/>
                    <a:pt x="238327" y="44862"/>
                  </a:cubicBezTo>
                  <a:cubicBezTo>
                    <a:pt x="239729" y="39254"/>
                    <a:pt x="241131" y="33646"/>
                    <a:pt x="241131" y="29440"/>
                  </a:cubicBezTo>
                  <a:cubicBezTo>
                    <a:pt x="241131" y="23833"/>
                    <a:pt x="239729" y="19627"/>
                    <a:pt x="238327" y="16823"/>
                  </a:cubicBezTo>
                  <a:cubicBezTo>
                    <a:pt x="236925" y="15421"/>
                    <a:pt x="236925" y="15421"/>
                    <a:pt x="235523" y="15421"/>
                  </a:cubicBezTo>
                  <a:cubicBezTo>
                    <a:pt x="235523" y="15421"/>
                    <a:pt x="231318" y="15421"/>
                    <a:pt x="231318" y="16823"/>
                  </a:cubicBezTo>
                  <a:cubicBezTo>
                    <a:pt x="229916" y="18225"/>
                    <a:pt x="228514" y="22431"/>
                    <a:pt x="228514" y="26636"/>
                  </a:cubicBezTo>
                  <a:cubicBezTo>
                    <a:pt x="228514" y="35048"/>
                    <a:pt x="232720" y="44862"/>
                    <a:pt x="238327" y="53273"/>
                  </a:cubicBezTo>
                  <a:cubicBezTo>
                    <a:pt x="249543" y="68694"/>
                    <a:pt x="266366" y="78508"/>
                    <a:pt x="283189" y="79910"/>
                  </a:cubicBezTo>
                  <a:cubicBezTo>
                    <a:pt x="287395" y="79910"/>
                    <a:pt x="291600" y="79910"/>
                    <a:pt x="295806" y="79910"/>
                  </a:cubicBezTo>
                  <a:cubicBezTo>
                    <a:pt x="300012" y="79910"/>
                    <a:pt x="304218" y="78508"/>
                    <a:pt x="308423" y="78508"/>
                  </a:cubicBezTo>
                  <a:cubicBezTo>
                    <a:pt x="312629" y="77106"/>
                    <a:pt x="315433" y="77106"/>
                    <a:pt x="319639" y="75704"/>
                  </a:cubicBezTo>
                  <a:cubicBezTo>
                    <a:pt x="323845" y="74302"/>
                    <a:pt x="326648" y="72900"/>
                    <a:pt x="329452" y="72900"/>
                  </a:cubicBezTo>
                  <a:cubicBezTo>
                    <a:pt x="343472" y="68694"/>
                    <a:pt x="351883" y="60283"/>
                    <a:pt x="357491" y="51871"/>
                  </a:cubicBezTo>
                  <a:cubicBezTo>
                    <a:pt x="363099" y="43460"/>
                    <a:pt x="364500" y="36450"/>
                    <a:pt x="365902" y="30842"/>
                  </a:cubicBezTo>
                  <a:cubicBezTo>
                    <a:pt x="367304" y="25235"/>
                    <a:pt x="365902" y="22431"/>
                    <a:pt x="365902" y="22431"/>
                  </a:cubicBezTo>
                  <a:cubicBezTo>
                    <a:pt x="365902" y="21029"/>
                    <a:pt x="367304" y="18225"/>
                    <a:pt x="368706" y="18225"/>
                  </a:cubicBezTo>
                  <a:cubicBezTo>
                    <a:pt x="370108" y="18225"/>
                    <a:pt x="372912" y="19627"/>
                    <a:pt x="372912" y="21029"/>
                  </a:cubicBezTo>
                  <a:cubicBezTo>
                    <a:pt x="372912" y="21029"/>
                    <a:pt x="372912" y="22431"/>
                    <a:pt x="372912" y="23833"/>
                  </a:cubicBezTo>
                  <a:cubicBezTo>
                    <a:pt x="372912" y="25235"/>
                    <a:pt x="372912" y="28038"/>
                    <a:pt x="372912" y="30842"/>
                  </a:cubicBezTo>
                  <a:cubicBezTo>
                    <a:pt x="372912" y="36450"/>
                    <a:pt x="370108" y="46263"/>
                    <a:pt x="364500" y="56077"/>
                  </a:cubicBezTo>
                  <a:cubicBezTo>
                    <a:pt x="358893" y="65890"/>
                    <a:pt x="347677" y="75704"/>
                    <a:pt x="332256" y="81312"/>
                  </a:cubicBezTo>
                  <a:cubicBezTo>
                    <a:pt x="328050" y="82713"/>
                    <a:pt x="325247" y="84115"/>
                    <a:pt x="321041" y="85517"/>
                  </a:cubicBezTo>
                  <a:cubicBezTo>
                    <a:pt x="316835" y="86919"/>
                    <a:pt x="312629" y="86919"/>
                    <a:pt x="308423" y="88321"/>
                  </a:cubicBezTo>
                  <a:cubicBezTo>
                    <a:pt x="304218" y="88321"/>
                    <a:pt x="300012" y="89723"/>
                    <a:pt x="295806" y="89723"/>
                  </a:cubicBezTo>
                  <a:cubicBezTo>
                    <a:pt x="290198" y="89723"/>
                    <a:pt x="285993" y="89723"/>
                    <a:pt x="281787" y="89723"/>
                  </a:cubicBezTo>
                  <a:cubicBezTo>
                    <a:pt x="262160" y="88321"/>
                    <a:pt x="241131" y="77106"/>
                    <a:pt x="227112" y="58881"/>
                  </a:cubicBezTo>
                  <a:cubicBezTo>
                    <a:pt x="220102" y="49067"/>
                    <a:pt x="214494" y="39254"/>
                    <a:pt x="214494" y="25235"/>
                  </a:cubicBezTo>
                  <a:cubicBezTo>
                    <a:pt x="214494" y="19627"/>
                    <a:pt x="215896" y="9813"/>
                    <a:pt x="222906" y="4206"/>
                  </a:cubicBezTo>
                  <a:cubicBezTo>
                    <a:pt x="227112" y="1402"/>
                    <a:pt x="229916" y="0"/>
                    <a:pt x="235523" y="0"/>
                  </a:cubicBezTo>
                  <a:cubicBezTo>
                    <a:pt x="239729" y="0"/>
                    <a:pt x="245337" y="2804"/>
                    <a:pt x="248141" y="7010"/>
                  </a:cubicBezTo>
                  <a:cubicBezTo>
                    <a:pt x="252346" y="14019"/>
                    <a:pt x="253748" y="21029"/>
                    <a:pt x="253748" y="28038"/>
                  </a:cubicBezTo>
                  <a:cubicBezTo>
                    <a:pt x="253748" y="35048"/>
                    <a:pt x="252346" y="40656"/>
                    <a:pt x="250945" y="47665"/>
                  </a:cubicBezTo>
                  <a:cubicBezTo>
                    <a:pt x="248141" y="60283"/>
                    <a:pt x="242533" y="71498"/>
                    <a:pt x="234121" y="82713"/>
                  </a:cubicBezTo>
                  <a:cubicBezTo>
                    <a:pt x="218700" y="103742"/>
                    <a:pt x="190662" y="117762"/>
                    <a:pt x="164025" y="113556"/>
                  </a:cubicBezTo>
                  <a:cubicBezTo>
                    <a:pt x="150006" y="112154"/>
                    <a:pt x="137389" y="106546"/>
                    <a:pt x="127575" y="96733"/>
                  </a:cubicBezTo>
                  <a:cubicBezTo>
                    <a:pt x="117762" y="88321"/>
                    <a:pt x="109350" y="77106"/>
                    <a:pt x="103742" y="65890"/>
                  </a:cubicBezTo>
                  <a:cubicBezTo>
                    <a:pt x="98135" y="54675"/>
                    <a:pt x="93929" y="42058"/>
                    <a:pt x="96733" y="26636"/>
                  </a:cubicBezTo>
                  <a:cubicBezTo>
                    <a:pt x="98135" y="22431"/>
                    <a:pt x="99537" y="18225"/>
                    <a:pt x="102341" y="15421"/>
                  </a:cubicBezTo>
                  <a:cubicBezTo>
                    <a:pt x="103742" y="14019"/>
                    <a:pt x="106546" y="12617"/>
                    <a:pt x="109350" y="11215"/>
                  </a:cubicBezTo>
                  <a:lnTo>
                    <a:pt x="112154" y="11215"/>
                  </a:lnTo>
                  <a:cubicBezTo>
                    <a:pt x="114958" y="11215"/>
                    <a:pt x="114958" y="11215"/>
                    <a:pt x="116360" y="11215"/>
                  </a:cubicBezTo>
                  <a:cubicBezTo>
                    <a:pt x="121967" y="12617"/>
                    <a:pt x="124771" y="15421"/>
                    <a:pt x="127575" y="18225"/>
                  </a:cubicBezTo>
                  <a:cubicBezTo>
                    <a:pt x="130379" y="21029"/>
                    <a:pt x="130379" y="25235"/>
                    <a:pt x="131781" y="28038"/>
                  </a:cubicBezTo>
                  <a:cubicBezTo>
                    <a:pt x="134585" y="42058"/>
                    <a:pt x="131781" y="53273"/>
                    <a:pt x="127575" y="64489"/>
                  </a:cubicBezTo>
                  <a:cubicBezTo>
                    <a:pt x="123369" y="75704"/>
                    <a:pt x="117762" y="85517"/>
                    <a:pt x="109350" y="93929"/>
                  </a:cubicBezTo>
                  <a:cubicBezTo>
                    <a:pt x="100939" y="102340"/>
                    <a:pt x="91125" y="107948"/>
                    <a:pt x="79910" y="109350"/>
                  </a:cubicBezTo>
                  <a:cubicBezTo>
                    <a:pt x="68694" y="112154"/>
                    <a:pt x="58881" y="110752"/>
                    <a:pt x="49067" y="107948"/>
                  </a:cubicBezTo>
                  <a:cubicBezTo>
                    <a:pt x="39254" y="105144"/>
                    <a:pt x="30842" y="102340"/>
                    <a:pt x="23833" y="96733"/>
                  </a:cubicBezTo>
                  <a:cubicBezTo>
                    <a:pt x="16823" y="91125"/>
                    <a:pt x="11215" y="84115"/>
                    <a:pt x="7010" y="77106"/>
                  </a:cubicBezTo>
                  <a:cubicBezTo>
                    <a:pt x="0" y="61685"/>
                    <a:pt x="0" y="47665"/>
                    <a:pt x="0" y="36450"/>
                  </a:cubicBezTo>
                  <a:cubicBezTo>
                    <a:pt x="0" y="25235"/>
                    <a:pt x="2804" y="16823"/>
                    <a:pt x="4206" y="11215"/>
                  </a:cubicBezTo>
                  <a:cubicBezTo>
                    <a:pt x="5608" y="5608"/>
                    <a:pt x="7010" y="2804"/>
                    <a:pt x="7010" y="2804"/>
                  </a:cubicBezTo>
                  <a:lnTo>
                    <a:pt x="7010" y="2804"/>
                  </a:lnTo>
                  <a:cubicBezTo>
                    <a:pt x="7010" y="1402"/>
                    <a:pt x="9813" y="0"/>
                    <a:pt x="11215" y="0"/>
                  </a:cubicBezTo>
                  <a:cubicBezTo>
                    <a:pt x="12617" y="4206"/>
                    <a:pt x="12617" y="7010"/>
                    <a:pt x="12617" y="8412"/>
                  </a:cubicBezTo>
                  <a:close/>
                </a:path>
              </a:pathLst>
            </a:custGeom>
            <a:solidFill>
              <a:srgbClr val="F7F4B7"/>
            </a:solidFill>
            <a:ln w="139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Graphic 25">
              <a:extLst>
                <a:ext uri="{FF2B5EF4-FFF2-40B4-BE49-F238E27FC236}">
                  <a16:creationId xmlns:a16="http://schemas.microsoft.com/office/drawing/2014/main" id="{EE702850-8D17-47BA-83EF-8DAAC13B469B}"/>
                </a:ext>
              </a:extLst>
            </p:cNvPr>
            <p:cNvGrpSpPr/>
            <p:nvPr/>
          </p:nvGrpSpPr>
          <p:grpSpPr>
            <a:xfrm>
              <a:off x="2847939" y="4483889"/>
              <a:ext cx="239729" cy="399548"/>
              <a:chOff x="2847939" y="4483889"/>
              <a:chExt cx="239729" cy="399548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3B6D0F34-B65B-4AB6-AE2E-4DAE21EF104E}"/>
                  </a:ext>
                </a:extLst>
              </p:cNvPr>
              <p:cNvSpPr/>
              <p:nvPr/>
            </p:nvSpPr>
            <p:spPr>
              <a:xfrm>
                <a:off x="2847939" y="4598009"/>
                <a:ext cx="228667" cy="285429"/>
              </a:xfrm>
              <a:custGeom>
                <a:avLst/>
                <a:gdLst>
                  <a:gd name="connsiteX0" fmla="*/ 32244 w 228667"/>
                  <a:gd name="connsiteY0" fmla="*/ 285429 h 285429"/>
                  <a:gd name="connsiteX1" fmla="*/ 5608 w 228667"/>
                  <a:gd name="connsiteY1" fmla="*/ 282625 h 285429"/>
                  <a:gd name="connsiteX2" fmla="*/ 0 w 228667"/>
                  <a:gd name="connsiteY2" fmla="*/ 274214 h 285429"/>
                  <a:gd name="connsiteX3" fmla="*/ 8412 w 228667"/>
                  <a:gd name="connsiteY3" fmla="*/ 268606 h 285429"/>
                  <a:gd name="connsiteX4" fmla="*/ 78508 w 228667"/>
                  <a:gd name="connsiteY4" fmla="*/ 255989 h 285429"/>
                  <a:gd name="connsiteX5" fmla="*/ 102341 w 228667"/>
                  <a:gd name="connsiteY5" fmla="*/ 194304 h 285429"/>
                  <a:gd name="connsiteX6" fmla="*/ 124771 w 228667"/>
                  <a:gd name="connsiteY6" fmla="*/ 138227 h 285429"/>
                  <a:gd name="connsiteX7" fmla="*/ 152810 w 228667"/>
                  <a:gd name="connsiteY7" fmla="*/ 118600 h 285429"/>
                  <a:gd name="connsiteX8" fmla="*/ 213093 w 228667"/>
                  <a:gd name="connsiteY8" fmla="*/ 59719 h 285429"/>
                  <a:gd name="connsiteX9" fmla="*/ 200475 w 228667"/>
                  <a:gd name="connsiteY9" fmla="*/ 10652 h 285429"/>
                  <a:gd name="connsiteX10" fmla="*/ 203279 w 228667"/>
                  <a:gd name="connsiteY10" fmla="*/ 838 h 285429"/>
                  <a:gd name="connsiteX11" fmla="*/ 213093 w 228667"/>
                  <a:gd name="connsiteY11" fmla="*/ 3642 h 285429"/>
                  <a:gd name="connsiteX12" fmla="*/ 227112 w 228667"/>
                  <a:gd name="connsiteY12" fmla="*/ 62523 h 285429"/>
                  <a:gd name="connsiteX13" fmla="*/ 159819 w 228667"/>
                  <a:gd name="connsiteY13" fmla="*/ 129816 h 285429"/>
                  <a:gd name="connsiteX14" fmla="*/ 133183 w 228667"/>
                  <a:gd name="connsiteY14" fmla="*/ 146639 h 285429"/>
                  <a:gd name="connsiteX15" fmla="*/ 114958 w 228667"/>
                  <a:gd name="connsiteY15" fmla="*/ 194304 h 285429"/>
                  <a:gd name="connsiteX16" fmla="*/ 86919 w 228667"/>
                  <a:gd name="connsiteY16" fmla="*/ 262998 h 285429"/>
                  <a:gd name="connsiteX17" fmla="*/ 32244 w 228667"/>
                  <a:gd name="connsiteY17" fmla="*/ 285429 h 285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67" h="285429">
                    <a:moveTo>
                      <a:pt x="32244" y="285429"/>
                    </a:moveTo>
                    <a:cubicBezTo>
                      <a:pt x="18225" y="285429"/>
                      <a:pt x="5608" y="282625"/>
                      <a:pt x="5608" y="282625"/>
                    </a:cubicBezTo>
                    <a:cubicBezTo>
                      <a:pt x="1402" y="281223"/>
                      <a:pt x="0" y="278420"/>
                      <a:pt x="0" y="274214"/>
                    </a:cubicBezTo>
                    <a:cubicBezTo>
                      <a:pt x="1402" y="270008"/>
                      <a:pt x="4206" y="268606"/>
                      <a:pt x="8412" y="268606"/>
                    </a:cubicBezTo>
                    <a:cubicBezTo>
                      <a:pt x="8412" y="268606"/>
                      <a:pt x="58881" y="278420"/>
                      <a:pt x="78508" y="255989"/>
                    </a:cubicBezTo>
                    <a:cubicBezTo>
                      <a:pt x="95331" y="237764"/>
                      <a:pt x="99537" y="215333"/>
                      <a:pt x="102341" y="194304"/>
                    </a:cubicBezTo>
                    <a:cubicBezTo>
                      <a:pt x="106546" y="173275"/>
                      <a:pt x="109350" y="152246"/>
                      <a:pt x="124771" y="138227"/>
                    </a:cubicBezTo>
                    <a:cubicBezTo>
                      <a:pt x="131781" y="132619"/>
                      <a:pt x="141594" y="125610"/>
                      <a:pt x="152810" y="118600"/>
                    </a:cubicBezTo>
                    <a:cubicBezTo>
                      <a:pt x="176643" y="104581"/>
                      <a:pt x="207485" y="86356"/>
                      <a:pt x="213093" y="59719"/>
                    </a:cubicBezTo>
                    <a:cubicBezTo>
                      <a:pt x="215896" y="45700"/>
                      <a:pt x="213093" y="28877"/>
                      <a:pt x="200475" y="10652"/>
                    </a:cubicBezTo>
                    <a:cubicBezTo>
                      <a:pt x="199073" y="7848"/>
                      <a:pt x="199073" y="3642"/>
                      <a:pt x="203279" y="838"/>
                    </a:cubicBezTo>
                    <a:cubicBezTo>
                      <a:pt x="206083" y="-563"/>
                      <a:pt x="210289" y="-563"/>
                      <a:pt x="213093" y="3642"/>
                    </a:cubicBezTo>
                    <a:cubicBezTo>
                      <a:pt x="227112" y="24671"/>
                      <a:pt x="231318" y="44298"/>
                      <a:pt x="227112" y="62523"/>
                    </a:cubicBezTo>
                    <a:cubicBezTo>
                      <a:pt x="220102" y="94767"/>
                      <a:pt x="186456" y="114394"/>
                      <a:pt x="159819" y="129816"/>
                    </a:cubicBezTo>
                    <a:cubicBezTo>
                      <a:pt x="150006" y="135423"/>
                      <a:pt x="138791" y="142433"/>
                      <a:pt x="133183" y="146639"/>
                    </a:cubicBezTo>
                    <a:cubicBezTo>
                      <a:pt x="121967" y="157854"/>
                      <a:pt x="117762" y="174677"/>
                      <a:pt x="114958" y="194304"/>
                    </a:cubicBezTo>
                    <a:cubicBezTo>
                      <a:pt x="110752" y="216735"/>
                      <a:pt x="106546" y="241970"/>
                      <a:pt x="86919" y="262998"/>
                    </a:cubicBezTo>
                    <a:cubicBezTo>
                      <a:pt x="74302" y="281223"/>
                      <a:pt x="50469" y="285429"/>
                      <a:pt x="32244" y="285429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47656E3-1AB8-44AC-AAC8-65443A4076DD}"/>
                  </a:ext>
                </a:extLst>
              </p:cNvPr>
              <p:cNvSpPr/>
              <p:nvPr/>
            </p:nvSpPr>
            <p:spPr>
              <a:xfrm>
                <a:off x="2982276" y="4483889"/>
                <a:ext cx="105392" cy="133182"/>
              </a:xfrm>
              <a:custGeom>
                <a:avLst/>
                <a:gdLst>
                  <a:gd name="connsiteX0" fmla="*/ 101187 w 105392"/>
                  <a:gd name="connsiteY0" fmla="*/ 61685 h 133182"/>
                  <a:gd name="connsiteX1" fmla="*/ 82962 w 105392"/>
                  <a:gd name="connsiteY1" fmla="*/ 57479 h 133182"/>
                  <a:gd name="connsiteX2" fmla="*/ 54924 w 105392"/>
                  <a:gd name="connsiteY2" fmla="*/ 0 h 133182"/>
                  <a:gd name="connsiteX3" fmla="*/ 45110 w 105392"/>
                  <a:gd name="connsiteY3" fmla="*/ 4206 h 133182"/>
                  <a:gd name="connsiteX4" fmla="*/ 39502 w 105392"/>
                  <a:gd name="connsiteY4" fmla="*/ 43460 h 133182"/>
                  <a:gd name="connsiteX5" fmla="*/ 14268 w 105392"/>
                  <a:gd name="connsiteY5" fmla="*/ 19627 h 133182"/>
                  <a:gd name="connsiteX6" fmla="*/ 4454 w 105392"/>
                  <a:gd name="connsiteY6" fmla="*/ 22431 h 133182"/>
                  <a:gd name="connsiteX7" fmla="*/ 17072 w 105392"/>
                  <a:gd name="connsiteY7" fmla="*/ 79910 h 133182"/>
                  <a:gd name="connsiteX8" fmla="*/ 10062 w 105392"/>
                  <a:gd name="connsiteY8" fmla="*/ 91125 h 133182"/>
                  <a:gd name="connsiteX9" fmla="*/ 22679 w 105392"/>
                  <a:gd name="connsiteY9" fmla="*/ 117762 h 133182"/>
                  <a:gd name="connsiteX10" fmla="*/ 59129 w 105392"/>
                  <a:gd name="connsiteY10" fmla="*/ 133183 h 133182"/>
                  <a:gd name="connsiteX11" fmla="*/ 70345 w 105392"/>
                  <a:gd name="connsiteY11" fmla="*/ 131781 h 133182"/>
                  <a:gd name="connsiteX12" fmla="*/ 105393 w 105392"/>
                  <a:gd name="connsiteY12" fmla="*/ 72900 h 133182"/>
                  <a:gd name="connsiteX13" fmla="*/ 101187 w 105392"/>
                  <a:gd name="connsiteY13" fmla="*/ 61685 h 133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392" h="133182">
                    <a:moveTo>
                      <a:pt x="101187" y="61685"/>
                    </a:moveTo>
                    <a:cubicBezTo>
                      <a:pt x="96981" y="57479"/>
                      <a:pt x="89972" y="57479"/>
                      <a:pt x="82962" y="57479"/>
                    </a:cubicBezTo>
                    <a:cubicBezTo>
                      <a:pt x="78756" y="30842"/>
                      <a:pt x="70345" y="1402"/>
                      <a:pt x="54924" y="0"/>
                    </a:cubicBezTo>
                    <a:cubicBezTo>
                      <a:pt x="50718" y="0"/>
                      <a:pt x="47914" y="1402"/>
                      <a:pt x="45110" y="4206"/>
                    </a:cubicBezTo>
                    <a:cubicBezTo>
                      <a:pt x="42306" y="7010"/>
                      <a:pt x="38100" y="12617"/>
                      <a:pt x="39502" y="43460"/>
                    </a:cubicBezTo>
                    <a:cubicBezTo>
                      <a:pt x="31091" y="32244"/>
                      <a:pt x="22679" y="21029"/>
                      <a:pt x="14268" y="19627"/>
                    </a:cubicBezTo>
                    <a:cubicBezTo>
                      <a:pt x="10062" y="18225"/>
                      <a:pt x="7258" y="19627"/>
                      <a:pt x="4454" y="22431"/>
                    </a:cubicBezTo>
                    <a:cubicBezTo>
                      <a:pt x="-1153" y="28038"/>
                      <a:pt x="-5359" y="39254"/>
                      <a:pt x="17072" y="79910"/>
                    </a:cubicBezTo>
                    <a:cubicBezTo>
                      <a:pt x="12866" y="82714"/>
                      <a:pt x="10062" y="86919"/>
                      <a:pt x="10062" y="91125"/>
                    </a:cubicBezTo>
                    <a:cubicBezTo>
                      <a:pt x="8660" y="99537"/>
                      <a:pt x="14268" y="109350"/>
                      <a:pt x="22679" y="117762"/>
                    </a:cubicBezTo>
                    <a:cubicBezTo>
                      <a:pt x="32493" y="127575"/>
                      <a:pt x="46512" y="133183"/>
                      <a:pt x="59129" y="133183"/>
                    </a:cubicBezTo>
                    <a:cubicBezTo>
                      <a:pt x="63335" y="133183"/>
                      <a:pt x="67541" y="133183"/>
                      <a:pt x="70345" y="131781"/>
                    </a:cubicBezTo>
                    <a:cubicBezTo>
                      <a:pt x="91374" y="127575"/>
                      <a:pt x="103991" y="91125"/>
                      <a:pt x="105393" y="72900"/>
                    </a:cubicBezTo>
                    <a:cubicBezTo>
                      <a:pt x="105393" y="68694"/>
                      <a:pt x="103991" y="64489"/>
                      <a:pt x="101187" y="61685"/>
                    </a:cubicBezTo>
                    <a:close/>
                  </a:path>
                </a:pathLst>
              </a:custGeom>
              <a:solidFill>
                <a:srgbClr val="434040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E98293-E048-4685-97DE-ABB2EA4A783C}"/>
                  </a:ext>
                </a:extLst>
              </p:cNvPr>
              <p:cNvSpPr/>
              <p:nvPr/>
            </p:nvSpPr>
            <p:spPr>
              <a:xfrm>
                <a:off x="2992338" y="4558191"/>
                <a:ext cx="62736" cy="35048"/>
              </a:xfrm>
              <a:custGeom>
                <a:avLst/>
                <a:gdLst>
                  <a:gd name="connsiteX0" fmla="*/ 25235 w 62736"/>
                  <a:gd name="connsiteY0" fmla="*/ 22431 h 35048"/>
                  <a:gd name="connsiteX1" fmla="*/ 29440 w 62736"/>
                  <a:gd name="connsiteY1" fmla="*/ 23833 h 35048"/>
                  <a:gd name="connsiteX2" fmla="*/ 40656 w 62736"/>
                  <a:gd name="connsiteY2" fmla="*/ 26637 h 35048"/>
                  <a:gd name="connsiteX3" fmla="*/ 51871 w 62736"/>
                  <a:gd name="connsiteY3" fmla="*/ 22431 h 35048"/>
                  <a:gd name="connsiteX4" fmla="*/ 51871 w 62736"/>
                  <a:gd name="connsiteY4" fmla="*/ 15421 h 35048"/>
                  <a:gd name="connsiteX5" fmla="*/ 46263 w 62736"/>
                  <a:gd name="connsiteY5" fmla="*/ 9813 h 35048"/>
                  <a:gd name="connsiteX6" fmla="*/ 28038 w 62736"/>
                  <a:gd name="connsiteY6" fmla="*/ 4206 h 35048"/>
                  <a:gd name="connsiteX7" fmla="*/ 19627 w 62736"/>
                  <a:gd name="connsiteY7" fmla="*/ 4206 h 35048"/>
                  <a:gd name="connsiteX8" fmla="*/ 11215 w 62736"/>
                  <a:gd name="connsiteY8" fmla="*/ 5608 h 35048"/>
                  <a:gd name="connsiteX9" fmla="*/ 5608 w 62736"/>
                  <a:gd name="connsiteY9" fmla="*/ 8412 h 35048"/>
                  <a:gd name="connsiteX10" fmla="*/ 1402 w 62736"/>
                  <a:gd name="connsiteY10" fmla="*/ 11215 h 35048"/>
                  <a:gd name="connsiteX11" fmla="*/ 0 w 62736"/>
                  <a:gd name="connsiteY11" fmla="*/ 14019 h 35048"/>
                  <a:gd name="connsiteX12" fmla="*/ 0 w 62736"/>
                  <a:gd name="connsiteY12" fmla="*/ 15421 h 35048"/>
                  <a:gd name="connsiteX13" fmla="*/ 0 w 62736"/>
                  <a:gd name="connsiteY13" fmla="*/ 15421 h 35048"/>
                  <a:gd name="connsiteX14" fmla="*/ 0 w 62736"/>
                  <a:gd name="connsiteY14" fmla="*/ 15421 h 35048"/>
                  <a:gd name="connsiteX15" fmla="*/ 0 w 62736"/>
                  <a:gd name="connsiteY15" fmla="*/ 14019 h 35048"/>
                  <a:gd name="connsiteX16" fmla="*/ 1402 w 62736"/>
                  <a:gd name="connsiteY16" fmla="*/ 11215 h 35048"/>
                  <a:gd name="connsiteX17" fmla="*/ 5608 w 62736"/>
                  <a:gd name="connsiteY17" fmla="*/ 7010 h 35048"/>
                  <a:gd name="connsiteX18" fmla="*/ 12617 w 62736"/>
                  <a:gd name="connsiteY18" fmla="*/ 2804 h 35048"/>
                  <a:gd name="connsiteX19" fmla="*/ 30842 w 62736"/>
                  <a:gd name="connsiteY19" fmla="*/ 0 h 35048"/>
                  <a:gd name="connsiteX20" fmla="*/ 42058 w 62736"/>
                  <a:gd name="connsiteY20" fmla="*/ 1402 h 35048"/>
                  <a:gd name="connsiteX21" fmla="*/ 53273 w 62736"/>
                  <a:gd name="connsiteY21" fmla="*/ 5608 h 35048"/>
                  <a:gd name="connsiteX22" fmla="*/ 61685 w 62736"/>
                  <a:gd name="connsiteY22" fmla="*/ 15421 h 35048"/>
                  <a:gd name="connsiteX23" fmla="*/ 61685 w 62736"/>
                  <a:gd name="connsiteY23" fmla="*/ 28038 h 35048"/>
                  <a:gd name="connsiteX24" fmla="*/ 51871 w 62736"/>
                  <a:gd name="connsiteY24" fmla="*/ 35048 h 35048"/>
                  <a:gd name="connsiteX25" fmla="*/ 42058 w 62736"/>
                  <a:gd name="connsiteY25" fmla="*/ 35048 h 35048"/>
                  <a:gd name="connsiteX26" fmla="*/ 25235 w 62736"/>
                  <a:gd name="connsiteY26" fmla="*/ 29440 h 35048"/>
                  <a:gd name="connsiteX27" fmla="*/ 25235 w 62736"/>
                  <a:gd name="connsiteY27" fmla="*/ 26637 h 35048"/>
                  <a:gd name="connsiteX28" fmla="*/ 25235 w 62736"/>
                  <a:gd name="connsiteY28" fmla="*/ 22431 h 35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2736" h="35048">
                    <a:moveTo>
                      <a:pt x="25235" y="22431"/>
                    </a:moveTo>
                    <a:cubicBezTo>
                      <a:pt x="25235" y="22431"/>
                      <a:pt x="26636" y="22431"/>
                      <a:pt x="29440" y="23833"/>
                    </a:cubicBezTo>
                    <a:cubicBezTo>
                      <a:pt x="32244" y="25235"/>
                      <a:pt x="36450" y="25235"/>
                      <a:pt x="40656" y="26637"/>
                    </a:cubicBezTo>
                    <a:cubicBezTo>
                      <a:pt x="44862" y="26637"/>
                      <a:pt x="51871" y="26637"/>
                      <a:pt x="51871" y="22431"/>
                    </a:cubicBezTo>
                    <a:cubicBezTo>
                      <a:pt x="53273" y="19627"/>
                      <a:pt x="53273" y="18225"/>
                      <a:pt x="51871" y="15421"/>
                    </a:cubicBezTo>
                    <a:cubicBezTo>
                      <a:pt x="51871" y="14019"/>
                      <a:pt x="49067" y="11215"/>
                      <a:pt x="46263" y="9813"/>
                    </a:cubicBezTo>
                    <a:cubicBezTo>
                      <a:pt x="40656" y="7010"/>
                      <a:pt x="35048" y="5608"/>
                      <a:pt x="28038" y="4206"/>
                    </a:cubicBezTo>
                    <a:cubicBezTo>
                      <a:pt x="25235" y="4206"/>
                      <a:pt x="22431" y="4206"/>
                      <a:pt x="19627" y="4206"/>
                    </a:cubicBezTo>
                    <a:cubicBezTo>
                      <a:pt x="16823" y="4206"/>
                      <a:pt x="14019" y="4206"/>
                      <a:pt x="11215" y="5608"/>
                    </a:cubicBezTo>
                    <a:cubicBezTo>
                      <a:pt x="8412" y="5608"/>
                      <a:pt x="7010" y="7010"/>
                      <a:pt x="5608" y="8412"/>
                    </a:cubicBezTo>
                    <a:cubicBezTo>
                      <a:pt x="4206" y="9813"/>
                      <a:pt x="2804" y="9813"/>
                      <a:pt x="1402" y="11215"/>
                    </a:cubicBezTo>
                    <a:cubicBezTo>
                      <a:pt x="0" y="12617"/>
                      <a:pt x="0" y="14019"/>
                      <a:pt x="0" y="14019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5421"/>
                    </a:cubicBezTo>
                    <a:cubicBezTo>
                      <a:pt x="0" y="15421"/>
                      <a:pt x="0" y="15421"/>
                      <a:pt x="0" y="14019"/>
                    </a:cubicBezTo>
                    <a:cubicBezTo>
                      <a:pt x="0" y="12617"/>
                      <a:pt x="0" y="11215"/>
                      <a:pt x="1402" y="11215"/>
                    </a:cubicBezTo>
                    <a:cubicBezTo>
                      <a:pt x="1402" y="9813"/>
                      <a:pt x="2804" y="8412"/>
                      <a:pt x="5608" y="7010"/>
                    </a:cubicBezTo>
                    <a:cubicBezTo>
                      <a:pt x="7010" y="5608"/>
                      <a:pt x="9813" y="4206"/>
                      <a:pt x="12617" y="2804"/>
                    </a:cubicBezTo>
                    <a:cubicBezTo>
                      <a:pt x="18225" y="1402"/>
                      <a:pt x="23833" y="0"/>
                      <a:pt x="30842" y="0"/>
                    </a:cubicBezTo>
                    <a:cubicBezTo>
                      <a:pt x="33646" y="0"/>
                      <a:pt x="37852" y="0"/>
                      <a:pt x="42058" y="1402"/>
                    </a:cubicBezTo>
                    <a:cubicBezTo>
                      <a:pt x="46263" y="2804"/>
                      <a:pt x="49067" y="2804"/>
                      <a:pt x="53273" y="5608"/>
                    </a:cubicBezTo>
                    <a:cubicBezTo>
                      <a:pt x="56077" y="8412"/>
                      <a:pt x="60283" y="9813"/>
                      <a:pt x="61685" y="15421"/>
                    </a:cubicBezTo>
                    <a:cubicBezTo>
                      <a:pt x="63087" y="19627"/>
                      <a:pt x="63087" y="23833"/>
                      <a:pt x="61685" y="28038"/>
                    </a:cubicBezTo>
                    <a:cubicBezTo>
                      <a:pt x="60283" y="32244"/>
                      <a:pt x="56077" y="35048"/>
                      <a:pt x="51871" y="35048"/>
                    </a:cubicBezTo>
                    <a:cubicBezTo>
                      <a:pt x="47665" y="35048"/>
                      <a:pt x="44862" y="35048"/>
                      <a:pt x="42058" y="35048"/>
                    </a:cubicBezTo>
                    <a:cubicBezTo>
                      <a:pt x="30842" y="32244"/>
                      <a:pt x="25235" y="29440"/>
                      <a:pt x="25235" y="29440"/>
                    </a:cubicBezTo>
                    <a:cubicBezTo>
                      <a:pt x="23833" y="29440"/>
                      <a:pt x="23833" y="28038"/>
                      <a:pt x="25235" y="26637"/>
                    </a:cubicBezTo>
                    <a:cubicBezTo>
                      <a:pt x="23833" y="22431"/>
                      <a:pt x="25235" y="22431"/>
                      <a:pt x="25235" y="224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39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" name="Graphic 43">
            <a:extLst>
              <a:ext uri="{FF2B5EF4-FFF2-40B4-BE49-F238E27FC236}">
                <a16:creationId xmlns:a16="http://schemas.microsoft.com/office/drawing/2014/main" id="{DFF242A2-8669-43FA-8884-FE721706D359}"/>
              </a:ext>
            </a:extLst>
          </p:cNvPr>
          <p:cNvGrpSpPr/>
          <p:nvPr/>
        </p:nvGrpSpPr>
        <p:grpSpPr>
          <a:xfrm>
            <a:off x="2559051" y="3453496"/>
            <a:ext cx="85031" cy="189159"/>
            <a:chOff x="2559051" y="3453496"/>
            <a:chExt cx="85031" cy="189159"/>
          </a:xfrm>
          <a:solidFill>
            <a:srgbClr val="434040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C0E84B3-EEF3-4254-9BCE-88DF6BC903B8}"/>
                </a:ext>
              </a:extLst>
            </p:cNvPr>
            <p:cNvSpPr/>
            <p:nvPr/>
          </p:nvSpPr>
          <p:spPr>
            <a:xfrm>
              <a:off x="2612204" y="3453496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5710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F5A01A7-17CA-44DD-8480-6DD73831B850}"/>
                </a:ext>
              </a:extLst>
            </p:cNvPr>
            <p:cNvSpPr/>
            <p:nvPr/>
          </p:nvSpPr>
          <p:spPr>
            <a:xfrm>
              <a:off x="2559051" y="3595756"/>
              <a:ext cx="85031" cy="46899"/>
            </a:xfrm>
            <a:custGeom>
              <a:avLst/>
              <a:gdLst>
                <a:gd name="connsiteX0" fmla="*/ 81292 w 85031"/>
                <a:gd name="connsiteY0" fmla="*/ 7817 h 46899"/>
                <a:gd name="connsiteX1" fmla="*/ 53152 w 85031"/>
                <a:gd name="connsiteY1" fmla="*/ 0 h 46899"/>
                <a:gd name="connsiteX2" fmla="*/ 7817 w 85031"/>
                <a:gd name="connsiteY2" fmla="*/ 14070 h 46899"/>
                <a:gd name="connsiteX3" fmla="*/ 0 w 85031"/>
                <a:gd name="connsiteY3" fmla="*/ 31266 h 46899"/>
                <a:gd name="connsiteX4" fmla="*/ 25013 w 85031"/>
                <a:gd name="connsiteY4" fmla="*/ 46899 h 46899"/>
                <a:gd name="connsiteX5" fmla="*/ 25013 w 85031"/>
                <a:gd name="connsiteY5" fmla="*/ 46899 h 46899"/>
                <a:gd name="connsiteX6" fmla="*/ 84418 w 85031"/>
                <a:gd name="connsiteY6" fmla="*/ 17196 h 46899"/>
                <a:gd name="connsiteX7" fmla="*/ 81292 w 85031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031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5982" y="15633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aphic 43">
            <a:extLst>
              <a:ext uri="{FF2B5EF4-FFF2-40B4-BE49-F238E27FC236}">
                <a16:creationId xmlns:a16="http://schemas.microsoft.com/office/drawing/2014/main" id="{D0B418B0-A574-4F30-AE95-4318A59C9160}"/>
              </a:ext>
            </a:extLst>
          </p:cNvPr>
          <p:cNvGrpSpPr/>
          <p:nvPr/>
        </p:nvGrpSpPr>
        <p:grpSpPr>
          <a:xfrm>
            <a:off x="2799800" y="3442553"/>
            <a:ext cx="84418" cy="190722"/>
            <a:chOff x="2799800" y="3442553"/>
            <a:chExt cx="84418" cy="190722"/>
          </a:xfrm>
          <a:solidFill>
            <a:srgbClr val="434040"/>
          </a:solidFill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7E432A-FEF9-4326-BC6A-5C4B9A2EDAAC}"/>
                </a:ext>
              </a:extLst>
            </p:cNvPr>
            <p:cNvSpPr/>
            <p:nvPr/>
          </p:nvSpPr>
          <p:spPr>
            <a:xfrm>
              <a:off x="2852952" y="3442553"/>
              <a:ext cx="26991" cy="167273"/>
            </a:xfrm>
            <a:custGeom>
              <a:avLst/>
              <a:gdLst>
                <a:gd name="connsiteX0" fmla="*/ 20323 w 26991"/>
                <a:gd name="connsiteY0" fmla="*/ 167273 h 167273"/>
                <a:gd name="connsiteX1" fmla="*/ 12506 w 26991"/>
                <a:gd name="connsiteY1" fmla="*/ 161020 h 167273"/>
                <a:gd name="connsiteX2" fmla="*/ 0 w 26991"/>
                <a:gd name="connsiteY2" fmla="*/ 7817 h 167273"/>
                <a:gd name="connsiteX3" fmla="*/ 7817 w 26991"/>
                <a:gd name="connsiteY3" fmla="*/ 0 h 167273"/>
                <a:gd name="connsiteX4" fmla="*/ 7817 w 26991"/>
                <a:gd name="connsiteY4" fmla="*/ 0 h 167273"/>
                <a:gd name="connsiteX5" fmla="*/ 15633 w 26991"/>
                <a:gd name="connsiteY5" fmla="*/ 7817 h 167273"/>
                <a:gd name="connsiteX6" fmla="*/ 26576 w 26991"/>
                <a:gd name="connsiteY6" fmla="*/ 156330 h 167273"/>
                <a:gd name="connsiteX7" fmla="*/ 21886 w 26991"/>
                <a:gd name="connsiteY7" fmla="*/ 165710 h 167273"/>
                <a:gd name="connsiteX8" fmla="*/ 20323 w 26991"/>
                <a:gd name="connsiteY8" fmla="*/ 167273 h 167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991" h="167273">
                  <a:moveTo>
                    <a:pt x="20323" y="167273"/>
                  </a:moveTo>
                  <a:cubicBezTo>
                    <a:pt x="17196" y="167273"/>
                    <a:pt x="14070" y="165710"/>
                    <a:pt x="12506" y="161020"/>
                  </a:cubicBezTo>
                  <a:cubicBezTo>
                    <a:pt x="1563" y="123501"/>
                    <a:pt x="0" y="12506"/>
                    <a:pt x="0" y="7817"/>
                  </a:cubicBezTo>
                  <a:cubicBezTo>
                    <a:pt x="0" y="3127"/>
                    <a:pt x="3127" y="0"/>
                    <a:pt x="7817" y="0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12506" y="0"/>
                    <a:pt x="15633" y="3127"/>
                    <a:pt x="15633" y="7817"/>
                  </a:cubicBezTo>
                  <a:cubicBezTo>
                    <a:pt x="15633" y="9380"/>
                    <a:pt x="17196" y="120374"/>
                    <a:pt x="26576" y="156330"/>
                  </a:cubicBezTo>
                  <a:cubicBezTo>
                    <a:pt x="28139" y="161020"/>
                    <a:pt x="25013" y="164147"/>
                    <a:pt x="21886" y="165710"/>
                  </a:cubicBezTo>
                  <a:cubicBezTo>
                    <a:pt x="21886" y="167273"/>
                    <a:pt x="20323" y="167273"/>
                    <a:pt x="20323" y="167273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442E242-C2C5-43C8-BF9D-5B051585DD81}"/>
                </a:ext>
              </a:extLst>
            </p:cNvPr>
            <p:cNvSpPr/>
            <p:nvPr/>
          </p:nvSpPr>
          <p:spPr>
            <a:xfrm>
              <a:off x="2799800" y="3586377"/>
              <a:ext cx="84418" cy="46899"/>
            </a:xfrm>
            <a:custGeom>
              <a:avLst/>
              <a:gdLst>
                <a:gd name="connsiteX0" fmla="*/ 81292 w 84418"/>
                <a:gd name="connsiteY0" fmla="*/ 7817 h 46899"/>
                <a:gd name="connsiteX1" fmla="*/ 53152 w 84418"/>
                <a:gd name="connsiteY1" fmla="*/ 0 h 46899"/>
                <a:gd name="connsiteX2" fmla="*/ 7817 w 84418"/>
                <a:gd name="connsiteY2" fmla="*/ 14070 h 46899"/>
                <a:gd name="connsiteX3" fmla="*/ 0 w 84418"/>
                <a:gd name="connsiteY3" fmla="*/ 31266 h 46899"/>
                <a:gd name="connsiteX4" fmla="*/ 25013 w 84418"/>
                <a:gd name="connsiteY4" fmla="*/ 46899 h 46899"/>
                <a:gd name="connsiteX5" fmla="*/ 25013 w 84418"/>
                <a:gd name="connsiteY5" fmla="*/ 46899 h 46899"/>
                <a:gd name="connsiteX6" fmla="*/ 84418 w 84418"/>
                <a:gd name="connsiteY6" fmla="*/ 17196 h 46899"/>
                <a:gd name="connsiteX7" fmla="*/ 81292 w 84418"/>
                <a:gd name="connsiteY7" fmla="*/ 7817 h 46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4418" h="46899">
                  <a:moveTo>
                    <a:pt x="81292" y="7817"/>
                  </a:moveTo>
                  <a:cubicBezTo>
                    <a:pt x="73475" y="0"/>
                    <a:pt x="60969" y="0"/>
                    <a:pt x="53152" y="0"/>
                  </a:cubicBezTo>
                  <a:cubicBezTo>
                    <a:pt x="39083" y="0"/>
                    <a:pt x="18760" y="3127"/>
                    <a:pt x="7817" y="14070"/>
                  </a:cubicBezTo>
                  <a:cubicBezTo>
                    <a:pt x="3127" y="18760"/>
                    <a:pt x="0" y="25013"/>
                    <a:pt x="0" y="31266"/>
                  </a:cubicBezTo>
                  <a:cubicBezTo>
                    <a:pt x="0" y="35956"/>
                    <a:pt x="3127" y="46899"/>
                    <a:pt x="25013" y="46899"/>
                  </a:cubicBezTo>
                  <a:lnTo>
                    <a:pt x="25013" y="46899"/>
                  </a:lnTo>
                  <a:cubicBezTo>
                    <a:pt x="45336" y="46899"/>
                    <a:pt x="84418" y="37519"/>
                    <a:pt x="84418" y="17196"/>
                  </a:cubicBezTo>
                  <a:cubicBezTo>
                    <a:pt x="84418" y="14070"/>
                    <a:pt x="84418" y="10943"/>
                    <a:pt x="81292" y="7817"/>
                  </a:cubicBezTo>
                  <a:close/>
                </a:path>
              </a:pathLst>
            </a:custGeom>
            <a:solidFill>
              <a:srgbClr val="43404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aphic 43">
            <a:extLst>
              <a:ext uri="{FF2B5EF4-FFF2-40B4-BE49-F238E27FC236}">
                <a16:creationId xmlns:a16="http://schemas.microsoft.com/office/drawing/2014/main" id="{E078C547-97D5-4E40-9A63-10754FFA79B9}"/>
              </a:ext>
            </a:extLst>
          </p:cNvPr>
          <p:cNvGrpSpPr/>
          <p:nvPr/>
        </p:nvGrpSpPr>
        <p:grpSpPr>
          <a:xfrm>
            <a:off x="1897708" y="1684035"/>
            <a:ext cx="1100582" cy="1788869"/>
            <a:chOff x="1897708" y="1684035"/>
            <a:chExt cx="1100582" cy="178886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97AD09-8678-49E8-B1F4-FEE0502100C6}"/>
                </a:ext>
              </a:extLst>
            </p:cNvPr>
            <p:cNvSpPr/>
            <p:nvPr/>
          </p:nvSpPr>
          <p:spPr>
            <a:xfrm>
              <a:off x="2471507" y="2716118"/>
              <a:ext cx="498692" cy="371933"/>
            </a:xfrm>
            <a:custGeom>
              <a:avLst/>
              <a:gdLst>
                <a:gd name="connsiteX0" fmla="*/ 475243 w 498692"/>
                <a:gd name="connsiteY0" fmla="*/ 21386 h 371933"/>
                <a:gd name="connsiteX1" fmla="*/ 498693 w 498692"/>
                <a:gd name="connsiteY1" fmla="*/ 226179 h 371933"/>
                <a:gd name="connsiteX2" fmla="*/ 392388 w 498692"/>
                <a:gd name="connsiteY2" fmla="*/ 207419 h 371933"/>
                <a:gd name="connsiteX3" fmla="*/ 221989 w 498692"/>
                <a:gd name="connsiteY3" fmla="*/ 371566 h 371933"/>
                <a:gd name="connsiteX4" fmla="*/ 81292 w 498692"/>
                <a:gd name="connsiteY4" fmla="*/ 257445 h 371933"/>
                <a:gd name="connsiteX5" fmla="*/ 12506 w 498692"/>
                <a:gd name="connsiteY5" fmla="*/ 227742 h 371933"/>
                <a:gd name="connsiteX6" fmla="*/ 0 w 498692"/>
                <a:gd name="connsiteY6" fmla="*/ 49526 h 371933"/>
                <a:gd name="connsiteX7" fmla="*/ 92235 w 498692"/>
                <a:gd name="connsiteY7" fmla="*/ 72975 h 371933"/>
                <a:gd name="connsiteX8" fmla="*/ 231368 w 498692"/>
                <a:gd name="connsiteY8" fmla="*/ 171463 h 371933"/>
                <a:gd name="connsiteX9" fmla="*/ 357996 w 498692"/>
                <a:gd name="connsiteY9" fmla="*/ 8880 h 371933"/>
                <a:gd name="connsiteX10" fmla="*/ 475243 w 498692"/>
                <a:gd name="connsiteY10" fmla="*/ 21386 h 37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8692" h="371933">
                  <a:moveTo>
                    <a:pt x="475243" y="21386"/>
                  </a:moveTo>
                  <a:cubicBezTo>
                    <a:pt x="484623" y="91735"/>
                    <a:pt x="492439" y="162083"/>
                    <a:pt x="498693" y="226179"/>
                  </a:cubicBezTo>
                  <a:cubicBezTo>
                    <a:pt x="498693" y="226179"/>
                    <a:pt x="464300" y="179280"/>
                    <a:pt x="392388" y="207419"/>
                  </a:cubicBezTo>
                  <a:cubicBezTo>
                    <a:pt x="332983" y="230869"/>
                    <a:pt x="311097" y="365312"/>
                    <a:pt x="221989" y="371566"/>
                  </a:cubicBezTo>
                  <a:cubicBezTo>
                    <a:pt x="132881" y="377819"/>
                    <a:pt x="107868" y="302780"/>
                    <a:pt x="81292" y="257445"/>
                  </a:cubicBezTo>
                  <a:cubicBezTo>
                    <a:pt x="57842" y="218362"/>
                    <a:pt x="21886" y="226179"/>
                    <a:pt x="12506" y="227742"/>
                  </a:cubicBezTo>
                  <a:cubicBezTo>
                    <a:pt x="9380" y="169900"/>
                    <a:pt x="4690" y="108931"/>
                    <a:pt x="0" y="49526"/>
                  </a:cubicBezTo>
                  <a:cubicBezTo>
                    <a:pt x="18760" y="38583"/>
                    <a:pt x="64095" y="24513"/>
                    <a:pt x="92235" y="72975"/>
                  </a:cubicBezTo>
                  <a:cubicBezTo>
                    <a:pt x="123501" y="124564"/>
                    <a:pt x="165710" y="193349"/>
                    <a:pt x="231368" y="171463"/>
                  </a:cubicBezTo>
                  <a:cubicBezTo>
                    <a:pt x="297027" y="149577"/>
                    <a:pt x="307970" y="35456"/>
                    <a:pt x="357996" y="8880"/>
                  </a:cubicBezTo>
                  <a:cubicBezTo>
                    <a:pt x="403331" y="-14569"/>
                    <a:pt x="465863" y="15133"/>
                    <a:pt x="475243" y="21386"/>
                  </a:cubicBezTo>
                  <a:close/>
                </a:path>
              </a:pathLst>
            </a:custGeom>
            <a:solidFill>
              <a:srgbClr val="F1980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EFF071B-6926-4B6B-9667-1BBEADA3FD07}"/>
                </a:ext>
              </a:extLst>
            </p:cNvPr>
            <p:cNvSpPr/>
            <p:nvPr/>
          </p:nvSpPr>
          <p:spPr>
            <a:xfrm>
              <a:off x="2484013" y="2914546"/>
              <a:ext cx="514277" cy="558358"/>
            </a:xfrm>
            <a:custGeom>
              <a:avLst/>
              <a:gdLst>
                <a:gd name="connsiteX0" fmla="*/ 486186 w 514277"/>
                <a:gd name="connsiteY0" fmla="*/ 27751 h 558358"/>
                <a:gd name="connsiteX1" fmla="*/ 508073 w 514277"/>
                <a:gd name="connsiteY1" fmla="*/ 470165 h 558358"/>
                <a:gd name="connsiteX2" fmla="*/ 62532 w 514277"/>
                <a:gd name="connsiteY2" fmla="*/ 528007 h 558358"/>
                <a:gd name="connsiteX3" fmla="*/ 0 w 514277"/>
                <a:gd name="connsiteY3" fmla="*/ 29314 h 558358"/>
                <a:gd name="connsiteX4" fmla="*/ 68785 w 514277"/>
                <a:gd name="connsiteY4" fmla="*/ 59017 h 558358"/>
                <a:gd name="connsiteX5" fmla="*/ 209482 w 514277"/>
                <a:gd name="connsiteY5" fmla="*/ 173138 h 558358"/>
                <a:gd name="connsiteX6" fmla="*/ 379882 w 514277"/>
                <a:gd name="connsiteY6" fmla="*/ 8991 h 558358"/>
                <a:gd name="connsiteX7" fmla="*/ 486186 w 514277"/>
                <a:gd name="connsiteY7" fmla="*/ 27751 h 558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277" h="558358">
                  <a:moveTo>
                    <a:pt x="486186" y="27751"/>
                  </a:moveTo>
                  <a:cubicBezTo>
                    <a:pt x="511199" y="265372"/>
                    <a:pt x="522142" y="448279"/>
                    <a:pt x="508073" y="470165"/>
                  </a:cubicBezTo>
                  <a:cubicBezTo>
                    <a:pt x="445541" y="568653"/>
                    <a:pt x="156330" y="579596"/>
                    <a:pt x="62532" y="528007"/>
                  </a:cubicBezTo>
                  <a:cubicBezTo>
                    <a:pt x="34393" y="512374"/>
                    <a:pt x="17196" y="285695"/>
                    <a:pt x="0" y="29314"/>
                  </a:cubicBezTo>
                  <a:cubicBezTo>
                    <a:pt x="9380" y="26188"/>
                    <a:pt x="46899" y="19934"/>
                    <a:pt x="68785" y="59017"/>
                  </a:cubicBezTo>
                  <a:cubicBezTo>
                    <a:pt x="95361" y="104353"/>
                    <a:pt x="120374" y="179391"/>
                    <a:pt x="209482" y="173138"/>
                  </a:cubicBezTo>
                  <a:cubicBezTo>
                    <a:pt x="298590" y="166885"/>
                    <a:pt x="320477" y="32441"/>
                    <a:pt x="379882" y="8991"/>
                  </a:cubicBezTo>
                  <a:cubicBezTo>
                    <a:pt x="450230" y="-19148"/>
                    <a:pt x="486186" y="27751"/>
                    <a:pt x="486186" y="27751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87FC60F-1DB6-434D-B324-9403992C37A0}"/>
                </a:ext>
              </a:extLst>
            </p:cNvPr>
            <p:cNvSpPr/>
            <p:nvPr/>
          </p:nvSpPr>
          <p:spPr>
            <a:xfrm>
              <a:off x="2460564" y="2526633"/>
              <a:ext cx="486186" cy="365124"/>
            </a:xfrm>
            <a:custGeom>
              <a:avLst/>
              <a:gdLst>
                <a:gd name="connsiteX0" fmla="*/ 462737 w 486186"/>
                <a:gd name="connsiteY0" fmla="*/ 27966 h 365124"/>
                <a:gd name="connsiteX1" fmla="*/ 486186 w 486186"/>
                <a:gd name="connsiteY1" fmla="*/ 209309 h 365124"/>
                <a:gd name="connsiteX2" fmla="*/ 368939 w 486186"/>
                <a:gd name="connsiteY2" fmla="*/ 198366 h 365124"/>
                <a:gd name="connsiteX3" fmla="*/ 242312 w 486186"/>
                <a:gd name="connsiteY3" fmla="*/ 360949 h 365124"/>
                <a:gd name="connsiteX4" fmla="*/ 103178 w 486186"/>
                <a:gd name="connsiteY4" fmla="*/ 262461 h 365124"/>
                <a:gd name="connsiteX5" fmla="*/ 10943 w 486186"/>
                <a:gd name="connsiteY5" fmla="*/ 239011 h 365124"/>
                <a:gd name="connsiteX6" fmla="*/ 0 w 486186"/>
                <a:gd name="connsiteY6" fmla="*/ 87371 h 365124"/>
                <a:gd name="connsiteX7" fmla="*/ 95361 w 486186"/>
                <a:gd name="connsiteY7" fmla="*/ 107694 h 365124"/>
                <a:gd name="connsiteX8" fmla="*/ 248565 w 486186"/>
                <a:gd name="connsiteY8" fmla="*/ 138960 h 365124"/>
                <a:gd name="connsiteX9" fmla="*/ 322040 w 486186"/>
                <a:gd name="connsiteY9" fmla="*/ 2953 h 365124"/>
                <a:gd name="connsiteX10" fmla="*/ 461174 w 486186"/>
                <a:gd name="connsiteY10" fmla="*/ 26403 h 365124"/>
                <a:gd name="connsiteX11" fmla="*/ 462737 w 486186"/>
                <a:gd name="connsiteY11" fmla="*/ 27966 h 36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6186" h="365124">
                  <a:moveTo>
                    <a:pt x="462737" y="27966"/>
                  </a:moveTo>
                  <a:cubicBezTo>
                    <a:pt x="470553" y="88935"/>
                    <a:pt x="478370" y="149903"/>
                    <a:pt x="486186" y="209309"/>
                  </a:cubicBezTo>
                  <a:cubicBezTo>
                    <a:pt x="475243" y="204619"/>
                    <a:pt x="414275" y="173353"/>
                    <a:pt x="368939" y="198366"/>
                  </a:cubicBezTo>
                  <a:cubicBezTo>
                    <a:pt x="318913" y="224942"/>
                    <a:pt x="306407" y="339063"/>
                    <a:pt x="242312" y="360949"/>
                  </a:cubicBezTo>
                  <a:cubicBezTo>
                    <a:pt x="176653" y="382835"/>
                    <a:pt x="136007" y="314050"/>
                    <a:pt x="103178" y="262461"/>
                  </a:cubicBezTo>
                  <a:cubicBezTo>
                    <a:pt x="73475" y="215562"/>
                    <a:pt x="29703" y="228068"/>
                    <a:pt x="10943" y="239011"/>
                  </a:cubicBezTo>
                  <a:cubicBezTo>
                    <a:pt x="7817" y="187423"/>
                    <a:pt x="3127" y="137397"/>
                    <a:pt x="0" y="87371"/>
                  </a:cubicBezTo>
                  <a:cubicBezTo>
                    <a:pt x="3127" y="85808"/>
                    <a:pt x="48462" y="67049"/>
                    <a:pt x="95361" y="107694"/>
                  </a:cubicBezTo>
                  <a:cubicBezTo>
                    <a:pt x="110994" y="121764"/>
                    <a:pt x="204792" y="198366"/>
                    <a:pt x="248565" y="138960"/>
                  </a:cubicBezTo>
                  <a:cubicBezTo>
                    <a:pt x="303280" y="67049"/>
                    <a:pt x="270451" y="21713"/>
                    <a:pt x="322040" y="2953"/>
                  </a:cubicBezTo>
                  <a:cubicBezTo>
                    <a:pt x="373629" y="-15806"/>
                    <a:pt x="412711" y="62359"/>
                    <a:pt x="461174" y="26403"/>
                  </a:cubicBezTo>
                  <a:lnTo>
                    <a:pt x="462737" y="27966"/>
                  </a:lnTo>
                  <a:close/>
                </a:path>
              </a:pathLst>
            </a:custGeom>
            <a:solidFill>
              <a:srgbClr val="FFE444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1F75EA-3F1A-4BB1-8A48-41A007DBF2D7}"/>
                </a:ext>
              </a:extLst>
            </p:cNvPr>
            <p:cNvSpPr/>
            <p:nvPr/>
          </p:nvSpPr>
          <p:spPr>
            <a:xfrm>
              <a:off x="2444931" y="2380827"/>
              <a:ext cx="478369" cy="308360"/>
            </a:xfrm>
            <a:custGeom>
              <a:avLst/>
              <a:gdLst>
                <a:gd name="connsiteX0" fmla="*/ 478370 w 478369"/>
                <a:gd name="connsiteY0" fmla="*/ 173771 h 308360"/>
                <a:gd name="connsiteX1" fmla="*/ 476807 w 478369"/>
                <a:gd name="connsiteY1" fmla="*/ 173771 h 308360"/>
                <a:gd name="connsiteX2" fmla="*/ 337673 w 478369"/>
                <a:gd name="connsiteY2" fmla="*/ 150322 h 308360"/>
                <a:gd name="connsiteX3" fmla="*/ 264198 w 478369"/>
                <a:gd name="connsiteY3" fmla="*/ 286329 h 308360"/>
                <a:gd name="connsiteX4" fmla="*/ 110994 w 478369"/>
                <a:gd name="connsiteY4" fmla="*/ 255063 h 308360"/>
                <a:gd name="connsiteX5" fmla="*/ 15633 w 478369"/>
                <a:gd name="connsiteY5" fmla="*/ 234740 h 308360"/>
                <a:gd name="connsiteX6" fmla="*/ 0 w 478369"/>
                <a:gd name="connsiteY6" fmla="*/ 56524 h 308360"/>
                <a:gd name="connsiteX7" fmla="*/ 76602 w 478369"/>
                <a:gd name="connsiteY7" fmla="*/ 94043 h 308360"/>
                <a:gd name="connsiteX8" fmla="*/ 206356 w 478369"/>
                <a:gd name="connsiteY8" fmla="*/ 119056 h 308360"/>
                <a:gd name="connsiteX9" fmla="*/ 292337 w 478369"/>
                <a:gd name="connsiteY9" fmla="*/ 1808 h 308360"/>
                <a:gd name="connsiteX10" fmla="*/ 458047 w 478369"/>
                <a:gd name="connsiteY10" fmla="*/ 29948 h 308360"/>
                <a:gd name="connsiteX11" fmla="*/ 478370 w 478369"/>
                <a:gd name="connsiteY11" fmla="*/ 173771 h 308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369" h="308360">
                  <a:moveTo>
                    <a:pt x="478370" y="173771"/>
                  </a:moveTo>
                  <a:lnTo>
                    <a:pt x="476807" y="173771"/>
                  </a:lnTo>
                  <a:cubicBezTo>
                    <a:pt x="428344" y="211290"/>
                    <a:pt x="389262" y="131562"/>
                    <a:pt x="337673" y="150322"/>
                  </a:cubicBezTo>
                  <a:cubicBezTo>
                    <a:pt x="286084" y="169081"/>
                    <a:pt x="318913" y="214417"/>
                    <a:pt x="264198" y="286329"/>
                  </a:cubicBezTo>
                  <a:cubicBezTo>
                    <a:pt x="218862" y="345734"/>
                    <a:pt x="126627" y="267569"/>
                    <a:pt x="110994" y="255063"/>
                  </a:cubicBezTo>
                  <a:cubicBezTo>
                    <a:pt x="64095" y="214417"/>
                    <a:pt x="18760" y="233177"/>
                    <a:pt x="15633" y="234740"/>
                  </a:cubicBezTo>
                  <a:cubicBezTo>
                    <a:pt x="10943" y="172208"/>
                    <a:pt x="6253" y="111239"/>
                    <a:pt x="0" y="56524"/>
                  </a:cubicBezTo>
                  <a:cubicBezTo>
                    <a:pt x="14070" y="56524"/>
                    <a:pt x="51589" y="58087"/>
                    <a:pt x="76602" y="94043"/>
                  </a:cubicBezTo>
                  <a:cubicBezTo>
                    <a:pt x="107868" y="137815"/>
                    <a:pt x="171963" y="165955"/>
                    <a:pt x="206356" y="119056"/>
                  </a:cubicBezTo>
                  <a:cubicBezTo>
                    <a:pt x="242312" y="72157"/>
                    <a:pt x="236058" y="17441"/>
                    <a:pt x="292337" y="1808"/>
                  </a:cubicBezTo>
                  <a:cubicBezTo>
                    <a:pt x="347053" y="-13825"/>
                    <a:pt x="395515" y="78410"/>
                    <a:pt x="458047" y="29948"/>
                  </a:cubicBezTo>
                  <a:cubicBezTo>
                    <a:pt x="465863" y="78410"/>
                    <a:pt x="472117" y="125309"/>
                    <a:pt x="478370" y="173771"/>
                  </a:cubicBezTo>
                  <a:close/>
                </a:path>
              </a:pathLst>
            </a:custGeom>
            <a:solidFill>
              <a:srgbClr val="E16278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7EAD9A-DC0B-4928-9DAB-ED4203D2F0FF}"/>
                </a:ext>
              </a:extLst>
            </p:cNvPr>
            <p:cNvSpPr/>
            <p:nvPr/>
          </p:nvSpPr>
          <p:spPr>
            <a:xfrm>
              <a:off x="2419918" y="2215337"/>
              <a:ext cx="483059" cy="310361"/>
            </a:xfrm>
            <a:custGeom>
              <a:avLst/>
              <a:gdLst>
                <a:gd name="connsiteX0" fmla="*/ 3127 w 483059"/>
                <a:gd name="connsiteY0" fmla="*/ 50051 h 310361"/>
                <a:gd name="connsiteX1" fmla="*/ 137570 w 483059"/>
                <a:gd name="connsiteY1" fmla="*/ 132906 h 310361"/>
                <a:gd name="connsiteX2" fmla="*/ 259508 w 483059"/>
                <a:gd name="connsiteY2" fmla="*/ 4716 h 310361"/>
                <a:gd name="connsiteX3" fmla="*/ 461174 w 483059"/>
                <a:gd name="connsiteY3" fmla="*/ 56305 h 310361"/>
                <a:gd name="connsiteX4" fmla="*/ 483060 w 483059"/>
                <a:gd name="connsiteY4" fmla="*/ 197002 h 310361"/>
                <a:gd name="connsiteX5" fmla="*/ 317350 w 483059"/>
                <a:gd name="connsiteY5" fmla="*/ 168862 h 310361"/>
                <a:gd name="connsiteX6" fmla="*/ 231368 w 483059"/>
                <a:gd name="connsiteY6" fmla="*/ 286110 h 310361"/>
                <a:gd name="connsiteX7" fmla="*/ 101615 w 483059"/>
                <a:gd name="connsiteY7" fmla="*/ 261097 h 310361"/>
                <a:gd name="connsiteX8" fmla="*/ 25013 w 483059"/>
                <a:gd name="connsiteY8" fmla="*/ 223578 h 310361"/>
                <a:gd name="connsiteX9" fmla="*/ 0 w 483059"/>
                <a:gd name="connsiteY9" fmla="*/ 51615 h 310361"/>
                <a:gd name="connsiteX10" fmla="*/ 3127 w 483059"/>
                <a:gd name="connsiteY10" fmla="*/ 50051 h 31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3059" h="310361">
                  <a:moveTo>
                    <a:pt x="3127" y="50051"/>
                  </a:moveTo>
                  <a:cubicBezTo>
                    <a:pt x="29703" y="48488"/>
                    <a:pt x="67222" y="140723"/>
                    <a:pt x="137570" y="132906"/>
                  </a:cubicBezTo>
                  <a:cubicBezTo>
                    <a:pt x="212609" y="123527"/>
                    <a:pt x="186033" y="34418"/>
                    <a:pt x="259508" y="4716"/>
                  </a:cubicBezTo>
                  <a:cubicBezTo>
                    <a:pt x="332983" y="-24987"/>
                    <a:pt x="389262" y="96950"/>
                    <a:pt x="461174" y="56305"/>
                  </a:cubicBezTo>
                  <a:cubicBezTo>
                    <a:pt x="468990" y="101640"/>
                    <a:pt x="475243" y="150103"/>
                    <a:pt x="483060" y="197002"/>
                  </a:cubicBezTo>
                  <a:cubicBezTo>
                    <a:pt x="420528" y="245464"/>
                    <a:pt x="372065" y="153229"/>
                    <a:pt x="317350" y="168862"/>
                  </a:cubicBezTo>
                  <a:cubicBezTo>
                    <a:pt x="262634" y="184495"/>
                    <a:pt x="267324" y="239211"/>
                    <a:pt x="231368" y="286110"/>
                  </a:cubicBezTo>
                  <a:cubicBezTo>
                    <a:pt x="196976" y="333009"/>
                    <a:pt x="132881" y="304869"/>
                    <a:pt x="101615" y="261097"/>
                  </a:cubicBezTo>
                  <a:cubicBezTo>
                    <a:pt x="76602" y="225141"/>
                    <a:pt x="37519" y="223578"/>
                    <a:pt x="25013" y="223578"/>
                  </a:cubicBezTo>
                  <a:cubicBezTo>
                    <a:pt x="17196" y="154793"/>
                    <a:pt x="9380" y="95387"/>
                    <a:pt x="0" y="51615"/>
                  </a:cubicBezTo>
                  <a:lnTo>
                    <a:pt x="3127" y="50051"/>
                  </a:lnTo>
                  <a:close/>
                </a:path>
              </a:pathLst>
            </a:custGeom>
            <a:solidFill>
              <a:srgbClr val="7A62A0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1319685-3F95-44CB-B265-96E5715C4B82}"/>
                </a:ext>
              </a:extLst>
            </p:cNvPr>
            <p:cNvSpPr/>
            <p:nvPr/>
          </p:nvSpPr>
          <p:spPr>
            <a:xfrm>
              <a:off x="1897708" y="1684035"/>
              <a:ext cx="983383" cy="730601"/>
            </a:xfrm>
            <a:custGeom>
              <a:avLst/>
              <a:gdLst>
                <a:gd name="connsiteX0" fmla="*/ 983383 w 983383"/>
                <a:gd name="connsiteY0" fmla="*/ 586043 h 730601"/>
                <a:gd name="connsiteX1" fmla="*/ 781717 w 983383"/>
                <a:gd name="connsiteY1" fmla="*/ 534454 h 730601"/>
                <a:gd name="connsiteX2" fmla="*/ 659780 w 983383"/>
                <a:gd name="connsiteY2" fmla="*/ 662644 h 730601"/>
                <a:gd name="connsiteX3" fmla="*/ 525336 w 983383"/>
                <a:gd name="connsiteY3" fmla="*/ 579789 h 730601"/>
                <a:gd name="connsiteX4" fmla="*/ 522210 w 983383"/>
                <a:gd name="connsiteY4" fmla="*/ 579789 h 730601"/>
                <a:gd name="connsiteX5" fmla="*/ 490944 w 983383"/>
                <a:gd name="connsiteY5" fmla="*/ 506314 h 730601"/>
                <a:gd name="connsiteX6" fmla="*/ 176720 w 983383"/>
                <a:gd name="connsiteY6" fmla="*/ 729866 h 730601"/>
                <a:gd name="connsiteX7" fmla="*/ 67 w 983383"/>
                <a:gd name="connsiteY7" fmla="*/ 507878 h 730601"/>
                <a:gd name="connsiteX8" fmla="*/ 387766 w 983383"/>
                <a:gd name="connsiteY8" fmla="*/ 52957 h 730601"/>
                <a:gd name="connsiteX9" fmla="*/ 842686 w 983383"/>
                <a:gd name="connsiteY9" fmla="*/ 43577 h 730601"/>
                <a:gd name="connsiteX10" fmla="*/ 983383 w 983383"/>
                <a:gd name="connsiteY10" fmla="*/ 586043 h 73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3383" h="730601">
                  <a:moveTo>
                    <a:pt x="983383" y="586043"/>
                  </a:moveTo>
                  <a:cubicBezTo>
                    <a:pt x="909908" y="626688"/>
                    <a:pt x="853629" y="504751"/>
                    <a:pt x="781717" y="534454"/>
                  </a:cubicBezTo>
                  <a:cubicBezTo>
                    <a:pt x="708242" y="564156"/>
                    <a:pt x="734818" y="654828"/>
                    <a:pt x="659780" y="662644"/>
                  </a:cubicBezTo>
                  <a:cubicBezTo>
                    <a:pt x="589432" y="670461"/>
                    <a:pt x="553476" y="578226"/>
                    <a:pt x="525336" y="579789"/>
                  </a:cubicBezTo>
                  <a:lnTo>
                    <a:pt x="522210" y="579789"/>
                  </a:lnTo>
                  <a:cubicBezTo>
                    <a:pt x="512830" y="537580"/>
                    <a:pt x="503450" y="511004"/>
                    <a:pt x="490944" y="506314"/>
                  </a:cubicBezTo>
                  <a:cubicBezTo>
                    <a:pt x="419032" y="475048"/>
                    <a:pt x="281461" y="709543"/>
                    <a:pt x="176720" y="729866"/>
                  </a:cubicBezTo>
                  <a:cubicBezTo>
                    <a:pt x="103245" y="742373"/>
                    <a:pt x="-3059" y="592296"/>
                    <a:pt x="67" y="507878"/>
                  </a:cubicBezTo>
                  <a:cubicBezTo>
                    <a:pt x="3194" y="421896"/>
                    <a:pt x="258012" y="154572"/>
                    <a:pt x="387766" y="52957"/>
                  </a:cubicBezTo>
                  <a:cubicBezTo>
                    <a:pt x="461241" y="-3322"/>
                    <a:pt x="755141" y="-26771"/>
                    <a:pt x="842686" y="43577"/>
                  </a:cubicBezTo>
                  <a:cubicBezTo>
                    <a:pt x="886459" y="77970"/>
                    <a:pt x="938047" y="307775"/>
                    <a:pt x="983383" y="586043"/>
                  </a:cubicBezTo>
                  <a:close/>
                </a:path>
              </a:pathLst>
            </a:custGeom>
            <a:solidFill>
              <a:srgbClr val="9080AF"/>
            </a:solidFill>
            <a:ln w="155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8F8189C-580F-4132-976A-D20FFBE6E822}"/>
              </a:ext>
            </a:extLst>
          </p:cNvPr>
          <p:cNvSpPr/>
          <p:nvPr/>
        </p:nvSpPr>
        <p:spPr>
          <a:xfrm>
            <a:off x="2224505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30AC312-61B7-40F5-913C-FE8D69DFBA1A}"/>
              </a:ext>
            </a:extLst>
          </p:cNvPr>
          <p:cNvSpPr/>
          <p:nvPr/>
        </p:nvSpPr>
        <p:spPr>
          <a:xfrm>
            <a:off x="2582501" y="1851114"/>
            <a:ext cx="87544" cy="87544"/>
          </a:xfrm>
          <a:custGeom>
            <a:avLst/>
            <a:gdLst>
              <a:gd name="connsiteX0" fmla="*/ 87545 w 87544"/>
              <a:gd name="connsiteY0" fmla="*/ 43772 h 87544"/>
              <a:gd name="connsiteX1" fmla="*/ 43772 w 87544"/>
              <a:gd name="connsiteY1" fmla="*/ 87545 h 87544"/>
              <a:gd name="connsiteX2" fmla="*/ 0 w 87544"/>
              <a:gd name="connsiteY2" fmla="*/ 43772 h 87544"/>
              <a:gd name="connsiteX3" fmla="*/ 43772 w 87544"/>
              <a:gd name="connsiteY3" fmla="*/ 0 h 87544"/>
              <a:gd name="connsiteX4" fmla="*/ 87545 w 87544"/>
              <a:gd name="connsiteY4" fmla="*/ 43772 h 8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44" h="87544">
                <a:moveTo>
                  <a:pt x="87545" y="43772"/>
                </a:moveTo>
                <a:cubicBezTo>
                  <a:pt x="87545" y="67947"/>
                  <a:pt x="67947" y="87545"/>
                  <a:pt x="43772" y="87545"/>
                </a:cubicBezTo>
                <a:cubicBezTo>
                  <a:pt x="19598" y="87545"/>
                  <a:pt x="0" y="67947"/>
                  <a:pt x="0" y="43772"/>
                </a:cubicBezTo>
                <a:cubicBezTo>
                  <a:pt x="0" y="19598"/>
                  <a:pt x="19598" y="0"/>
                  <a:pt x="43772" y="0"/>
                </a:cubicBezTo>
                <a:cubicBezTo>
                  <a:pt x="67947" y="0"/>
                  <a:pt x="87545" y="19598"/>
                  <a:pt x="87545" y="43772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225C68D-BBD8-4FC0-94B8-772250798205}"/>
              </a:ext>
            </a:extLst>
          </p:cNvPr>
          <p:cNvSpPr/>
          <p:nvPr/>
        </p:nvSpPr>
        <p:spPr>
          <a:xfrm>
            <a:off x="2369892" y="1893323"/>
            <a:ext cx="166116" cy="93798"/>
          </a:xfrm>
          <a:custGeom>
            <a:avLst/>
            <a:gdLst>
              <a:gd name="connsiteX0" fmla="*/ 15633 w 166116"/>
              <a:gd name="connsiteY0" fmla="*/ 9380 h 93798"/>
              <a:gd name="connsiteX1" fmla="*/ 18760 w 166116"/>
              <a:gd name="connsiteY1" fmla="*/ 17196 h 93798"/>
              <a:gd name="connsiteX2" fmla="*/ 29703 w 166116"/>
              <a:gd name="connsiteY2" fmla="*/ 35956 h 93798"/>
              <a:gd name="connsiteX3" fmla="*/ 39083 w 166116"/>
              <a:gd name="connsiteY3" fmla="*/ 46899 h 93798"/>
              <a:gd name="connsiteX4" fmla="*/ 50026 w 166116"/>
              <a:gd name="connsiteY4" fmla="*/ 56279 h 93798"/>
              <a:gd name="connsiteX5" fmla="*/ 56279 w 166116"/>
              <a:gd name="connsiteY5" fmla="*/ 59405 h 93798"/>
              <a:gd name="connsiteX6" fmla="*/ 64095 w 166116"/>
              <a:gd name="connsiteY6" fmla="*/ 60969 h 93798"/>
              <a:gd name="connsiteX7" fmla="*/ 71912 w 166116"/>
              <a:gd name="connsiteY7" fmla="*/ 62532 h 93798"/>
              <a:gd name="connsiteX8" fmla="*/ 79728 w 166116"/>
              <a:gd name="connsiteY8" fmla="*/ 62532 h 93798"/>
              <a:gd name="connsiteX9" fmla="*/ 89108 w 166116"/>
              <a:gd name="connsiteY9" fmla="*/ 62532 h 93798"/>
              <a:gd name="connsiteX10" fmla="*/ 96925 w 166116"/>
              <a:gd name="connsiteY10" fmla="*/ 60969 h 93798"/>
              <a:gd name="connsiteX11" fmla="*/ 110994 w 166116"/>
              <a:gd name="connsiteY11" fmla="*/ 56279 h 93798"/>
              <a:gd name="connsiteX12" fmla="*/ 123501 w 166116"/>
              <a:gd name="connsiteY12" fmla="*/ 48462 h 93798"/>
              <a:gd name="connsiteX13" fmla="*/ 132881 w 166116"/>
              <a:gd name="connsiteY13" fmla="*/ 39083 h 93798"/>
              <a:gd name="connsiteX14" fmla="*/ 150077 w 166116"/>
              <a:gd name="connsiteY14" fmla="*/ 14070 h 93798"/>
              <a:gd name="connsiteX15" fmla="*/ 159457 w 166116"/>
              <a:gd name="connsiteY15" fmla="*/ 7817 h 93798"/>
              <a:gd name="connsiteX16" fmla="*/ 165710 w 166116"/>
              <a:gd name="connsiteY16" fmla="*/ 17196 h 93798"/>
              <a:gd name="connsiteX17" fmla="*/ 164147 w 166116"/>
              <a:gd name="connsiteY17" fmla="*/ 28139 h 93798"/>
              <a:gd name="connsiteX18" fmla="*/ 153203 w 166116"/>
              <a:gd name="connsiteY18" fmla="*/ 53152 h 93798"/>
              <a:gd name="connsiteX19" fmla="*/ 142260 w 166116"/>
              <a:gd name="connsiteY19" fmla="*/ 68785 h 93798"/>
              <a:gd name="connsiteX20" fmla="*/ 125064 w 166116"/>
              <a:gd name="connsiteY20" fmla="*/ 82855 h 93798"/>
              <a:gd name="connsiteX21" fmla="*/ 103178 w 166116"/>
              <a:gd name="connsiteY21" fmla="*/ 92235 h 93798"/>
              <a:gd name="connsiteX22" fmla="*/ 90671 w 166116"/>
              <a:gd name="connsiteY22" fmla="*/ 93798 h 93798"/>
              <a:gd name="connsiteX23" fmla="*/ 85982 w 166116"/>
              <a:gd name="connsiteY23" fmla="*/ 93798 h 93798"/>
              <a:gd name="connsiteX24" fmla="*/ 82855 w 166116"/>
              <a:gd name="connsiteY24" fmla="*/ 93798 h 93798"/>
              <a:gd name="connsiteX25" fmla="*/ 81292 w 166116"/>
              <a:gd name="connsiteY25" fmla="*/ 93798 h 93798"/>
              <a:gd name="connsiteX26" fmla="*/ 81292 w 166116"/>
              <a:gd name="connsiteY26" fmla="*/ 93798 h 93798"/>
              <a:gd name="connsiteX27" fmla="*/ 79728 w 166116"/>
              <a:gd name="connsiteY27" fmla="*/ 93798 h 93798"/>
              <a:gd name="connsiteX28" fmla="*/ 79728 w 166116"/>
              <a:gd name="connsiteY28" fmla="*/ 93798 h 93798"/>
              <a:gd name="connsiteX29" fmla="*/ 67222 w 166116"/>
              <a:gd name="connsiteY29" fmla="*/ 92235 h 93798"/>
              <a:gd name="connsiteX30" fmla="*/ 54716 w 166116"/>
              <a:gd name="connsiteY30" fmla="*/ 89108 h 93798"/>
              <a:gd name="connsiteX31" fmla="*/ 43772 w 166116"/>
              <a:gd name="connsiteY31" fmla="*/ 84418 h 93798"/>
              <a:gd name="connsiteX32" fmla="*/ 34393 w 166116"/>
              <a:gd name="connsiteY32" fmla="*/ 78165 h 93798"/>
              <a:gd name="connsiteX33" fmla="*/ 18760 w 166116"/>
              <a:gd name="connsiteY33" fmla="*/ 62532 h 93798"/>
              <a:gd name="connsiteX34" fmla="*/ 9380 w 166116"/>
              <a:gd name="connsiteY34" fmla="*/ 46899 h 93798"/>
              <a:gd name="connsiteX35" fmla="*/ 1563 w 166116"/>
              <a:gd name="connsiteY35" fmla="*/ 20323 h 93798"/>
              <a:gd name="connsiteX36" fmla="*/ 0 w 166116"/>
              <a:gd name="connsiteY36" fmla="*/ 9380 h 93798"/>
              <a:gd name="connsiteX37" fmla="*/ 6253 w 166116"/>
              <a:gd name="connsiteY37" fmla="*/ 0 h 93798"/>
              <a:gd name="connsiteX38" fmla="*/ 15633 w 166116"/>
              <a:gd name="connsiteY38" fmla="*/ 9380 h 9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66116" h="93798">
                <a:moveTo>
                  <a:pt x="15633" y="9380"/>
                </a:moveTo>
                <a:cubicBezTo>
                  <a:pt x="15633" y="9380"/>
                  <a:pt x="17196" y="12506"/>
                  <a:pt x="18760" y="17196"/>
                </a:cubicBezTo>
                <a:cubicBezTo>
                  <a:pt x="20323" y="21886"/>
                  <a:pt x="25013" y="28139"/>
                  <a:pt x="29703" y="35956"/>
                </a:cubicBezTo>
                <a:cubicBezTo>
                  <a:pt x="32829" y="39083"/>
                  <a:pt x="35956" y="42209"/>
                  <a:pt x="39083" y="46899"/>
                </a:cubicBezTo>
                <a:cubicBezTo>
                  <a:pt x="42209" y="50026"/>
                  <a:pt x="46899" y="53152"/>
                  <a:pt x="50026" y="56279"/>
                </a:cubicBezTo>
                <a:cubicBezTo>
                  <a:pt x="51589" y="57842"/>
                  <a:pt x="54716" y="57842"/>
                  <a:pt x="56279" y="59405"/>
                </a:cubicBezTo>
                <a:cubicBezTo>
                  <a:pt x="59405" y="59405"/>
                  <a:pt x="60969" y="60969"/>
                  <a:pt x="64095" y="60969"/>
                </a:cubicBezTo>
                <a:lnTo>
                  <a:pt x="71912" y="62532"/>
                </a:lnTo>
                <a:cubicBezTo>
                  <a:pt x="75038" y="62532"/>
                  <a:pt x="76602" y="62532"/>
                  <a:pt x="79728" y="62532"/>
                </a:cubicBezTo>
                <a:lnTo>
                  <a:pt x="89108" y="62532"/>
                </a:lnTo>
                <a:cubicBezTo>
                  <a:pt x="92235" y="62532"/>
                  <a:pt x="93798" y="60969"/>
                  <a:pt x="96925" y="60969"/>
                </a:cubicBezTo>
                <a:cubicBezTo>
                  <a:pt x="101615" y="59405"/>
                  <a:pt x="106304" y="57842"/>
                  <a:pt x="110994" y="56279"/>
                </a:cubicBezTo>
                <a:cubicBezTo>
                  <a:pt x="115684" y="54716"/>
                  <a:pt x="118811" y="51589"/>
                  <a:pt x="123501" y="48462"/>
                </a:cubicBezTo>
                <a:cubicBezTo>
                  <a:pt x="126627" y="45336"/>
                  <a:pt x="129754" y="42209"/>
                  <a:pt x="132881" y="39083"/>
                </a:cubicBezTo>
                <a:cubicBezTo>
                  <a:pt x="143824" y="26576"/>
                  <a:pt x="150077" y="14070"/>
                  <a:pt x="150077" y="14070"/>
                </a:cubicBezTo>
                <a:cubicBezTo>
                  <a:pt x="151640" y="9380"/>
                  <a:pt x="156330" y="6253"/>
                  <a:pt x="159457" y="7817"/>
                </a:cubicBezTo>
                <a:cubicBezTo>
                  <a:pt x="164147" y="9380"/>
                  <a:pt x="167273" y="14070"/>
                  <a:pt x="165710" y="17196"/>
                </a:cubicBezTo>
                <a:cubicBezTo>
                  <a:pt x="165710" y="17196"/>
                  <a:pt x="165710" y="21886"/>
                  <a:pt x="164147" y="28139"/>
                </a:cubicBezTo>
                <a:cubicBezTo>
                  <a:pt x="162583" y="34393"/>
                  <a:pt x="159457" y="43772"/>
                  <a:pt x="153203" y="53152"/>
                </a:cubicBezTo>
                <a:cubicBezTo>
                  <a:pt x="150077" y="57842"/>
                  <a:pt x="146950" y="62532"/>
                  <a:pt x="142260" y="68785"/>
                </a:cubicBezTo>
                <a:cubicBezTo>
                  <a:pt x="137570" y="73475"/>
                  <a:pt x="131317" y="78165"/>
                  <a:pt x="125064" y="82855"/>
                </a:cubicBezTo>
                <a:cubicBezTo>
                  <a:pt x="118811" y="85982"/>
                  <a:pt x="110994" y="89108"/>
                  <a:pt x="103178" y="92235"/>
                </a:cubicBezTo>
                <a:cubicBezTo>
                  <a:pt x="98488" y="93798"/>
                  <a:pt x="93798" y="93798"/>
                  <a:pt x="90671" y="93798"/>
                </a:cubicBezTo>
                <a:lnTo>
                  <a:pt x="85982" y="93798"/>
                </a:lnTo>
                <a:lnTo>
                  <a:pt x="82855" y="93798"/>
                </a:lnTo>
                <a:lnTo>
                  <a:pt x="81292" y="93798"/>
                </a:lnTo>
                <a:lnTo>
                  <a:pt x="81292" y="93798"/>
                </a:lnTo>
                <a:lnTo>
                  <a:pt x="79728" y="93798"/>
                </a:lnTo>
                <a:lnTo>
                  <a:pt x="79728" y="93798"/>
                </a:lnTo>
                <a:cubicBezTo>
                  <a:pt x="75038" y="93798"/>
                  <a:pt x="71912" y="93798"/>
                  <a:pt x="67222" y="92235"/>
                </a:cubicBezTo>
                <a:cubicBezTo>
                  <a:pt x="62532" y="92235"/>
                  <a:pt x="59405" y="90671"/>
                  <a:pt x="54716" y="89108"/>
                </a:cubicBezTo>
                <a:cubicBezTo>
                  <a:pt x="51589" y="87545"/>
                  <a:pt x="46899" y="85982"/>
                  <a:pt x="43772" y="84418"/>
                </a:cubicBezTo>
                <a:cubicBezTo>
                  <a:pt x="40646" y="82855"/>
                  <a:pt x="37519" y="79728"/>
                  <a:pt x="34393" y="78165"/>
                </a:cubicBezTo>
                <a:cubicBezTo>
                  <a:pt x="28139" y="73475"/>
                  <a:pt x="23450" y="68785"/>
                  <a:pt x="18760" y="62532"/>
                </a:cubicBezTo>
                <a:cubicBezTo>
                  <a:pt x="14070" y="57842"/>
                  <a:pt x="10943" y="51589"/>
                  <a:pt x="9380" y="46899"/>
                </a:cubicBezTo>
                <a:cubicBezTo>
                  <a:pt x="4690" y="35956"/>
                  <a:pt x="3127" y="28139"/>
                  <a:pt x="1563" y="20323"/>
                </a:cubicBezTo>
                <a:cubicBezTo>
                  <a:pt x="0" y="14070"/>
                  <a:pt x="0" y="9380"/>
                  <a:pt x="0" y="9380"/>
                </a:cubicBezTo>
                <a:cubicBezTo>
                  <a:pt x="0" y="4690"/>
                  <a:pt x="1563" y="0"/>
                  <a:pt x="6253" y="0"/>
                </a:cubicBezTo>
                <a:cubicBezTo>
                  <a:pt x="10943" y="3127"/>
                  <a:pt x="15633" y="4690"/>
                  <a:pt x="15633" y="9380"/>
                </a:cubicBezTo>
                <a:close/>
              </a:path>
            </a:pathLst>
          </a:custGeom>
          <a:solidFill>
            <a:srgbClr val="434040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3065E16B-2770-44B1-9495-818ED40153D3}"/>
              </a:ext>
            </a:extLst>
          </p:cNvPr>
          <p:cNvSpPr/>
          <p:nvPr/>
        </p:nvSpPr>
        <p:spPr>
          <a:xfrm>
            <a:off x="2176043" y="195585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48DC0A90-62F4-4D60-9735-3E8AE34BE11F}"/>
              </a:ext>
            </a:extLst>
          </p:cNvPr>
          <p:cNvSpPr/>
          <p:nvPr/>
        </p:nvSpPr>
        <p:spPr>
          <a:xfrm>
            <a:off x="2571558" y="1960545"/>
            <a:ext cx="140697" cy="106304"/>
          </a:xfrm>
          <a:custGeom>
            <a:avLst/>
            <a:gdLst>
              <a:gd name="connsiteX0" fmla="*/ 140697 w 140697"/>
              <a:gd name="connsiteY0" fmla="*/ 53152 h 106304"/>
              <a:gd name="connsiteX1" fmla="*/ 70348 w 140697"/>
              <a:gd name="connsiteY1" fmla="*/ 106304 h 106304"/>
              <a:gd name="connsiteX2" fmla="*/ 0 w 140697"/>
              <a:gd name="connsiteY2" fmla="*/ 53152 h 106304"/>
              <a:gd name="connsiteX3" fmla="*/ 70348 w 140697"/>
              <a:gd name="connsiteY3" fmla="*/ 0 h 106304"/>
              <a:gd name="connsiteX4" fmla="*/ 140697 w 140697"/>
              <a:gd name="connsiteY4" fmla="*/ 53152 h 10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97" h="106304">
                <a:moveTo>
                  <a:pt x="140697" y="53152"/>
                </a:moveTo>
                <a:cubicBezTo>
                  <a:pt x="140697" y="82507"/>
                  <a:pt x="109201" y="106304"/>
                  <a:pt x="70348" y="106304"/>
                </a:cubicBezTo>
                <a:cubicBezTo>
                  <a:pt x="31496" y="106304"/>
                  <a:pt x="0" y="82507"/>
                  <a:pt x="0" y="53152"/>
                </a:cubicBezTo>
                <a:cubicBezTo>
                  <a:pt x="0" y="23797"/>
                  <a:pt x="31496" y="0"/>
                  <a:pt x="70348" y="0"/>
                </a:cubicBezTo>
                <a:cubicBezTo>
                  <a:pt x="109201" y="0"/>
                  <a:pt x="140697" y="23797"/>
                  <a:pt x="140697" y="53152"/>
                </a:cubicBezTo>
                <a:close/>
              </a:path>
            </a:pathLst>
          </a:custGeom>
          <a:solidFill>
            <a:srgbClr val="F9B4C1"/>
          </a:solidFill>
          <a:ln w="155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CB2D28-93CC-4EBA-9C93-FF4CC2A6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1" y="39376"/>
            <a:ext cx="5996305" cy="20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35B52-6767-428C-8667-013E5EF9D024}"/>
              </a:ext>
            </a:extLst>
          </p:cNvPr>
          <p:cNvSpPr/>
          <p:nvPr/>
        </p:nvSpPr>
        <p:spPr>
          <a:xfrm>
            <a:off x="1824274" y="1616819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E9FE21-3B81-4410-A7A5-D50BBF73FC36}"/>
              </a:ext>
            </a:extLst>
          </p:cNvPr>
          <p:cNvSpPr/>
          <p:nvPr/>
        </p:nvSpPr>
        <p:spPr>
          <a:xfrm>
            <a:off x="1138764" y="1523736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138764" y="167890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387212" y="1463734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3F4E9-1D79-4E19-9FCF-52AE23921057}"/>
              </a:ext>
            </a:extLst>
          </p:cNvPr>
          <p:cNvSpPr txBox="1"/>
          <p:nvPr/>
        </p:nvSpPr>
        <p:spPr>
          <a:xfrm>
            <a:off x="2482832" y="1739150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FBF44AB-527F-4B88-9266-35A6430BFB34}"/>
              </a:ext>
            </a:extLst>
          </p:cNvPr>
          <p:cNvGrpSpPr/>
          <p:nvPr/>
        </p:nvGrpSpPr>
        <p:grpSpPr>
          <a:xfrm>
            <a:off x="2104501" y="3395137"/>
            <a:ext cx="2654877" cy="2672781"/>
            <a:chOff x="2679745" y="3730218"/>
            <a:chExt cx="2654877" cy="2672781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D4FBC0A-7568-4693-9B20-8D910AFCC190}"/>
                </a:ext>
              </a:extLst>
            </p:cNvPr>
            <p:cNvSpPr/>
            <p:nvPr/>
          </p:nvSpPr>
          <p:spPr>
            <a:xfrm>
              <a:off x="2955130" y="4312381"/>
              <a:ext cx="2379492" cy="2090618"/>
            </a:xfrm>
            <a:prstGeom prst="roundRect">
              <a:avLst/>
            </a:prstGeom>
            <a:solidFill>
              <a:srgbClr val="C7AECC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DBE4107E-FB65-4A39-A1E6-1982757B6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4" t="42174" r="77395" b="42494"/>
            <a:stretch/>
          </p:blipFill>
          <p:spPr>
            <a:xfrm>
              <a:off x="2679745" y="3730218"/>
              <a:ext cx="1013415" cy="102315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4D3AA7F-393C-4C6D-9E9D-0005CEEC6E6E}"/>
              </a:ext>
            </a:extLst>
          </p:cNvPr>
          <p:cNvGrpSpPr/>
          <p:nvPr/>
        </p:nvGrpSpPr>
        <p:grpSpPr>
          <a:xfrm>
            <a:off x="4816065" y="3430678"/>
            <a:ext cx="2666481" cy="2601699"/>
            <a:chOff x="5391309" y="3765759"/>
            <a:chExt cx="2666481" cy="2601699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EF1DB93E-ABEA-478A-9477-B35444510963}"/>
                </a:ext>
              </a:extLst>
            </p:cNvPr>
            <p:cNvSpPr/>
            <p:nvPr/>
          </p:nvSpPr>
          <p:spPr>
            <a:xfrm>
              <a:off x="5719084" y="4277239"/>
              <a:ext cx="2338706" cy="2090219"/>
            </a:xfrm>
            <a:prstGeom prst="roundRect">
              <a:avLst/>
            </a:prstGeom>
            <a:solidFill>
              <a:srgbClr val="EAE8F3"/>
            </a:solidFill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DF4728A-2421-41B5-9313-14E4DAA9C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22313" r="76351" b="61633"/>
            <a:stretch/>
          </p:blipFill>
          <p:spPr>
            <a:xfrm>
              <a:off x="5391309" y="3765759"/>
              <a:ext cx="1019182" cy="102296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E26B4E8-230B-401F-B090-DA37E9A34D49}"/>
              </a:ext>
            </a:extLst>
          </p:cNvPr>
          <p:cNvGrpSpPr/>
          <p:nvPr/>
        </p:nvGrpSpPr>
        <p:grpSpPr>
          <a:xfrm>
            <a:off x="7645791" y="3464780"/>
            <a:ext cx="2642522" cy="2533494"/>
            <a:chOff x="8385526" y="3938656"/>
            <a:chExt cx="2688173" cy="2601699"/>
          </a:xfrm>
          <a:solidFill>
            <a:srgbClr val="D8C3E1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B0EF1504-0AB9-4D62-BD2D-40E31B0B7D64}"/>
                </a:ext>
              </a:extLst>
            </p:cNvPr>
            <p:cNvSpPr/>
            <p:nvPr/>
          </p:nvSpPr>
          <p:spPr>
            <a:xfrm>
              <a:off x="8619980" y="4391857"/>
              <a:ext cx="2453719" cy="214849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C6B6BEF-7FB9-4836-A265-2B12BC31A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05" t="42099" r="27175" b="42568"/>
            <a:stretch/>
          </p:blipFill>
          <p:spPr>
            <a:xfrm>
              <a:off x="8385526" y="3938656"/>
              <a:ext cx="1045028" cy="1051482"/>
            </a:xfrm>
            <a:prstGeom prst="ellipse">
              <a:avLst/>
            </a:prstGeom>
            <a:solidFill>
              <a:srgbClr val="5261AC"/>
            </a:solidFill>
            <a:ln>
              <a:solidFill>
                <a:schemeClr val="tx1"/>
              </a:solidFill>
            </a:ln>
          </p:spPr>
        </p:pic>
      </p:grpSp>
      <p:sp>
        <p:nvSpPr>
          <p:cNvPr id="41" name="文本框 54">
            <a:extLst>
              <a:ext uri="{FF2B5EF4-FFF2-40B4-BE49-F238E27FC236}">
                <a16:creationId xmlns:a16="http://schemas.microsoft.com/office/drawing/2014/main" id="{BB226E62-B779-4B48-8E28-2A9CF9AB03D3}"/>
              </a:ext>
            </a:extLst>
          </p:cNvPr>
          <p:cNvSpPr txBox="1"/>
          <p:nvPr/>
        </p:nvSpPr>
        <p:spPr>
          <a:xfrm>
            <a:off x="2938889" y="2782586"/>
            <a:ext cx="6786657" cy="954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 quan sát các đồ vật sau: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3" name="Picture 2" descr="Sữa đặc Vinamilk Ông Thọ 380gr | Shopee Việt Nam">
            <a:extLst>
              <a:ext uri="{FF2B5EF4-FFF2-40B4-BE49-F238E27FC236}">
                <a16:creationId xmlns:a16="http://schemas.microsoft.com/office/drawing/2014/main" id="{7757CF59-41B6-4F76-BC6D-EAD880A3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7500" y1="29375" x2="58750" y2="28625"/>
                        <a14:foregroundMark x1="58750" y1="28625" x2="67250" y2="28625"/>
                        <a14:foregroundMark x1="35875" y1="24000" x2="68625" y2="25000"/>
                        <a14:foregroundMark x1="29125" y1="23750" x2="34250" y2="27000"/>
                        <a14:foregroundMark x1="26875" y1="23125" x2="42750" y2="20125"/>
                        <a14:foregroundMark x1="41875" y1="21000" x2="72500" y2="24500"/>
                        <a14:foregroundMark x1="49250" y1="20375" x2="73500" y2="22875"/>
                        <a14:foregroundMark x1="76500" y1="46625" x2="75750" y2="82000"/>
                        <a14:foregroundMark x1="77125" y1="69250" x2="77125" y2="73875"/>
                        <a14:foregroundMark x1="24750" y1="86375" x2="50750" y2="89125"/>
                        <a14:foregroundMark x1="50750" y1="89125" x2="77375" y2="88000"/>
                        <a14:foregroundMark x1="77375" y1="88000" x2="77375" y2="8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53" y="3933495"/>
            <a:ext cx="2094095" cy="20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Ly Viền Màu Quai Tim">
            <a:extLst>
              <a:ext uri="{FF2B5EF4-FFF2-40B4-BE49-F238E27FC236}">
                <a16:creationId xmlns:a16="http://schemas.microsoft.com/office/drawing/2014/main" id="{6E8FB4E3-A975-4709-8A40-D1EF0E554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06" y="3866781"/>
            <a:ext cx="2440747" cy="24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8" descr="689 Tuna Fish Can Illustrations &amp;amp; Clip Art - iStock">
            <a:extLst>
              <a:ext uri="{FF2B5EF4-FFF2-40B4-BE49-F238E27FC236}">
                <a16:creationId xmlns:a16="http://schemas.microsoft.com/office/drawing/2014/main" id="{D9521763-0346-4873-BD60-EC18D91E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92" b="97614" l="654" r="99020">
                        <a14:foregroundMark x1="11275" y1="16103" x2="6536" y2="64016"/>
                        <a14:foregroundMark x1="6536" y1="64016" x2="34477" y2="88270"/>
                        <a14:foregroundMark x1="34477" y1="88270" x2="46732" y2="88270"/>
                        <a14:foregroundMark x1="18791" y1="13519" x2="77614" y2="13519"/>
                        <a14:foregroundMark x1="23856" y1="21670" x2="73366" y2="21471"/>
                        <a14:foregroundMark x1="73366" y1="21471" x2="73529" y2="21471"/>
                        <a14:foregroundMark x1="27941" y1="6958" x2="58824" y2="2584"/>
                        <a14:foregroundMark x1="58824" y1="2584" x2="59150" y2="2584"/>
                        <a14:foregroundMark x1="61928" y1="3181" x2="92320" y2="21471"/>
                        <a14:foregroundMark x1="91340" y1="26441" x2="92320" y2="77535"/>
                        <a14:foregroundMark x1="94771" y1="24254" x2="99020" y2="85089"/>
                        <a14:foregroundMark x1="63562" y1="8350" x2="90033" y2="12127"/>
                        <a14:foregroundMark x1="18954" y1="21074" x2="53268" y2="16899"/>
                        <a14:foregroundMark x1="53268" y1="16899" x2="83170" y2="18091"/>
                        <a14:foregroundMark x1="2778" y1="17097" x2="35784" y2="1789"/>
                        <a14:foregroundMark x1="35784" y1="1789" x2="35784" y2="1789"/>
                        <a14:foregroundMark x1="6536" y1="12127" x2="27941" y2="5765"/>
                        <a14:foregroundMark x1="10948" y1="18887" x2="19771" y2="19284"/>
                        <a14:foregroundMark x1="4085" y1="17694" x2="30229" y2="26441"/>
                        <a14:foregroundMark x1="19935" y1="26044" x2="60621" y2="29423"/>
                        <a14:foregroundMark x1="60621" y1="29423" x2="94935" y2="19881"/>
                        <a14:foregroundMark x1="94935" y1="19881" x2="94935" y2="19881"/>
                        <a14:foregroundMark x1="37582" y1="15507" x2="56863" y2="10736"/>
                        <a14:foregroundMark x1="23203" y1="8549" x2="30719" y2="18887"/>
                        <a14:foregroundMark x1="32190" y1="7157" x2="80719" y2="28628"/>
                        <a14:foregroundMark x1="42810" y1="3976" x2="91667" y2="26243"/>
                        <a14:foregroundMark x1="67157" y1="5169" x2="95588" y2="21272"/>
                        <a14:foregroundMark x1="95588" y1="21272" x2="95588" y2="21471"/>
                        <a14:foregroundMark x1="65033" y1="3380" x2="95915" y2="12326"/>
                        <a14:foregroundMark x1="95915" y1="12326" x2="96895" y2="19881"/>
                        <a14:foregroundMark x1="3431" y1="14115" x2="10948" y2="25447"/>
                        <a14:foregroundMark x1="2941" y1="19284" x2="9150" y2="24453"/>
                        <a14:foregroundMark x1="10131" y1="20278" x2="59314" y2="30616"/>
                        <a14:foregroundMark x1="10621" y1="26839" x2="56373" y2="31014"/>
                        <a14:foregroundMark x1="27941" y1="10338" x2="59967" y2="7753"/>
                        <a14:foregroundMark x1="70261" y1="4970" x2="97712" y2="12525"/>
                        <a14:foregroundMark x1="71405" y1="3181" x2="97549" y2="12724"/>
                        <a14:foregroundMark x1="1471" y1="14115" x2="31536" y2="1988"/>
                        <a14:foregroundMark x1="31536" y1="1988" x2="61765" y2="1193"/>
                        <a14:foregroundMark x1="61765" y1="1193" x2="90686" y2="9742"/>
                        <a14:foregroundMark x1="90686" y1="9742" x2="99346" y2="20477"/>
                        <a14:foregroundMark x1="65359" y1="2187" x2="97222" y2="10934"/>
                        <a14:foregroundMark x1="97222" y1="10934" x2="99020" y2="15109"/>
                        <a14:foregroundMark x1="66993" y1="1590" x2="96078" y2="9940"/>
                        <a14:foregroundMark x1="2451" y1="12525" x2="31536" y2="3579"/>
                        <a14:foregroundMark x1="654" y1="12525" x2="31209" y2="1789"/>
                        <a14:foregroundMark x1="31209" y1="1789" x2="31209" y2="1789"/>
                        <a14:foregroundMark x1="4085" y1="10537" x2="28268" y2="2584"/>
                        <a14:foregroundMark x1="26144" y1="2783" x2="6863" y2="11133"/>
                        <a14:foregroundMark x1="4902" y1="10736" x2="23856" y2="3380"/>
                        <a14:foregroundMark x1="44771" y1="24851" x2="73039" y2="24851"/>
                        <a14:foregroundMark x1="47222" y1="26044" x2="64379" y2="25249"/>
                        <a14:foregroundMark x1="30882" y1="32207" x2="58497" y2="30417"/>
                        <a14:foregroundMark x1="2778" y1="85686" x2="63562" y2="92843"/>
                        <a14:foregroundMark x1="1471" y1="82704" x2="38235" y2="96024"/>
                        <a14:foregroundMark x1="38235" y1="96024" x2="98693" y2="83499"/>
                        <a14:foregroundMark x1="21078" y1="92247" x2="62418" y2="94235"/>
                        <a14:foregroundMark x1="62418" y1="94235" x2="84477" y2="91252"/>
                        <a14:foregroundMark x1="46569" y1="97614" x2="75490" y2="93837"/>
                        <a14:foregroundMark x1="83007" y1="93837" x2="98203" y2="85686"/>
                        <a14:foregroundMark x1="8987" y1="89861" x2="38235" y2="93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724" y="4627609"/>
            <a:ext cx="1512266" cy="12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9B807D94-2F02-4F55-B0CF-E1A42198BAD1}"/>
              </a:ext>
            </a:extLst>
          </p:cNvPr>
          <p:cNvGrpSpPr/>
          <p:nvPr/>
        </p:nvGrpSpPr>
        <p:grpSpPr>
          <a:xfrm>
            <a:off x="2992863" y="4350405"/>
            <a:ext cx="1110298" cy="1474401"/>
            <a:chOff x="4825340" y="2735580"/>
            <a:chExt cx="946810" cy="1257300"/>
          </a:xfrm>
        </p:grpSpPr>
        <p:sp>
          <p:nvSpPr>
            <p:cNvPr id="68" name="Cylinder 67">
              <a:extLst>
                <a:ext uri="{FF2B5EF4-FFF2-40B4-BE49-F238E27FC236}">
                  <a16:creationId xmlns:a16="http://schemas.microsoft.com/office/drawing/2014/main" id="{92A2EDBE-E74E-40E4-BF16-95B5C019C7A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13733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A68D41D-3A4D-43C7-B76B-278441074969}"/>
                </a:ext>
              </a:extLst>
            </p:cNvPr>
            <p:cNvSpPr/>
            <p:nvPr/>
          </p:nvSpPr>
          <p:spPr>
            <a:xfrm>
              <a:off x="4825340" y="3855459"/>
              <a:ext cx="933128" cy="137421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1F739D7-9E32-4C42-B70C-74F43F58B690}"/>
              </a:ext>
            </a:extLst>
          </p:cNvPr>
          <p:cNvGrpSpPr/>
          <p:nvPr/>
        </p:nvGrpSpPr>
        <p:grpSpPr>
          <a:xfrm>
            <a:off x="5602480" y="4377723"/>
            <a:ext cx="1144055" cy="1555696"/>
            <a:chOff x="8826053" y="2566599"/>
            <a:chExt cx="1137143" cy="1546298"/>
          </a:xfrm>
        </p:grpSpPr>
        <p:sp>
          <p:nvSpPr>
            <p:cNvPr id="74" name="Cylinder 73">
              <a:extLst>
                <a:ext uri="{FF2B5EF4-FFF2-40B4-BE49-F238E27FC236}">
                  <a16:creationId xmlns:a16="http://schemas.microsoft.com/office/drawing/2014/main" id="{6DBDD6B2-3A1D-49EE-A4D1-0F2C86269BFD}"/>
                </a:ext>
              </a:extLst>
            </p:cNvPr>
            <p:cNvSpPr/>
            <p:nvPr/>
          </p:nvSpPr>
          <p:spPr>
            <a:xfrm>
              <a:off x="8826053" y="2566599"/>
              <a:ext cx="1137143" cy="1546239"/>
            </a:xfrm>
            <a:prstGeom prst="can">
              <a:avLst>
                <a:gd name="adj" fmla="val 18910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EEB59D1-6EA4-4B45-9304-EA9CB528101A}"/>
                </a:ext>
              </a:extLst>
            </p:cNvPr>
            <p:cNvSpPr/>
            <p:nvPr/>
          </p:nvSpPr>
          <p:spPr>
            <a:xfrm>
              <a:off x="8826053" y="3896983"/>
              <a:ext cx="1137143" cy="215914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858AF48-AF39-4195-8F43-5D3F0C0F492F}"/>
              </a:ext>
            </a:extLst>
          </p:cNvPr>
          <p:cNvGrpSpPr/>
          <p:nvPr/>
        </p:nvGrpSpPr>
        <p:grpSpPr>
          <a:xfrm>
            <a:off x="8427288" y="4594698"/>
            <a:ext cx="1488702" cy="1242925"/>
            <a:chOff x="10848766" y="3209637"/>
            <a:chExt cx="985325" cy="787274"/>
          </a:xfrm>
        </p:grpSpPr>
        <p:sp>
          <p:nvSpPr>
            <p:cNvPr id="77" name="Cylinder 76">
              <a:extLst>
                <a:ext uri="{FF2B5EF4-FFF2-40B4-BE49-F238E27FC236}">
                  <a16:creationId xmlns:a16="http://schemas.microsoft.com/office/drawing/2014/main" id="{4BAEC8EE-CB68-422E-94AC-6D7A30215EA7}"/>
                </a:ext>
              </a:extLst>
            </p:cNvPr>
            <p:cNvSpPr/>
            <p:nvPr/>
          </p:nvSpPr>
          <p:spPr>
            <a:xfrm>
              <a:off x="10848766" y="3209637"/>
              <a:ext cx="985325" cy="783244"/>
            </a:xfrm>
            <a:prstGeom prst="can">
              <a:avLst>
                <a:gd name="adj" fmla="val 27332"/>
              </a:avLst>
            </a:prstGeom>
            <a:solidFill>
              <a:srgbClr val="4472C4">
                <a:alpha val="94902"/>
              </a:srgbClr>
            </a:solidFill>
            <a:ln w="38100">
              <a:solidFill>
                <a:srgbClr val="FAD2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099C62D-570C-4585-987D-87D14BA72EC8}"/>
                </a:ext>
              </a:extLst>
            </p:cNvPr>
            <p:cNvSpPr/>
            <p:nvPr/>
          </p:nvSpPr>
          <p:spPr>
            <a:xfrm>
              <a:off x="10848766" y="3782334"/>
              <a:ext cx="985325" cy="214577"/>
            </a:xfrm>
            <a:prstGeom prst="ellipse">
              <a:avLst/>
            </a:prstGeom>
            <a:noFill/>
            <a:ln w="38100">
              <a:solidFill>
                <a:srgbClr val="FAD2E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D79146A-4362-4B27-ABE1-38585AB3ACE8}"/>
              </a:ext>
            </a:extLst>
          </p:cNvPr>
          <p:cNvSpPr/>
          <p:nvPr/>
        </p:nvSpPr>
        <p:spPr>
          <a:xfrm>
            <a:off x="2066824" y="3370196"/>
            <a:ext cx="1109023" cy="1109023"/>
          </a:xfrm>
          <a:prstGeom prst="ellipse">
            <a:avLst/>
          </a:prstGeom>
          <a:solidFill>
            <a:srgbClr val="C7AE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F60EB57A-9BBA-4FB0-88C3-FFEFF6A68F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59965" y="3580243"/>
            <a:ext cx="322741" cy="688928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8231A98B-3C36-4B4F-9318-6964ADBE2B4C}"/>
              </a:ext>
            </a:extLst>
          </p:cNvPr>
          <p:cNvSpPr/>
          <p:nvPr/>
        </p:nvSpPr>
        <p:spPr>
          <a:xfrm>
            <a:off x="4784878" y="3370196"/>
            <a:ext cx="1109023" cy="1109023"/>
          </a:xfrm>
          <a:prstGeom prst="ellipse">
            <a:avLst/>
          </a:prstGeom>
          <a:solidFill>
            <a:srgbClr val="EAE8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E374CAF0-8B64-4772-BC87-7ED66BA14E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89888" y="3542138"/>
            <a:ext cx="499003" cy="765138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4C287BE5-9A0C-4D3A-9460-581FBD7F1A19}"/>
              </a:ext>
            </a:extLst>
          </p:cNvPr>
          <p:cNvSpPr/>
          <p:nvPr/>
        </p:nvSpPr>
        <p:spPr>
          <a:xfrm>
            <a:off x="7605767" y="3411760"/>
            <a:ext cx="1109023" cy="1109023"/>
          </a:xfrm>
          <a:prstGeom prst="ellipse">
            <a:avLst/>
          </a:prstGeom>
          <a:solidFill>
            <a:srgbClr val="D8C3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Graphic 91">
            <a:extLst>
              <a:ext uri="{FF2B5EF4-FFF2-40B4-BE49-F238E27FC236}">
                <a16:creationId xmlns:a16="http://schemas.microsoft.com/office/drawing/2014/main" id="{D8BB2170-BD39-47C1-852A-2B3CDFE4EC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87491" y="3551635"/>
            <a:ext cx="545574" cy="829273"/>
          </a:xfrm>
          <a:prstGeom prst="rect">
            <a:avLst/>
          </a:prstGeom>
        </p:spPr>
      </p:pic>
      <p:sp>
        <p:nvSpPr>
          <p:cNvPr id="93" name="Rectangle: Diagonal Corners Rounded 92">
            <a:extLst>
              <a:ext uri="{FF2B5EF4-FFF2-40B4-BE49-F238E27FC236}">
                <a16:creationId xmlns:a16="http://schemas.microsoft.com/office/drawing/2014/main" id="{FFB8D1ED-26F5-4C78-89F8-C0D143138D25}"/>
              </a:ext>
            </a:extLst>
          </p:cNvPr>
          <p:cNvSpPr/>
          <p:nvPr/>
        </p:nvSpPr>
        <p:spPr>
          <a:xfrm>
            <a:off x="1614407" y="6181506"/>
            <a:ext cx="9135198" cy="596402"/>
          </a:xfrm>
          <a:prstGeom prst="round2DiagRect">
            <a:avLst>
              <a:gd name="adj1" fmla="val 32235"/>
              <a:gd name="adj2" fmla="val 0"/>
            </a:avLst>
          </a:prstGeom>
          <a:solidFill>
            <a:srgbClr val="FCE8E7">
              <a:alpha val="85882"/>
            </a:srgbClr>
          </a:solidFill>
          <a:ln>
            <a:solidFill>
              <a:srgbClr val="FAD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sữa đặc, cốc uống nước, hộp thiếc có dạng </a:t>
            </a:r>
            <a:r>
              <a:rPr lang="en-US" sz="2400" b="1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trụ.</a:t>
            </a:r>
            <a:endParaRPr lang="en-US" sz="2400" b="1" dirty="0">
              <a:solidFill>
                <a:srgbClr val="D270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415A8348-F17E-4DD9-9327-39847005E9F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8465796" y="-614297"/>
            <a:ext cx="2283809" cy="233235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6D8D5E0-6F7E-4E25-A186-8C26C1626D6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076" b="45682" l="4970" r="44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98" b="49242"/>
          <a:stretch/>
        </p:blipFill>
        <p:spPr>
          <a:xfrm>
            <a:off x="1719333" y="-712921"/>
            <a:ext cx="2283809" cy="2332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E9CF34-347B-4C99-AF8E-B805525259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607" y="-193865"/>
            <a:ext cx="6278941" cy="212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87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/>
      <p:bldP spid="41" grpId="0"/>
      <p:bldP spid="18" grpId="0" animBg="1"/>
      <p:bldP spid="88" grpId="0" animBg="1"/>
      <p:bldP spid="90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2180558" y="1777002"/>
            <a:ext cx="838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Quan sát hình trụ sau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D00009-C3DC-4F49-B002-2FF6E8D606AD}"/>
              </a:ext>
            </a:extLst>
          </p:cNvPr>
          <p:cNvGrpSpPr/>
          <p:nvPr/>
        </p:nvGrpSpPr>
        <p:grpSpPr>
          <a:xfrm>
            <a:off x="2038270" y="2700925"/>
            <a:ext cx="2560792" cy="3400560"/>
            <a:chOff x="4825340" y="2735580"/>
            <a:chExt cx="946810" cy="1257300"/>
          </a:xfrm>
          <a:solidFill>
            <a:srgbClr val="FCE8E7"/>
          </a:solidFill>
        </p:grpSpPr>
        <p:sp>
          <p:nvSpPr>
            <p:cNvPr id="44" name="Cylinder 43">
              <a:extLst>
                <a:ext uri="{FF2B5EF4-FFF2-40B4-BE49-F238E27FC236}">
                  <a16:creationId xmlns:a16="http://schemas.microsoft.com/office/drawing/2014/main" id="{8AD694CD-51C1-48A6-9BDD-5F2B917D9320}"/>
                </a:ext>
              </a:extLst>
            </p:cNvPr>
            <p:cNvSpPr/>
            <p:nvPr/>
          </p:nvSpPr>
          <p:spPr>
            <a:xfrm>
              <a:off x="4825340" y="2735580"/>
              <a:ext cx="946810" cy="1257300"/>
            </a:xfrm>
            <a:prstGeom prst="can">
              <a:avLst>
                <a:gd name="adj" fmla="val 34806"/>
              </a:avLst>
            </a:prstGeom>
            <a:grp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373BB14-8751-4ADC-B166-5AF5D09AA95F}"/>
                </a:ext>
              </a:extLst>
            </p:cNvPr>
            <p:cNvSpPr/>
            <p:nvPr/>
          </p:nvSpPr>
          <p:spPr>
            <a:xfrm>
              <a:off x="4825340" y="3685421"/>
              <a:ext cx="933128" cy="30745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PA_库_图片 6">
            <a:extLst>
              <a:ext uri="{FF2B5EF4-FFF2-40B4-BE49-F238E27FC236}">
                <a16:creationId xmlns:a16="http://schemas.microsoft.com/office/drawing/2014/main" id="{17C1CD11-DB1B-4000-9298-6B6CBF2DFA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22" y="2493264"/>
            <a:ext cx="5042934" cy="392652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47" name="文本框 54">
            <a:extLst>
              <a:ext uri="{FF2B5EF4-FFF2-40B4-BE49-F238E27FC236}">
                <a16:creationId xmlns:a16="http://schemas.microsoft.com/office/drawing/2014/main" id="{0A980AD3-4168-4998-9383-3C2FC776226E}"/>
              </a:ext>
            </a:extLst>
          </p:cNvPr>
          <p:cNvSpPr txBox="1"/>
          <p:nvPr/>
        </p:nvSpPr>
        <p:spPr>
          <a:xfrm>
            <a:off x="6695830" y="3514146"/>
            <a:ext cx="33472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b="1">
                <a:solidFill>
                  <a:srgbClr val="002060"/>
                </a:solidFill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Hình trụ có: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6B7FFF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đỉnh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97DE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cạnh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?</a:t>
            </a:r>
          </a:p>
          <a:p>
            <a:pPr lvl="0"/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+ Mấy </a:t>
            </a:r>
            <a:r>
              <a:rPr lang="en-US" altLang="zh-CN" sz="2800" b="1">
                <a:solidFill>
                  <a:srgbClr val="FFCE0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mặt</a:t>
            </a:r>
            <a:r>
              <a:rPr lang="en-US" altLang="zh-CN" sz="2800" b="1">
                <a:solidFill>
                  <a:srgbClr val="002060"/>
                </a:solidFill>
                <a:effectLst>
                  <a:outerShdw blurRad="50800" dir="3660000" algn="bl" rotWithShape="0">
                    <a:srgbClr val="F55921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?</a:t>
            </a:r>
            <a:endParaRPr lang="en-US" altLang="zh-CN" sz="2800" b="1" dirty="0">
              <a:solidFill>
                <a:srgbClr val="002060"/>
              </a:solidFill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BFCA093-B903-4BD5-B479-95698D176A78}"/>
              </a:ext>
            </a:extLst>
          </p:cNvPr>
          <p:cNvSpPr txBox="1"/>
          <p:nvPr/>
        </p:nvSpPr>
        <p:spPr>
          <a:xfrm>
            <a:off x="2669424" y="6219637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F112CEE-3108-4420-BD03-398CCF7993E9}"/>
              </a:ext>
            </a:extLst>
          </p:cNvPr>
          <p:cNvGrpSpPr/>
          <p:nvPr/>
        </p:nvGrpSpPr>
        <p:grpSpPr>
          <a:xfrm>
            <a:off x="4791620" y="2533719"/>
            <a:ext cx="6073991" cy="3779416"/>
            <a:chOff x="10229303" y="2909870"/>
            <a:chExt cx="6073991" cy="3779416"/>
          </a:xfrm>
          <a:solidFill>
            <a:srgbClr val="EAE8F3"/>
          </a:solidFill>
        </p:grpSpPr>
        <p:grpSp>
          <p:nvGrpSpPr>
            <p:cNvPr id="54" name="组合 21">
              <a:extLst>
                <a:ext uri="{FF2B5EF4-FFF2-40B4-BE49-F238E27FC236}">
                  <a16:creationId xmlns:a16="http://schemas.microsoft.com/office/drawing/2014/main" id="{F2434CFC-8E73-4DAE-A4F2-1B62532B1C77}"/>
                </a:ext>
              </a:extLst>
            </p:cNvPr>
            <p:cNvGrpSpPr/>
            <p:nvPr/>
          </p:nvGrpSpPr>
          <p:grpSpPr>
            <a:xfrm>
              <a:off x="10229303" y="2909870"/>
              <a:ext cx="6073991" cy="3779416"/>
              <a:chOff x="16507" y="6993"/>
              <a:chExt cx="13035" cy="4131"/>
            </a:xfrm>
            <a:grpFill/>
          </p:grpSpPr>
          <p:sp>
            <p:nvSpPr>
              <p:cNvPr id="55" name="矩形 17">
                <a:extLst>
                  <a:ext uri="{FF2B5EF4-FFF2-40B4-BE49-F238E27FC236}">
                    <a16:creationId xmlns:a16="http://schemas.microsoft.com/office/drawing/2014/main" id="{E6B4E222-13BE-4690-8DE7-579202408802}"/>
                  </a:ext>
                </a:extLst>
              </p:cNvPr>
              <p:cNvSpPr/>
              <p:nvPr/>
            </p:nvSpPr>
            <p:spPr>
              <a:xfrm>
                <a:off x="16507" y="6993"/>
                <a:ext cx="13035" cy="413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6" name="文本框 26">
                <a:extLst>
                  <a:ext uri="{FF2B5EF4-FFF2-40B4-BE49-F238E27FC236}">
                    <a16:creationId xmlns:a16="http://schemas.microsoft.com/office/drawing/2014/main" id="{6C6A84A6-02FC-4740-BE94-C73DD5739D02}"/>
                  </a:ext>
                </a:extLst>
              </p:cNvPr>
              <p:cNvSpPr txBox="1"/>
              <p:nvPr/>
            </p:nvSpPr>
            <p:spPr>
              <a:xfrm>
                <a:off x="17120" y="6993"/>
                <a:ext cx="11809" cy="3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GB" sz="2800">
                  <a:latin typeface="Arial" panose="020B0604020202020204" pitchFamily="34" charset="0"/>
                  <a:ea typeface="思源黑体 CN Light" panose="020B0300000000000000" charset="-122"/>
                  <a:cs typeface="Arial" panose="020B0604020202020204" pitchFamily="34" charset="0"/>
                  <a:sym typeface="+mn-ea"/>
                </a:endParaRPr>
              </a:p>
              <a:p>
                <a:pPr marL="0" lvl="0" indent="0" algn="just" rtl="0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Khác với hình hộp chữ nhật, hình lập phương, hình trụ không có đỉnh, không có cạnh. Hình trụ có </a:t>
                </a:r>
                <a:r>
                  <a:rPr lang="en-GB" sz="2800" b="1">
                    <a:solidFill>
                      <a:srgbClr val="5261AC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2 mặt đáy</a:t>
                </a:r>
                <a:r>
                  <a:rPr lang="en-GB" sz="2800"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 và </a:t>
                </a:r>
                <a:r>
                  <a:rPr lang="en-GB" sz="2800" b="1">
                    <a:solidFill>
                      <a:srgbClr val="D27091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1 mặt xung quanh</a:t>
                </a:r>
                <a:r>
                  <a:rPr lang="en-GB" sz="2800">
                    <a:solidFill>
                      <a:srgbClr val="D27091"/>
                    </a:solidFill>
                    <a:latin typeface="Arial" panose="020B0604020202020204" pitchFamily="34" charset="0"/>
                    <a:ea typeface="思源黑体 CN Light" panose="020B0300000000000000" charset="-122"/>
                    <a:cs typeface="Arial" panose="020B0604020202020204" pitchFamily="34" charset="0"/>
                    <a:sym typeface="+mn-ea"/>
                  </a:rPr>
                  <a:t>. </a:t>
                </a:r>
                <a:endParaRPr lang="zh-CN" altLang="en-US" sz="2800" b="1" dirty="0">
                  <a:solidFill>
                    <a:srgbClr val="D27091"/>
                  </a:solidFill>
                  <a:latin typeface="Arial" panose="020B0604020202020204" pitchFamily="34" charset="0"/>
                  <a:ea typeface="思源黑体 Medium" panose="020B0600000000000000" charset="-122"/>
                  <a:cs typeface="Arial" panose="020B0604020202020204" pitchFamily="34" charset="0"/>
                  <a:sym typeface="+mn-ea"/>
                </a:endParaRPr>
              </a:p>
            </p:txBody>
          </p:sp>
        </p:grpSp>
        <p:sp>
          <p:nvSpPr>
            <p:cNvPr id="51" name="矩形 19">
              <a:extLst>
                <a:ext uri="{FF2B5EF4-FFF2-40B4-BE49-F238E27FC236}">
                  <a16:creationId xmlns:a16="http://schemas.microsoft.com/office/drawing/2014/main" id="{B722010E-CF7E-404E-BCEA-4118830E0557}"/>
                </a:ext>
              </a:extLst>
            </p:cNvPr>
            <p:cNvSpPr/>
            <p:nvPr/>
          </p:nvSpPr>
          <p:spPr>
            <a:xfrm>
              <a:off x="10457171" y="3047533"/>
              <a:ext cx="5618198" cy="3480603"/>
            </a:xfrm>
            <a:custGeom>
              <a:avLst/>
              <a:gdLst>
                <a:gd name="connsiteX0" fmla="*/ 0 w 5618198"/>
                <a:gd name="connsiteY0" fmla="*/ 0 h 3480603"/>
                <a:gd name="connsiteX1" fmla="*/ 449456 w 5618198"/>
                <a:gd name="connsiteY1" fmla="*/ 0 h 3480603"/>
                <a:gd name="connsiteX2" fmla="*/ 955094 w 5618198"/>
                <a:gd name="connsiteY2" fmla="*/ 0 h 3480603"/>
                <a:gd name="connsiteX3" fmla="*/ 1516913 w 5618198"/>
                <a:gd name="connsiteY3" fmla="*/ 0 h 3480603"/>
                <a:gd name="connsiteX4" fmla="*/ 2134915 w 5618198"/>
                <a:gd name="connsiteY4" fmla="*/ 0 h 3480603"/>
                <a:gd name="connsiteX5" fmla="*/ 2584371 w 5618198"/>
                <a:gd name="connsiteY5" fmla="*/ 0 h 3480603"/>
                <a:gd name="connsiteX6" fmla="*/ 2977645 w 5618198"/>
                <a:gd name="connsiteY6" fmla="*/ 0 h 3480603"/>
                <a:gd name="connsiteX7" fmla="*/ 3370919 w 5618198"/>
                <a:gd name="connsiteY7" fmla="*/ 0 h 3480603"/>
                <a:gd name="connsiteX8" fmla="*/ 3988921 w 5618198"/>
                <a:gd name="connsiteY8" fmla="*/ 0 h 3480603"/>
                <a:gd name="connsiteX9" fmla="*/ 4438376 w 5618198"/>
                <a:gd name="connsiteY9" fmla="*/ 0 h 3480603"/>
                <a:gd name="connsiteX10" fmla="*/ 4944014 w 5618198"/>
                <a:gd name="connsiteY10" fmla="*/ 0 h 3480603"/>
                <a:gd name="connsiteX11" fmla="*/ 5618198 w 5618198"/>
                <a:gd name="connsiteY11" fmla="*/ 0 h 3480603"/>
                <a:gd name="connsiteX12" fmla="*/ 5618198 w 5618198"/>
                <a:gd name="connsiteY12" fmla="*/ 475682 h 3480603"/>
                <a:gd name="connsiteX13" fmla="*/ 5618198 w 5618198"/>
                <a:gd name="connsiteY13" fmla="*/ 1020977 h 3480603"/>
                <a:gd name="connsiteX14" fmla="*/ 5618198 w 5618198"/>
                <a:gd name="connsiteY14" fmla="*/ 1566271 h 3480603"/>
                <a:gd name="connsiteX15" fmla="*/ 5618198 w 5618198"/>
                <a:gd name="connsiteY15" fmla="*/ 2041954 h 3480603"/>
                <a:gd name="connsiteX16" fmla="*/ 5618198 w 5618198"/>
                <a:gd name="connsiteY16" fmla="*/ 2622054 h 3480603"/>
                <a:gd name="connsiteX17" fmla="*/ 5618198 w 5618198"/>
                <a:gd name="connsiteY17" fmla="*/ 3480603 h 3480603"/>
                <a:gd name="connsiteX18" fmla="*/ 5000196 w 5618198"/>
                <a:gd name="connsiteY18" fmla="*/ 3480603 h 3480603"/>
                <a:gd name="connsiteX19" fmla="*/ 4606922 w 5618198"/>
                <a:gd name="connsiteY19" fmla="*/ 3480603 h 3480603"/>
                <a:gd name="connsiteX20" fmla="*/ 4101285 w 5618198"/>
                <a:gd name="connsiteY20" fmla="*/ 3480603 h 3480603"/>
                <a:gd name="connsiteX21" fmla="*/ 3539465 w 5618198"/>
                <a:gd name="connsiteY21" fmla="*/ 3480603 h 3480603"/>
                <a:gd name="connsiteX22" fmla="*/ 2977645 w 5618198"/>
                <a:gd name="connsiteY22" fmla="*/ 3480603 h 3480603"/>
                <a:gd name="connsiteX23" fmla="*/ 2472007 w 5618198"/>
                <a:gd name="connsiteY23" fmla="*/ 3480603 h 3480603"/>
                <a:gd name="connsiteX24" fmla="*/ 2022551 w 5618198"/>
                <a:gd name="connsiteY24" fmla="*/ 3480603 h 3480603"/>
                <a:gd name="connsiteX25" fmla="*/ 1348368 w 5618198"/>
                <a:gd name="connsiteY25" fmla="*/ 3480603 h 3480603"/>
                <a:gd name="connsiteX26" fmla="*/ 786548 w 5618198"/>
                <a:gd name="connsiteY26" fmla="*/ 3480603 h 3480603"/>
                <a:gd name="connsiteX27" fmla="*/ 0 w 5618198"/>
                <a:gd name="connsiteY27" fmla="*/ 3480603 h 3480603"/>
                <a:gd name="connsiteX28" fmla="*/ 0 w 5618198"/>
                <a:gd name="connsiteY28" fmla="*/ 2935309 h 3480603"/>
                <a:gd name="connsiteX29" fmla="*/ 0 w 5618198"/>
                <a:gd name="connsiteY29" fmla="*/ 2320402 h 3480603"/>
                <a:gd name="connsiteX30" fmla="*/ 0 w 5618198"/>
                <a:gd name="connsiteY30" fmla="*/ 1740302 h 3480603"/>
                <a:gd name="connsiteX31" fmla="*/ 0 w 5618198"/>
                <a:gd name="connsiteY31" fmla="*/ 1195007 h 3480603"/>
                <a:gd name="connsiteX32" fmla="*/ 0 w 5618198"/>
                <a:gd name="connsiteY32" fmla="*/ 545294 h 3480603"/>
                <a:gd name="connsiteX33" fmla="*/ 0 w 5618198"/>
                <a:gd name="connsiteY33" fmla="*/ 0 h 3480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8198" h="3480603" extrusionOk="0">
                  <a:moveTo>
                    <a:pt x="0" y="0"/>
                  </a:moveTo>
                  <a:cubicBezTo>
                    <a:pt x="139545" y="-29841"/>
                    <a:pt x="348061" y="961"/>
                    <a:pt x="449456" y="0"/>
                  </a:cubicBezTo>
                  <a:cubicBezTo>
                    <a:pt x="550851" y="-961"/>
                    <a:pt x="774531" y="24593"/>
                    <a:pt x="955094" y="0"/>
                  </a:cubicBezTo>
                  <a:cubicBezTo>
                    <a:pt x="1135657" y="-24593"/>
                    <a:pt x="1326055" y="10703"/>
                    <a:pt x="1516913" y="0"/>
                  </a:cubicBezTo>
                  <a:cubicBezTo>
                    <a:pt x="1707771" y="-10703"/>
                    <a:pt x="1962834" y="59354"/>
                    <a:pt x="2134915" y="0"/>
                  </a:cubicBezTo>
                  <a:cubicBezTo>
                    <a:pt x="2306996" y="-59354"/>
                    <a:pt x="2492210" y="50446"/>
                    <a:pt x="2584371" y="0"/>
                  </a:cubicBezTo>
                  <a:cubicBezTo>
                    <a:pt x="2676532" y="-50446"/>
                    <a:pt x="2865129" y="6244"/>
                    <a:pt x="2977645" y="0"/>
                  </a:cubicBezTo>
                  <a:cubicBezTo>
                    <a:pt x="3090161" y="-6244"/>
                    <a:pt x="3208348" y="45911"/>
                    <a:pt x="3370919" y="0"/>
                  </a:cubicBezTo>
                  <a:cubicBezTo>
                    <a:pt x="3533490" y="-45911"/>
                    <a:pt x="3771101" y="23323"/>
                    <a:pt x="3988921" y="0"/>
                  </a:cubicBezTo>
                  <a:cubicBezTo>
                    <a:pt x="4206741" y="-23323"/>
                    <a:pt x="4305684" y="12736"/>
                    <a:pt x="4438376" y="0"/>
                  </a:cubicBezTo>
                  <a:cubicBezTo>
                    <a:pt x="4571068" y="-12736"/>
                    <a:pt x="4794504" y="58861"/>
                    <a:pt x="4944014" y="0"/>
                  </a:cubicBezTo>
                  <a:cubicBezTo>
                    <a:pt x="5093524" y="-58861"/>
                    <a:pt x="5370976" y="69823"/>
                    <a:pt x="5618198" y="0"/>
                  </a:cubicBezTo>
                  <a:cubicBezTo>
                    <a:pt x="5660621" y="126655"/>
                    <a:pt x="5576462" y="357779"/>
                    <a:pt x="5618198" y="475682"/>
                  </a:cubicBezTo>
                  <a:cubicBezTo>
                    <a:pt x="5659934" y="593585"/>
                    <a:pt x="5612382" y="898037"/>
                    <a:pt x="5618198" y="1020977"/>
                  </a:cubicBezTo>
                  <a:cubicBezTo>
                    <a:pt x="5624014" y="1143918"/>
                    <a:pt x="5577276" y="1416616"/>
                    <a:pt x="5618198" y="1566271"/>
                  </a:cubicBezTo>
                  <a:cubicBezTo>
                    <a:pt x="5659120" y="1715926"/>
                    <a:pt x="5564682" y="1913710"/>
                    <a:pt x="5618198" y="2041954"/>
                  </a:cubicBezTo>
                  <a:cubicBezTo>
                    <a:pt x="5671714" y="2170198"/>
                    <a:pt x="5582308" y="2413737"/>
                    <a:pt x="5618198" y="2622054"/>
                  </a:cubicBezTo>
                  <a:cubicBezTo>
                    <a:pt x="5654088" y="2830371"/>
                    <a:pt x="5537973" y="3289957"/>
                    <a:pt x="5618198" y="3480603"/>
                  </a:cubicBezTo>
                  <a:cubicBezTo>
                    <a:pt x="5344342" y="3538966"/>
                    <a:pt x="5270309" y="3446097"/>
                    <a:pt x="5000196" y="3480603"/>
                  </a:cubicBezTo>
                  <a:cubicBezTo>
                    <a:pt x="4730083" y="3515109"/>
                    <a:pt x="4789451" y="3462941"/>
                    <a:pt x="4606922" y="3480603"/>
                  </a:cubicBezTo>
                  <a:cubicBezTo>
                    <a:pt x="4424393" y="3498265"/>
                    <a:pt x="4351571" y="3426888"/>
                    <a:pt x="4101285" y="3480603"/>
                  </a:cubicBezTo>
                  <a:cubicBezTo>
                    <a:pt x="3850999" y="3534318"/>
                    <a:pt x="3777151" y="3476608"/>
                    <a:pt x="3539465" y="3480603"/>
                  </a:cubicBezTo>
                  <a:cubicBezTo>
                    <a:pt x="3301779" y="3484598"/>
                    <a:pt x="3164507" y="3441763"/>
                    <a:pt x="2977645" y="3480603"/>
                  </a:cubicBezTo>
                  <a:cubicBezTo>
                    <a:pt x="2790783" y="3519443"/>
                    <a:pt x="2688881" y="3458899"/>
                    <a:pt x="2472007" y="3480603"/>
                  </a:cubicBezTo>
                  <a:cubicBezTo>
                    <a:pt x="2255133" y="3502307"/>
                    <a:pt x="2178441" y="3433864"/>
                    <a:pt x="2022551" y="3480603"/>
                  </a:cubicBezTo>
                  <a:cubicBezTo>
                    <a:pt x="1866661" y="3527342"/>
                    <a:pt x="1522486" y="3428226"/>
                    <a:pt x="1348368" y="3480603"/>
                  </a:cubicBezTo>
                  <a:cubicBezTo>
                    <a:pt x="1174250" y="3532980"/>
                    <a:pt x="1030859" y="3429696"/>
                    <a:pt x="786548" y="3480603"/>
                  </a:cubicBezTo>
                  <a:cubicBezTo>
                    <a:pt x="542237" y="3531510"/>
                    <a:pt x="250139" y="3452580"/>
                    <a:pt x="0" y="3480603"/>
                  </a:cubicBezTo>
                  <a:cubicBezTo>
                    <a:pt x="-58824" y="3249857"/>
                    <a:pt x="5303" y="3100834"/>
                    <a:pt x="0" y="2935309"/>
                  </a:cubicBezTo>
                  <a:cubicBezTo>
                    <a:pt x="-5303" y="2769784"/>
                    <a:pt x="61376" y="2593364"/>
                    <a:pt x="0" y="2320402"/>
                  </a:cubicBezTo>
                  <a:cubicBezTo>
                    <a:pt x="-61376" y="2047440"/>
                    <a:pt x="48884" y="1968240"/>
                    <a:pt x="0" y="1740302"/>
                  </a:cubicBezTo>
                  <a:cubicBezTo>
                    <a:pt x="-48884" y="1512364"/>
                    <a:pt x="27832" y="1385163"/>
                    <a:pt x="0" y="1195007"/>
                  </a:cubicBezTo>
                  <a:cubicBezTo>
                    <a:pt x="-27832" y="1004851"/>
                    <a:pt x="36124" y="729772"/>
                    <a:pt x="0" y="545294"/>
                  </a:cubicBezTo>
                  <a:cubicBezTo>
                    <a:pt x="-36124" y="360816"/>
                    <a:pt x="2692" y="146712"/>
                    <a:pt x="0" y="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57390767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140396-997B-4013-8A6F-19592BD90A88}"/>
                </a:ext>
              </a:extLst>
            </p:cNvPr>
            <p:cNvSpPr txBox="1"/>
            <p:nvPr/>
          </p:nvSpPr>
          <p:spPr>
            <a:xfrm>
              <a:off x="11605885" y="3164499"/>
              <a:ext cx="3320769" cy="59420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8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XÉT</a:t>
              </a:r>
              <a:endParaRPr lang="en-US" sz="2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Freeform 140">
            <a:extLst>
              <a:ext uri="{FF2B5EF4-FFF2-40B4-BE49-F238E27FC236}">
                <a16:creationId xmlns:a16="http://schemas.microsoft.com/office/drawing/2014/main" id="{CC58664D-729E-4F1B-AF8F-3BADECAB4B98}"/>
              </a:ext>
            </a:extLst>
          </p:cNvPr>
          <p:cNvSpPr>
            <a:spLocks noEditPoints="1"/>
          </p:cNvSpPr>
          <p:nvPr/>
        </p:nvSpPr>
        <p:spPr bwMode="auto">
          <a:xfrm rot="19265438" flipH="1">
            <a:off x="4146796" y="2348212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58" name="Freeform 140">
            <a:extLst>
              <a:ext uri="{FF2B5EF4-FFF2-40B4-BE49-F238E27FC236}">
                <a16:creationId xmlns:a16="http://schemas.microsoft.com/office/drawing/2014/main" id="{C1994E6C-0EFF-4DFF-B706-856886226D6D}"/>
              </a:ext>
            </a:extLst>
          </p:cNvPr>
          <p:cNvSpPr>
            <a:spLocks noEditPoints="1"/>
          </p:cNvSpPr>
          <p:nvPr/>
        </p:nvSpPr>
        <p:spPr bwMode="auto">
          <a:xfrm rot="2334562" flipH="1" flipV="1">
            <a:off x="4146794" y="563168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5261AC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59" name="Freeform 140">
            <a:extLst>
              <a:ext uri="{FF2B5EF4-FFF2-40B4-BE49-F238E27FC236}">
                <a16:creationId xmlns:a16="http://schemas.microsoft.com/office/drawing/2014/main" id="{3BDD1B1A-2FD6-48FE-85B9-9C92AC12F3EB}"/>
              </a:ext>
            </a:extLst>
          </p:cNvPr>
          <p:cNvSpPr>
            <a:spLocks noEditPoints="1"/>
          </p:cNvSpPr>
          <p:nvPr/>
        </p:nvSpPr>
        <p:spPr bwMode="auto">
          <a:xfrm>
            <a:off x="1050761" y="4032474"/>
            <a:ext cx="1177115" cy="842962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solidFill>
              <a:srgbClr val="D2709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solidFill>
                <a:schemeClr val="bg1"/>
              </a:solidFill>
              <a:latin typeface="Arial" panose="020B0604020202020204" pitchFamily="34" charset="0"/>
              <a:ea typeface="方正喵呜体" panose="02010600010101010101" pitchFamily="2" charset="-122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C05DD1F-F7DC-48EE-AFE9-AF169B5C97E3}"/>
              </a:ext>
            </a:extLst>
          </p:cNvPr>
          <p:cNvSpPr txBox="1"/>
          <p:nvPr/>
        </p:nvSpPr>
        <p:spPr>
          <a:xfrm>
            <a:off x="2635212" y="5370113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0197F87-404D-4A33-991D-2D408C6A3BC5}"/>
              </a:ext>
            </a:extLst>
          </p:cNvPr>
          <p:cNvSpPr txBox="1"/>
          <p:nvPr/>
        </p:nvSpPr>
        <p:spPr>
          <a:xfrm>
            <a:off x="2653584" y="2811471"/>
            <a:ext cx="2801256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40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đáy</a:t>
            </a:r>
            <a:endParaRPr lang="en-US" sz="2400" dirty="0">
              <a:solidFill>
                <a:srgbClr val="5261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4852066-BE87-4FC2-A613-C44B44A0A31C}"/>
              </a:ext>
            </a:extLst>
          </p:cNvPr>
          <p:cNvSpPr txBox="1"/>
          <p:nvPr/>
        </p:nvSpPr>
        <p:spPr>
          <a:xfrm>
            <a:off x="1939044" y="3932332"/>
            <a:ext cx="2801256" cy="1004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</a:p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 quanh</a:t>
            </a:r>
            <a:endParaRPr lang="en-US" sz="2400" dirty="0">
              <a:solidFill>
                <a:srgbClr val="D270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325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57" grpId="0" animBg="1"/>
      <p:bldP spid="58" grpId="0" animBg="1"/>
      <p:bldP spid="59" grpId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sp>
        <p:nvSpPr>
          <p:cNvPr id="42" name="文本框 54">
            <a:extLst>
              <a:ext uri="{FF2B5EF4-FFF2-40B4-BE49-F238E27FC236}">
                <a16:creationId xmlns:a16="http://schemas.microsoft.com/office/drawing/2014/main" id="{E28F141B-E56F-448F-817C-2C8AB11FB316}"/>
              </a:ext>
            </a:extLst>
          </p:cNvPr>
          <p:cNvSpPr txBox="1"/>
          <p:nvPr/>
        </p:nvSpPr>
        <p:spPr>
          <a:xfrm>
            <a:off x="1932110" y="1630941"/>
            <a:ext cx="879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>
                <a:latin typeface="Arial" panose="020B0604020202020204" pitchFamily="34" charset="0"/>
                <a:ea typeface="思源宋体 CN Medium" panose="02020500000000000000" charset="-122"/>
                <a:cs typeface="Arial" panose="020B0604020202020204" pitchFamily="34" charset="0"/>
                <a:sym typeface="+mn-lt"/>
              </a:rPr>
              <a:t>Quan sát video khai triển hình trụ và trả lời câu hỏi:</a:t>
            </a:r>
            <a:endParaRPr lang="en-US" altLang="zh-CN" sz="2400" b="1" dirty="0">
              <a:effectLst>
                <a:outerShdw blurRad="50800" dir="3660000" algn="bl" rotWithShape="0">
                  <a:srgbClr val="F55921">
                    <a:alpha val="40000"/>
                  </a:srgbClr>
                </a:outerShdw>
              </a:effectLst>
              <a:latin typeface="Arial" panose="020B0604020202020204" pitchFamily="34" charset="0"/>
              <a:ea typeface="思源宋体 CN Medium" panose="02020500000000000000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2" name="cylinders">
            <a:hlinkClick r:id="" action="ppaction://media"/>
            <a:extLst>
              <a:ext uri="{FF2B5EF4-FFF2-40B4-BE49-F238E27FC236}">
                <a16:creationId xmlns:a16="http://schemas.microsoft.com/office/drawing/2014/main" id="{3AFA59AF-57B9-4B80-AE9D-6946759CA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-2674" b="-2674"/>
          <a:stretch/>
        </p:blipFill>
        <p:spPr>
          <a:xfrm>
            <a:off x="5720409" y="2071158"/>
            <a:ext cx="4741969" cy="4808291"/>
          </a:xfrm>
          <a:prstGeom prst="rect">
            <a:avLst/>
          </a:prstGeom>
          <a:ln>
            <a:noFill/>
            <a:round/>
          </a:ln>
        </p:spPr>
      </p:pic>
      <p:pic>
        <p:nvPicPr>
          <p:cNvPr id="50" name="PA_库_图片 6">
            <a:extLst>
              <a:ext uri="{FF2B5EF4-FFF2-40B4-BE49-F238E27FC236}">
                <a16:creationId xmlns:a16="http://schemas.microsoft.com/office/drawing/2014/main" id="{291EB12B-A3CE-4413-ABD6-D69BA97EE75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87" y="2271232"/>
            <a:ext cx="5034915" cy="396491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BDF77A3-483B-4672-B9E2-0F8164BFEC09}"/>
              </a:ext>
            </a:extLst>
          </p:cNvPr>
          <p:cNvSpPr txBox="1"/>
          <p:nvPr/>
        </p:nvSpPr>
        <p:spPr>
          <a:xfrm>
            <a:off x="1995261" y="3041680"/>
            <a:ext cx="3143271" cy="1714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trụ có 2 mặt đáy là hình gì? Có bằng nhau không?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5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3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8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A81AE7-AF83-4731-B2B1-E4CE7C714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3" r="16541"/>
          <a:stretch/>
        </p:blipFill>
        <p:spPr>
          <a:xfrm flipH="1">
            <a:off x="-816087" y="0"/>
            <a:ext cx="511288" cy="22797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EA63F8-5223-48B9-9B1A-5D5AA5644E30}"/>
              </a:ext>
            </a:extLst>
          </p:cNvPr>
          <p:cNvGrpSpPr/>
          <p:nvPr/>
        </p:nvGrpSpPr>
        <p:grpSpPr>
          <a:xfrm>
            <a:off x="34462" y="0"/>
            <a:ext cx="12062002" cy="6858000"/>
            <a:chOff x="-9530835" y="0"/>
            <a:chExt cx="12062002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03D6E33-8A88-4C9D-85A3-3A7415BF3568}"/>
                </a:ext>
              </a:extLst>
            </p:cNvPr>
            <p:cNvSpPr/>
            <p:nvPr/>
          </p:nvSpPr>
          <p:spPr>
            <a:xfrm>
              <a:off x="-9530835" y="0"/>
              <a:ext cx="11623143" cy="6858000"/>
            </a:xfrm>
            <a:prstGeom prst="roundRect">
              <a:avLst>
                <a:gd name="adj" fmla="val 3720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A31A226-48CB-4E82-90D1-F39DE5406654}"/>
                </a:ext>
              </a:extLst>
            </p:cNvPr>
            <p:cNvSpPr/>
            <p:nvPr/>
          </p:nvSpPr>
          <p:spPr>
            <a:xfrm>
              <a:off x="1374173" y="309361"/>
              <a:ext cx="1156994" cy="980661"/>
            </a:xfrm>
            <a:prstGeom prst="roundRect">
              <a:avLst>
                <a:gd name="adj" fmla="val 24032"/>
              </a:avLst>
            </a:prstGeom>
            <a:solidFill>
              <a:srgbClr val="FCE8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2B646-F9F5-4E4F-B1BB-B2FF1B0AAC7E}"/>
              </a:ext>
            </a:extLst>
          </p:cNvPr>
          <p:cNvGrpSpPr/>
          <p:nvPr/>
        </p:nvGrpSpPr>
        <p:grpSpPr>
          <a:xfrm>
            <a:off x="48877" y="0"/>
            <a:ext cx="11814509" cy="6858000"/>
            <a:chOff x="-9535133" y="0"/>
            <a:chExt cx="11814509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45FEE69-4F91-484F-87BB-DA3DBA64377E}"/>
                </a:ext>
              </a:extLst>
            </p:cNvPr>
            <p:cNvSpPr/>
            <p:nvPr/>
          </p:nvSpPr>
          <p:spPr>
            <a:xfrm>
              <a:off x="-9535133" y="0"/>
              <a:ext cx="11384654" cy="6858000"/>
            </a:xfrm>
            <a:prstGeom prst="roundRect">
              <a:avLst>
                <a:gd name="adj" fmla="val 3720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0716EB0-0351-484A-9B33-11DA567C10D9}"/>
                </a:ext>
              </a:extLst>
            </p:cNvPr>
            <p:cNvSpPr/>
            <p:nvPr/>
          </p:nvSpPr>
          <p:spPr>
            <a:xfrm>
              <a:off x="1146122" y="1329985"/>
              <a:ext cx="1133254" cy="980661"/>
            </a:xfrm>
            <a:prstGeom prst="roundRect">
              <a:avLst>
                <a:gd name="adj" fmla="val 24032"/>
              </a:avLst>
            </a:prstGeom>
            <a:solidFill>
              <a:srgbClr val="F6CA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FE5DB4-65D1-471B-9FE4-874352D91E4D}"/>
              </a:ext>
            </a:extLst>
          </p:cNvPr>
          <p:cNvGrpSpPr/>
          <p:nvPr/>
        </p:nvGrpSpPr>
        <p:grpSpPr>
          <a:xfrm>
            <a:off x="48877" y="0"/>
            <a:ext cx="11553991" cy="6858000"/>
            <a:chOff x="-9539658" y="0"/>
            <a:chExt cx="1155399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58478-DC60-43CB-A437-2C1E05764ECE}"/>
                </a:ext>
              </a:extLst>
            </p:cNvPr>
            <p:cNvSpPr/>
            <p:nvPr/>
          </p:nvSpPr>
          <p:spPr>
            <a:xfrm>
              <a:off x="-9539658" y="0"/>
              <a:ext cx="11133615" cy="6858000"/>
            </a:xfrm>
            <a:prstGeom prst="roundRect">
              <a:avLst>
                <a:gd name="adj" fmla="val 3720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348B5EF-7EDE-42B6-9A2A-0A4B51496188}"/>
                </a:ext>
              </a:extLst>
            </p:cNvPr>
            <p:cNvSpPr/>
            <p:nvPr/>
          </p:nvSpPr>
          <p:spPr>
            <a:xfrm>
              <a:off x="906068" y="2350609"/>
              <a:ext cx="1108265" cy="980661"/>
            </a:xfrm>
            <a:prstGeom prst="roundRect">
              <a:avLst>
                <a:gd name="adj" fmla="val 24032"/>
              </a:avLst>
            </a:prstGeom>
            <a:solidFill>
              <a:srgbClr val="E7C4E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E4AB1E-9563-42B8-8CF0-957AFD750640}"/>
              </a:ext>
            </a:extLst>
          </p:cNvPr>
          <p:cNvGrpSpPr/>
          <p:nvPr/>
        </p:nvGrpSpPr>
        <p:grpSpPr>
          <a:xfrm>
            <a:off x="37222" y="0"/>
            <a:ext cx="11280446" cy="6858000"/>
            <a:chOff x="-9544408" y="0"/>
            <a:chExt cx="11280446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537DE5A-0557-4372-B4EC-0E66CAF26EDF}"/>
                </a:ext>
              </a:extLst>
            </p:cNvPr>
            <p:cNvSpPr/>
            <p:nvPr/>
          </p:nvSpPr>
          <p:spPr>
            <a:xfrm>
              <a:off x="-9544408" y="0"/>
              <a:ext cx="10870023" cy="6858000"/>
            </a:xfrm>
            <a:prstGeom prst="roundRect">
              <a:avLst>
                <a:gd name="adj" fmla="val 3720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4A73B58-7A38-44CB-B629-D03AE5932606}"/>
                </a:ext>
              </a:extLst>
            </p:cNvPr>
            <p:cNvSpPr/>
            <p:nvPr/>
          </p:nvSpPr>
          <p:spPr>
            <a:xfrm>
              <a:off x="654012" y="3371233"/>
              <a:ext cx="1082026" cy="980661"/>
            </a:xfrm>
            <a:prstGeom prst="roundRect">
              <a:avLst>
                <a:gd name="adj" fmla="val 24032"/>
              </a:avLst>
            </a:prstGeom>
            <a:solidFill>
              <a:srgbClr val="AAB2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D4EDCC-40FA-47FF-934E-AB4A6D1B7611}"/>
              </a:ext>
            </a:extLst>
          </p:cNvPr>
          <p:cNvGrpSpPr/>
          <p:nvPr/>
        </p:nvGrpSpPr>
        <p:grpSpPr>
          <a:xfrm>
            <a:off x="-9549795" y="0"/>
            <a:ext cx="10970441" cy="6858000"/>
            <a:chOff x="-9549795" y="0"/>
            <a:chExt cx="10970441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584DF9D-3B6B-49BB-83E9-66FF8AF543E8}"/>
                </a:ext>
              </a:extLst>
            </p:cNvPr>
            <p:cNvSpPr/>
            <p:nvPr/>
          </p:nvSpPr>
          <p:spPr>
            <a:xfrm>
              <a:off x="-9549795" y="0"/>
              <a:ext cx="10571297" cy="6858000"/>
            </a:xfrm>
            <a:prstGeom prst="roundRect">
              <a:avLst>
                <a:gd name="adj" fmla="val 3720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D8477AC-4816-4E1E-A8D1-B22B4AF2209A}"/>
                </a:ext>
              </a:extLst>
            </p:cNvPr>
            <p:cNvSpPr/>
            <p:nvPr/>
          </p:nvSpPr>
          <p:spPr>
            <a:xfrm>
              <a:off x="368355" y="4391857"/>
              <a:ext cx="1052291" cy="980661"/>
            </a:xfrm>
            <a:prstGeom prst="roundRect">
              <a:avLst>
                <a:gd name="adj" fmla="val 24032"/>
              </a:avLst>
            </a:prstGeom>
            <a:solidFill>
              <a:srgbClr val="B3A8C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EC4299-A161-42A2-8D85-5EDBB1DCE515}"/>
              </a:ext>
            </a:extLst>
          </p:cNvPr>
          <p:cNvGrpSpPr/>
          <p:nvPr/>
        </p:nvGrpSpPr>
        <p:grpSpPr>
          <a:xfrm>
            <a:off x="-9554817" y="0"/>
            <a:ext cx="10681255" cy="6858000"/>
            <a:chOff x="-9554817" y="0"/>
            <a:chExt cx="10681255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54059AD-0A1A-4F9C-A61B-5BA36338E76C}"/>
                </a:ext>
              </a:extLst>
            </p:cNvPr>
            <p:cNvSpPr/>
            <p:nvPr/>
          </p:nvSpPr>
          <p:spPr>
            <a:xfrm>
              <a:off x="-9554817" y="0"/>
              <a:ext cx="10292632" cy="6858000"/>
            </a:xfrm>
            <a:prstGeom prst="roundRect">
              <a:avLst>
                <a:gd name="adj" fmla="val 3720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40C8632-EEDC-4389-B610-E4D91863A4C1}"/>
                </a:ext>
              </a:extLst>
            </p:cNvPr>
            <p:cNvSpPr/>
            <p:nvPr/>
          </p:nvSpPr>
          <p:spPr>
            <a:xfrm>
              <a:off x="101886" y="5412481"/>
              <a:ext cx="1024552" cy="980661"/>
            </a:xfrm>
            <a:prstGeom prst="roundRect">
              <a:avLst>
                <a:gd name="adj" fmla="val 24032"/>
              </a:avLst>
            </a:prstGeom>
            <a:solidFill>
              <a:srgbClr val="938FB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65A4A8-AD77-4D11-B0F8-9F2839916AFB}"/>
              </a:ext>
            </a:extLst>
          </p:cNvPr>
          <p:cNvSpPr/>
          <p:nvPr/>
        </p:nvSpPr>
        <p:spPr>
          <a:xfrm>
            <a:off x="2412269" y="438213"/>
            <a:ext cx="5796414" cy="1014102"/>
          </a:xfrm>
          <a:prstGeom prst="roundRect">
            <a:avLst/>
          </a:prstGeom>
          <a:solidFill>
            <a:srgbClr val="C9CEE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E1DB57-22AE-4D3A-B750-EF7E2C36DD65}"/>
              </a:ext>
            </a:extLst>
          </p:cNvPr>
          <p:cNvSpPr/>
          <p:nvPr/>
        </p:nvSpPr>
        <p:spPr>
          <a:xfrm>
            <a:off x="1726759" y="345130"/>
            <a:ext cx="1190033" cy="1226112"/>
          </a:xfrm>
          <a:prstGeom prst="ellipse">
            <a:avLst/>
          </a:prstGeom>
          <a:solidFill>
            <a:srgbClr val="C9CEE5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6600">
                <a:solidFill>
                  <a:srgbClr val="9A8C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442FC8-6B03-476B-AAFB-1C250B12E41F}"/>
              </a:ext>
            </a:extLst>
          </p:cNvPr>
          <p:cNvSpPr/>
          <p:nvPr/>
        </p:nvSpPr>
        <p:spPr>
          <a:xfrm>
            <a:off x="1685460" y="39587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3F26B03-01A4-4E86-82AC-3BB400EEF25F}"/>
              </a:ext>
            </a:extLst>
          </p:cNvPr>
          <p:cNvSpPr/>
          <p:nvPr/>
        </p:nvSpPr>
        <p:spPr>
          <a:xfrm>
            <a:off x="1933908" y="180706"/>
            <a:ext cx="246650" cy="285991"/>
          </a:xfrm>
          <a:prstGeom prst="ellipse">
            <a:avLst/>
          </a:prstGeom>
          <a:solidFill>
            <a:srgbClr val="909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6BD8ED-22B7-44D0-BDEF-DB7621D0202E}"/>
              </a:ext>
            </a:extLst>
          </p:cNvPr>
          <p:cNvSpPr txBox="1"/>
          <p:nvPr/>
        </p:nvSpPr>
        <p:spPr>
          <a:xfrm>
            <a:off x="3070827" y="560544"/>
            <a:ext cx="5137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hình trụ.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AF8B8FC-0B4C-4E64-9165-7DC78457DA90}"/>
              </a:ext>
            </a:extLst>
          </p:cNvPr>
          <p:cNvGrpSpPr/>
          <p:nvPr/>
        </p:nvGrpSpPr>
        <p:grpSpPr>
          <a:xfrm>
            <a:off x="2046456" y="3196036"/>
            <a:ext cx="3290981" cy="2962166"/>
            <a:chOff x="2046456" y="3196036"/>
            <a:chExt cx="3290981" cy="296216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9A7A309-F775-4AFF-A467-9AC37E7DF314}"/>
                </a:ext>
              </a:extLst>
            </p:cNvPr>
            <p:cNvGrpSpPr/>
            <p:nvPr/>
          </p:nvGrpSpPr>
          <p:grpSpPr>
            <a:xfrm>
              <a:off x="2303765" y="3196036"/>
              <a:ext cx="1790115" cy="2346950"/>
              <a:chOff x="4825340" y="2735580"/>
              <a:chExt cx="946810" cy="1257300"/>
            </a:xfrm>
            <a:solidFill>
              <a:srgbClr val="FCE8E7"/>
            </a:solidFill>
          </p:grpSpPr>
          <p:sp>
            <p:nvSpPr>
              <p:cNvPr id="31" name="Cylinder 30">
                <a:extLst>
                  <a:ext uri="{FF2B5EF4-FFF2-40B4-BE49-F238E27FC236}">
                    <a16:creationId xmlns:a16="http://schemas.microsoft.com/office/drawing/2014/main" id="{9D66FA69-8C3B-4BE7-8715-3F4D3EA32D2C}"/>
                  </a:ext>
                </a:extLst>
              </p:cNvPr>
              <p:cNvSpPr/>
              <p:nvPr/>
            </p:nvSpPr>
            <p:spPr>
              <a:xfrm>
                <a:off x="4825340" y="2735580"/>
                <a:ext cx="946810" cy="1257300"/>
              </a:xfrm>
              <a:prstGeom prst="can">
                <a:avLst>
                  <a:gd name="adj" fmla="val 34806"/>
                </a:avLst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249D1A98-F2D3-4D46-856A-6A1EBAA1AA59}"/>
                  </a:ext>
                </a:extLst>
              </p:cNvPr>
              <p:cNvSpPr/>
              <p:nvPr/>
            </p:nvSpPr>
            <p:spPr>
              <a:xfrm>
                <a:off x="4825340" y="3684201"/>
                <a:ext cx="933128" cy="307459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1A78FE-A6C8-4DC0-81E3-BED77CBA33CB}"/>
                </a:ext>
              </a:extLst>
            </p:cNvPr>
            <p:cNvSpPr txBox="1"/>
            <p:nvPr/>
          </p:nvSpPr>
          <p:spPr>
            <a:xfrm>
              <a:off x="2412269" y="5633443"/>
              <a:ext cx="2801256" cy="524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trụ</a:t>
              </a:r>
              <a:endParaRPr lang="en-US" sz="2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1EC560-7925-4C3A-91BE-F6CAF4AA5BEE}"/>
                </a:ext>
              </a:extLst>
            </p:cNvPr>
            <p:cNvSpPr txBox="1"/>
            <p:nvPr/>
          </p:nvSpPr>
          <p:spPr>
            <a:xfrm>
              <a:off x="2475705" y="4979808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0AF4DC-D64A-47A1-BBC2-D593BF6B0862}"/>
                </a:ext>
              </a:extLst>
            </p:cNvPr>
            <p:cNvSpPr txBox="1"/>
            <p:nvPr/>
          </p:nvSpPr>
          <p:spPr>
            <a:xfrm>
              <a:off x="2536181" y="3208639"/>
              <a:ext cx="2801256" cy="452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2000">
                  <a:solidFill>
                    <a:srgbClr val="5261A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đáy</a:t>
              </a:r>
              <a:endParaRPr lang="en-US" sz="2000" dirty="0">
                <a:solidFill>
                  <a:srgbClr val="5261A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7C8F60-4AB7-4C7D-87FF-C23B7551550A}"/>
                </a:ext>
              </a:extLst>
            </p:cNvPr>
            <p:cNvSpPr txBox="1"/>
            <p:nvPr/>
          </p:nvSpPr>
          <p:spPr>
            <a:xfrm>
              <a:off x="2046456" y="3877511"/>
              <a:ext cx="2324793" cy="852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 </a:t>
              </a:r>
            </a:p>
            <a:p>
              <a:pPr algn="ctr">
                <a:lnSpc>
                  <a:spcPct val="130000"/>
                </a:lnSpc>
              </a:pPr>
              <a:r>
                <a:rPr lang="en-US" sz="2000">
                  <a:solidFill>
                    <a:srgbClr val="D2709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xung quanh</a:t>
              </a:r>
              <a:endParaRPr lang="en-US" sz="2000" dirty="0">
                <a:solidFill>
                  <a:srgbClr val="D2709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15A536F2-1AE7-4C44-AF79-B56665B68AC1}"/>
              </a:ext>
            </a:extLst>
          </p:cNvPr>
          <p:cNvSpPr/>
          <p:nvPr/>
        </p:nvSpPr>
        <p:spPr>
          <a:xfrm>
            <a:off x="6641874" y="3421455"/>
            <a:ext cx="3818634" cy="1831053"/>
          </a:xfrm>
          <a:prstGeom prst="rect">
            <a:avLst/>
          </a:prstGeom>
          <a:solidFill>
            <a:srgbClr val="FCE8E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8C5D9B1-D16A-43F7-A391-F96308D6CDAD}"/>
              </a:ext>
            </a:extLst>
          </p:cNvPr>
          <p:cNvSpPr/>
          <p:nvPr/>
        </p:nvSpPr>
        <p:spPr>
          <a:xfrm>
            <a:off x="7728646" y="182031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45DDF4F-E09F-45E4-9C55-1DE68F6CC37A}"/>
              </a:ext>
            </a:extLst>
          </p:cNvPr>
          <p:cNvSpPr/>
          <p:nvPr/>
        </p:nvSpPr>
        <p:spPr>
          <a:xfrm>
            <a:off x="7728646" y="5253295"/>
            <a:ext cx="1578598" cy="1578598"/>
          </a:xfrm>
          <a:prstGeom prst="ellipse">
            <a:avLst/>
          </a:prstGeom>
          <a:solidFill>
            <a:srgbClr val="FCE8E7">
              <a:alpha val="74118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C0F47-120B-44AA-B24D-6A6A6D4B1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8911">
            <a:off x="3840713" y="1471207"/>
            <a:ext cx="3582524" cy="20116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116F5A1-B5DA-4BDF-AA8A-FC74A78A9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1089" flipV="1">
            <a:off x="3887056" y="5053333"/>
            <a:ext cx="3582524" cy="2011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A0A83E2-9D7C-4123-912F-37233A164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906" y="3484991"/>
            <a:ext cx="2190303" cy="172201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1E2029B-ED9E-4B60-BB75-F9C735488207}"/>
              </a:ext>
            </a:extLst>
          </p:cNvPr>
          <p:cNvCxnSpPr>
            <a:cxnSpLocks/>
          </p:cNvCxnSpPr>
          <p:nvPr/>
        </p:nvCxnSpPr>
        <p:spPr>
          <a:xfrm>
            <a:off x="6606173" y="3429000"/>
            <a:ext cx="38543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CF49C19B-22C4-497D-98FB-51513990B3DE}"/>
              </a:ext>
            </a:extLst>
          </p:cNvPr>
          <p:cNvSpPr/>
          <p:nvPr/>
        </p:nvSpPr>
        <p:spPr>
          <a:xfrm>
            <a:off x="7731685" y="1822622"/>
            <a:ext cx="1578598" cy="15835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3AEA81-55AA-4C55-880A-A49C6C4EDB3C}"/>
              </a:ext>
            </a:extLst>
          </p:cNvPr>
          <p:cNvCxnSpPr>
            <a:cxnSpLocks/>
          </p:cNvCxnSpPr>
          <p:nvPr/>
        </p:nvCxnSpPr>
        <p:spPr>
          <a:xfrm>
            <a:off x="4093880" y="3539836"/>
            <a:ext cx="7720" cy="17126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2CC07B1-5871-4A63-A6E0-F0445619DFB9}"/>
              </a:ext>
            </a:extLst>
          </p:cNvPr>
          <p:cNvCxnSpPr>
            <a:cxnSpLocks/>
          </p:cNvCxnSpPr>
          <p:nvPr/>
        </p:nvCxnSpPr>
        <p:spPr>
          <a:xfrm>
            <a:off x="6643717" y="3444274"/>
            <a:ext cx="0" cy="180127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11">
            <a:extLst>
              <a:ext uri="{FF2B5EF4-FFF2-40B4-BE49-F238E27FC236}">
                <a16:creationId xmlns:a16="http://schemas.microsoft.com/office/drawing/2014/main" id="{3CFFFBD3-C0D2-434F-B744-6671A8E6909C}"/>
              </a:ext>
            </a:extLst>
          </p:cNvPr>
          <p:cNvSpPr/>
          <p:nvPr/>
        </p:nvSpPr>
        <p:spPr>
          <a:xfrm>
            <a:off x="4577056" y="1571242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solidFill>
            <a:srgbClr val="F5E3D9">
              <a:alpha val="88000"/>
            </a:srgbClr>
          </a:solidFill>
          <a:ln>
            <a:noFill/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051C8997-9D08-4109-9BF0-1DDF790F0B47}"/>
              </a:ext>
            </a:extLst>
          </p:cNvPr>
          <p:cNvSpPr/>
          <p:nvPr/>
        </p:nvSpPr>
        <p:spPr>
          <a:xfrm>
            <a:off x="4713530" y="1717401"/>
            <a:ext cx="6062945" cy="5051345"/>
          </a:xfrm>
          <a:custGeom>
            <a:avLst/>
            <a:gdLst>
              <a:gd name="connsiteX0" fmla="*/ 0 w 8355841"/>
              <a:gd name="connsiteY0" fmla="*/ 851811 h 5110764"/>
              <a:gd name="connsiteX1" fmla="*/ 851811 w 8355841"/>
              <a:gd name="connsiteY1" fmla="*/ 0 h 5110764"/>
              <a:gd name="connsiteX2" fmla="*/ 7504030 w 8355841"/>
              <a:gd name="connsiteY2" fmla="*/ 0 h 5110764"/>
              <a:gd name="connsiteX3" fmla="*/ 8355841 w 8355841"/>
              <a:gd name="connsiteY3" fmla="*/ 851811 h 5110764"/>
              <a:gd name="connsiteX4" fmla="*/ 8355841 w 8355841"/>
              <a:gd name="connsiteY4" fmla="*/ 4258953 h 5110764"/>
              <a:gd name="connsiteX5" fmla="*/ 7504030 w 8355841"/>
              <a:gd name="connsiteY5" fmla="*/ 5110764 h 5110764"/>
              <a:gd name="connsiteX6" fmla="*/ 851811 w 8355841"/>
              <a:gd name="connsiteY6" fmla="*/ 5110764 h 5110764"/>
              <a:gd name="connsiteX7" fmla="*/ 0 w 8355841"/>
              <a:gd name="connsiteY7" fmla="*/ 4258953 h 5110764"/>
              <a:gd name="connsiteX8" fmla="*/ 0 w 8355841"/>
              <a:gd name="connsiteY8" fmla="*/ 851811 h 5110764"/>
              <a:gd name="connsiteX0" fmla="*/ 0 w 8355841"/>
              <a:gd name="connsiteY0" fmla="*/ 851952 h 5110905"/>
              <a:gd name="connsiteX1" fmla="*/ 851811 w 8355841"/>
              <a:gd name="connsiteY1" fmla="*/ 141 h 5110905"/>
              <a:gd name="connsiteX2" fmla="*/ 3678382 w 8355841"/>
              <a:gd name="connsiteY2" fmla="*/ 288987 h 5110905"/>
              <a:gd name="connsiteX3" fmla="*/ 7504030 w 8355841"/>
              <a:gd name="connsiteY3" fmla="*/ 141 h 5110905"/>
              <a:gd name="connsiteX4" fmla="*/ 8355841 w 8355841"/>
              <a:gd name="connsiteY4" fmla="*/ 851952 h 5110905"/>
              <a:gd name="connsiteX5" fmla="*/ 8355841 w 8355841"/>
              <a:gd name="connsiteY5" fmla="*/ 4259094 h 5110905"/>
              <a:gd name="connsiteX6" fmla="*/ 7504030 w 8355841"/>
              <a:gd name="connsiteY6" fmla="*/ 5110905 h 5110905"/>
              <a:gd name="connsiteX7" fmla="*/ 851811 w 8355841"/>
              <a:gd name="connsiteY7" fmla="*/ 5110905 h 5110905"/>
              <a:gd name="connsiteX8" fmla="*/ 0 w 8355841"/>
              <a:gd name="connsiteY8" fmla="*/ 4259094 h 5110905"/>
              <a:gd name="connsiteX9" fmla="*/ 0 w 8355841"/>
              <a:gd name="connsiteY9" fmla="*/ 851952 h 5110905"/>
              <a:gd name="connsiteX0" fmla="*/ 175 w 8356016"/>
              <a:gd name="connsiteY0" fmla="*/ 851952 h 5110905"/>
              <a:gd name="connsiteX1" fmla="*/ 851986 w 8356016"/>
              <a:gd name="connsiteY1" fmla="*/ 141 h 5110905"/>
              <a:gd name="connsiteX2" fmla="*/ 3678557 w 8356016"/>
              <a:gd name="connsiteY2" fmla="*/ 288987 h 5110905"/>
              <a:gd name="connsiteX3" fmla="*/ 7504205 w 8356016"/>
              <a:gd name="connsiteY3" fmla="*/ 141 h 5110905"/>
              <a:gd name="connsiteX4" fmla="*/ 8356016 w 8356016"/>
              <a:gd name="connsiteY4" fmla="*/ 851952 h 5110905"/>
              <a:gd name="connsiteX5" fmla="*/ 8356016 w 8356016"/>
              <a:gd name="connsiteY5" fmla="*/ 4259094 h 5110905"/>
              <a:gd name="connsiteX6" fmla="*/ 7504205 w 8356016"/>
              <a:gd name="connsiteY6" fmla="*/ 5110905 h 5110905"/>
              <a:gd name="connsiteX7" fmla="*/ 851986 w 8356016"/>
              <a:gd name="connsiteY7" fmla="*/ 5110905 h 5110905"/>
              <a:gd name="connsiteX8" fmla="*/ 175 w 8356016"/>
              <a:gd name="connsiteY8" fmla="*/ 4259094 h 5110905"/>
              <a:gd name="connsiteX9" fmla="*/ 187211 w 8356016"/>
              <a:gd name="connsiteY9" fmla="*/ 2408734 h 5110905"/>
              <a:gd name="connsiteX10" fmla="*/ 175 w 8356016"/>
              <a:gd name="connsiteY10" fmla="*/ 851952 h 5110905"/>
              <a:gd name="connsiteX0" fmla="*/ 175 w 8356016"/>
              <a:gd name="connsiteY0" fmla="*/ 851952 h 5111032"/>
              <a:gd name="connsiteX1" fmla="*/ 851986 w 8356016"/>
              <a:gd name="connsiteY1" fmla="*/ 141 h 5111032"/>
              <a:gd name="connsiteX2" fmla="*/ 3678557 w 8356016"/>
              <a:gd name="connsiteY2" fmla="*/ 288987 h 5111032"/>
              <a:gd name="connsiteX3" fmla="*/ 7504205 w 8356016"/>
              <a:gd name="connsiteY3" fmla="*/ 141 h 5111032"/>
              <a:gd name="connsiteX4" fmla="*/ 8356016 w 8356016"/>
              <a:gd name="connsiteY4" fmla="*/ 851952 h 5111032"/>
              <a:gd name="connsiteX5" fmla="*/ 8356016 w 8356016"/>
              <a:gd name="connsiteY5" fmla="*/ 4259094 h 5111032"/>
              <a:gd name="connsiteX6" fmla="*/ 7504205 w 8356016"/>
              <a:gd name="connsiteY6" fmla="*/ 5110905 h 5111032"/>
              <a:gd name="connsiteX7" fmla="*/ 5195629 w 8356016"/>
              <a:gd name="connsiteY7" fmla="*/ 4860988 h 5111032"/>
              <a:gd name="connsiteX8" fmla="*/ 851986 w 8356016"/>
              <a:gd name="connsiteY8" fmla="*/ 5110905 h 5111032"/>
              <a:gd name="connsiteX9" fmla="*/ 175 w 8356016"/>
              <a:gd name="connsiteY9" fmla="*/ 4259094 h 5111032"/>
              <a:gd name="connsiteX10" fmla="*/ 187211 w 8356016"/>
              <a:gd name="connsiteY10" fmla="*/ 2408734 h 5111032"/>
              <a:gd name="connsiteX11" fmla="*/ 175 w 8356016"/>
              <a:gd name="connsiteY11" fmla="*/ 851952 h 5111032"/>
              <a:gd name="connsiteX0" fmla="*/ 175 w 8356152"/>
              <a:gd name="connsiteY0" fmla="*/ 851952 h 5111032"/>
              <a:gd name="connsiteX1" fmla="*/ 851986 w 8356152"/>
              <a:gd name="connsiteY1" fmla="*/ 141 h 5111032"/>
              <a:gd name="connsiteX2" fmla="*/ 3678557 w 8356152"/>
              <a:gd name="connsiteY2" fmla="*/ 288987 h 5111032"/>
              <a:gd name="connsiteX3" fmla="*/ 7504205 w 8356152"/>
              <a:gd name="connsiteY3" fmla="*/ 141 h 5111032"/>
              <a:gd name="connsiteX4" fmla="*/ 8356016 w 8356152"/>
              <a:gd name="connsiteY4" fmla="*/ 851952 h 5111032"/>
              <a:gd name="connsiteX5" fmla="*/ 8146648 w 8356152"/>
              <a:gd name="connsiteY5" fmla="*/ 2637333 h 5111032"/>
              <a:gd name="connsiteX6" fmla="*/ 8356016 w 8356152"/>
              <a:gd name="connsiteY6" fmla="*/ 4259094 h 5111032"/>
              <a:gd name="connsiteX7" fmla="*/ 7504205 w 8356152"/>
              <a:gd name="connsiteY7" fmla="*/ 5110905 h 5111032"/>
              <a:gd name="connsiteX8" fmla="*/ 5195629 w 8356152"/>
              <a:gd name="connsiteY8" fmla="*/ 4860988 h 5111032"/>
              <a:gd name="connsiteX9" fmla="*/ 851986 w 8356152"/>
              <a:gd name="connsiteY9" fmla="*/ 5110905 h 5111032"/>
              <a:gd name="connsiteX10" fmla="*/ 175 w 8356152"/>
              <a:gd name="connsiteY10" fmla="*/ 4259094 h 5111032"/>
              <a:gd name="connsiteX11" fmla="*/ 187211 w 8356152"/>
              <a:gd name="connsiteY11" fmla="*/ 2408734 h 5111032"/>
              <a:gd name="connsiteX12" fmla="*/ 175 w 8356152"/>
              <a:gd name="connsiteY12" fmla="*/ 851952 h 5111032"/>
              <a:gd name="connsiteX0" fmla="*/ 0 w 8480668"/>
              <a:gd name="connsiteY0" fmla="*/ 997425 h 5111032"/>
              <a:gd name="connsiteX1" fmla="*/ 976502 w 8480668"/>
              <a:gd name="connsiteY1" fmla="*/ 141 h 5111032"/>
              <a:gd name="connsiteX2" fmla="*/ 3803073 w 8480668"/>
              <a:gd name="connsiteY2" fmla="*/ 288987 h 5111032"/>
              <a:gd name="connsiteX3" fmla="*/ 7628721 w 8480668"/>
              <a:gd name="connsiteY3" fmla="*/ 141 h 5111032"/>
              <a:gd name="connsiteX4" fmla="*/ 8480532 w 8480668"/>
              <a:gd name="connsiteY4" fmla="*/ 851952 h 5111032"/>
              <a:gd name="connsiteX5" fmla="*/ 8271164 w 8480668"/>
              <a:gd name="connsiteY5" fmla="*/ 2637333 h 5111032"/>
              <a:gd name="connsiteX6" fmla="*/ 8480532 w 8480668"/>
              <a:gd name="connsiteY6" fmla="*/ 4259094 h 5111032"/>
              <a:gd name="connsiteX7" fmla="*/ 7628721 w 8480668"/>
              <a:gd name="connsiteY7" fmla="*/ 5110905 h 5111032"/>
              <a:gd name="connsiteX8" fmla="*/ 5320145 w 8480668"/>
              <a:gd name="connsiteY8" fmla="*/ 4860988 h 5111032"/>
              <a:gd name="connsiteX9" fmla="*/ 976502 w 8480668"/>
              <a:gd name="connsiteY9" fmla="*/ 5110905 h 5111032"/>
              <a:gd name="connsiteX10" fmla="*/ 124691 w 8480668"/>
              <a:gd name="connsiteY10" fmla="*/ 4259094 h 5111032"/>
              <a:gd name="connsiteX11" fmla="*/ 311727 w 8480668"/>
              <a:gd name="connsiteY11" fmla="*/ 2408734 h 5111032"/>
              <a:gd name="connsiteX12" fmla="*/ 0 w 8480668"/>
              <a:gd name="connsiteY12" fmla="*/ 997425 h 5111032"/>
              <a:gd name="connsiteX0" fmla="*/ 20728 w 8501396"/>
              <a:gd name="connsiteY0" fmla="*/ 997425 h 5111032"/>
              <a:gd name="connsiteX1" fmla="*/ 997230 w 8501396"/>
              <a:gd name="connsiteY1" fmla="*/ 141 h 5111032"/>
              <a:gd name="connsiteX2" fmla="*/ 3823801 w 8501396"/>
              <a:gd name="connsiteY2" fmla="*/ 288987 h 5111032"/>
              <a:gd name="connsiteX3" fmla="*/ 7649449 w 8501396"/>
              <a:gd name="connsiteY3" fmla="*/ 141 h 5111032"/>
              <a:gd name="connsiteX4" fmla="*/ 8501260 w 8501396"/>
              <a:gd name="connsiteY4" fmla="*/ 851952 h 5111032"/>
              <a:gd name="connsiteX5" fmla="*/ 8291892 w 8501396"/>
              <a:gd name="connsiteY5" fmla="*/ 2637333 h 5111032"/>
              <a:gd name="connsiteX6" fmla="*/ 8501260 w 8501396"/>
              <a:gd name="connsiteY6" fmla="*/ 4259094 h 5111032"/>
              <a:gd name="connsiteX7" fmla="*/ 7649449 w 8501396"/>
              <a:gd name="connsiteY7" fmla="*/ 5110905 h 5111032"/>
              <a:gd name="connsiteX8" fmla="*/ 5340873 w 8501396"/>
              <a:gd name="connsiteY8" fmla="*/ 4860988 h 5111032"/>
              <a:gd name="connsiteX9" fmla="*/ 997230 w 8501396"/>
              <a:gd name="connsiteY9" fmla="*/ 5110905 h 5111032"/>
              <a:gd name="connsiteX10" fmla="*/ 145419 w 8501396"/>
              <a:gd name="connsiteY10" fmla="*/ 4259094 h 5111032"/>
              <a:gd name="connsiteX11" fmla="*/ 332455 w 8501396"/>
              <a:gd name="connsiteY11" fmla="*/ 2408734 h 5111032"/>
              <a:gd name="connsiteX12" fmla="*/ 20728 w 8501396"/>
              <a:gd name="connsiteY12" fmla="*/ 997425 h 5111032"/>
              <a:gd name="connsiteX0" fmla="*/ 4714 w 8485382"/>
              <a:gd name="connsiteY0" fmla="*/ 997425 h 5111032"/>
              <a:gd name="connsiteX1" fmla="*/ 981216 w 8485382"/>
              <a:gd name="connsiteY1" fmla="*/ 141 h 5111032"/>
              <a:gd name="connsiteX2" fmla="*/ 3807787 w 8485382"/>
              <a:gd name="connsiteY2" fmla="*/ 288987 h 5111032"/>
              <a:gd name="connsiteX3" fmla="*/ 7633435 w 8485382"/>
              <a:gd name="connsiteY3" fmla="*/ 141 h 5111032"/>
              <a:gd name="connsiteX4" fmla="*/ 8485246 w 8485382"/>
              <a:gd name="connsiteY4" fmla="*/ 851952 h 5111032"/>
              <a:gd name="connsiteX5" fmla="*/ 8275878 w 8485382"/>
              <a:gd name="connsiteY5" fmla="*/ 2637333 h 5111032"/>
              <a:gd name="connsiteX6" fmla="*/ 8485246 w 8485382"/>
              <a:gd name="connsiteY6" fmla="*/ 4259094 h 5111032"/>
              <a:gd name="connsiteX7" fmla="*/ 7633435 w 8485382"/>
              <a:gd name="connsiteY7" fmla="*/ 5110905 h 5111032"/>
              <a:gd name="connsiteX8" fmla="*/ 5324859 w 8485382"/>
              <a:gd name="connsiteY8" fmla="*/ 4860988 h 5111032"/>
              <a:gd name="connsiteX9" fmla="*/ 981216 w 8485382"/>
              <a:gd name="connsiteY9" fmla="*/ 5110905 h 5111032"/>
              <a:gd name="connsiteX10" fmla="*/ 129405 w 8485382"/>
              <a:gd name="connsiteY10" fmla="*/ 4259094 h 5111032"/>
              <a:gd name="connsiteX11" fmla="*/ 316441 w 8485382"/>
              <a:gd name="connsiteY11" fmla="*/ 2408734 h 5111032"/>
              <a:gd name="connsiteX12" fmla="*/ 4714 w 8485382"/>
              <a:gd name="connsiteY12" fmla="*/ 997425 h 5111032"/>
              <a:gd name="connsiteX0" fmla="*/ 5048 w 8444153"/>
              <a:gd name="connsiteY0" fmla="*/ 1246807 h 5111032"/>
              <a:gd name="connsiteX1" fmla="*/ 939987 w 8444153"/>
              <a:gd name="connsiteY1" fmla="*/ 141 h 5111032"/>
              <a:gd name="connsiteX2" fmla="*/ 3766558 w 8444153"/>
              <a:gd name="connsiteY2" fmla="*/ 288987 h 5111032"/>
              <a:gd name="connsiteX3" fmla="*/ 7592206 w 8444153"/>
              <a:gd name="connsiteY3" fmla="*/ 141 h 5111032"/>
              <a:gd name="connsiteX4" fmla="*/ 8444017 w 8444153"/>
              <a:gd name="connsiteY4" fmla="*/ 851952 h 5111032"/>
              <a:gd name="connsiteX5" fmla="*/ 8234649 w 8444153"/>
              <a:gd name="connsiteY5" fmla="*/ 2637333 h 5111032"/>
              <a:gd name="connsiteX6" fmla="*/ 8444017 w 8444153"/>
              <a:gd name="connsiteY6" fmla="*/ 4259094 h 5111032"/>
              <a:gd name="connsiteX7" fmla="*/ 7592206 w 8444153"/>
              <a:gd name="connsiteY7" fmla="*/ 5110905 h 5111032"/>
              <a:gd name="connsiteX8" fmla="*/ 5283630 w 8444153"/>
              <a:gd name="connsiteY8" fmla="*/ 4860988 h 5111032"/>
              <a:gd name="connsiteX9" fmla="*/ 939987 w 8444153"/>
              <a:gd name="connsiteY9" fmla="*/ 5110905 h 5111032"/>
              <a:gd name="connsiteX10" fmla="*/ 88176 w 8444153"/>
              <a:gd name="connsiteY10" fmla="*/ 4259094 h 5111032"/>
              <a:gd name="connsiteX11" fmla="*/ 275212 w 8444153"/>
              <a:gd name="connsiteY11" fmla="*/ 2408734 h 5111032"/>
              <a:gd name="connsiteX12" fmla="*/ 5048 w 8444153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11032"/>
              <a:gd name="connsiteX1" fmla="*/ 956824 w 8460990"/>
              <a:gd name="connsiteY1" fmla="*/ 141 h 5111032"/>
              <a:gd name="connsiteX2" fmla="*/ 3783395 w 8460990"/>
              <a:gd name="connsiteY2" fmla="*/ 288987 h 5111032"/>
              <a:gd name="connsiteX3" fmla="*/ 7609043 w 8460990"/>
              <a:gd name="connsiteY3" fmla="*/ 141 h 5111032"/>
              <a:gd name="connsiteX4" fmla="*/ 8460854 w 8460990"/>
              <a:gd name="connsiteY4" fmla="*/ 851952 h 5111032"/>
              <a:gd name="connsiteX5" fmla="*/ 8251486 w 8460990"/>
              <a:gd name="connsiteY5" fmla="*/ 2637333 h 5111032"/>
              <a:gd name="connsiteX6" fmla="*/ 8460854 w 8460990"/>
              <a:gd name="connsiteY6" fmla="*/ 4259094 h 5111032"/>
              <a:gd name="connsiteX7" fmla="*/ 7609043 w 8460990"/>
              <a:gd name="connsiteY7" fmla="*/ 5110905 h 5111032"/>
              <a:gd name="connsiteX8" fmla="*/ 5300467 w 8460990"/>
              <a:gd name="connsiteY8" fmla="*/ 4860988 h 5111032"/>
              <a:gd name="connsiteX9" fmla="*/ 956824 w 8460990"/>
              <a:gd name="connsiteY9" fmla="*/ 5110905 h 5111032"/>
              <a:gd name="connsiteX10" fmla="*/ 105013 w 8460990"/>
              <a:gd name="connsiteY10" fmla="*/ 4259094 h 5111032"/>
              <a:gd name="connsiteX11" fmla="*/ 292049 w 8460990"/>
              <a:gd name="connsiteY11" fmla="*/ 2408734 h 5111032"/>
              <a:gd name="connsiteX12" fmla="*/ 21885 w 8460990"/>
              <a:gd name="connsiteY12" fmla="*/ 1246807 h 5111032"/>
              <a:gd name="connsiteX0" fmla="*/ 21885 w 8460990"/>
              <a:gd name="connsiteY0" fmla="*/ 1246807 h 5150948"/>
              <a:gd name="connsiteX1" fmla="*/ 956824 w 8460990"/>
              <a:gd name="connsiteY1" fmla="*/ 141 h 5150948"/>
              <a:gd name="connsiteX2" fmla="*/ 3783395 w 8460990"/>
              <a:gd name="connsiteY2" fmla="*/ 288987 h 5150948"/>
              <a:gd name="connsiteX3" fmla="*/ 7609043 w 8460990"/>
              <a:gd name="connsiteY3" fmla="*/ 141 h 5150948"/>
              <a:gd name="connsiteX4" fmla="*/ 8460854 w 8460990"/>
              <a:gd name="connsiteY4" fmla="*/ 851952 h 5150948"/>
              <a:gd name="connsiteX5" fmla="*/ 8251486 w 8460990"/>
              <a:gd name="connsiteY5" fmla="*/ 2637333 h 5150948"/>
              <a:gd name="connsiteX6" fmla="*/ 8460854 w 8460990"/>
              <a:gd name="connsiteY6" fmla="*/ 4259094 h 5150948"/>
              <a:gd name="connsiteX7" fmla="*/ 7609043 w 8460990"/>
              <a:gd name="connsiteY7" fmla="*/ 5110905 h 5150948"/>
              <a:gd name="connsiteX8" fmla="*/ 5300467 w 8460990"/>
              <a:gd name="connsiteY8" fmla="*/ 4860988 h 5150948"/>
              <a:gd name="connsiteX9" fmla="*/ 956824 w 8460990"/>
              <a:gd name="connsiteY9" fmla="*/ 5110905 h 5150948"/>
              <a:gd name="connsiteX10" fmla="*/ 105013 w 8460990"/>
              <a:gd name="connsiteY10" fmla="*/ 4259094 h 5150948"/>
              <a:gd name="connsiteX11" fmla="*/ 292049 w 8460990"/>
              <a:gd name="connsiteY11" fmla="*/ 2408734 h 5150948"/>
              <a:gd name="connsiteX12" fmla="*/ 21885 w 8460990"/>
              <a:gd name="connsiteY12" fmla="*/ 1246807 h 5150948"/>
              <a:gd name="connsiteX0" fmla="*/ 21885 w 8460990"/>
              <a:gd name="connsiteY0" fmla="*/ 1246807 h 5230787"/>
              <a:gd name="connsiteX1" fmla="*/ 956824 w 8460990"/>
              <a:gd name="connsiteY1" fmla="*/ 141 h 5230787"/>
              <a:gd name="connsiteX2" fmla="*/ 3783395 w 8460990"/>
              <a:gd name="connsiteY2" fmla="*/ 288987 h 5230787"/>
              <a:gd name="connsiteX3" fmla="*/ 7609043 w 8460990"/>
              <a:gd name="connsiteY3" fmla="*/ 141 h 5230787"/>
              <a:gd name="connsiteX4" fmla="*/ 8460854 w 8460990"/>
              <a:gd name="connsiteY4" fmla="*/ 851952 h 5230787"/>
              <a:gd name="connsiteX5" fmla="*/ 8251486 w 8460990"/>
              <a:gd name="connsiteY5" fmla="*/ 2637333 h 5230787"/>
              <a:gd name="connsiteX6" fmla="*/ 8460854 w 8460990"/>
              <a:gd name="connsiteY6" fmla="*/ 4259094 h 5230787"/>
              <a:gd name="connsiteX7" fmla="*/ 7609043 w 8460990"/>
              <a:gd name="connsiteY7" fmla="*/ 5110905 h 5230787"/>
              <a:gd name="connsiteX8" fmla="*/ 5196558 w 8460990"/>
              <a:gd name="connsiteY8" fmla="*/ 5006461 h 5230787"/>
              <a:gd name="connsiteX9" fmla="*/ 956824 w 8460990"/>
              <a:gd name="connsiteY9" fmla="*/ 5110905 h 5230787"/>
              <a:gd name="connsiteX10" fmla="*/ 105013 w 8460990"/>
              <a:gd name="connsiteY10" fmla="*/ 4259094 h 5230787"/>
              <a:gd name="connsiteX11" fmla="*/ 292049 w 8460990"/>
              <a:gd name="connsiteY11" fmla="*/ 2408734 h 5230787"/>
              <a:gd name="connsiteX12" fmla="*/ 21885 w 8460990"/>
              <a:gd name="connsiteY12" fmla="*/ 1246807 h 5230787"/>
              <a:gd name="connsiteX0" fmla="*/ 21885 w 8460990"/>
              <a:gd name="connsiteY0" fmla="*/ 1246807 h 5128558"/>
              <a:gd name="connsiteX1" fmla="*/ 956824 w 8460990"/>
              <a:gd name="connsiteY1" fmla="*/ 141 h 5128558"/>
              <a:gd name="connsiteX2" fmla="*/ 3783395 w 8460990"/>
              <a:gd name="connsiteY2" fmla="*/ 288987 h 5128558"/>
              <a:gd name="connsiteX3" fmla="*/ 7609043 w 8460990"/>
              <a:gd name="connsiteY3" fmla="*/ 141 h 5128558"/>
              <a:gd name="connsiteX4" fmla="*/ 8460854 w 8460990"/>
              <a:gd name="connsiteY4" fmla="*/ 851952 h 5128558"/>
              <a:gd name="connsiteX5" fmla="*/ 8251486 w 8460990"/>
              <a:gd name="connsiteY5" fmla="*/ 2637333 h 5128558"/>
              <a:gd name="connsiteX6" fmla="*/ 8460854 w 8460990"/>
              <a:gd name="connsiteY6" fmla="*/ 4259094 h 5128558"/>
              <a:gd name="connsiteX7" fmla="*/ 7609043 w 8460990"/>
              <a:gd name="connsiteY7" fmla="*/ 5110905 h 5128558"/>
              <a:gd name="connsiteX8" fmla="*/ 5217340 w 8460990"/>
              <a:gd name="connsiteY8" fmla="*/ 4798643 h 5128558"/>
              <a:gd name="connsiteX9" fmla="*/ 956824 w 8460990"/>
              <a:gd name="connsiteY9" fmla="*/ 5110905 h 5128558"/>
              <a:gd name="connsiteX10" fmla="*/ 105013 w 8460990"/>
              <a:gd name="connsiteY10" fmla="*/ 4259094 h 5128558"/>
              <a:gd name="connsiteX11" fmla="*/ 292049 w 8460990"/>
              <a:gd name="connsiteY11" fmla="*/ 2408734 h 5128558"/>
              <a:gd name="connsiteX12" fmla="*/ 21885 w 8460990"/>
              <a:gd name="connsiteY12" fmla="*/ 1246807 h 5128558"/>
              <a:gd name="connsiteX0" fmla="*/ 21885 w 8460990"/>
              <a:gd name="connsiteY0" fmla="*/ 1246807 h 5112036"/>
              <a:gd name="connsiteX1" fmla="*/ 956824 w 8460990"/>
              <a:gd name="connsiteY1" fmla="*/ 141 h 5112036"/>
              <a:gd name="connsiteX2" fmla="*/ 3783395 w 8460990"/>
              <a:gd name="connsiteY2" fmla="*/ 288987 h 5112036"/>
              <a:gd name="connsiteX3" fmla="*/ 7609043 w 8460990"/>
              <a:gd name="connsiteY3" fmla="*/ 141 h 5112036"/>
              <a:gd name="connsiteX4" fmla="*/ 8460854 w 8460990"/>
              <a:gd name="connsiteY4" fmla="*/ 851952 h 5112036"/>
              <a:gd name="connsiteX5" fmla="*/ 8251486 w 8460990"/>
              <a:gd name="connsiteY5" fmla="*/ 2637333 h 5112036"/>
              <a:gd name="connsiteX6" fmla="*/ 8460854 w 8460990"/>
              <a:gd name="connsiteY6" fmla="*/ 4259094 h 5112036"/>
              <a:gd name="connsiteX7" fmla="*/ 7609043 w 8460990"/>
              <a:gd name="connsiteY7" fmla="*/ 5110905 h 5112036"/>
              <a:gd name="connsiteX8" fmla="*/ 5217340 w 8460990"/>
              <a:gd name="connsiteY8" fmla="*/ 4798643 h 5112036"/>
              <a:gd name="connsiteX9" fmla="*/ 956824 w 8460990"/>
              <a:gd name="connsiteY9" fmla="*/ 5110905 h 5112036"/>
              <a:gd name="connsiteX10" fmla="*/ 105013 w 8460990"/>
              <a:gd name="connsiteY10" fmla="*/ 4259094 h 5112036"/>
              <a:gd name="connsiteX11" fmla="*/ 292049 w 8460990"/>
              <a:gd name="connsiteY11" fmla="*/ 2408734 h 5112036"/>
              <a:gd name="connsiteX12" fmla="*/ 21885 w 8460990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460854 w 8460969"/>
              <a:gd name="connsiteY6" fmla="*/ 4259094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969"/>
              <a:gd name="connsiteY0" fmla="*/ 1246807 h 5112036"/>
              <a:gd name="connsiteX1" fmla="*/ 956824 w 8460969"/>
              <a:gd name="connsiteY1" fmla="*/ 141 h 5112036"/>
              <a:gd name="connsiteX2" fmla="*/ 3783395 w 8460969"/>
              <a:gd name="connsiteY2" fmla="*/ 288987 h 5112036"/>
              <a:gd name="connsiteX3" fmla="*/ 7609043 w 8460969"/>
              <a:gd name="connsiteY3" fmla="*/ 141 h 5112036"/>
              <a:gd name="connsiteX4" fmla="*/ 8460854 w 8460969"/>
              <a:gd name="connsiteY4" fmla="*/ 851952 h 5112036"/>
              <a:gd name="connsiteX5" fmla="*/ 8209922 w 8460969"/>
              <a:gd name="connsiteY5" fmla="*/ 3530951 h 5112036"/>
              <a:gd name="connsiteX6" fmla="*/ 8398508 w 8460969"/>
              <a:gd name="connsiteY6" fmla="*/ 4363003 h 5112036"/>
              <a:gd name="connsiteX7" fmla="*/ 7609043 w 8460969"/>
              <a:gd name="connsiteY7" fmla="*/ 5110905 h 5112036"/>
              <a:gd name="connsiteX8" fmla="*/ 5217340 w 8460969"/>
              <a:gd name="connsiteY8" fmla="*/ 4798643 h 5112036"/>
              <a:gd name="connsiteX9" fmla="*/ 956824 w 8460969"/>
              <a:gd name="connsiteY9" fmla="*/ 5110905 h 5112036"/>
              <a:gd name="connsiteX10" fmla="*/ 105013 w 8460969"/>
              <a:gd name="connsiteY10" fmla="*/ 4259094 h 5112036"/>
              <a:gd name="connsiteX11" fmla="*/ 292049 w 8460969"/>
              <a:gd name="connsiteY11" fmla="*/ 2408734 h 5112036"/>
              <a:gd name="connsiteX12" fmla="*/ 21885 w 8460969"/>
              <a:gd name="connsiteY12" fmla="*/ 1246807 h 5112036"/>
              <a:gd name="connsiteX0" fmla="*/ 21885 w 8460854"/>
              <a:gd name="connsiteY0" fmla="*/ 1246807 h 5112036"/>
              <a:gd name="connsiteX1" fmla="*/ 956824 w 8460854"/>
              <a:gd name="connsiteY1" fmla="*/ 141 h 5112036"/>
              <a:gd name="connsiteX2" fmla="*/ 3783395 w 8460854"/>
              <a:gd name="connsiteY2" fmla="*/ 288987 h 5112036"/>
              <a:gd name="connsiteX3" fmla="*/ 7609043 w 8460854"/>
              <a:gd name="connsiteY3" fmla="*/ 141 h 5112036"/>
              <a:gd name="connsiteX4" fmla="*/ 8460854 w 8460854"/>
              <a:gd name="connsiteY4" fmla="*/ 851952 h 5112036"/>
              <a:gd name="connsiteX5" fmla="*/ 8209922 w 8460854"/>
              <a:gd name="connsiteY5" fmla="*/ 3530951 h 5112036"/>
              <a:gd name="connsiteX6" fmla="*/ 8398508 w 8460854"/>
              <a:gd name="connsiteY6" fmla="*/ 4363003 h 5112036"/>
              <a:gd name="connsiteX7" fmla="*/ 7609043 w 8460854"/>
              <a:gd name="connsiteY7" fmla="*/ 5110905 h 5112036"/>
              <a:gd name="connsiteX8" fmla="*/ 5217340 w 8460854"/>
              <a:gd name="connsiteY8" fmla="*/ 4798643 h 5112036"/>
              <a:gd name="connsiteX9" fmla="*/ 956824 w 8460854"/>
              <a:gd name="connsiteY9" fmla="*/ 5110905 h 5112036"/>
              <a:gd name="connsiteX10" fmla="*/ 105013 w 8460854"/>
              <a:gd name="connsiteY10" fmla="*/ 4259094 h 5112036"/>
              <a:gd name="connsiteX11" fmla="*/ 292049 w 8460854"/>
              <a:gd name="connsiteY11" fmla="*/ 2408734 h 5112036"/>
              <a:gd name="connsiteX12" fmla="*/ 21885 w 8460854"/>
              <a:gd name="connsiteY12" fmla="*/ 1246807 h 5112036"/>
              <a:gd name="connsiteX0" fmla="*/ 21885 w 8510422"/>
              <a:gd name="connsiteY0" fmla="*/ 1246807 h 5112036"/>
              <a:gd name="connsiteX1" fmla="*/ 956824 w 8510422"/>
              <a:gd name="connsiteY1" fmla="*/ 141 h 5112036"/>
              <a:gd name="connsiteX2" fmla="*/ 3783395 w 8510422"/>
              <a:gd name="connsiteY2" fmla="*/ 288987 h 5112036"/>
              <a:gd name="connsiteX3" fmla="*/ 7609043 w 8510422"/>
              <a:gd name="connsiteY3" fmla="*/ 141 h 5112036"/>
              <a:gd name="connsiteX4" fmla="*/ 8460854 w 8510422"/>
              <a:gd name="connsiteY4" fmla="*/ 851952 h 5112036"/>
              <a:gd name="connsiteX5" fmla="*/ 8209922 w 8510422"/>
              <a:gd name="connsiteY5" fmla="*/ 3530951 h 5112036"/>
              <a:gd name="connsiteX6" fmla="*/ 8398508 w 8510422"/>
              <a:gd name="connsiteY6" fmla="*/ 4363003 h 5112036"/>
              <a:gd name="connsiteX7" fmla="*/ 7609043 w 8510422"/>
              <a:gd name="connsiteY7" fmla="*/ 5110905 h 5112036"/>
              <a:gd name="connsiteX8" fmla="*/ 5217340 w 8510422"/>
              <a:gd name="connsiteY8" fmla="*/ 4798643 h 5112036"/>
              <a:gd name="connsiteX9" fmla="*/ 956824 w 8510422"/>
              <a:gd name="connsiteY9" fmla="*/ 5110905 h 5112036"/>
              <a:gd name="connsiteX10" fmla="*/ 105013 w 8510422"/>
              <a:gd name="connsiteY10" fmla="*/ 4259094 h 5112036"/>
              <a:gd name="connsiteX11" fmla="*/ 292049 w 8510422"/>
              <a:gd name="connsiteY11" fmla="*/ 2408734 h 5112036"/>
              <a:gd name="connsiteX12" fmla="*/ 21885 w 8510422"/>
              <a:gd name="connsiteY12" fmla="*/ 1246807 h 5112036"/>
              <a:gd name="connsiteX0" fmla="*/ 21885 w 8491281"/>
              <a:gd name="connsiteY0" fmla="*/ 1246807 h 5112036"/>
              <a:gd name="connsiteX1" fmla="*/ 956824 w 8491281"/>
              <a:gd name="connsiteY1" fmla="*/ 141 h 5112036"/>
              <a:gd name="connsiteX2" fmla="*/ 3783395 w 8491281"/>
              <a:gd name="connsiteY2" fmla="*/ 288987 h 5112036"/>
              <a:gd name="connsiteX3" fmla="*/ 7609043 w 8491281"/>
              <a:gd name="connsiteY3" fmla="*/ 141 h 5112036"/>
              <a:gd name="connsiteX4" fmla="*/ 8460854 w 8491281"/>
              <a:gd name="connsiteY4" fmla="*/ 851952 h 5112036"/>
              <a:gd name="connsiteX5" fmla="*/ 8209922 w 8491281"/>
              <a:gd name="connsiteY5" fmla="*/ 3530951 h 5112036"/>
              <a:gd name="connsiteX6" fmla="*/ 8398508 w 8491281"/>
              <a:gd name="connsiteY6" fmla="*/ 4363003 h 5112036"/>
              <a:gd name="connsiteX7" fmla="*/ 7609043 w 8491281"/>
              <a:gd name="connsiteY7" fmla="*/ 5110905 h 5112036"/>
              <a:gd name="connsiteX8" fmla="*/ 5217340 w 8491281"/>
              <a:gd name="connsiteY8" fmla="*/ 4798643 h 5112036"/>
              <a:gd name="connsiteX9" fmla="*/ 956824 w 8491281"/>
              <a:gd name="connsiteY9" fmla="*/ 5110905 h 5112036"/>
              <a:gd name="connsiteX10" fmla="*/ 105013 w 8491281"/>
              <a:gd name="connsiteY10" fmla="*/ 4259094 h 5112036"/>
              <a:gd name="connsiteX11" fmla="*/ 292049 w 8491281"/>
              <a:gd name="connsiteY11" fmla="*/ 2408734 h 5112036"/>
              <a:gd name="connsiteX12" fmla="*/ 21885 w 849128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31151"/>
              <a:gd name="connsiteY0" fmla="*/ 1246807 h 5112036"/>
              <a:gd name="connsiteX1" fmla="*/ 956824 w 8531151"/>
              <a:gd name="connsiteY1" fmla="*/ 141 h 5112036"/>
              <a:gd name="connsiteX2" fmla="*/ 3783395 w 8531151"/>
              <a:gd name="connsiteY2" fmla="*/ 288987 h 5112036"/>
              <a:gd name="connsiteX3" fmla="*/ 7609043 w 8531151"/>
              <a:gd name="connsiteY3" fmla="*/ 141 h 5112036"/>
              <a:gd name="connsiteX4" fmla="*/ 8502417 w 8531151"/>
              <a:gd name="connsiteY4" fmla="*/ 1184461 h 5112036"/>
              <a:gd name="connsiteX5" fmla="*/ 8209922 w 8531151"/>
              <a:gd name="connsiteY5" fmla="*/ 3530951 h 5112036"/>
              <a:gd name="connsiteX6" fmla="*/ 8398508 w 8531151"/>
              <a:gd name="connsiteY6" fmla="*/ 4363003 h 5112036"/>
              <a:gd name="connsiteX7" fmla="*/ 7609043 w 8531151"/>
              <a:gd name="connsiteY7" fmla="*/ 5110905 h 5112036"/>
              <a:gd name="connsiteX8" fmla="*/ 5217340 w 8531151"/>
              <a:gd name="connsiteY8" fmla="*/ 4798643 h 5112036"/>
              <a:gd name="connsiteX9" fmla="*/ 956824 w 8531151"/>
              <a:gd name="connsiteY9" fmla="*/ 5110905 h 5112036"/>
              <a:gd name="connsiteX10" fmla="*/ 105013 w 8531151"/>
              <a:gd name="connsiteY10" fmla="*/ 4259094 h 5112036"/>
              <a:gd name="connsiteX11" fmla="*/ 292049 w 8531151"/>
              <a:gd name="connsiteY11" fmla="*/ 2408734 h 5112036"/>
              <a:gd name="connsiteX12" fmla="*/ 21885 w 8531151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209922 w 8549598"/>
              <a:gd name="connsiteY5" fmla="*/ 3530951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8398508 w 8549598"/>
              <a:gd name="connsiteY6" fmla="*/ 4363003 h 5112036"/>
              <a:gd name="connsiteX7" fmla="*/ 7609043 w 8549598"/>
              <a:gd name="connsiteY7" fmla="*/ 5110905 h 5112036"/>
              <a:gd name="connsiteX8" fmla="*/ 5217340 w 8549598"/>
              <a:gd name="connsiteY8" fmla="*/ 4798643 h 5112036"/>
              <a:gd name="connsiteX9" fmla="*/ 956824 w 8549598"/>
              <a:gd name="connsiteY9" fmla="*/ 5110905 h 5112036"/>
              <a:gd name="connsiteX10" fmla="*/ 105013 w 8549598"/>
              <a:gd name="connsiteY10" fmla="*/ 4259094 h 5112036"/>
              <a:gd name="connsiteX11" fmla="*/ 292049 w 8549598"/>
              <a:gd name="connsiteY11" fmla="*/ 2408734 h 5112036"/>
              <a:gd name="connsiteX12" fmla="*/ 21885 w 8549598"/>
              <a:gd name="connsiteY12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12036"/>
              <a:gd name="connsiteX1" fmla="*/ 956824 w 8549598"/>
              <a:gd name="connsiteY1" fmla="*/ 141 h 5112036"/>
              <a:gd name="connsiteX2" fmla="*/ 3783395 w 8549598"/>
              <a:gd name="connsiteY2" fmla="*/ 288987 h 5112036"/>
              <a:gd name="connsiteX3" fmla="*/ 7609043 w 8549598"/>
              <a:gd name="connsiteY3" fmla="*/ 141 h 5112036"/>
              <a:gd name="connsiteX4" fmla="*/ 8502417 w 8549598"/>
              <a:gd name="connsiteY4" fmla="*/ 1184461 h 5112036"/>
              <a:gd name="connsiteX5" fmla="*/ 8085231 w 8549598"/>
              <a:gd name="connsiteY5" fmla="*/ 3011405 h 5112036"/>
              <a:gd name="connsiteX6" fmla="*/ 7609043 w 8549598"/>
              <a:gd name="connsiteY6" fmla="*/ 5110905 h 5112036"/>
              <a:gd name="connsiteX7" fmla="*/ 5217340 w 8549598"/>
              <a:gd name="connsiteY7" fmla="*/ 4798643 h 5112036"/>
              <a:gd name="connsiteX8" fmla="*/ 956824 w 8549598"/>
              <a:gd name="connsiteY8" fmla="*/ 5110905 h 5112036"/>
              <a:gd name="connsiteX9" fmla="*/ 105013 w 8549598"/>
              <a:gd name="connsiteY9" fmla="*/ 4259094 h 5112036"/>
              <a:gd name="connsiteX10" fmla="*/ 292049 w 8549598"/>
              <a:gd name="connsiteY10" fmla="*/ 2408734 h 5112036"/>
              <a:gd name="connsiteX11" fmla="*/ 21885 w 8549598"/>
              <a:gd name="connsiteY11" fmla="*/ 1246807 h 5112036"/>
              <a:gd name="connsiteX0" fmla="*/ 21885 w 8549598"/>
              <a:gd name="connsiteY0" fmla="*/ 1246807 h 5151689"/>
              <a:gd name="connsiteX1" fmla="*/ 956824 w 8549598"/>
              <a:gd name="connsiteY1" fmla="*/ 141 h 5151689"/>
              <a:gd name="connsiteX2" fmla="*/ 3783395 w 8549598"/>
              <a:gd name="connsiteY2" fmla="*/ 288987 h 5151689"/>
              <a:gd name="connsiteX3" fmla="*/ 7609043 w 8549598"/>
              <a:gd name="connsiteY3" fmla="*/ 141 h 5151689"/>
              <a:gd name="connsiteX4" fmla="*/ 8502417 w 8549598"/>
              <a:gd name="connsiteY4" fmla="*/ 1184461 h 5151689"/>
              <a:gd name="connsiteX5" fmla="*/ 8085231 w 8549598"/>
              <a:gd name="connsiteY5" fmla="*/ 3011405 h 5151689"/>
              <a:gd name="connsiteX6" fmla="*/ 7609043 w 8549598"/>
              <a:gd name="connsiteY6" fmla="*/ 5110905 h 5151689"/>
              <a:gd name="connsiteX7" fmla="*/ 5217340 w 8549598"/>
              <a:gd name="connsiteY7" fmla="*/ 4798643 h 5151689"/>
              <a:gd name="connsiteX8" fmla="*/ 956824 w 8549598"/>
              <a:gd name="connsiteY8" fmla="*/ 5110905 h 5151689"/>
              <a:gd name="connsiteX9" fmla="*/ 105013 w 8549598"/>
              <a:gd name="connsiteY9" fmla="*/ 4259094 h 5151689"/>
              <a:gd name="connsiteX10" fmla="*/ 292049 w 8549598"/>
              <a:gd name="connsiteY10" fmla="*/ 2408734 h 5151689"/>
              <a:gd name="connsiteX11" fmla="*/ 21885 w 8549598"/>
              <a:gd name="connsiteY11" fmla="*/ 1246807 h 5151689"/>
              <a:gd name="connsiteX0" fmla="*/ 21885 w 8833110"/>
              <a:gd name="connsiteY0" fmla="*/ 1246807 h 5169476"/>
              <a:gd name="connsiteX1" fmla="*/ 956824 w 8833110"/>
              <a:gd name="connsiteY1" fmla="*/ 141 h 5169476"/>
              <a:gd name="connsiteX2" fmla="*/ 3783395 w 8833110"/>
              <a:gd name="connsiteY2" fmla="*/ 288987 h 5169476"/>
              <a:gd name="connsiteX3" fmla="*/ 7609043 w 8833110"/>
              <a:gd name="connsiteY3" fmla="*/ 141 h 5169476"/>
              <a:gd name="connsiteX4" fmla="*/ 8502417 w 8833110"/>
              <a:gd name="connsiteY4" fmla="*/ 1184461 h 5169476"/>
              <a:gd name="connsiteX5" fmla="*/ 8085231 w 8833110"/>
              <a:gd name="connsiteY5" fmla="*/ 3011405 h 5169476"/>
              <a:gd name="connsiteX6" fmla="*/ 8066243 w 8833110"/>
              <a:gd name="connsiteY6" fmla="*/ 5131687 h 5169476"/>
              <a:gd name="connsiteX7" fmla="*/ 5217340 w 8833110"/>
              <a:gd name="connsiteY7" fmla="*/ 4798643 h 5169476"/>
              <a:gd name="connsiteX8" fmla="*/ 956824 w 8833110"/>
              <a:gd name="connsiteY8" fmla="*/ 5110905 h 5169476"/>
              <a:gd name="connsiteX9" fmla="*/ 105013 w 8833110"/>
              <a:gd name="connsiteY9" fmla="*/ 4259094 h 5169476"/>
              <a:gd name="connsiteX10" fmla="*/ 292049 w 8833110"/>
              <a:gd name="connsiteY10" fmla="*/ 2408734 h 5169476"/>
              <a:gd name="connsiteX11" fmla="*/ 21885 w 8833110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85231 w 8549598"/>
              <a:gd name="connsiteY5" fmla="*/ 3011405 h 5169476"/>
              <a:gd name="connsiteX6" fmla="*/ 8066243 w 8549598"/>
              <a:gd name="connsiteY6" fmla="*/ 5131687 h 5169476"/>
              <a:gd name="connsiteX7" fmla="*/ 5217340 w 8549598"/>
              <a:gd name="connsiteY7" fmla="*/ 4798643 h 5169476"/>
              <a:gd name="connsiteX8" fmla="*/ 956824 w 8549598"/>
              <a:gd name="connsiteY8" fmla="*/ 5110905 h 5169476"/>
              <a:gd name="connsiteX9" fmla="*/ 105013 w 8549598"/>
              <a:gd name="connsiteY9" fmla="*/ 4259094 h 5169476"/>
              <a:gd name="connsiteX10" fmla="*/ 292049 w 8549598"/>
              <a:gd name="connsiteY10" fmla="*/ 2408734 h 5169476"/>
              <a:gd name="connsiteX11" fmla="*/ 21885 w 8549598"/>
              <a:gd name="connsiteY11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549598"/>
              <a:gd name="connsiteY0" fmla="*/ 1246807 h 5169476"/>
              <a:gd name="connsiteX1" fmla="*/ 956824 w 8549598"/>
              <a:gd name="connsiteY1" fmla="*/ 141 h 5169476"/>
              <a:gd name="connsiteX2" fmla="*/ 3783395 w 8549598"/>
              <a:gd name="connsiteY2" fmla="*/ 288987 h 5169476"/>
              <a:gd name="connsiteX3" fmla="*/ 7609043 w 8549598"/>
              <a:gd name="connsiteY3" fmla="*/ 141 h 5169476"/>
              <a:gd name="connsiteX4" fmla="*/ 8502417 w 8549598"/>
              <a:gd name="connsiteY4" fmla="*/ 1184461 h 5169476"/>
              <a:gd name="connsiteX5" fmla="*/ 8066243 w 8549598"/>
              <a:gd name="connsiteY5" fmla="*/ 5131687 h 5169476"/>
              <a:gd name="connsiteX6" fmla="*/ 5217340 w 8549598"/>
              <a:gd name="connsiteY6" fmla="*/ 4798643 h 5169476"/>
              <a:gd name="connsiteX7" fmla="*/ 956824 w 8549598"/>
              <a:gd name="connsiteY7" fmla="*/ 5110905 h 5169476"/>
              <a:gd name="connsiteX8" fmla="*/ 105013 w 8549598"/>
              <a:gd name="connsiteY8" fmla="*/ 4259094 h 5169476"/>
              <a:gd name="connsiteX9" fmla="*/ 292049 w 8549598"/>
              <a:gd name="connsiteY9" fmla="*/ 2408734 h 5169476"/>
              <a:gd name="connsiteX10" fmla="*/ 21885 w 8549598"/>
              <a:gd name="connsiteY10" fmla="*/ 1246807 h 5169476"/>
              <a:gd name="connsiteX0" fmla="*/ 21885 w 8646214"/>
              <a:gd name="connsiteY0" fmla="*/ 1246807 h 5169476"/>
              <a:gd name="connsiteX1" fmla="*/ 956824 w 8646214"/>
              <a:gd name="connsiteY1" fmla="*/ 141 h 5169476"/>
              <a:gd name="connsiteX2" fmla="*/ 3783395 w 8646214"/>
              <a:gd name="connsiteY2" fmla="*/ 288987 h 5169476"/>
              <a:gd name="connsiteX3" fmla="*/ 7609043 w 8646214"/>
              <a:gd name="connsiteY3" fmla="*/ 141 h 5169476"/>
              <a:gd name="connsiteX4" fmla="*/ 8502417 w 8646214"/>
              <a:gd name="connsiteY4" fmla="*/ 1184461 h 5169476"/>
              <a:gd name="connsiteX5" fmla="*/ 8066243 w 8646214"/>
              <a:gd name="connsiteY5" fmla="*/ 5131687 h 5169476"/>
              <a:gd name="connsiteX6" fmla="*/ 5217340 w 8646214"/>
              <a:gd name="connsiteY6" fmla="*/ 4798643 h 5169476"/>
              <a:gd name="connsiteX7" fmla="*/ 956824 w 8646214"/>
              <a:gd name="connsiteY7" fmla="*/ 5110905 h 5169476"/>
              <a:gd name="connsiteX8" fmla="*/ 105013 w 8646214"/>
              <a:gd name="connsiteY8" fmla="*/ 4259094 h 5169476"/>
              <a:gd name="connsiteX9" fmla="*/ 292049 w 8646214"/>
              <a:gd name="connsiteY9" fmla="*/ 2408734 h 5169476"/>
              <a:gd name="connsiteX10" fmla="*/ 21885 w 8646214"/>
              <a:gd name="connsiteY10" fmla="*/ 1246807 h 5169476"/>
              <a:gd name="connsiteX0" fmla="*/ 21885 w 8725849"/>
              <a:gd name="connsiteY0" fmla="*/ 1246807 h 5169476"/>
              <a:gd name="connsiteX1" fmla="*/ 956824 w 8725849"/>
              <a:gd name="connsiteY1" fmla="*/ 141 h 5169476"/>
              <a:gd name="connsiteX2" fmla="*/ 3783395 w 8725849"/>
              <a:gd name="connsiteY2" fmla="*/ 288987 h 5169476"/>
              <a:gd name="connsiteX3" fmla="*/ 7609043 w 8725849"/>
              <a:gd name="connsiteY3" fmla="*/ 141 h 5169476"/>
              <a:gd name="connsiteX4" fmla="*/ 8502417 w 8725849"/>
              <a:gd name="connsiteY4" fmla="*/ 1184461 h 5169476"/>
              <a:gd name="connsiteX5" fmla="*/ 8708687 w 8725849"/>
              <a:gd name="connsiteY5" fmla="*/ 3530950 h 5169476"/>
              <a:gd name="connsiteX6" fmla="*/ 8066243 w 8725849"/>
              <a:gd name="connsiteY6" fmla="*/ 5131687 h 5169476"/>
              <a:gd name="connsiteX7" fmla="*/ 5217340 w 8725849"/>
              <a:gd name="connsiteY7" fmla="*/ 4798643 h 5169476"/>
              <a:gd name="connsiteX8" fmla="*/ 956824 w 8725849"/>
              <a:gd name="connsiteY8" fmla="*/ 5110905 h 5169476"/>
              <a:gd name="connsiteX9" fmla="*/ 105013 w 8725849"/>
              <a:gd name="connsiteY9" fmla="*/ 4259094 h 5169476"/>
              <a:gd name="connsiteX10" fmla="*/ 292049 w 8725849"/>
              <a:gd name="connsiteY10" fmla="*/ 2408734 h 5169476"/>
              <a:gd name="connsiteX11" fmla="*/ 21885 w 8725849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08687"/>
              <a:gd name="connsiteY0" fmla="*/ 1246807 h 5169476"/>
              <a:gd name="connsiteX1" fmla="*/ 956824 w 8708687"/>
              <a:gd name="connsiteY1" fmla="*/ 141 h 5169476"/>
              <a:gd name="connsiteX2" fmla="*/ 3783395 w 8708687"/>
              <a:gd name="connsiteY2" fmla="*/ 288987 h 5169476"/>
              <a:gd name="connsiteX3" fmla="*/ 7609043 w 8708687"/>
              <a:gd name="connsiteY3" fmla="*/ 141 h 5169476"/>
              <a:gd name="connsiteX4" fmla="*/ 8502417 w 8708687"/>
              <a:gd name="connsiteY4" fmla="*/ 1184461 h 5169476"/>
              <a:gd name="connsiteX5" fmla="*/ 8708687 w 8708687"/>
              <a:gd name="connsiteY5" fmla="*/ 3530950 h 5169476"/>
              <a:gd name="connsiteX6" fmla="*/ 8066243 w 8708687"/>
              <a:gd name="connsiteY6" fmla="*/ 5131687 h 5169476"/>
              <a:gd name="connsiteX7" fmla="*/ 5217340 w 8708687"/>
              <a:gd name="connsiteY7" fmla="*/ 4798643 h 5169476"/>
              <a:gd name="connsiteX8" fmla="*/ 956824 w 8708687"/>
              <a:gd name="connsiteY8" fmla="*/ 5110905 h 5169476"/>
              <a:gd name="connsiteX9" fmla="*/ 105013 w 8708687"/>
              <a:gd name="connsiteY9" fmla="*/ 4259094 h 5169476"/>
              <a:gd name="connsiteX10" fmla="*/ 292049 w 8708687"/>
              <a:gd name="connsiteY10" fmla="*/ 2408734 h 5169476"/>
              <a:gd name="connsiteX11" fmla="*/ 21885 w 8708687"/>
              <a:gd name="connsiteY11" fmla="*/ 1246807 h 5169476"/>
              <a:gd name="connsiteX0" fmla="*/ 21885 w 8750374"/>
              <a:gd name="connsiteY0" fmla="*/ 1246807 h 5169476"/>
              <a:gd name="connsiteX1" fmla="*/ 956824 w 8750374"/>
              <a:gd name="connsiteY1" fmla="*/ 141 h 5169476"/>
              <a:gd name="connsiteX2" fmla="*/ 3783395 w 8750374"/>
              <a:gd name="connsiteY2" fmla="*/ 288987 h 5169476"/>
              <a:gd name="connsiteX3" fmla="*/ 7609043 w 8750374"/>
              <a:gd name="connsiteY3" fmla="*/ 141 h 5169476"/>
              <a:gd name="connsiteX4" fmla="*/ 8502417 w 8750374"/>
              <a:gd name="connsiteY4" fmla="*/ 1184461 h 5169476"/>
              <a:gd name="connsiteX5" fmla="*/ 8708687 w 8750374"/>
              <a:gd name="connsiteY5" fmla="*/ 3530950 h 5169476"/>
              <a:gd name="connsiteX6" fmla="*/ 8066243 w 8750374"/>
              <a:gd name="connsiteY6" fmla="*/ 5131687 h 5169476"/>
              <a:gd name="connsiteX7" fmla="*/ 5217340 w 8750374"/>
              <a:gd name="connsiteY7" fmla="*/ 4798643 h 5169476"/>
              <a:gd name="connsiteX8" fmla="*/ 956824 w 8750374"/>
              <a:gd name="connsiteY8" fmla="*/ 5110905 h 5169476"/>
              <a:gd name="connsiteX9" fmla="*/ 105013 w 8750374"/>
              <a:gd name="connsiteY9" fmla="*/ 4259094 h 5169476"/>
              <a:gd name="connsiteX10" fmla="*/ 292049 w 8750374"/>
              <a:gd name="connsiteY10" fmla="*/ 2408734 h 5169476"/>
              <a:gd name="connsiteX11" fmla="*/ 21885 w 8750374"/>
              <a:gd name="connsiteY11" fmla="*/ 1246807 h 5169476"/>
              <a:gd name="connsiteX0" fmla="*/ 21885 w 8730031"/>
              <a:gd name="connsiteY0" fmla="*/ 1246807 h 5110905"/>
              <a:gd name="connsiteX1" fmla="*/ 956824 w 8730031"/>
              <a:gd name="connsiteY1" fmla="*/ 141 h 5110905"/>
              <a:gd name="connsiteX2" fmla="*/ 3783395 w 8730031"/>
              <a:gd name="connsiteY2" fmla="*/ 288987 h 5110905"/>
              <a:gd name="connsiteX3" fmla="*/ 7609043 w 8730031"/>
              <a:gd name="connsiteY3" fmla="*/ 141 h 5110905"/>
              <a:gd name="connsiteX4" fmla="*/ 8502417 w 8730031"/>
              <a:gd name="connsiteY4" fmla="*/ 1184461 h 5110905"/>
              <a:gd name="connsiteX5" fmla="*/ 8708687 w 8730031"/>
              <a:gd name="connsiteY5" fmla="*/ 3530950 h 5110905"/>
              <a:gd name="connsiteX6" fmla="*/ 7629825 w 8730031"/>
              <a:gd name="connsiteY6" fmla="*/ 4903087 h 5110905"/>
              <a:gd name="connsiteX7" fmla="*/ 5217340 w 8730031"/>
              <a:gd name="connsiteY7" fmla="*/ 4798643 h 5110905"/>
              <a:gd name="connsiteX8" fmla="*/ 956824 w 8730031"/>
              <a:gd name="connsiteY8" fmla="*/ 5110905 h 5110905"/>
              <a:gd name="connsiteX9" fmla="*/ 105013 w 8730031"/>
              <a:gd name="connsiteY9" fmla="*/ 4259094 h 5110905"/>
              <a:gd name="connsiteX10" fmla="*/ 292049 w 8730031"/>
              <a:gd name="connsiteY10" fmla="*/ 2408734 h 5110905"/>
              <a:gd name="connsiteX11" fmla="*/ 21885 w 8730031"/>
              <a:gd name="connsiteY11" fmla="*/ 1246807 h 5110905"/>
              <a:gd name="connsiteX0" fmla="*/ 21885 w 8763790"/>
              <a:gd name="connsiteY0" fmla="*/ 1246807 h 5110905"/>
              <a:gd name="connsiteX1" fmla="*/ 956824 w 8763790"/>
              <a:gd name="connsiteY1" fmla="*/ 141 h 5110905"/>
              <a:gd name="connsiteX2" fmla="*/ 3783395 w 8763790"/>
              <a:gd name="connsiteY2" fmla="*/ 288987 h 5110905"/>
              <a:gd name="connsiteX3" fmla="*/ 7609043 w 8763790"/>
              <a:gd name="connsiteY3" fmla="*/ 141 h 5110905"/>
              <a:gd name="connsiteX4" fmla="*/ 8502417 w 8763790"/>
              <a:gd name="connsiteY4" fmla="*/ 1184461 h 5110905"/>
              <a:gd name="connsiteX5" fmla="*/ 8708687 w 8763790"/>
              <a:gd name="connsiteY5" fmla="*/ 3530950 h 5110905"/>
              <a:gd name="connsiteX6" fmla="*/ 7629825 w 8763790"/>
              <a:gd name="connsiteY6" fmla="*/ 4903087 h 5110905"/>
              <a:gd name="connsiteX7" fmla="*/ 5217340 w 8763790"/>
              <a:gd name="connsiteY7" fmla="*/ 4798643 h 5110905"/>
              <a:gd name="connsiteX8" fmla="*/ 956824 w 8763790"/>
              <a:gd name="connsiteY8" fmla="*/ 5110905 h 5110905"/>
              <a:gd name="connsiteX9" fmla="*/ 105013 w 8763790"/>
              <a:gd name="connsiteY9" fmla="*/ 4259094 h 5110905"/>
              <a:gd name="connsiteX10" fmla="*/ 292049 w 8763790"/>
              <a:gd name="connsiteY10" fmla="*/ 2408734 h 5110905"/>
              <a:gd name="connsiteX11" fmla="*/ 21885 w 8763790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21885 w 8626646"/>
              <a:gd name="connsiteY0" fmla="*/ 1246807 h 5110905"/>
              <a:gd name="connsiteX1" fmla="*/ 956824 w 8626646"/>
              <a:gd name="connsiteY1" fmla="*/ 141 h 5110905"/>
              <a:gd name="connsiteX2" fmla="*/ 3783395 w 8626646"/>
              <a:gd name="connsiteY2" fmla="*/ 288987 h 5110905"/>
              <a:gd name="connsiteX3" fmla="*/ 7609043 w 8626646"/>
              <a:gd name="connsiteY3" fmla="*/ 141 h 5110905"/>
              <a:gd name="connsiteX4" fmla="*/ 8502417 w 8626646"/>
              <a:gd name="connsiteY4" fmla="*/ 1184461 h 5110905"/>
              <a:gd name="connsiteX5" fmla="*/ 8563215 w 8626646"/>
              <a:gd name="connsiteY5" fmla="*/ 3551732 h 5110905"/>
              <a:gd name="connsiteX6" fmla="*/ 7629825 w 8626646"/>
              <a:gd name="connsiteY6" fmla="*/ 4903087 h 5110905"/>
              <a:gd name="connsiteX7" fmla="*/ 5217340 w 8626646"/>
              <a:gd name="connsiteY7" fmla="*/ 4798643 h 5110905"/>
              <a:gd name="connsiteX8" fmla="*/ 956824 w 8626646"/>
              <a:gd name="connsiteY8" fmla="*/ 5110905 h 5110905"/>
              <a:gd name="connsiteX9" fmla="*/ 105013 w 8626646"/>
              <a:gd name="connsiteY9" fmla="*/ 4259094 h 5110905"/>
              <a:gd name="connsiteX10" fmla="*/ 292049 w 8626646"/>
              <a:gd name="connsiteY10" fmla="*/ 2408734 h 5110905"/>
              <a:gd name="connsiteX11" fmla="*/ 21885 w 8626646"/>
              <a:gd name="connsiteY11" fmla="*/ 1246807 h 5110905"/>
              <a:gd name="connsiteX0" fmla="*/ 104000 w 8708761"/>
              <a:gd name="connsiteY0" fmla="*/ 1246807 h 5110905"/>
              <a:gd name="connsiteX1" fmla="*/ 1038939 w 8708761"/>
              <a:gd name="connsiteY1" fmla="*/ 141 h 5110905"/>
              <a:gd name="connsiteX2" fmla="*/ 3865510 w 8708761"/>
              <a:gd name="connsiteY2" fmla="*/ 288987 h 5110905"/>
              <a:gd name="connsiteX3" fmla="*/ 7691158 w 8708761"/>
              <a:gd name="connsiteY3" fmla="*/ 141 h 5110905"/>
              <a:gd name="connsiteX4" fmla="*/ 8584532 w 8708761"/>
              <a:gd name="connsiteY4" fmla="*/ 1184461 h 5110905"/>
              <a:gd name="connsiteX5" fmla="*/ 8645330 w 8708761"/>
              <a:gd name="connsiteY5" fmla="*/ 3551732 h 5110905"/>
              <a:gd name="connsiteX6" fmla="*/ 7711940 w 8708761"/>
              <a:gd name="connsiteY6" fmla="*/ 4903087 h 5110905"/>
              <a:gd name="connsiteX7" fmla="*/ 5299455 w 8708761"/>
              <a:gd name="connsiteY7" fmla="*/ 4798643 h 5110905"/>
              <a:gd name="connsiteX8" fmla="*/ 1038939 w 8708761"/>
              <a:gd name="connsiteY8" fmla="*/ 5110905 h 5110905"/>
              <a:gd name="connsiteX9" fmla="*/ 91 w 8708761"/>
              <a:gd name="connsiteY9" fmla="*/ 4030494 h 5110905"/>
              <a:gd name="connsiteX10" fmla="*/ 374164 w 8708761"/>
              <a:gd name="connsiteY10" fmla="*/ 2408734 h 5110905"/>
              <a:gd name="connsiteX11" fmla="*/ 104000 w 8708761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20693"/>
              <a:gd name="connsiteY0" fmla="*/ 1246807 h 5110905"/>
              <a:gd name="connsiteX1" fmla="*/ 1038939 w 8720693"/>
              <a:gd name="connsiteY1" fmla="*/ 141 h 5110905"/>
              <a:gd name="connsiteX2" fmla="*/ 3865510 w 8720693"/>
              <a:gd name="connsiteY2" fmla="*/ 288987 h 5110905"/>
              <a:gd name="connsiteX3" fmla="*/ 7691158 w 8720693"/>
              <a:gd name="connsiteY3" fmla="*/ 141 h 5110905"/>
              <a:gd name="connsiteX4" fmla="*/ 8584532 w 8720693"/>
              <a:gd name="connsiteY4" fmla="*/ 1184461 h 5110905"/>
              <a:gd name="connsiteX5" fmla="*/ 8645330 w 8720693"/>
              <a:gd name="connsiteY5" fmla="*/ 3551732 h 5110905"/>
              <a:gd name="connsiteX6" fmla="*/ 7711940 w 8720693"/>
              <a:gd name="connsiteY6" fmla="*/ 4903087 h 5110905"/>
              <a:gd name="connsiteX7" fmla="*/ 5299455 w 8720693"/>
              <a:gd name="connsiteY7" fmla="*/ 4798643 h 5110905"/>
              <a:gd name="connsiteX8" fmla="*/ 1038939 w 8720693"/>
              <a:gd name="connsiteY8" fmla="*/ 5110905 h 5110905"/>
              <a:gd name="connsiteX9" fmla="*/ 91 w 8720693"/>
              <a:gd name="connsiteY9" fmla="*/ 4030494 h 5110905"/>
              <a:gd name="connsiteX10" fmla="*/ 374164 w 8720693"/>
              <a:gd name="connsiteY10" fmla="*/ 2408734 h 5110905"/>
              <a:gd name="connsiteX11" fmla="*/ 104000 w 8720693"/>
              <a:gd name="connsiteY11" fmla="*/ 1246807 h 5110905"/>
              <a:gd name="connsiteX0" fmla="*/ 104000 w 8733555"/>
              <a:gd name="connsiteY0" fmla="*/ 1246807 h 5240775"/>
              <a:gd name="connsiteX1" fmla="*/ 1038939 w 8733555"/>
              <a:gd name="connsiteY1" fmla="*/ 141 h 5240775"/>
              <a:gd name="connsiteX2" fmla="*/ 3865510 w 8733555"/>
              <a:gd name="connsiteY2" fmla="*/ 288987 h 5240775"/>
              <a:gd name="connsiteX3" fmla="*/ 7691158 w 8733555"/>
              <a:gd name="connsiteY3" fmla="*/ 141 h 5240775"/>
              <a:gd name="connsiteX4" fmla="*/ 8584532 w 8733555"/>
              <a:gd name="connsiteY4" fmla="*/ 1184461 h 5240775"/>
              <a:gd name="connsiteX5" fmla="*/ 8645330 w 8733555"/>
              <a:gd name="connsiteY5" fmla="*/ 3551732 h 5240775"/>
              <a:gd name="connsiteX6" fmla="*/ 7836631 w 8733555"/>
              <a:gd name="connsiteY6" fmla="*/ 5194033 h 5240775"/>
              <a:gd name="connsiteX7" fmla="*/ 5299455 w 8733555"/>
              <a:gd name="connsiteY7" fmla="*/ 4798643 h 5240775"/>
              <a:gd name="connsiteX8" fmla="*/ 1038939 w 8733555"/>
              <a:gd name="connsiteY8" fmla="*/ 5110905 h 5240775"/>
              <a:gd name="connsiteX9" fmla="*/ 91 w 8733555"/>
              <a:gd name="connsiteY9" fmla="*/ 4030494 h 5240775"/>
              <a:gd name="connsiteX10" fmla="*/ 374164 w 8733555"/>
              <a:gd name="connsiteY10" fmla="*/ 2408734 h 5240775"/>
              <a:gd name="connsiteX11" fmla="*/ 104000 w 8733555"/>
              <a:gd name="connsiteY11" fmla="*/ 1246807 h 5240775"/>
              <a:gd name="connsiteX0" fmla="*/ 104000 w 8733555"/>
              <a:gd name="connsiteY0" fmla="*/ 1246807 h 5194230"/>
              <a:gd name="connsiteX1" fmla="*/ 1038939 w 8733555"/>
              <a:gd name="connsiteY1" fmla="*/ 141 h 5194230"/>
              <a:gd name="connsiteX2" fmla="*/ 3865510 w 8733555"/>
              <a:gd name="connsiteY2" fmla="*/ 288987 h 5194230"/>
              <a:gd name="connsiteX3" fmla="*/ 7691158 w 8733555"/>
              <a:gd name="connsiteY3" fmla="*/ 141 h 5194230"/>
              <a:gd name="connsiteX4" fmla="*/ 8584532 w 8733555"/>
              <a:gd name="connsiteY4" fmla="*/ 1184461 h 5194230"/>
              <a:gd name="connsiteX5" fmla="*/ 8645330 w 8733555"/>
              <a:gd name="connsiteY5" fmla="*/ 3551732 h 5194230"/>
              <a:gd name="connsiteX6" fmla="*/ 7836631 w 8733555"/>
              <a:gd name="connsiteY6" fmla="*/ 5194033 h 5194230"/>
              <a:gd name="connsiteX7" fmla="*/ 5299455 w 8733555"/>
              <a:gd name="connsiteY7" fmla="*/ 4798643 h 5194230"/>
              <a:gd name="connsiteX8" fmla="*/ 1038939 w 8733555"/>
              <a:gd name="connsiteY8" fmla="*/ 5110905 h 5194230"/>
              <a:gd name="connsiteX9" fmla="*/ 91 w 8733555"/>
              <a:gd name="connsiteY9" fmla="*/ 4030494 h 5194230"/>
              <a:gd name="connsiteX10" fmla="*/ 374164 w 8733555"/>
              <a:gd name="connsiteY10" fmla="*/ 2408734 h 5194230"/>
              <a:gd name="connsiteX11" fmla="*/ 104000 w 8733555"/>
              <a:gd name="connsiteY11" fmla="*/ 1246807 h 5194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33555" h="5194230">
                <a:moveTo>
                  <a:pt x="104000" y="1246807"/>
                </a:moveTo>
                <a:cubicBezTo>
                  <a:pt x="-41472" y="464639"/>
                  <a:pt x="568497" y="141"/>
                  <a:pt x="1038939" y="141"/>
                </a:cubicBezTo>
                <a:cubicBezTo>
                  <a:pt x="2029620" y="-7486"/>
                  <a:pt x="2874829" y="296614"/>
                  <a:pt x="3865510" y="288987"/>
                </a:cubicBezTo>
                <a:cubicBezTo>
                  <a:pt x="5092235" y="296614"/>
                  <a:pt x="6464433" y="-7486"/>
                  <a:pt x="7691158" y="141"/>
                </a:cubicBezTo>
                <a:cubicBezTo>
                  <a:pt x="8161600" y="141"/>
                  <a:pt x="8854695" y="236036"/>
                  <a:pt x="8584532" y="1184461"/>
                </a:cubicBezTo>
                <a:cubicBezTo>
                  <a:pt x="8376415" y="1835274"/>
                  <a:pt x="8219263" y="2789951"/>
                  <a:pt x="8645330" y="3551732"/>
                </a:cubicBezTo>
                <a:cubicBezTo>
                  <a:pt x="8925925" y="4084911"/>
                  <a:pt x="8505113" y="5211351"/>
                  <a:pt x="7836631" y="5194033"/>
                </a:cubicBezTo>
                <a:cubicBezTo>
                  <a:pt x="6755378" y="5180001"/>
                  <a:pt x="6962599" y="5103621"/>
                  <a:pt x="5299455" y="4798643"/>
                </a:cubicBezTo>
                <a:cubicBezTo>
                  <a:pt x="3810010" y="4591004"/>
                  <a:pt x="2486820" y="5027599"/>
                  <a:pt x="1038939" y="5110905"/>
                </a:cubicBezTo>
                <a:cubicBezTo>
                  <a:pt x="568497" y="5110905"/>
                  <a:pt x="91" y="4500936"/>
                  <a:pt x="91" y="4030494"/>
                </a:cubicBezTo>
                <a:cubicBezTo>
                  <a:pt x="-6836" y="3365216"/>
                  <a:pt x="381091" y="3074012"/>
                  <a:pt x="374164" y="2408734"/>
                </a:cubicBezTo>
                <a:lnTo>
                  <a:pt x="104000" y="1246807"/>
                </a:lnTo>
                <a:close/>
              </a:path>
            </a:pathLst>
          </a:custGeom>
          <a:noFill/>
          <a:ln>
            <a:solidFill>
              <a:srgbClr val="BD8869"/>
            </a:soli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33E6A1-6BF0-485B-8E99-0F29307BDCFD}"/>
              </a:ext>
            </a:extLst>
          </p:cNvPr>
          <p:cNvSpPr txBox="1"/>
          <p:nvPr/>
        </p:nvSpPr>
        <p:spPr>
          <a:xfrm>
            <a:off x="5190098" y="3575191"/>
            <a:ext cx="5102626" cy="1954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trụ có hai mặt đáy là hai hình tròn bằng nhau và một mặt xung quanh.</a:t>
            </a:r>
            <a:endParaRPr kumimoji="0" lang="id-ID" sz="28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F0294C68-BC08-46C0-A585-B9BA6513D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336" y="2182385"/>
            <a:ext cx="4779865" cy="194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00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353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4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5" dur="864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96" decel="50000" autoRev="1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8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6" grpId="1" animBg="1"/>
      <p:bldP spid="66" grpId="0" animBg="1"/>
      <p:bldP spid="67" grpId="0" animBg="1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2225</TotalTime>
  <Words>669</Words>
  <Application>Microsoft Office PowerPoint</Application>
  <PresentationFormat>Widescreen</PresentationFormat>
  <Paragraphs>114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#9Slide03 SVNEvery Movie Every </vt:lpstr>
      <vt:lpstr>Arial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19</cp:revision>
  <dcterms:created xsi:type="dcterms:W3CDTF">2021-11-09T02:09:59Z</dcterms:created>
  <dcterms:modified xsi:type="dcterms:W3CDTF">2024-02-23T05:19:57Z</dcterms:modified>
  <cp:category>9Slide.vn</cp:category>
</cp:coreProperties>
</file>