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  <p:sldMasterId id="2147484006" r:id="rId2"/>
    <p:sldMasterId id="2147484018" r:id="rId3"/>
  </p:sldMasterIdLst>
  <p:notesMasterIdLst>
    <p:notesMasterId r:id="rId11"/>
  </p:notesMasterIdLst>
  <p:handoutMasterIdLst>
    <p:handoutMasterId r:id="rId12"/>
  </p:handoutMasterIdLst>
  <p:sldIdLst>
    <p:sldId id="310" r:id="rId4"/>
    <p:sldId id="322" r:id="rId5"/>
    <p:sldId id="326" r:id="rId6"/>
    <p:sldId id="325" r:id="rId7"/>
    <p:sldId id="327" r:id="rId8"/>
    <p:sldId id="328" r:id="rId9"/>
    <p:sldId id="289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7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8D"/>
    <a:srgbClr val="99FF99"/>
    <a:srgbClr val="FF6600"/>
    <a:srgbClr val="FFFFE7"/>
    <a:srgbClr val="FF6699"/>
    <a:srgbClr val="CCFF33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4" autoAdjust="0"/>
    <p:restoredTop sz="94595" autoAdjust="0"/>
  </p:normalViewPr>
  <p:slideViewPr>
    <p:cSldViewPr snapToGrid="0">
      <p:cViewPr varScale="1">
        <p:scale>
          <a:sx n="68" d="100"/>
          <a:sy n="68" d="100"/>
        </p:scale>
        <p:origin x="1542" y="60"/>
      </p:cViewPr>
      <p:guideLst>
        <p:guide orient="horz" pos="1267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98" y="-4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fld id="{20C377FB-6E57-4C84-8CDD-E70114E77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9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fld id="{566DD1CC-E11D-4DB7-8FEA-4DB33EE22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06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Arial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Arial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Arial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Arial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Arial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690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90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1AD88-8EF6-4F7F-9712-1E0C92928C12}" type="datetime1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13023-0F64-4F85-B4A3-DD64D0CCA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B5C4-5627-47EB-8973-C764002F7979}" type="datetime1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FD30-9055-4B11-B7D1-1C9EAF70D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BD113-303A-492A-8FAF-51FB32097C78}" type="datetime1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FE13E-D638-41E8-B482-D0115C3C1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6B8E4-5746-4E3C-A4E1-C25F9B82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73FC-DB48-4D45-9E1D-0E7C2E3736E2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F3B87-12B8-437B-A7D8-C6B826B9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079B-C9BF-4869-B708-3EEA9EB79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EAEC-08E7-4370-BA11-6B5BB0D5E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941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E6D95-9E4A-4E5E-84B6-5185D924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E140-D20C-417D-A021-946C52F23D6A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956FF-58D2-4E8E-8CDD-1CFBA601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D32EC-1C03-418F-A0B2-A4048325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13AE-1443-4216-BB37-28D3C911C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170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38A96-5017-450A-96A5-A90C2FAA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CBF56-742F-4670-A2FC-493ED90A13E7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335FC-7EBB-4C6C-BF49-9F04754F4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3C961-18EC-4435-806F-7E95D6A3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05CA-1655-4969-88A5-5A7DBA956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012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C199E2-99D6-4EC9-8D29-44CAFB21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BC8D-DB47-449B-92B9-FA9CFC24116B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4317F2-E31A-443D-844F-5AE597AB0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5DF4FA-1CFA-4B76-8868-82514080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B87B2-89E8-40D8-9CB9-C99A5B6C2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66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578FC9-A65E-4BB4-A439-984DFB83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2A7A6-A1F6-4126-B3EE-CA40426DA69D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1EDE19-2BD6-4F40-ACD0-8C1222EE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10C7D8-C523-4322-9865-81B0DCB8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C3FF-29B5-41C2-BED7-ACC9923F9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473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C020AA-1808-483E-9486-154F6B0C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6F5-7C9C-44AF-B2A7-F8AB1ECCC345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7E92AA-48FB-48DC-9B30-4680ED2B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C4FD00-5F74-4628-8CF1-F9868FE3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AF4F-5DF2-471F-BB8C-6F97BA30E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419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746DAA-2E48-45F7-98E1-46DBA777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BDB7-02E8-4285-BB74-69D1E1E46DB2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5F5BEE-C5A7-4089-AD04-8E35997F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68DA01-7309-4320-BBC0-30C7433A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1AD3-F71A-41DC-811A-563CB4D17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618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C94707-B294-4FBF-8C1C-BB1FDE75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01B1-34F5-4CA9-A21A-B4E35BC2DDA7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46F1D4-7BA3-4BE2-9705-41495381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B13EB2-2D4D-4B00-AA2A-581AEB28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1BA7-7CA6-422C-968D-F5CF79CCD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47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7F046-CAE0-4393-9CFD-AFE88037E7E3}" type="datetime1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7DF9C-4D7C-40BD-AD08-88BD4EED9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847604-A27C-44F4-B68E-6461886D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3190-FD84-4E31-B78F-65D6C6B69327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288E80-0D3B-48CC-BBC6-61C0B7F8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982B58-0C3D-4AB9-83DD-2949735A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8E73-D459-4F99-A060-01FE76C0A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29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FCDA3-0D65-46C6-9B47-00401292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3E69-DAED-4530-9AEE-389F44D96B4B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F5B1D-4088-4478-9DCF-C62BB564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0A30E-F6ED-47A0-8357-85912EB5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D462-BF5A-4713-A8C9-2A55613F8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633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C95F8-4FAC-47A7-B9FE-B38BF873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7B99D-1F95-45E5-9DA1-8BFF36A5B084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0779-66B2-4391-A614-D225BD5C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25338-39FC-49C4-AD92-2E467662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3929B-6A7A-476A-99CC-8276F8BAA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426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9B0C00-73F9-4E6C-AA38-A6D4E96A4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B12511-6F86-48EB-827B-971ABFECE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28CC8-AEDC-49B2-8BEC-4D06FD362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5405-819D-4019-A634-38C294982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346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4DAA0B-46BA-484F-9FC7-001E7774F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DAED4C-4212-4297-84D4-E93768F56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7B05AE-B725-464E-8E01-7AD4E4190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BAF13-155C-4254-B9D7-2E8A8A330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157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D6AB80-093C-449E-9EA2-5E6ED8683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CA00F1-6169-4DC9-A7DF-F311B161BF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D57B3D-7226-41EC-9A4D-20E7ADA229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87C4D-06EE-46E4-8C7A-136484C70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132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50B227-C5D8-4A85-AAC4-4466895224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16E5D0-D742-4978-BDE9-5E68587279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E77875-4017-4D8A-9347-20C4CAF1B8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D0211-18EC-467B-BCB6-9653D79E9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41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A9CDB7-4E7F-41E9-8041-C012389F0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92E4010-BF20-4FD2-B691-190A6DE571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434189-D5BD-461B-A708-B7BC1FC53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15FC5-DAC1-4F45-B5BD-DF8BC1D20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944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A062F5-8D1E-4FF1-807E-41BF2F153E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482204-8DA4-465E-9EEA-B71456AE5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9A79FB-588A-424C-BB2F-046C7A3E92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3AC49-F060-4687-BE3F-729B0AEEC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093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A454625-A90D-48F5-8D01-EA1F18CE5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2D9A73-6DAF-421E-8B51-FC40AD2432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C981B7-F81B-420F-BE86-C4A58C993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B7AEB-55DE-4811-9F7A-8A71F0CE7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46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78E9-06FC-4E2B-9F43-7EC6CFBBB388}" type="datetime1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87379-B8E8-43F3-ADEC-B92C3158A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F50E6-55C4-44BE-AE05-65CE4836C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EE4D1-B500-4BD3-8212-641A362C0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296BE2-1821-41F2-90CC-3E617A07D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3A100-D4AA-4B0A-8911-360939F04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62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E99DA-02A1-4669-8050-47B216FBA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0C8D9F-34EE-4151-A968-A63800F008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D55AF9-538C-4BD1-9B46-F4E9F668B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7997D-9A21-4665-954C-1C7B44C7C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472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2D6BB5-D102-41AD-AC86-15298E6FD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E50B99-388C-4608-A7C6-922E336C9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079216-7DE3-4033-9BD6-C05C6DF7D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D20F5-5C05-43CF-B1D0-F10491EB5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352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FDAE7A-D73D-4660-BDB8-D033D3B575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7E9F9D-537A-4B0D-BCDC-46EEC6DC5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0816ED-4E9C-40CD-8E59-8C2829ED0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6520A-910B-4AEF-A9D9-3A21633B1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912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7AE79B-2959-4ACB-A807-2AD1AF34DB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49B47D-D0F1-465F-AF16-28CFD48BE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A53EEC-850F-4985-8B95-15124FE6A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E4A62-B148-4CDB-A48F-C066ABF6F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77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3C240-8BF5-425F-8601-D5CACA3D0777}" type="datetime1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3B92-98DC-4388-A5E7-9CA91CBFF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7F21B-FC77-46DC-8F08-B5CD9D2D3E8E}" type="datetime1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A71D6-67C5-44FB-9270-767515DBE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A165-300E-4AF5-89F0-840FEB13A3AA}" type="datetime1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996B0-191D-4C71-B936-C2BD81191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E009-2223-49DE-AF6E-429F6428549F}" type="datetime1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6D0D-4381-4F4D-A1CC-4ECC1211D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9C868-F4EF-4D13-8244-775461F5C96E}" type="datetime1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4DD0-932E-40F5-9BC1-EE2C7D58C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3EDA8-7C01-4FDA-AD95-A097B5674B7E}" type="datetime1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16BA-A918-4066-A377-D2D20DD38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9B553431-8193-440C-B122-1252343ADDD0}" type="datetime1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7FA353EE-A775-43B8-A1F6-0FCDA7389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6800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800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800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801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6801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680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5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EA2388D-9145-4FD2-B606-3559678DBA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114C393-7A7C-426E-84AE-010BC1AB68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1EC4B-1EA7-49DF-8A31-7A2AA05AE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AE572E-DD17-4A35-8807-2570BC9362C6}" type="datetimeFigureOut">
              <a:rPr lang="en-US"/>
              <a:pPr>
                <a:defRPr/>
              </a:pPr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B990F-7A30-49E3-913A-08D9066A7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767EF-DB50-476D-8BB8-2F33B3CFF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E5C8033-A510-476E-A790-6900ADD55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02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CCFA538-9CCB-44F9-8EA2-0C61CE75F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190D18C-E69C-4B6E-8C8B-15D6A507E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AACA7C67-BBFC-40C7-8094-B7F3DB37FC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D746A468-A25D-4BDF-9382-32D108890A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6E134B15-E203-41CB-83BC-36AC8E6D65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173FCB8-6057-44C6-82D5-C73F46EB8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96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3D4005-0B24-483B-BA33-9C0480B11A69}"/>
              </a:ext>
            </a:extLst>
          </p:cNvPr>
          <p:cNvSpPr/>
          <p:nvPr/>
        </p:nvSpPr>
        <p:spPr>
          <a:xfrm>
            <a:off x="695004" y="3082752"/>
            <a:ext cx="775404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Times New Roman" pitchFamily="18" charset="0"/>
              </a:rPr>
              <a:t>KỂ CHUYỆN</a:t>
            </a:r>
            <a:endParaRPr lang="en-US" sz="36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cs typeface="Times New Roman" pitchFamily="18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Times New Roman" pitchFamily="18" charset="0"/>
              </a:rPr>
              <a:t>KỂ CHUYỆN ĐƯỢC CHỨNG KIẾN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Times New Roman" pitchFamily="18" charset="0"/>
              </a:rPr>
              <a:t>HOẶC THAM GIA</a:t>
            </a:r>
            <a:endParaRPr lang="en-US" sz="33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cs typeface="Times New Roman" pitchFamily="18" charset="0"/>
            </a:endParaRPr>
          </a:p>
        </p:txBody>
      </p:sp>
      <p:pic>
        <p:nvPicPr>
          <p:cNvPr id="5123" name="Picture 12">
            <a:extLst>
              <a:ext uri="{FF2B5EF4-FFF2-40B4-BE49-F238E27FC236}">
                <a16:creationId xmlns:a16="http://schemas.microsoft.com/office/drawing/2014/main" id="{C6D68463-C633-4086-B05B-ED22EBC9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39" y="1171894"/>
            <a:ext cx="860822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3">
            <a:extLst>
              <a:ext uri="{FF2B5EF4-FFF2-40B4-BE49-F238E27FC236}">
                <a16:creationId xmlns:a16="http://schemas.microsoft.com/office/drawing/2014/main" id="{C6D4AD71-D213-4127-9527-2CA1C32AB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654" y="290184"/>
            <a:ext cx="563279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</p:spTree>
  </p:cSld>
  <p:clrMapOvr>
    <a:masterClrMapping/>
  </p:clrMapOvr>
  <p:transition spd="slow" advTm="75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Text Box 3"/>
          <p:cNvSpPr txBox="1">
            <a:spLocks noChangeArrowheads="1"/>
          </p:cNvSpPr>
          <p:nvPr/>
        </p:nvSpPr>
        <p:spPr bwMode="auto">
          <a:xfrm>
            <a:off x="3125788" y="317500"/>
            <a:ext cx="2892425" cy="52387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cs typeface="Times New Roman" panose="02020603050405020304" pitchFamily="18" charset="0"/>
              </a:rPr>
              <a:t>KỂ CHUYỆN</a:t>
            </a:r>
          </a:p>
        </p:txBody>
      </p:sp>
      <p:sp>
        <p:nvSpPr>
          <p:cNvPr id="782340" name="Text Box 4"/>
          <p:cNvSpPr txBox="1">
            <a:spLocks noChangeArrowheads="1"/>
          </p:cNvSpPr>
          <p:nvPr/>
        </p:nvSpPr>
        <p:spPr bwMode="auto">
          <a:xfrm>
            <a:off x="1627188" y="749300"/>
            <a:ext cx="6827495" cy="52322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cs typeface="Times New Roman" panose="02020603050405020304" pitchFamily="18" charset="0"/>
              </a:rPr>
              <a:t>Kể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đã</a:t>
            </a:r>
            <a:r>
              <a:rPr lang="vi-VN" sz="2800" dirty="0">
                <a:cs typeface="Times New Roman" panose="02020603050405020304" pitchFamily="18" charset="0"/>
              </a:rPr>
              <a:t> được chứng kiến hoăc tham gia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782341" name="Text Box 5"/>
          <p:cNvSpPr txBox="1">
            <a:spLocks noChangeArrowheads="1"/>
          </p:cNvSpPr>
          <p:nvPr/>
        </p:nvSpPr>
        <p:spPr bwMode="auto">
          <a:xfrm>
            <a:off x="38100" y="1225550"/>
            <a:ext cx="1765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>
                <a:solidFill>
                  <a:srgbClr val="FFFF66"/>
                </a:solidFill>
                <a:cs typeface="Times New Roman" panose="02020603050405020304" pitchFamily="18" charset="0"/>
              </a:rPr>
              <a:t>Đề bài:</a:t>
            </a:r>
          </a:p>
        </p:txBody>
      </p:sp>
      <p:sp>
        <p:nvSpPr>
          <p:cNvPr id="782342" name="Text Box 6"/>
          <p:cNvSpPr txBox="1">
            <a:spLocks noChangeArrowheads="1"/>
          </p:cNvSpPr>
          <p:nvPr/>
        </p:nvSpPr>
        <p:spPr bwMode="auto">
          <a:xfrm>
            <a:off x="133350" y="1633538"/>
            <a:ext cx="9010650" cy="70802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cs typeface="Times New Roman" panose="02020603050405020304" pitchFamily="18" charset="0"/>
              </a:rPr>
              <a:t>Hãy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kể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một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việc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làm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tốt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góp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phần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bảo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vệ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trật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tự</a:t>
            </a:r>
            <a:r>
              <a:rPr lang="en-US" sz="2000" dirty="0">
                <a:cs typeface="Times New Roman" panose="02020603050405020304" pitchFamily="18" charset="0"/>
              </a:rPr>
              <a:t>, an </a:t>
            </a:r>
            <a:r>
              <a:rPr lang="en-US" sz="2000" dirty="0" err="1">
                <a:cs typeface="Times New Roman" panose="02020603050405020304" pitchFamily="18" charset="0"/>
              </a:rPr>
              <a:t>ninh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nơi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làng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xóm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phố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phường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mà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em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biết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hoặc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tham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gia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82343" name="Line 7"/>
          <p:cNvSpPr>
            <a:spLocks noChangeShapeType="1"/>
          </p:cNvSpPr>
          <p:nvPr/>
        </p:nvSpPr>
        <p:spPr bwMode="auto">
          <a:xfrm>
            <a:off x="1736725" y="2027238"/>
            <a:ext cx="1309688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44" name="Line 8"/>
          <p:cNvSpPr>
            <a:spLocks noChangeShapeType="1"/>
          </p:cNvSpPr>
          <p:nvPr/>
        </p:nvSpPr>
        <p:spPr bwMode="auto">
          <a:xfrm>
            <a:off x="4452938" y="2027238"/>
            <a:ext cx="26003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45" name="Line 9"/>
          <p:cNvSpPr>
            <a:spLocks noChangeShapeType="1"/>
          </p:cNvSpPr>
          <p:nvPr/>
        </p:nvSpPr>
        <p:spPr bwMode="auto">
          <a:xfrm>
            <a:off x="7662863" y="2027238"/>
            <a:ext cx="1182687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46" name="Line 10"/>
          <p:cNvSpPr>
            <a:spLocks noChangeShapeType="1"/>
          </p:cNvSpPr>
          <p:nvPr/>
        </p:nvSpPr>
        <p:spPr bwMode="auto">
          <a:xfrm>
            <a:off x="207963" y="2393950"/>
            <a:ext cx="14192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352" name="Text Box 16"/>
          <p:cNvSpPr txBox="1">
            <a:spLocks noChangeArrowheads="1"/>
          </p:cNvSpPr>
          <p:nvPr/>
        </p:nvSpPr>
        <p:spPr bwMode="auto">
          <a:xfrm>
            <a:off x="100013" y="2381250"/>
            <a:ext cx="71818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FF66"/>
                </a:solidFill>
                <a:cs typeface="Times New Roman" panose="02020603050405020304" pitchFamily="18" charset="0"/>
              </a:rPr>
              <a:t>Những việc làm thể hiện ý thức bảo vệ trật tự, an ninh:</a:t>
            </a:r>
          </a:p>
        </p:txBody>
      </p:sp>
      <p:sp>
        <p:nvSpPr>
          <p:cNvPr id="782353" name="Text Box 17"/>
          <p:cNvSpPr txBox="1">
            <a:spLocks noChangeArrowheads="1"/>
          </p:cNvSpPr>
          <p:nvPr/>
        </p:nvSpPr>
        <p:spPr bwMode="auto">
          <a:xfrm>
            <a:off x="122238" y="2782888"/>
            <a:ext cx="3543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Tuần tra, bắt trộm, cướp</a:t>
            </a:r>
          </a:p>
        </p:txBody>
      </p:sp>
      <p:pic>
        <p:nvPicPr>
          <p:cNvPr id="782360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3233738"/>
            <a:ext cx="3494088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2361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6688" y="3240088"/>
            <a:ext cx="4316412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2363" name="Text Box 27"/>
          <p:cNvSpPr txBox="1">
            <a:spLocks noChangeArrowheads="1"/>
          </p:cNvSpPr>
          <p:nvPr/>
        </p:nvSpPr>
        <p:spPr bwMode="auto">
          <a:xfrm>
            <a:off x="7391400" y="2379663"/>
            <a:ext cx="13398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99FF99"/>
                </a:solidFill>
                <a:cs typeface="Times New Roman" panose="02020603050405020304" pitchFamily="18" charset="0"/>
              </a:rPr>
              <a:t>S/Tr60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8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78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78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78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782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782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782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782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782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782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8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80"/>
                            </p:stCondLst>
                            <p:childTnLst>
                              <p:par>
                                <p:cTn id="7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78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39" grpId="0"/>
      <p:bldP spid="782340" grpId="0"/>
      <p:bldP spid="782341" grpId="0"/>
      <p:bldP spid="782342" grpId="0"/>
      <p:bldP spid="782343" grpId="0" animBg="1"/>
      <p:bldP spid="782344" grpId="0" animBg="1"/>
      <p:bldP spid="782345" grpId="0" animBg="1"/>
      <p:bldP spid="782346" grpId="0" animBg="1"/>
      <p:bldP spid="782352" grpId="0"/>
      <p:bldP spid="782353" grpId="0"/>
      <p:bldP spid="7823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8100" y="1225550"/>
            <a:ext cx="1765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 dirty="0" err="1">
                <a:solidFill>
                  <a:srgbClr val="FFFF66"/>
                </a:solidFill>
                <a:cs typeface="Times New Roman" panose="02020603050405020304" pitchFamily="18" charset="0"/>
              </a:rPr>
              <a:t>Đề</a:t>
            </a:r>
            <a:r>
              <a:rPr lang="en-US" sz="2000" b="1" i="1" u="sng" dirty="0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FF66"/>
                </a:solidFill>
                <a:cs typeface="Times New Roman" panose="02020603050405020304" pitchFamily="18" charset="0"/>
              </a:rPr>
              <a:t>bài</a:t>
            </a:r>
            <a:r>
              <a:rPr lang="en-US" sz="2000" b="1" i="1" u="sng" dirty="0">
                <a:solidFill>
                  <a:srgbClr val="FFFF66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33350" y="1633538"/>
            <a:ext cx="8824913" cy="70802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cs typeface="Times New Roman" panose="02020603050405020304" pitchFamily="18" charset="0"/>
              </a:rPr>
              <a:t>Hãy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kể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một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việc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làm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tốt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góp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phần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bảo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vệ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trật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tự</a:t>
            </a:r>
            <a:r>
              <a:rPr lang="en-US" sz="2000" dirty="0"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cs typeface="Times New Roman" panose="02020603050405020304" pitchFamily="18" charset="0"/>
              </a:rPr>
              <a:t>ninh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nơi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làng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xóm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phố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phường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mà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em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biết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hoặc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tham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gia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1736725" y="2027238"/>
            <a:ext cx="1309688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4370388" y="2027238"/>
            <a:ext cx="26003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7539038" y="2027238"/>
            <a:ext cx="1182687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207963" y="2373313"/>
            <a:ext cx="14192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100013" y="2401888"/>
            <a:ext cx="71818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FF66"/>
                </a:solidFill>
                <a:cs typeface="Times New Roman" panose="02020603050405020304" pitchFamily="18" charset="0"/>
              </a:rPr>
              <a:t>Những việc làm thể hiện ý thức bảo vệ trật tự, an ninh:</a:t>
            </a: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122238" y="2782888"/>
            <a:ext cx="3543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Tuần tra, bắt trộm, cướp</a:t>
            </a:r>
          </a:p>
        </p:txBody>
      </p:sp>
      <p:sp>
        <p:nvSpPr>
          <p:cNvPr id="786445" name="Text Box 13"/>
          <p:cNvSpPr txBox="1">
            <a:spLocks noChangeArrowheads="1"/>
          </p:cNvSpPr>
          <p:nvPr/>
        </p:nvSpPr>
        <p:spPr bwMode="auto">
          <a:xfrm>
            <a:off x="122238" y="3144838"/>
            <a:ext cx="36576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Giữ gìn trật tự giao thông.</a:t>
            </a:r>
          </a:p>
        </p:txBody>
      </p:sp>
      <p:sp>
        <p:nvSpPr>
          <p:cNvPr id="786446" name="Text Box 14"/>
          <p:cNvSpPr txBox="1">
            <a:spLocks noChangeArrowheads="1"/>
          </p:cNvSpPr>
          <p:nvPr/>
        </p:nvSpPr>
        <p:spPr bwMode="auto">
          <a:xfrm>
            <a:off x="160338" y="3506788"/>
            <a:ext cx="29908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Bảo vệ cầu, đường.</a:t>
            </a:r>
          </a:p>
        </p:txBody>
      </p:sp>
      <p:sp>
        <p:nvSpPr>
          <p:cNvPr id="786447" name="Text Box 15"/>
          <p:cNvSpPr txBox="1">
            <a:spLocks noChangeArrowheads="1"/>
          </p:cNvSpPr>
          <p:nvPr/>
        </p:nvSpPr>
        <p:spPr bwMode="auto">
          <a:xfrm>
            <a:off x="141288" y="3868738"/>
            <a:ext cx="45529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Dẫn cụ già và em nhỏ qua đường.</a:t>
            </a:r>
          </a:p>
        </p:txBody>
      </p:sp>
      <p:sp>
        <p:nvSpPr>
          <p:cNvPr id="786448" name="Text Box 16"/>
          <p:cNvSpPr txBox="1">
            <a:spLocks noChangeArrowheads="1"/>
          </p:cNvSpPr>
          <p:nvPr/>
        </p:nvSpPr>
        <p:spPr bwMode="auto">
          <a:xfrm>
            <a:off x="122238" y="4230688"/>
            <a:ext cx="5067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Tổ chức tuyên truyền trật tự, an ninh.</a:t>
            </a:r>
          </a:p>
        </p:txBody>
      </p:sp>
      <p:sp>
        <p:nvSpPr>
          <p:cNvPr id="786449" name="Text Box 17"/>
          <p:cNvSpPr txBox="1">
            <a:spLocks noChangeArrowheads="1"/>
          </p:cNvSpPr>
          <p:nvPr/>
        </p:nvSpPr>
        <p:spPr bwMode="auto">
          <a:xfrm>
            <a:off x="103188" y="4592638"/>
            <a:ext cx="4814887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Tổ chức tuyên truyền về giũ gìn an</a:t>
            </a:r>
          </a:p>
        </p:txBody>
      </p:sp>
      <p:sp>
        <p:nvSpPr>
          <p:cNvPr id="786450" name="Text Box 18"/>
          <p:cNvSpPr txBox="1">
            <a:spLocks noChangeArrowheads="1"/>
          </p:cNvSpPr>
          <p:nvPr/>
        </p:nvSpPr>
        <p:spPr bwMode="auto">
          <a:xfrm>
            <a:off x="0" y="5307013"/>
            <a:ext cx="46101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Thăm các đơn vị bộ đội, công an.</a:t>
            </a:r>
          </a:p>
        </p:txBody>
      </p:sp>
      <p:sp>
        <p:nvSpPr>
          <p:cNvPr id="786453" name="Rectangle 21"/>
          <p:cNvSpPr>
            <a:spLocks noChangeArrowheads="1"/>
          </p:cNvSpPr>
          <p:nvPr/>
        </p:nvSpPr>
        <p:spPr bwMode="auto">
          <a:xfrm>
            <a:off x="307975" y="4949825"/>
            <a:ext cx="1842171" cy="40011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toàn giao thông.</a:t>
            </a:r>
          </a:p>
        </p:txBody>
      </p:sp>
      <p:pic>
        <p:nvPicPr>
          <p:cNvPr id="786454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4900" y="2986088"/>
            <a:ext cx="4229100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6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6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6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86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86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86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86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86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86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8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86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86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86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86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864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864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86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86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86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86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86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86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45" grpId="0"/>
      <p:bldP spid="786446" grpId="0"/>
      <p:bldP spid="786447" grpId="0"/>
      <p:bldP spid="786448" grpId="0"/>
      <p:bldP spid="786449" grpId="0"/>
      <p:bldP spid="786450" grpId="0"/>
      <p:bldP spid="7864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23838" y="1328738"/>
            <a:ext cx="1765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 dirty="0" err="1">
                <a:solidFill>
                  <a:srgbClr val="FFFF66"/>
                </a:solidFill>
                <a:cs typeface="Times New Roman" panose="02020603050405020304" pitchFamily="18" charset="0"/>
              </a:rPr>
              <a:t>Đề</a:t>
            </a:r>
            <a:r>
              <a:rPr lang="en-US" sz="2000" b="1" i="1" u="sng" dirty="0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FF66"/>
                </a:solidFill>
                <a:cs typeface="Times New Roman" panose="02020603050405020304" pitchFamily="18" charset="0"/>
              </a:rPr>
              <a:t>bài</a:t>
            </a:r>
            <a:r>
              <a:rPr lang="en-US" sz="2000" b="1" i="1" u="sng" dirty="0">
                <a:solidFill>
                  <a:srgbClr val="FFFF66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19088" y="1860550"/>
            <a:ext cx="8824912" cy="70802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cs typeface="Times New Roman" panose="02020603050405020304" pitchFamily="18" charset="0"/>
              </a:rPr>
              <a:t>Hãy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kể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một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việc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làm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tốt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góp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phần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bảo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vệ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trật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tự</a:t>
            </a:r>
            <a:r>
              <a:rPr lang="en-US" sz="2000" dirty="0"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cs typeface="Times New Roman" panose="02020603050405020304" pitchFamily="18" charset="0"/>
              </a:rPr>
              <a:t>ninh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nơi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làng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xóm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phố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phường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mà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em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biết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hoặc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tham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gia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1922463" y="2254250"/>
            <a:ext cx="1309687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4613275" y="2254250"/>
            <a:ext cx="26003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7743825" y="2254250"/>
            <a:ext cx="1182688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393700" y="2600325"/>
            <a:ext cx="14192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5427" name="Text Box 19"/>
          <p:cNvSpPr txBox="1">
            <a:spLocks noChangeArrowheads="1"/>
          </p:cNvSpPr>
          <p:nvPr/>
        </p:nvSpPr>
        <p:spPr bwMode="auto">
          <a:xfrm>
            <a:off x="304800" y="2681288"/>
            <a:ext cx="33909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 err="1">
                <a:solidFill>
                  <a:srgbClr val="FFFF66"/>
                </a:solidFill>
                <a:cs typeface="Times New Roman" panose="02020603050405020304" pitchFamily="18" charset="0"/>
              </a:rPr>
              <a:t>Tìm</a:t>
            </a:r>
            <a:r>
              <a:rPr lang="en-US" sz="2000" b="1" i="1" dirty="0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66"/>
                </a:solidFill>
                <a:cs typeface="Times New Roman" panose="02020603050405020304" pitchFamily="18" charset="0"/>
              </a:rPr>
              <a:t>câu</a:t>
            </a:r>
            <a:r>
              <a:rPr lang="en-US" sz="2000" b="1" i="1" dirty="0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66"/>
                </a:solidFill>
                <a:cs typeface="Times New Roman" panose="02020603050405020304" pitchFamily="18" charset="0"/>
              </a:rPr>
              <a:t>chuyện</a:t>
            </a:r>
            <a:r>
              <a:rPr lang="en-US" sz="2000" b="1" i="1" dirty="0">
                <a:solidFill>
                  <a:srgbClr val="FFFF66"/>
                </a:solidFill>
                <a:cs typeface="Times New Roman" panose="02020603050405020304" pitchFamily="18" charset="0"/>
              </a:rPr>
              <a:t> ở </a:t>
            </a:r>
            <a:r>
              <a:rPr lang="en-US" sz="2000" b="1" i="1" dirty="0" err="1">
                <a:solidFill>
                  <a:srgbClr val="FFFF66"/>
                </a:solidFill>
                <a:cs typeface="Times New Roman" panose="02020603050405020304" pitchFamily="18" charset="0"/>
              </a:rPr>
              <a:t>đâu</a:t>
            </a:r>
            <a:r>
              <a:rPr lang="en-US" sz="2000" b="1" i="1" dirty="0">
                <a:solidFill>
                  <a:srgbClr val="FFFF66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85428" name="Text Box 20"/>
          <p:cNvSpPr txBox="1">
            <a:spLocks noChangeArrowheads="1"/>
          </p:cNvSpPr>
          <p:nvPr/>
        </p:nvSpPr>
        <p:spPr bwMode="auto">
          <a:xfrm>
            <a:off x="400050" y="3076575"/>
            <a:ext cx="81343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cs typeface="Times New Roman" panose="02020603050405020304" pitchFamily="18" charset="0"/>
              </a:rPr>
              <a:t>Trong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gia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đình</a:t>
            </a:r>
            <a:r>
              <a:rPr lang="en-US" sz="2000" dirty="0"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cs typeface="Times New Roman" panose="02020603050405020304" pitchFamily="18" charset="0"/>
              </a:rPr>
              <a:t>ông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bà</a:t>
            </a:r>
            <a:r>
              <a:rPr lang="en-US" sz="2000" dirty="0">
                <a:cs typeface="Times New Roman" panose="02020603050405020304" pitchFamily="18" charset="0"/>
              </a:rPr>
              <a:t>, cha </a:t>
            </a:r>
            <a:r>
              <a:rPr lang="en-US" sz="2000" dirty="0" err="1">
                <a:cs typeface="Times New Roman" panose="02020603050405020304" pitchFamily="18" charset="0"/>
              </a:rPr>
              <a:t>mẹ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cô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bác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anh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em</a:t>
            </a:r>
            <a:r>
              <a:rPr lang="en-US" sz="2000" dirty="0">
                <a:cs typeface="Times New Roman" panose="02020603050405020304" pitchFamily="18" charset="0"/>
              </a:rPr>
              <a:t>, ...)</a:t>
            </a:r>
          </a:p>
        </p:txBody>
      </p:sp>
      <p:sp>
        <p:nvSpPr>
          <p:cNvPr id="785429" name="Text Box 21"/>
          <p:cNvSpPr txBox="1">
            <a:spLocks noChangeArrowheads="1"/>
          </p:cNvSpPr>
          <p:nvPr/>
        </p:nvSpPr>
        <p:spPr bwMode="auto">
          <a:xfrm>
            <a:off x="323850" y="3514725"/>
            <a:ext cx="73723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Ở trường (thầy cô, bạn bè, anh chị phụ trách).</a:t>
            </a:r>
          </a:p>
        </p:txBody>
      </p:sp>
      <p:sp>
        <p:nvSpPr>
          <p:cNvPr id="785430" name="Text Box 22"/>
          <p:cNvSpPr txBox="1">
            <a:spLocks noChangeArrowheads="1"/>
          </p:cNvSpPr>
          <p:nvPr/>
        </p:nvSpPr>
        <p:spPr bwMode="auto">
          <a:xfrm>
            <a:off x="323850" y="3971925"/>
            <a:ext cx="34099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Ở làng xóm, khu phố.</a:t>
            </a:r>
          </a:p>
        </p:txBody>
      </p:sp>
      <p:sp>
        <p:nvSpPr>
          <p:cNvPr id="785431" name="Text Box 23"/>
          <p:cNvSpPr txBox="1">
            <a:spLocks noChangeArrowheads="1"/>
          </p:cNvSpPr>
          <p:nvPr/>
        </p:nvSpPr>
        <p:spPr bwMode="auto">
          <a:xfrm>
            <a:off x="304800" y="4386263"/>
            <a:ext cx="84201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Ở nơi công cộng (trên đường, cửa hàng, bến xe, bưu điện, ...)</a:t>
            </a:r>
          </a:p>
        </p:txBody>
      </p:sp>
      <p:sp>
        <p:nvSpPr>
          <p:cNvPr id="785432" name="Text Box 24"/>
          <p:cNvSpPr txBox="1">
            <a:spLocks noChangeArrowheads="1"/>
          </p:cNvSpPr>
          <p:nvPr/>
        </p:nvSpPr>
        <p:spPr bwMode="auto">
          <a:xfrm>
            <a:off x="342900" y="4826000"/>
            <a:ext cx="51816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Hoặc ở việc làm chính của 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5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5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5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85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85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85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85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85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85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85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85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85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85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85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85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4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85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85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85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27" grpId="0"/>
      <p:bldP spid="785428" grpId="0"/>
      <p:bldP spid="785429" grpId="0"/>
      <p:bldP spid="785430" grpId="0"/>
      <p:bldP spid="785431" grpId="0"/>
      <p:bldP spid="7854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20650" y="1411288"/>
            <a:ext cx="1765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 dirty="0" err="1">
                <a:solidFill>
                  <a:srgbClr val="FFFF66"/>
                </a:solidFill>
                <a:cs typeface="Times New Roman" panose="02020603050405020304" pitchFamily="18" charset="0"/>
              </a:rPr>
              <a:t>Đề</a:t>
            </a:r>
            <a:r>
              <a:rPr lang="en-US" sz="2000" b="1" i="1" u="sng" dirty="0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FF66"/>
                </a:solidFill>
                <a:cs typeface="Times New Roman" panose="02020603050405020304" pitchFamily="18" charset="0"/>
              </a:rPr>
              <a:t>bài</a:t>
            </a:r>
            <a:r>
              <a:rPr lang="en-US" sz="2000" b="1" i="1" u="sng" dirty="0">
                <a:solidFill>
                  <a:srgbClr val="FFFF66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19088" y="1778000"/>
            <a:ext cx="9101137" cy="70802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Hãy kể một việc làm tốt góp phần bảo vệ trật tự, an ninh nơi làng xóm, phố phường mà em biết hoặc được tham gia.</a:t>
            </a:r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1922463" y="2171700"/>
            <a:ext cx="1309687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4638675" y="2171700"/>
            <a:ext cx="26003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7807325" y="2171700"/>
            <a:ext cx="1182688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>
            <a:off x="393700" y="2538413"/>
            <a:ext cx="14192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491" name="Text Box 11"/>
          <p:cNvSpPr txBox="1">
            <a:spLocks noChangeArrowheads="1"/>
          </p:cNvSpPr>
          <p:nvPr/>
        </p:nvSpPr>
        <p:spPr bwMode="auto">
          <a:xfrm>
            <a:off x="6350" y="2546350"/>
            <a:ext cx="2111375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FF66"/>
                </a:solidFill>
                <a:cs typeface="Times New Roman" panose="02020603050405020304" pitchFamily="18" charset="0"/>
              </a:rPr>
              <a:t>Trình tự kể:</a:t>
            </a:r>
          </a:p>
        </p:txBody>
      </p:sp>
      <p:sp>
        <p:nvSpPr>
          <p:cNvPr id="788492" name="Text Box 12"/>
          <p:cNvSpPr txBox="1">
            <a:spLocks noChangeArrowheads="1"/>
          </p:cNvSpPr>
          <p:nvPr/>
        </p:nvSpPr>
        <p:spPr bwMode="auto">
          <a:xfrm>
            <a:off x="20638" y="2894013"/>
            <a:ext cx="32956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Giới thiệu câu chuyện.</a:t>
            </a:r>
          </a:p>
        </p:txBody>
      </p:sp>
      <p:sp>
        <p:nvSpPr>
          <p:cNvPr id="788493" name="Text Box 13"/>
          <p:cNvSpPr txBox="1">
            <a:spLocks noChangeArrowheads="1"/>
          </p:cNvSpPr>
          <p:nvPr/>
        </p:nvSpPr>
        <p:spPr bwMode="auto">
          <a:xfrm>
            <a:off x="0" y="3265488"/>
            <a:ext cx="4271963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Thuật lại nội dung câu chuyện.</a:t>
            </a:r>
          </a:p>
        </p:txBody>
      </p:sp>
      <p:sp>
        <p:nvSpPr>
          <p:cNvPr id="788494" name="Text Box 14"/>
          <p:cNvSpPr txBox="1">
            <a:spLocks noChangeArrowheads="1"/>
          </p:cNvSpPr>
          <p:nvPr/>
        </p:nvSpPr>
        <p:spPr bwMode="auto">
          <a:xfrm>
            <a:off x="0" y="3632200"/>
            <a:ext cx="5405438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+ Câu chuyện bắt đầu như thế nào?</a:t>
            </a:r>
          </a:p>
        </p:txBody>
      </p:sp>
      <p:sp>
        <p:nvSpPr>
          <p:cNvPr id="788495" name="Text Box 15"/>
          <p:cNvSpPr txBox="1">
            <a:spLocks noChangeArrowheads="1"/>
          </p:cNvSpPr>
          <p:nvPr/>
        </p:nvSpPr>
        <p:spPr bwMode="auto">
          <a:xfrm>
            <a:off x="0" y="4019550"/>
            <a:ext cx="9144000" cy="707886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+ Diễn biến câu chuyện ra sao?  (Kể rõ trình tự các sự việc xảy ra, hành động  của  nhân vật;  chú  ý  nhấn mạnh những chi tiết liên quan đến nội dung bảo vệ trật tự, an ninh.)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88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88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88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88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88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88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88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88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88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88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88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88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1" grpId="0"/>
      <p:bldP spid="788492" grpId="0"/>
      <p:bldP spid="788493" grpId="0"/>
      <p:bldP spid="788494" grpId="0"/>
      <p:bldP spid="7884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00013" y="1411288"/>
            <a:ext cx="17653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 dirty="0" err="1">
                <a:solidFill>
                  <a:srgbClr val="FFFF66"/>
                </a:solidFill>
                <a:cs typeface="Times New Roman" panose="02020603050405020304" pitchFamily="18" charset="0"/>
              </a:rPr>
              <a:t>Đề</a:t>
            </a:r>
            <a:r>
              <a:rPr lang="en-US" sz="2000" b="1" i="1" u="sng" dirty="0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FF66"/>
                </a:solidFill>
                <a:cs typeface="Times New Roman" panose="02020603050405020304" pitchFamily="18" charset="0"/>
              </a:rPr>
              <a:t>bài</a:t>
            </a:r>
            <a:r>
              <a:rPr lang="en-US" sz="2000" b="1" i="1" u="sng" dirty="0">
                <a:solidFill>
                  <a:srgbClr val="FFFF66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19088" y="1778000"/>
            <a:ext cx="9101137" cy="708025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Hãy kể một việc làm tốt góp phần bảo vệ trật tự, an ninh nơi làng xóm, phố phường mà em biết hoặc được tham gia.</a:t>
            </a:r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1922463" y="2171700"/>
            <a:ext cx="1309687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618038" y="2171700"/>
            <a:ext cx="26003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7807325" y="2171700"/>
            <a:ext cx="1182688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393700" y="2538413"/>
            <a:ext cx="1419225" cy="0"/>
          </a:xfrm>
          <a:prstGeom prst="line">
            <a:avLst/>
          </a:prstGeom>
          <a:noFill/>
          <a:ln w="9525" cap="sq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6350" y="2546350"/>
            <a:ext cx="2111375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FF66"/>
                </a:solidFill>
                <a:cs typeface="Times New Roman" panose="02020603050405020304" pitchFamily="18" charset="0"/>
              </a:rPr>
              <a:t>Trình tự kể:</a:t>
            </a: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20638" y="2894013"/>
            <a:ext cx="32956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Giới thiệu câu chuyện.</a:t>
            </a:r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0" y="3265488"/>
            <a:ext cx="4271963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Thuật lại nội dung câu chuyện.</a:t>
            </a: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0" y="3632200"/>
            <a:ext cx="5405438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+ Câu chuyện bắt đầu như thế nào?</a:t>
            </a: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0" y="4019550"/>
            <a:ext cx="9144000" cy="707886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+ Diễn biến câu chuyện ra sao?  (Kể rõ trình tự các sự việc xảy ra, hành động của nhân vật; chú ý nhấn mạnh những chi tiết liên quan đến nội dung bảo vệ trật tự, an ninh.) </a:t>
            </a:r>
          </a:p>
        </p:txBody>
      </p:sp>
      <p:sp>
        <p:nvSpPr>
          <p:cNvPr id="789520" name="Text Box 16"/>
          <p:cNvSpPr txBox="1">
            <a:spLocks noChangeArrowheads="1"/>
          </p:cNvSpPr>
          <p:nvPr/>
        </p:nvSpPr>
        <p:spPr bwMode="auto">
          <a:xfrm>
            <a:off x="0" y="5187950"/>
            <a:ext cx="3875088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FFFF66"/>
                </a:solidFill>
                <a:cs typeface="Times New Roman" panose="02020603050405020304" pitchFamily="18" charset="0"/>
              </a:rPr>
              <a:t>Tiêu chí đánh giá, nhận xét:</a:t>
            </a:r>
          </a:p>
        </p:txBody>
      </p:sp>
      <p:sp>
        <p:nvSpPr>
          <p:cNvPr id="789521" name="Text Box 17"/>
          <p:cNvSpPr txBox="1">
            <a:spLocks noChangeArrowheads="1"/>
          </p:cNvSpPr>
          <p:nvPr/>
        </p:nvSpPr>
        <p:spPr bwMode="auto">
          <a:xfrm>
            <a:off x="477838" y="5565775"/>
            <a:ext cx="31242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Nội dung câu chuyện.</a:t>
            </a:r>
          </a:p>
        </p:txBody>
      </p:sp>
      <p:sp>
        <p:nvSpPr>
          <p:cNvPr id="789522" name="Text Box 18"/>
          <p:cNvSpPr txBox="1">
            <a:spLocks noChangeArrowheads="1"/>
          </p:cNvSpPr>
          <p:nvPr/>
        </p:nvSpPr>
        <p:spPr bwMode="auto">
          <a:xfrm>
            <a:off x="481013" y="5943600"/>
            <a:ext cx="243840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Cách diễn đạt.</a:t>
            </a:r>
          </a:p>
        </p:txBody>
      </p:sp>
      <p:sp>
        <p:nvSpPr>
          <p:cNvPr id="789523" name="Text Box 19"/>
          <p:cNvSpPr txBox="1">
            <a:spLocks noChangeArrowheads="1"/>
          </p:cNvSpPr>
          <p:nvPr/>
        </p:nvSpPr>
        <p:spPr bwMode="auto">
          <a:xfrm>
            <a:off x="433388" y="6340475"/>
            <a:ext cx="4324350" cy="40005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anose="02020603050405020304" pitchFamily="18" charset="0"/>
              </a:rPr>
              <a:t>- Cách thể hiện: điệu bộ, cử chỉ.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9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9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9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89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89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89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89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89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89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89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89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89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20" grpId="0"/>
      <p:bldP spid="789521" grpId="0"/>
      <p:bldP spid="789522" grpId="0"/>
      <p:bldP spid="7895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O01-007">
            <a:extLst>
              <a:ext uri="{FF2B5EF4-FFF2-40B4-BE49-F238E27FC236}">
                <a16:creationId xmlns:a16="http://schemas.microsoft.com/office/drawing/2014/main" id="{656DFF20-BD4A-46DF-9ED1-B34B8AEE8313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651" name="Group 5">
            <a:extLst>
              <a:ext uri="{FF2B5EF4-FFF2-40B4-BE49-F238E27FC236}">
                <a16:creationId xmlns:a16="http://schemas.microsoft.com/office/drawing/2014/main" id="{FBDAFEEE-25C2-489B-8D3D-E0F1D0743EC5}"/>
              </a:ext>
            </a:extLst>
          </p:cNvPr>
          <p:cNvGrpSpPr>
            <a:grpSpLocks/>
          </p:cNvGrpSpPr>
          <p:nvPr/>
        </p:nvGrpSpPr>
        <p:grpSpPr bwMode="auto">
          <a:xfrm rot="21502698" flipH="1">
            <a:off x="5942013" y="4875213"/>
            <a:ext cx="3111500" cy="1814512"/>
            <a:chOff x="2332" y="1554"/>
            <a:chExt cx="1105" cy="1218"/>
          </a:xfrm>
        </p:grpSpPr>
        <p:sp>
          <p:nvSpPr>
            <p:cNvPr id="27655" name="Freeform 6">
              <a:extLst>
                <a:ext uri="{FF2B5EF4-FFF2-40B4-BE49-F238E27FC236}">
                  <a16:creationId xmlns:a16="http://schemas.microsoft.com/office/drawing/2014/main" id="{16AE99C9-3CD1-498B-AD67-0D7B855F6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56" name="Freeform 7">
              <a:extLst>
                <a:ext uri="{FF2B5EF4-FFF2-40B4-BE49-F238E27FC236}">
                  <a16:creationId xmlns:a16="http://schemas.microsoft.com/office/drawing/2014/main" id="{E203EDDA-CBA3-4D86-8141-5CE2AC7D1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57" name="Freeform 8">
              <a:extLst>
                <a:ext uri="{FF2B5EF4-FFF2-40B4-BE49-F238E27FC236}">
                  <a16:creationId xmlns:a16="http://schemas.microsoft.com/office/drawing/2014/main" id="{800F643A-816A-420E-AC32-8DA2783AE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58" name="Freeform 9">
              <a:extLst>
                <a:ext uri="{FF2B5EF4-FFF2-40B4-BE49-F238E27FC236}">
                  <a16:creationId xmlns:a16="http://schemas.microsoft.com/office/drawing/2014/main" id="{955F18C5-CFDE-4877-9C22-B0E79CE4E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59" name="Freeform 10">
              <a:extLst>
                <a:ext uri="{FF2B5EF4-FFF2-40B4-BE49-F238E27FC236}">
                  <a16:creationId xmlns:a16="http://schemas.microsoft.com/office/drawing/2014/main" id="{65896A45-B166-4D1D-88AB-EF85F6118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60" name="Freeform 11">
              <a:extLst>
                <a:ext uri="{FF2B5EF4-FFF2-40B4-BE49-F238E27FC236}">
                  <a16:creationId xmlns:a16="http://schemas.microsoft.com/office/drawing/2014/main" id="{10B0E1ED-BE0E-41AA-8823-4A45908F9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61" name="Freeform 12">
              <a:extLst>
                <a:ext uri="{FF2B5EF4-FFF2-40B4-BE49-F238E27FC236}">
                  <a16:creationId xmlns:a16="http://schemas.microsoft.com/office/drawing/2014/main" id="{05967EFA-BF38-45B3-A47E-441F03629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62" name="Freeform 13">
              <a:extLst>
                <a:ext uri="{FF2B5EF4-FFF2-40B4-BE49-F238E27FC236}">
                  <a16:creationId xmlns:a16="http://schemas.microsoft.com/office/drawing/2014/main" id="{8AB70A0D-FFD0-4444-A9F1-48737E2C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63" name="Freeform 14">
              <a:extLst>
                <a:ext uri="{FF2B5EF4-FFF2-40B4-BE49-F238E27FC236}">
                  <a16:creationId xmlns:a16="http://schemas.microsoft.com/office/drawing/2014/main" id="{6791CFA3-0B6C-4E47-BD33-72975D6B1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64" name="Freeform 15">
              <a:extLst>
                <a:ext uri="{FF2B5EF4-FFF2-40B4-BE49-F238E27FC236}">
                  <a16:creationId xmlns:a16="http://schemas.microsoft.com/office/drawing/2014/main" id="{1BD5D5E5-0BCE-4906-9742-1D1279C53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65" name="Freeform 16">
              <a:extLst>
                <a:ext uri="{FF2B5EF4-FFF2-40B4-BE49-F238E27FC236}">
                  <a16:creationId xmlns:a16="http://schemas.microsoft.com/office/drawing/2014/main" id="{6FDAC903-BEF8-4FB0-96A5-518BE4E26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66" name="Freeform 17">
              <a:extLst>
                <a:ext uri="{FF2B5EF4-FFF2-40B4-BE49-F238E27FC236}">
                  <a16:creationId xmlns:a16="http://schemas.microsoft.com/office/drawing/2014/main" id="{A32B3D05-A8B2-4CCA-BD14-ABBB5CEEC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67" name="Freeform 18">
              <a:extLst>
                <a:ext uri="{FF2B5EF4-FFF2-40B4-BE49-F238E27FC236}">
                  <a16:creationId xmlns:a16="http://schemas.microsoft.com/office/drawing/2014/main" id="{0D722A4D-E719-45CD-94C1-B391DCDCB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68" name="Freeform 19">
              <a:extLst>
                <a:ext uri="{FF2B5EF4-FFF2-40B4-BE49-F238E27FC236}">
                  <a16:creationId xmlns:a16="http://schemas.microsoft.com/office/drawing/2014/main" id="{49889CA1-5563-4253-BF08-5B747145F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69" name="Freeform 20">
              <a:extLst>
                <a:ext uri="{FF2B5EF4-FFF2-40B4-BE49-F238E27FC236}">
                  <a16:creationId xmlns:a16="http://schemas.microsoft.com/office/drawing/2014/main" id="{C05A7CB5-7602-40FD-8CF8-373CB02F3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70" name="Freeform 21">
              <a:extLst>
                <a:ext uri="{FF2B5EF4-FFF2-40B4-BE49-F238E27FC236}">
                  <a16:creationId xmlns:a16="http://schemas.microsoft.com/office/drawing/2014/main" id="{FE28D0D6-E23E-4443-B510-A3F6DB36E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71" name="Freeform 22">
              <a:extLst>
                <a:ext uri="{FF2B5EF4-FFF2-40B4-BE49-F238E27FC236}">
                  <a16:creationId xmlns:a16="http://schemas.microsoft.com/office/drawing/2014/main" id="{5509157E-77F5-4BFE-9F2B-1C99A841B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72" name="Freeform 23">
              <a:extLst>
                <a:ext uri="{FF2B5EF4-FFF2-40B4-BE49-F238E27FC236}">
                  <a16:creationId xmlns:a16="http://schemas.microsoft.com/office/drawing/2014/main" id="{EF20B7D0-C78C-4A19-9F46-04059BE18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73" name="Freeform 24">
              <a:extLst>
                <a:ext uri="{FF2B5EF4-FFF2-40B4-BE49-F238E27FC236}">
                  <a16:creationId xmlns:a16="http://schemas.microsoft.com/office/drawing/2014/main" id="{F70EA6D0-3D12-4904-A1CC-B742BF4F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74" name="Freeform 25">
              <a:extLst>
                <a:ext uri="{FF2B5EF4-FFF2-40B4-BE49-F238E27FC236}">
                  <a16:creationId xmlns:a16="http://schemas.microsoft.com/office/drawing/2014/main" id="{0FA44D01-E499-426F-8CA1-B0607CFEC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75" name="Freeform 26">
              <a:extLst>
                <a:ext uri="{FF2B5EF4-FFF2-40B4-BE49-F238E27FC236}">
                  <a16:creationId xmlns:a16="http://schemas.microsoft.com/office/drawing/2014/main" id="{FF213F8A-C6D0-48B9-A3DB-8809A9516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76" name="Freeform 27">
              <a:extLst>
                <a:ext uri="{FF2B5EF4-FFF2-40B4-BE49-F238E27FC236}">
                  <a16:creationId xmlns:a16="http://schemas.microsoft.com/office/drawing/2014/main" id="{E86A8D75-5CE0-444F-B108-50367767B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77" name="Freeform 28">
              <a:extLst>
                <a:ext uri="{FF2B5EF4-FFF2-40B4-BE49-F238E27FC236}">
                  <a16:creationId xmlns:a16="http://schemas.microsoft.com/office/drawing/2014/main" id="{EA4422D1-1411-404D-BD45-C03DCA672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78" name="Freeform 29">
              <a:extLst>
                <a:ext uri="{FF2B5EF4-FFF2-40B4-BE49-F238E27FC236}">
                  <a16:creationId xmlns:a16="http://schemas.microsoft.com/office/drawing/2014/main" id="{A7E1D520-8886-4CF6-B78A-2B686712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79" name="Freeform 30">
              <a:extLst>
                <a:ext uri="{FF2B5EF4-FFF2-40B4-BE49-F238E27FC236}">
                  <a16:creationId xmlns:a16="http://schemas.microsoft.com/office/drawing/2014/main" id="{C9647E5E-444C-4752-A867-F67805BB6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80" name="Freeform 31">
              <a:extLst>
                <a:ext uri="{FF2B5EF4-FFF2-40B4-BE49-F238E27FC236}">
                  <a16:creationId xmlns:a16="http://schemas.microsoft.com/office/drawing/2014/main" id="{490053A2-56F7-4977-B6EE-485C1B20B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81" name="Freeform 32">
              <a:extLst>
                <a:ext uri="{FF2B5EF4-FFF2-40B4-BE49-F238E27FC236}">
                  <a16:creationId xmlns:a16="http://schemas.microsoft.com/office/drawing/2014/main" id="{C0CB3776-F4AB-4E3E-8A3F-5A350B02E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82" name="Freeform 33">
              <a:extLst>
                <a:ext uri="{FF2B5EF4-FFF2-40B4-BE49-F238E27FC236}">
                  <a16:creationId xmlns:a16="http://schemas.microsoft.com/office/drawing/2014/main" id="{DD09A4BF-7C02-4520-8DC7-2DF55A5CE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83" name="Freeform 34">
              <a:extLst>
                <a:ext uri="{FF2B5EF4-FFF2-40B4-BE49-F238E27FC236}">
                  <a16:creationId xmlns:a16="http://schemas.microsoft.com/office/drawing/2014/main" id="{9714C3BB-2046-4204-B93A-CB03BC9F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84" name="Freeform 35">
              <a:extLst>
                <a:ext uri="{FF2B5EF4-FFF2-40B4-BE49-F238E27FC236}">
                  <a16:creationId xmlns:a16="http://schemas.microsoft.com/office/drawing/2014/main" id="{D9EEAD82-65D6-40AE-9C6E-699B7BE21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85" name="Freeform 36">
              <a:extLst>
                <a:ext uri="{FF2B5EF4-FFF2-40B4-BE49-F238E27FC236}">
                  <a16:creationId xmlns:a16="http://schemas.microsoft.com/office/drawing/2014/main" id="{56278FD9-B663-43CF-8D2C-57A141958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86" name="Freeform 37">
              <a:extLst>
                <a:ext uri="{FF2B5EF4-FFF2-40B4-BE49-F238E27FC236}">
                  <a16:creationId xmlns:a16="http://schemas.microsoft.com/office/drawing/2014/main" id="{25009C45-0854-46E1-8B15-933DF8D94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87" name="Freeform 38">
              <a:extLst>
                <a:ext uri="{FF2B5EF4-FFF2-40B4-BE49-F238E27FC236}">
                  <a16:creationId xmlns:a16="http://schemas.microsoft.com/office/drawing/2014/main" id="{A5CB0FD8-FB51-4995-AB93-34D1C069D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88" name="Freeform 39">
              <a:extLst>
                <a:ext uri="{FF2B5EF4-FFF2-40B4-BE49-F238E27FC236}">
                  <a16:creationId xmlns:a16="http://schemas.microsoft.com/office/drawing/2014/main" id="{D11D96E8-83F0-4625-87B6-4F4FC3ED0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89" name="Freeform 40">
              <a:extLst>
                <a:ext uri="{FF2B5EF4-FFF2-40B4-BE49-F238E27FC236}">
                  <a16:creationId xmlns:a16="http://schemas.microsoft.com/office/drawing/2014/main" id="{D7DDD0C6-0D9F-4A59-9A28-BD9CE339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90" name="Freeform 41">
              <a:extLst>
                <a:ext uri="{FF2B5EF4-FFF2-40B4-BE49-F238E27FC236}">
                  <a16:creationId xmlns:a16="http://schemas.microsoft.com/office/drawing/2014/main" id="{974E5A8C-98D5-4EB0-B49E-253BD0665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91" name="Freeform 42">
              <a:extLst>
                <a:ext uri="{FF2B5EF4-FFF2-40B4-BE49-F238E27FC236}">
                  <a16:creationId xmlns:a16="http://schemas.microsoft.com/office/drawing/2014/main" id="{B89CBC49-1906-4328-8AB4-249A378EE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92" name="Freeform 43">
              <a:extLst>
                <a:ext uri="{FF2B5EF4-FFF2-40B4-BE49-F238E27FC236}">
                  <a16:creationId xmlns:a16="http://schemas.microsoft.com/office/drawing/2014/main" id="{925A9B92-B97D-4347-9684-3E471016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93" name="Freeform 44">
              <a:extLst>
                <a:ext uri="{FF2B5EF4-FFF2-40B4-BE49-F238E27FC236}">
                  <a16:creationId xmlns:a16="http://schemas.microsoft.com/office/drawing/2014/main" id="{40DAE92D-2757-4EDA-B174-B4BCC699B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94" name="Freeform 45">
              <a:extLst>
                <a:ext uri="{FF2B5EF4-FFF2-40B4-BE49-F238E27FC236}">
                  <a16:creationId xmlns:a16="http://schemas.microsoft.com/office/drawing/2014/main" id="{FD1D1A0F-59FC-4DB8-8EF5-F4EC387A4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95" name="Freeform 46">
              <a:extLst>
                <a:ext uri="{FF2B5EF4-FFF2-40B4-BE49-F238E27FC236}">
                  <a16:creationId xmlns:a16="http://schemas.microsoft.com/office/drawing/2014/main" id="{A8D147E6-17E6-4EE4-8B70-C373CDBB9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96" name="Freeform 47">
              <a:extLst>
                <a:ext uri="{FF2B5EF4-FFF2-40B4-BE49-F238E27FC236}">
                  <a16:creationId xmlns:a16="http://schemas.microsoft.com/office/drawing/2014/main" id="{B3DD5655-E3FE-473E-A979-5B197D883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97" name="Freeform 48">
              <a:extLst>
                <a:ext uri="{FF2B5EF4-FFF2-40B4-BE49-F238E27FC236}">
                  <a16:creationId xmlns:a16="http://schemas.microsoft.com/office/drawing/2014/main" id="{84BD6133-2B4D-4326-94F4-D6ABA9F74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98" name="Freeform 49">
              <a:extLst>
                <a:ext uri="{FF2B5EF4-FFF2-40B4-BE49-F238E27FC236}">
                  <a16:creationId xmlns:a16="http://schemas.microsoft.com/office/drawing/2014/main" id="{B5DACD24-20EC-4F7A-9480-61B19C4EE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99" name="Freeform 50">
              <a:extLst>
                <a:ext uri="{FF2B5EF4-FFF2-40B4-BE49-F238E27FC236}">
                  <a16:creationId xmlns:a16="http://schemas.microsoft.com/office/drawing/2014/main" id="{D00A420E-C399-42C3-9297-5698D6802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00" name="Freeform 51">
              <a:extLst>
                <a:ext uri="{FF2B5EF4-FFF2-40B4-BE49-F238E27FC236}">
                  <a16:creationId xmlns:a16="http://schemas.microsoft.com/office/drawing/2014/main" id="{06FDE1F1-EABE-406C-AF08-915911B13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01" name="Freeform 52">
              <a:extLst>
                <a:ext uri="{FF2B5EF4-FFF2-40B4-BE49-F238E27FC236}">
                  <a16:creationId xmlns:a16="http://schemas.microsoft.com/office/drawing/2014/main" id="{B6C3DFC9-7509-45C2-AFE8-75B8622A8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02" name="Freeform 53">
              <a:extLst>
                <a:ext uri="{FF2B5EF4-FFF2-40B4-BE49-F238E27FC236}">
                  <a16:creationId xmlns:a16="http://schemas.microsoft.com/office/drawing/2014/main" id="{DD3481A1-BA59-4C1C-A1C8-5CEECC94D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03" name="Freeform 54">
              <a:extLst>
                <a:ext uri="{FF2B5EF4-FFF2-40B4-BE49-F238E27FC236}">
                  <a16:creationId xmlns:a16="http://schemas.microsoft.com/office/drawing/2014/main" id="{C71E0BE8-6F13-4146-A70A-E8063F943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04" name="Freeform 55">
              <a:extLst>
                <a:ext uri="{FF2B5EF4-FFF2-40B4-BE49-F238E27FC236}">
                  <a16:creationId xmlns:a16="http://schemas.microsoft.com/office/drawing/2014/main" id="{65C55A0F-0C92-446C-B64B-3C10D0B61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05" name="Freeform 56">
              <a:extLst>
                <a:ext uri="{FF2B5EF4-FFF2-40B4-BE49-F238E27FC236}">
                  <a16:creationId xmlns:a16="http://schemas.microsoft.com/office/drawing/2014/main" id="{0C0461CF-2BA8-484F-9362-D36CEE79A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06" name="Freeform 57">
              <a:extLst>
                <a:ext uri="{FF2B5EF4-FFF2-40B4-BE49-F238E27FC236}">
                  <a16:creationId xmlns:a16="http://schemas.microsoft.com/office/drawing/2014/main" id="{4D4BE769-0D52-4B4F-A80E-EE6D7374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07" name="Freeform 58">
              <a:extLst>
                <a:ext uri="{FF2B5EF4-FFF2-40B4-BE49-F238E27FC236}">
                  <a16:creationId xmlns:a16="http://schemas.microsoft.com/office/drawing/2014/main" id="{22B8B665-27BA-4E1B-BC56-32BC01C38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08" name="Freeform 59">
              <a:extLst>
                <a:ext uri="{FF2B5EF4-FFF2-40B4-BE49-F238E27FC236}">
                  <a16:creationId xmlns:a16="http://schemas.microsoft.com/office/drawing/2014/main" id="{44A69EF9-6D81-4CBD-8A4F-1F94CDDB7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09" name="Freeform 60">
              <a:extLst>
                <a:ext uri="{FF2B5EF4-FFF2-40B4-BE49-F238E27FC236}">
                  <a16:creationId xmlns:a16="http://schemas.microsoft.com/office/drawing/2014/main" id="{B56EE6B0-9D8E-439F-92A9-374D5DF78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10" name="Freeform 61">
              <a:extLst>
                <a:ext uri="{FF2B5EF4-FFF2-40B4-BE49-F238E27FC236}">
                  <a16:creationId xmlns:a16="http://schemas.microsoft.com/office/drawing/2014/main" id="{30B57C45-EFE0-47BE-B8FD-AC8246733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11" name="Freeform 62">
              <a:extLst>
                <a:ext uri="{FF2B5EF4-FFF2-40B4-BE49-F238E27FC236}">
                  <a16:creationId xmlns:a16="http://schemas.microsoft.com/office/drawing/2014/main" id="{959E63A6-89EF-4364-95CE-DACCAACA2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12" name="Freeform 63">
              <a:extLst>
                <a:ext uri="{FF2B5EF4-FFF2-40B4-BE49-F238E27FC236}">
                  <a16:creationId xmlns:a16="http://schemas.microsoft.com/office/drawing/2014/main" id="{69940BD1-D837-4133-A853-8E39CD32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13" name="Freeform 64">
              <a:extLst>
                <a:ext uri="{FF2B5EF4-FFF2-40B4-BE49-F238E27FC236}">
                  <a16:creationId xmlns:a16="http://schemas.microsoft.com/office/drawing/2014/main" id="{103B8928-794F-4F46-94D6-5DD57AE70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14" name="Freeform 65">
              <a:extLst>
                <a:ext uri="{FF2B5EF4-FFF2-40B4-BE49-F238E27FC236}">
                  <a16:creationId xmlns:a16="http://schemas.microsoft.com/office/drawing/2014/main" id="{FAAAC688-684C-4834-B655-1385EAF6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15" name="Freeform 66">
              <a:extLst>
                <a:ext uri="{FF2B5EF4-FFF2-40B4-BE49-F238E27FC236}">
                  <a16:creationId xmlns:a16="http://schemas.microsoft.com/office/drawing/2014/main" id="{0C89A02D-1D05-4457-A6C1-C447C38AC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16" name="Freeform 67">
              <a:extLst>
                <a:ext uri="{FF2B5EF4-FFF2-40B4-BE49-F238E27FC236}">
                  <a16:creationId xmlns:a16="http://schemas.microsoft.com/office/drawing/2014/main" id="{A2C45A96-732C-479F-A685-413D43F4E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17" name="Freeform 68">
              <a:extLst>
                <a:ext uri="{FF2B5EF4-FFF2-40B4-BE49-F238E27FC236}">
                  <a16:creationId xmlns:a16="http://schemas.microsoft.com/office/drawing/2014/main" id="{482A7E26-D08A-4EC2-AA6C-CCE845C1F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18" name="Freeform 69">
              <a:extLst>
                <a:ext uri="{FF2B5EF4-FFF2-40B4-BE49-F238E27FC236}">
                  <a16:creationId xmlns:a16="http://schemas.microsoft.com/office/drawing/2014/main" id="{6C83F29A-5A1C-4F0C-90D0-18F12D89C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19" name="Freeform 70">
              <a:extLst>
                <a:ext uri="{FF2B5EF4-FFF2-40B4-BE49-F238E27FC236}">
                  <a16:creationId xmlns:a16="http://schemas.microsoft.com/office/drawing/2014/main" id="{C45305A1-33CD-4443-A112-DC56DDA7A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20" name="Freeform 71">
              <a:extLst>
                <a:ext uri="{FF2B5EF4-FFF2-40B4-BE49-F238E27FC236}">
                  <a16:creationId xmlns:a16="http://schemas.microsoft.com/office/drawing/2014/main" id="{435A23EE-3310-4D2E-8F73-C97A3DE17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21" name="Freeform 72">
              <a:extLst>
                <a:ext uri="{FF2B5EF4-FFF2-40B4-BE49-F238E27FC236}">
                  <a16:creationId xmlns:a16="http://schemas.microsoft.com/office/drawing/2014/main" id="{59F81DE6-CE30-41A1-9C4A-2FCDD0499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22" name="Freeform 73">
              <a:extLst>
                <a:ext uri="{FF2B5EF4-FFF2-40B4-BE49-F238E27FC236}">
                  <a16:creationId xmlns:a16="http://schemas.microsoft.com/office/drawing/2014/main" id="{A52DE4DC-86E1-42D3-97EB-E4533E29D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23" name="Freeform 74">
              <a:extLst>
                <a:ext uri="{FF2B5EF4-FFF2-40B4-BE49-F238E27FC236}">
                  <a16:creationId xmlns:a16="http://schemas.microsoft.com/office/drawing/2014/main" id="{52492EFF-6FD0-425A-AA13-C0DA077A8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24" name="Freeform 75">
              <a:extLst>
                <a:ext uri="{FF2B5EF4-FFF2-40B4-BE49-F238E27FC236}">
                  <a16:creationId xmlns:a16="http://schemas.microsoft.com/office/drawing/2014/main" id="{9F3453C3-881A-46AB-8CAB-A294DE84E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25" name="Freeform 76">
              <a:extLst>
                <a:ext uri="{FF2B5EF4-FFF2-40B4-BE49-F238E27FC236}">
                  <a16:creationId xmlns:a16="http://schemas.microsoft.com/office/drawing/2014/main" id="{DE97E465-5DF9-4979-AB82-DB3E70A1C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26" name="Freeform 77">
              <a:extLst>
                <a:ext uri="{FF2B5EF4-FFF2-40B4-BE49-F238E27FC236}">
                  <a16:creationId xmlns:a16="http://schemas.microsoft.com/office/drawing/2014/main" id="{BA911251-E1DF-4694-A73C-8B5EC932F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27" name="Freeform 78">
              <a:extLst>
                <a:ext uri="{FF2B5EF4-FFF2-40B4-BE49-F238E27FC236}">
                  <a16:creationId xmlns:a16="http://schemas.microsoft.com/office/drawing/2014/main" id="{8041AB0A-4B29-4B4D-985D-AD55C588C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28" name="Freeform 79">
              <a:extLst>
                <a:ext uri="{FF2B5EF4-FFF2-40B4-BE49-F238E27FC236}">
                  <a16:creationId xmlns:a16="http://schemas.microsoft.com/office/drawing/2014/main" id="{4E3A7181-7927-4CA6-9A8D-A4F51501F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29" name="Freeform 80">
              <a:extLst>
                <a:ext uri="{FF2B5EF4-FFF2-40B4-BE49-F238E27FC236}">
                  <a16:creationId xmlns:a16="http://schemas.microsoft.com/office/drawing/2014/main" id="{0F7E32C7-F270-4473-B741-57A575497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30" name="Freeform 81">
              <a:extLst>
                <a:ext uri="{FF2B5EF4-FFF2-40B4-BE49-F238E27FC236}">
                  <a16:creationId xmlns:a16="http://schemas.microsoft.com/office/drawing/2014/main" id="{F9D8F164-3C12-4098-B98A-C4D850D4C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31" name="Freeform 82">
              <a:extLst>
                <a:ext uri="{FF2B5EF4-FFF2-40B4-BE49-F238E27FC236}">
                  <a16:creationId xmlns:a16="http://schemas.microsoft.com/office/drawing/2014/main" id="{A4C97066-9833-492F-A24E-CB934DBD0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32" name="Freeform 83">
              <a:extLst>
                <a:ext uri="{FF2B5EF4-FFF2-40B4-BE49-F238E27FC236}">
                  <a16:creationId xmlns:a16="http://schemas.microsoft.com/office/drawing/2014/main" id="{6FB2A6B9-847B-4F20-B4F6-924D14D1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33" name="Freeform 84">
              <a:extLst>
                <a:ext uri="{FF2B5EF4-FFF2-40B4-BE49-F238E27FC236}">
                  <a16:creationId xmlns:a16="http://schemas.microsoft.com/office/drawing/2014/main" id="{4A5C6F7D-9948-4B89-85D2-7C3E6D6D0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34" name="Freeform 85">
              <a:extLst>
                <a:ext uri="{FF2B5EF4-FFF2-40B4-BE49-F238E27FC236}">
                  <a16:creationId xmlns:a16="http://schemas.microsoft.com/office/drawing/2014/main" id="{E6977A4E-9EFC-4E41-99CB-6746C904B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35" name="Freeform 86">
              <a:extLst>
                <a:ext uri="{FF2B5EF4-FFF2-40B4-BE49-F238E27FC236}">
                  <a16:creationId xmlns:a16="http://schemas.microsoft.com/office/drawing/2014/main" id="{202ECCD4-F967-4390-BEF5-35527274E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36" name="Freeform 87">
              <a:extLst>
                <a:ext uri="{FF2B5EF4-FFF2-40B4-BE49-F238E27FC236}">
                  <a16:creationId xmlns:a16="http://schemas.microsoft.com/office/drawing/2014/main" id="{F682CA47-D1B1-4DDF-A162-0F6E703C1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37" name="Freeform 88">
              <a:extLst>
                <a:ext uri="{FF2B5EF4-FFF2-40B4-BE49-F238E27FC236}">
                  <a16:creationId xmlns:a16="http://schemas.microsoft.com/office/drawing/2014/main" id="{BF2335CC-C2CA-4477-BD6C-581279B6D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38" name="Freeform 89">
              <a:extLst>
                <a:ext uri="{FF2B5EF4-FFF2-40B4-BE49-F238E27FC236}">
                  <a16:creationId xmlns:a16="http://schemas.microsoft.com/office/drawing/2014/main" id="{9408A8B2-F07E-49B4-A55B-868F4217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39" name="Freeform 90">
              <a:extLst>
                <a:ext uri="{FF2B5EF4-FFF2-40B4-BE49-F238E27FC236}">
                  <a16:creationId xmlns:a16="http://schemas.microsoft.com/office/drawing/2014/main" id="{8A41B682-3A98-4A9F-838E-1CE08AC28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40" name="Freeform 91">
              <a:extLst>
                <a:ext uri="{FF2B5EF4-FFF2-40B4-BE49-F238E27FC236}">
                  <a16:creationId xmlns:a16="http://schemas.microsoft.com/office/drawing/2014/main" id="{92FA91F5-5D6A-47FC-930B-1644E743E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41" name="Freeform 92">
              <a:extLst>
                <a:ext uri="{FF2B5EF4-FFF2-40B4-BE49-F238E27FC236}">
                  <a16:creationId xmlns:a16="http://schemas.microsoft.com/office/drawing/2014/main" id="{3EDCEAB4-2788-48DF-B91A-141C0E1F0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42" name="Freeform 93">
              <a:extLst>
                <a:ext uri="{FF2B5EF4-FFF2-40B4-BE49-F238E27FC236}">
                  <a16:creationId xmlns:a16="http://schemas.microsoft.com/office/drawing/2014/main" id="{08CB67D8-7903-441E-971D-236EF8FB6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43" name="Freeform 94">
              <a:extLst>
                <a:ext uri="{FF2B5EF4-FFF2-40B4-BE49-F238E27FC236}">
                  <a16:creationId xmlns:a16="http://schemas.microsoft.com/office/drawing/2014/main" id="{B8CEF4ED-159E-4A1A-BADF-FC5A9BEAA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44" name="Freeform 95">
              <a:extLst>
                <a:ext uri="{FF2B5EF4-FFF2-40B4-BE49-F238E27FC236}">
                  <a16:creationId xmlns:a16="http://schemas.microsoft.com/office/drawing/2014/main" id="{05CE15AF-4762-4371-A64F-A067BC243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45" name="Freeform 96">
              <a:extLst>
                <a:ext uri="{FF2B5EF4-FFF2-40B4-BE49-F238E27FC236}">
                  <a16:creationId xmlns:a16="http://schemas.microsoft.com/office/drawing/2014/main" id="{2DB6E5FC-530F-46D5-B8DD-6866F4766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46" name="Freeform 97">
              <a:extLst>
                <a:ext uri="{FF2B5EF4-FFF2-40B4-BE49-F238E27FC236}">
                  <a16:creationId xmlns:a16="http://schemas.microsoft.com/office/drawing/2014/main" id="{EDBA6658-7274-43EF-91C3-03244333E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47" name="Freeform 98">
              <a:extLst>
                <a:ext uri="{FF2B5EF4-FFF2-40B4-BE49-F238E27FC236}">
                  <a16:creationId xmlns:a16="http://schemas.microsoft.com/office/drawing/2014/main" id="{AC62E29C-4AE4-4E8D-8005-6D38470C7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48" name="Freeform 99">
              <a:extLst>
                <a:ext uri="{FF2B5EF4-FFF2-40B4-BE49-F238E27FC236}">
                  <a16:creationId xmlns:a16="http://schemas.microsoft.com/office/drawing/2014/main" id="{BC4DBCB8-69F5-4AF8-84A9-1AFFEE415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49" name="Freeform 100">
              <a:extLst>
                <a:ext uri="{FF2B5EF4-FFF2-40B4-BE49-F238E27FC236}">
                  <a16:creationId xmlns:a16="http://schemas.microsoft.com/office/drawing/2014/main" id="{F54551AF-001B-40F5-A782-B15BD819B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50" name="Freeform 101">
              <a:extLst>
                <a:ext uri="{FF2B5EF4-FFF2-40B4-BE49-F238E27FC236}">
                  <a16:creationId xmlns:a16="http://schemas.microsoft.com/office/drawing/2014/main" id="{BC14C24A-EFB5-4EEE-92BE-1E0D8B068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51" name="Freeform 102">
              <a:extLst>
                <a:ext uri="{FF2B5EF4-FFF2-40B4-BE49-F238E27FC236}">
                  <a16:creationId xmlns:a16="http://schemas.microsoft.com/office/drawing/2014/main" id="{2026C0F1-DEFD-41B5-8B7B-5936EB533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52" name="Freeform 103">
              <a:extLst>
                <a:ext uri="{FF2B5EF4-FFF2-40B4-BE49-F238E27FC236}">
                  <a16:creationId xmlns:a16="http://schemas.microsoft.com/office/drawing/2014/main" id="{475D7E89-B3A8-44A9-A9C6-F28517807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53" name="Freeform 104">
              <a:extLst>
                <a:ext uri="{FF2B5EF4-FFF2-40B4-BE49-F238E27FC236}">
                  <a16:creationId xmlns:a16="http://schemas.microsoft.com/office/drawing/2014/main" id="{E7D53457-3B66-4B86-B37B-D674E9135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54" name="Freeform 105">
              <a:extLst>
                <a:ext uri="{FF2B5EF4-FFF2-40B4-BE49-F238E27FC236}">
                  <a16:creationId xmlns:a16="http://schemas.microsoft.com/office/drawing/2014/main" id="{AA2D9ACA-9048-4B91-AA7F-1E7784F94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55" name="Freeform 106">
              <a:extLst>
                <a:ext uri="{FF2B5EF4-FFF2-40B4-BE49-F238E27FC236}">
                  <a16:creationId xmlns:a16="http://schemas.microsoft.com/office/drawing/2014/main" id="{8CFF57E6-273C-4BF6-BB37-813AFD2B6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56" name="Freeform 107">
              <a:extLst>
                <a:ext uri="{FF2B5EF4-FFF2-40B4-BE49-F238E27FC236}">
                  <a16:creationId xmlns:a16="http://schemas.microsoft.com/office/drawing/2014/main" id="{32E296D8-A645-484A-A935-0B6445758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57" name="Freeform 108">
              <a:extLst>
                <a:ext uri="{FF2B5EF4-FFF2-40B4-BE49-F238E27FC236}">
                  <a16:creationId xmlns:a16="http://schemas.microsoft.com/office/drawing/2014/main" id="{1A547AFE-9DA8-41A5-BC5F-59C300A7C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58" name="Freeform 109">
              <a:extLst>
                <a:ext uri="{FF2B5EF4-FFF2-40B4-BE49-F238E27FC236}">
                  <a16:creationId xmlns:a16="http://schemas.microsoft.com/office/drawing/2014/main" id="{299DDDD4-766E-4D72-B40B-69D2657B3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59" name="Freeform 110">
              <a:extLst>
                <a:ext uri="{FF2B5EF4-FFF2-40B4-BE49-F238E27FC236}">
                  <a16:creationId xmlns:a16="http://schemas.microsoft.com/office/drawing/2014/main" id="{FC2A9FC6-AE59-4EE0-B3EB-1169E30FA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60" name="Freeform 111">
              <a:extLst>
                <a:ext uri="{FF2B5EF4-FFF2-40B4-BE49-F238E27FC236}">
                  <a16:creationId xmlns:a16="http://schemas.microsoft.com/office/drawing/2014/main" id="{7A4E124A-8189-4A43-8F17-E327FBBBD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61" name="Freeform 112">
              <a:extLst>
                <a:ext uri="{FF2B5EF4-FFF2-40B4-BE49-F238E27FC236}">
                  <a16:creationId xmlns:a16="http://schemas.microsoft.com/office/drawing/2014/main" id="{62755D9F-822C-4862-9FAF-B48C00B49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62" name="Freeform 113">
              <a:extLst>
                <a:ext uri="{FF2B5EF4-FFF2-40B4-BE49-F238E27FC236}">
                  <a16:creationId xmlns:a16="http://schemas.microsoft.com/office/drawing/2014/main" id="{6812C073-717E-4385-B61D-DB5C56E84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63" name="Freeform 114">
              <a:extLst>
                <a:ext uri="{FF2B5EF4-FFF2-40B4-BE49-F238E27FC236}">
                  <a16:creationId xmlns:a16="http://schemas.microsoft.com/office/drawing/2014/main" id="{5AD35441-148C-4D6D-9A59-775EDCA36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64" name="Freeform 115">
              <a:extLst>
                <a:ext uri="{FF2B5EF4-FFF2-40B4-BE49-F238E27FC236}">
                  <a16:creationId xmlns:a16="http://schemas.microsoft.com/office/drawing/2014/main" id="{E31F251B-E921-4499-A564-84E0E9300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65" name="Freeform 116">
              <a:extLst>
                <a:ext uri="{FF2B5EF4-FFF2-40B4-BE49-F238E27FC236}">
                  <a16:creationId xmlns:a16="http://schemas.microsoft.com/office/drawing/2014/main" id="{80E07F0E-9091-4165-B61D-041A19AC6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66" name="Freeform 117">
              <a:extLst>
                <a:ext uri="{FF2B5EF4-FFF2-40B4-BE49-F238E27FC236}">
                  <a16:creationId xmlns:a16="http://schemas.microsoft.com/office/drawing/2014/main" id="{3D672B3C-602F-4E43-8384-ACD9A88BD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67" name="Freeform 118">
              <a:extLst>
                <a:ext uri="{FF2B5EF4-FFF2-40B4-BE49-F238E27FC236}">
                  <a16:creationId xmlns:a16="http://schemas.microsoft.com/office/drawing/2014/main" id="{9F0A49AF-D794-46A0-941C-680730399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68" name="Freeform 119">
              <a:extLst>
                <a:ext uri="{FF2B5EF4-FFF2-40B4-BE49-F238E27FC236}">
                  <a16:creationId xmlns:a16="http://schemas.microsoft.com/office/drawing/2014/main" id="{4A840A66-386C-459F-917B-280FC0EAE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69" name="Freeform 120">
              <a:extLst>
                <a:ext uri="{FF2B5EF4-FFF2-40B4-BE49-F238E27FC236}">
                  <a16:creationId xmlns:a16="http://schemas.microsoft.com/office/drawing/2014/main" id="{603F4B3B-6030-4B60-ACDF-7BAA3688F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70" name="Freeform 121">
              <a:extLst>
                <a:ext uri="{FF2B5EF4-FFF2-40B4-BE49-F238E27FC236}">
                  <a16:creationId xmlns:a16="http://schemas.microsoft.com/office/drawing/2014/main" id="{D2B389B0-29DC-4E3C-848F-34DF404A4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71" name="Freeform 122">
              <a:extLst>
                <a:ext uri="{FF2B5EF4-FFF2-40B4-BE49-F238E27FC236}">
                  <a16:creationId xmlns:a16="http://schemas.microsoft.com/office/drawing/2014/main" id="{D6819D14-B91F-4E94-B5F6-A7F6C69BB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72" name="Freeform 123">
              <a:extLst>
                <a:ext uri="{FF2B5EF4-FFF2-40B4-BE49-F238E27FC236}">
                  <a16:creationId xmlns:a16="http://schemas.microsoft.com/office/drawing/2014/main" id="{85151501-FDAD-4A0E-A571-274754B01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73" name="Freeform 124">
              <a:extLst>
                <a:ext uri="{FF2B5EF4-FFF2-40B4-BE49-F238E27FC236}">
                  <a16:creationId xmlns:a16="http://schemas.microsoft.com/office/drawing/2014/main" id="{C355CAB4-7095-4EFC-A1DD-A7CC910AF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74" name="Freeform 125">
              <a:extLst>
                <a:ext uri="{FF2B5EF4-FFF2-40B4-BE49-F238E27FC236}">
                  <a16:creationId xmlns:a16="http://schemas.microsoft.com/office/drawing/2014/main" id="{0D72B537-ED80-4A53-82D7-FD20A5FDD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75" name="Freeform 126">
              <a:extLst>
                <a:ext uri="{FF2B5EF4-FFF2-40B4-BE49-F238E27FC236}">
                  <a16:creationId xmlns:a16="http://schemas.microsoft.com/office/drawing/2014/main" id="{42D3390C-6DD8-4114-8C7E-442531238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76" name="Freeform 127">
              <a:extLst>
                <a:ext uri="{FF2B5EF4-FFF2-40B4-BE49-F238E27FC236}">
                  <a16:creationId xmlns:a16="http://schemas.microsoft.com/office/drawing/2014/main" id="{2838519D-3525-49BB-A5C0-DB263E321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77" name="Freeform 128">
              <a:extLst>
                <a:ext uri="{FF2B5EF4-FFF2-40B4-BE49-F238E27FC236}">
                  <a16:creationId xmlns:a16="http://schemas.microsoft.com/office/drawing/2014/main" id="{1D904CD3-9C41-4DD2-8087-335754AAA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78" name="Freeform 129">
              <a:extLst>
                <a:ext uri="{FF2B5EF4-FFF2-40B4-BE49-F238E27FC236}">
                  <a16:creationId xmlns:a16="http://schemas.microsoft.com/office/drawing/2014/main" id="{9C22311D-CE8E-4E84-AF37-A541459FF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79" name="Freeform 130">
              <a:extLst>
                <a:ext uri="{FF2B5EF4-FFF2-40B4-BE49-F238E27FC236}">
                  <a16:creationId xmlns:a16="http://schemas.microsoft.com/office/drawing/2014/main" id="{F994B4CE-104E-44F0-BD8C-4098E1628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80" name="Freeform 131">
              <a:extLst>
                <a:ext uri="{FF2B5EF4-FFF2-40B4-BE49-F238E27FC236}">
                  <a16:creationId xmlns:a16="http://schemas.microsoft.com/office/drawing/2014/main" id="{E266F2E7-478D-44F1-B892-91A937824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81" name="Freeform 132">
              <a:extLst>
                <a:ext uri="{FF2B5EF4-FFF2-40B4-BE49-F238E27FC236}">
                  <a16:creationId xmlns:a16="http://schemas.microsoft.com/office/drawing/2014/main" id="{CB5AEB71-1D83-4F06-B0AD-6ACA5CC6B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82" name="Freeform 133">
              <a:extLst>
                <a:ext uri="{FF2B5EF4-FFF2-40B4-BE49-F238E27FC236}">
                  <a16:creationId xmlns:a16="http://schemas.microsoft.com/office/drawing/2014/main" id="{03725F81-CA1D-41A8-AB06-23F1C3B9A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83" name="Freeform 134">
              <a:extLst>
                <a:ext uri="{FF2B5EF4-FFF2-40B4-BE49-F238E27FC236}">
                  <a16:creationId xmlns:a16="http://schemas.microsoft.com/office/drawing/2014/main" id="{08A528A0-5E73-4EF6-B1CB-40B7E8FBD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84" name="Freeform 135">
              <a:extLst>
                <a:ext uri="{FF2B5EF4-FFF2-40B4-BE49-F238E27FC236}">
                  <a16:creationId xmlns:a16="http://schemas.microsoft.com/office/drawing/2014/main" id="{D9C22CAC-C593-4F42-BF52-3736CD95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85" name="Freeform 136">
              <a:extLst>
                <a:ext uri="{FF2B5EF4-FFF2-40B4-BE49-F238E27FC236}">
                  <a16:creationId xmlns:a16="http://schemas.microsoft.com/office/drawing/2014/main" id="{9F8B0B8F-BB3C-4AA4-8613-1E73BD647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86" name="Freeform 137">
              <a:extLst>
                <a:ext uri="{FF2B5EF4-FFF2-40B4-BE49-F238E27FC236}">
                  <a16:creationId xmlns:a16="http://schemas.microsoft.com/office/drawing/2014/main" id="{9A16155C-E49C-4052-93A9-7C90B3F52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87" name="Freeform 138">
              <a:extLst>
                <a:ext uri="{FF2B5EF4-FFF2-40B4-BE49-F238E27FC236}">
                  <a16:creationId xmlns:a16="http://schemas.microsoft.com/office/drawing/2014/main" id="{50A03786-D444-41BC-B7F8-782D05B40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88" name="Freeform 139">
              <a:extLst>
                <a:ext uri="{FF2B5EF4-FFF2-40B4-BE49-F238E27FC236}">
                  <a16:creationId xmlns:a16="http://schemas.microsoft.com/office/drawing/2014/main" id="{9D12D4A4-94AB-4E3B-A171-A3241F6DC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89" name="Freeform 140">
              <a:extLst>
                <a:ext uri="{FF2B5EF4-FFF2-40B4-BE49-F238E27FC236}">
                  <a16:creationId xmlns:a16="http://schemas.microsoft.com/office/drawing/2014/main" id="{AD662DCE-794F-4600-AF62-A75A1873B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90" name="Freeform 141">
              <a:extLst>
                <a:ext uri="{FF2B5EF4-FFF2-40B4-BE49-F238E27FC236}">
                  <a16:creationId xmlns:a16="http://schemas.microsoft.com/office/drawing/2014/main" id="{C13EFD0C-3AE8-41A1-A221-227B21219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91" name="Freeform 142">
              <a:extLst>
                <a:ext uri="{FF2B5EF4-FFF2-40B4-BE49-F238E27FC236}">
                  <a16:creationId xmlns:a16="http://schemas.microsoft.com/office/drawing/2014/main" id="{0D35FC24-FBB2-4534-BE46-7E8C9713A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92" name="Freeform 143">
              <a:extLst>
                <a:ext uri="{FF2B5EF4-FFF2-40B4-BE49-F238E27FC236}">
                  <a16:creationId xmlns:a16="http://schemas.microsoft.com/office/drawing/2014/main" id="{8554D755-4AD3-4495-94A5-34C61C142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793" name="Freeform 144">
              <a:extLst>
                <a:ext uri="{FF2B5EF4-FFF2-40B4-BE49-F238E27FC236}">
                  <a16:creationId xmlns:a16="http://schemas.microsoft.com/office/drawing/2014/main" id="{6D3D48FF-83BB-4053-8F34-DD957C0AF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652" name="WordArt 149">
            <a:extLst>
              <a:ext uri="{FF2B5EF4-FFF2-40B4-BE49-F238E27FC236}">
                <a16:creationId xmlns:a16="http://schemas.microsoft.com/office/drawing/2014/main" id="{8DB28646-EF41-419B-8DD3-32DE14527B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447800"/>
            <a:ext cx="5867400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CÁC EM !</a:t>
            </a:r>
          </a:p>
        </p:txBody>
      </p:sp>
      <p:pic>
        <p:nvPicPr>
          <p:cNvPr id="27653" name="Audio 1">
            <a:hlinkClick r:id="" action="ppaction://media"/>
            <a:extLst>
              <a:ext uri="{FF2B5EF4-FFF2-40B4-BE49-F238E27FC236}">
                <a16:creationId xmlns:a16="http://schemas.microsoft.com/office/drawing/2014/main" id="{324582ED-4668-4C83-BB4C-217CFD29D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Audio 1">
            <a:hlinkClick r:id="" action="ppaction://media"/>
            <a:extLst>
              <a:ext uri="{FF2B5EF4-FFF2-40B4-BE49-F238E27FC236}">
                <a16:creationId xmlns:a16="http://schemas.microsoft.com/office/drawing/2014/main" id="{399860A1-4457-40DE-969A-9770C16C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62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31/12/2003 3:06:32 AM&quot;&gt;&lt;Slide id=&quot;267&quot; dur=&quot;1.743&quot;/&gt;&lt;Slide id=&quot;256&quot; dur=&quot;2.213&quot;/&gt;&lt;/Timings&gt;&lt;/WMTools&gt;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4310</TotalTime>
  <Words>554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.VnArial</vt:lpstr>
      <vt:lpstr>Arial</vt:lpstr>
      <vt:lpstr>Calibri</vt:lpstr>
      <vt:lpstr>Garamond</vt:lpstr>
      <vt:lpstr>Times New Roman</vt:lpstr>
      <vt:lpstr>Wingdings</vt:lpstr>
      <vt:lpstr>Stream</vt:lpstr>
      <vt:lpstr>2_Office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MinhThangPC.VN</cp:lastModifiedBy>
  <cp:revision>542</cp:revision>
  <cp:lastPrinted>1601-01-01T00:00:00Z</cp:lastPrinted>
  <dcterms:created xsi:type="dcterms:W3CDTF">1601-01-01T00:00:00Z</dcterms:created>
  <dcterms:modified xsi:type="dcterms:W3CDTF">2022-02-20T12:03:37Z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