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8" r:id="rId3"/>
    <p:sldId id="269" r:id="rId4"/>
    <p:sldId id="270" r:id="rId5"/>
    <p:sldId id="259" r:id="rId6"/>
    <p:sldId id="271" r:id="rId7"/>
    <p:sldId id="277" r:id="rId8"/>
    <p:sldId id="272" r:id="rId9"/>
    <p:sldId id="262" r:id="rId10"/>
  </p:sldIdLst>
  <p:sldSz cx="11887200" cy="6858000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rgbClr val="0000FF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CC0000"/>
    <a:srgbClr val="FFFFFF"/>
    <a:srgbClr val="00FF00"/>
    <a:srgbClr val="0000FF"/>
    <a:srgbClr val="CC00FF"/>
    <a:srgbClr val="D9180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20" y="-156"/>
      </p:cViewPr>
      <p:guideLst>
        <p:guide orient="horz" pos="2160"/>
        <p:guide pos="3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10"/>
          <p:cNvSpPr/>
          <p:nvPr/>
        </p:nvSpPr>
        <p:spPr>
          <a:xfrm>
            <a:off x="1176338" y="3648076"/>
            <a:ext cx="950976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5" name="Hình Chữ nhật 11"/>
          <p:cNvSpPr/>
          <p:nvPr/>
        </p:nvSpPr>
        <p:spPr>
          <a:xfrm>
            <a:off x="1188720" y="5048250"/>
            <a:ext cx="950976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6" name="Hình Chữ nhật 14"/>
          <p:cNvSpPr/>
          <p:nvPr/>
        </p:nvSpPr>
        <p:spPr>
          <a:xfrm>
            <a:off x="1176338" y="3648076"/>
            <a:ext cx="29718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7" name="Hình Chữ nhật 15"/>
          <p:cNvSpPr/>
          <p:nvPr/>
        </p:nvSpPr>
        <p:spPr>
          <a:xfrm>
            <a:off x="1188720" y="5048250"/>
            <a:ext cx="29718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8" name="Tiêu đề 7"/>
          <p:cNvSpPr>
            <a:spLocks noGrp="1"/>
          </p:cNvSpPr>
          <p:nvPr>
            <p:ph type="ctrTitle"/>
          </p:nvPr>
        </p:nvSpPr>
        <p:spPr>
          <a:xfrm>
            <a:off x="1584960" y="3886200"/>
            <a:ext cx="89154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9" name="Tiêu đề phụ 8"/>
          <p:cNvSpPr>
            <a:spLocks noGrp="1"/>
          </p:cNvSpPr>
          <p:nvPr>
            <p:ph type="subTitle" idx="1"/>
          </p:nvPr>
        </p:nvSpPr>
        <p:spPr>
          <a:xfrm>
            <a:off x="1584960" y="5124450"/>
            <a:ext cx="89154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vi-VN"/>
              <a:t>Bấm &amp; sửa kiểu phụ đề</a:t>
            </a:r>
            <a:endParaRPr lang="en-US"/>
          </a:p>
        </p:txBody>
      </p:sp>
      <p:sp>
        <p:nvSpPr>
          <p:cNvPr id="10" name="Nơi giữ chỗ cho Ngày tháng 27"/>
          <p:cNvSpPr>
            <a:spLocks noGrp="1"/>
          </p:cNvSpPr>
          <p:nvPr>
            <p:ph type="dt" sz="half" idx="10"/>
          </p:nvPr>
        </p:nvSpPr>
        <p:spPr>
          <a:xfrm>
            <a:off x="8321040" y="6354763"/>
            <a:ext cx="29718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Nơi giữ chỗ cho Chân trang 16"/>
          <p:cNvSpPr>
            <a:spLocks noGrp="1"/>
          </p:cNvSpPr>
          <p:nvPr>
            <p:ph type="ftr" sz="quarter" idx="11"/>
          </p:nvPr>
        </p:nvSpPr>
        <p:spPr>
          <a:xfrm>
            <a:off x="3768408" y="6354763"/>
            <a:ext cx="4517549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Nơi giữ chỗ cho Số hiệu Bản chiếu 28"/>
          <p:cNvSpPr>
            <a:spLocks noGrp="1"/>
          </p:cNvSpPr>
          <p:nvPr>
            <p:ph type="sldNum" sz="quarter" idx="12"/>
          </p:nvPr>
        </p:nvSpPr>
        <p:spPr>
          <a:xfrm>
            <a:off x="1580833" y="6354763"/>
            <a:ext cx="1584960" cy="366712"/>
          </a:xfrm>
        </p:spPr>
        <p:txBody>
          <a:bodyPr/>
          <a:lstStyle>
            <a:lvl1pPr>
              <a:defRPr/>
            </a:lvl1pPr>
          </a:lstStyle>
          <a:p>
            <a:fld id="{F06674F5-2F29-4B30-83DC-71D1A46876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9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CDBD47-C796-4872-812F-BAC43A8A83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7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Đường kết nối thẳng 10"/>
          <p:cNvSpPr>
            <a:spLocks noChangeShapeType="1"/>
          </p:cNvSpPr>
          <p:nvPr/>
        </p:nvSpPr>
        <p:spPr bwMode="auto">
          <a:xfrm>
            <a:off x="594360" y="6353175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5" name="Tam Giác Cân 11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6" name="Đường kết nối thẳng 14"/>
          <p:cNvSpPr>
            <a:spLocks noChangeShapeType="1"/>
          </p:cNvSpPr>
          <p:nvPr/>
        </p:nvSpPr>
        <p:spPr bwMode="auto">
          <a:xfrm rot="5400000">
            <a:off x="5597525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8618220" y="274639"/>
            <a:ext cx="267462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594360" y="274639"/>
            <a:ext cx="782574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ECE3BE-2667-43E8-AD5E-667D6F879A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4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8" name="Nơi giữ chỗ cho Nội dung 7"/>
          <p:cNvSpPr>
            <a:spLocks noGrp="1"/>
          </p:cNvSpPr>
          <p:nvPr>
            <p:ph sz="quarter" idx="1"/>
          </p:nvPr>
        </p:nvSpPr>
        <p:spPr>
          <a:xfrm>
            <a:off x="594360" y="1219200"/>
            <a:ext cx="10698480" cy="493776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88B80-3E99-4A3A-B5BC-2F16BB7931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14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ình Chữ nhật 10"/>
          <p:cNvSpPr/>
          <p:nvPr/>
        </p:nvSpPr>
        <p:spPr>
          <a:xfrm>
            <a:off x="1188720" y="2819401"/>
            <a:ext cx="950976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5" name="Hình Chữ nhật 11"/>
          <p:cNvSpPr/>
          <p:nvPr/>
        </p:nvSpPr>
        <p:spPr>
          <a:xfrm>
            <a:off x="1188720" y="2819401"/>
            <a:ext cx="29718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584960" y="2971800"/>
            <a:ext cx="89154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1684020" y="4267200"/>
            <a:ext cx="881634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gày tháng 3"/>
          <p:cNvSpPr>
            <a:spLocks noGrp="1"/>
          </p:cNvSpPr>
          <p:nvPr>
            <p:ph type="dt" sz="half" idx="10"/>
          </p:nvPr>
        </p:nvSpPr>
        <p:spPr>
          <a:xfrm>
            <a:off x="8321040" y="6354763"/>
            <a:ext cx="29718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Chân trang 4"/>
          <p:cNvSpPr>
            <a:spLocks noGrp="1"/>
          </p:cNvSpPr>
          <p:nvPr>
            <p:ph type="ftr" sz="quarter" idx="11"/>
          </p:nvPr>
        </p:nvSpPr>
        <p:spPr>
          <a:xfrm>
            <a:off x="3768408" y="6354763"/>
            <a:ext cx="4517549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Số hiệu Bản chiếu 5"/>
          <p:cNvSpPr>
            <a:spLocks noGrp="1"/>
          </p:cNvSpPr>
          <p:nvPr>
            <p:ph type="sldNum" sz="quarter" idx="12"/>
          </p:nvPr>
        </p:nvSpPr>
        <p:spPr>
          <a:xfrm>
            <a:off x="1390968" y="6354763"/>
            <a:ext cx="1977073" cy="366712"/>
          </a:xfrm>
        </p:spPr>
        <p:txBody>
          <a:bodyPr/>
          <a:lstStyle>
            <a:lvl1pPr>
              <a:defRPr/>
            </a:lvl1pPr>
          </a:lstStyle>
          <a:p>
            <a:fld id="{B0CF09AB-8820-4D2A-80EA-6BE3833E85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31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0" y="228600"/>
            <a:ext cx="10698480" cy="9144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9" name="Nơi giữ chỗ cho Nội dung 8"/>
          <p:cNvSpPr>
            <a:spLocks noGrp="1"/>
          </p:cNvSpPr>
          <p:nvPr>
            <p:ph sz="quarter" idx="1"/>
          </p:nvPr>
        </p:nvSpPr>
        <p:spPr>
          <a:xfrm>
            <a:off x="594360" y="1219200"/>
            <a:ext cx="5254142" cy="493776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6021858" y="1216152"/>
            <a:ext cx="5254142" cy="493776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6DFC9D-C316-4D02-9623-E2C6E002E3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96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0" y="228600"/>
            <a:ext cx="1069848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94360" y="1285875"/>
            <a:ext cx="5252244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3"/>
          </p:nvPr>
        </p:nvSpPr>
        <p:spPr>
          <a:xfrm>
            <a:off x="6042660" y="1295400"/>
            <a:ext cx="5254308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11" name="Nơi giữ chỗ cho Nội dung 10"/>
          <p:cNvSpPr>
            <a:spLocks noGrp="1"/>
          </p:cNvSpPr>
          <p:nvPr>
            <p:ph sz="quarter" idx="2"/>
          </p:nvPr>
        </p:nvSpPr>
        <p:spPr>
          <a:xfrm>
            <a:off x="594360" y="2133600"/>
            <a:ext cx="5250180" cy="40386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3" name="Nơi giữ chỗ cho Nội dung 12"/>
          <p:cNvSpPr>
            <a:spLocks noGrp="1"/>
          </p:cNvSpPr>
          <p:nvPr>
            <p:ph sz="quarter" idx="4"/>
          </p:nvPr>
        </p:nvSpPr>
        <p:spPr>
          <a:xfrm>
            <a:off x="6042660" y="2133600"/>
            <a:ext cx="5250180" cy="40386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Nơi giữ chỗ cho Ngày tháng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FDF73B-A632-44A0-AFA7-EBBBA1EC21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9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 Giác Cân 10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0" y="228600"/>
            <a:ext cx="10698480" cy="914400"/>
          </a:xfrm>
        </p:spPr>
        <p:txBody>
          <a:bodyPr/>
          <a:lstStyle/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4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8EF0F-327A-406B-9DFA-F3FFBD4D25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75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Đường kết nối thẳng 10"/>
          <p:cNvSpPr>
            <a:spLocks noChangeShapeType="1"/>
          </p:cNvSpPr>
          <p:nvPr/>
        </p:nvSpPr>
        <p:spPr bwMode="auto">
          <a:xfrm>
            <a:off x="594360" y="6353175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3" name="Tam Giác Cân 11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4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073753-7520-4053-8DF5-B122D4A696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293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10"/>
          <p:cNvSpPr>
            <a:spLocks noChangeShapeType="1"/>
          </p:cNvSpPr>
          <p:nvPr/>
        </p:nvSpPr>
        <p:spPr bwMode="auto">
          <a:xfrm>
            <a:off x="594360" y="6353175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6" name="Đường kết nối thẳng 11"/>
          <p:cNvSpPr>
            <a:spLocks noChangeShapeType="1"/>
          </p:cNvSpPr>
          <p:nvPr/>
        </p:nvSpPr>
        <p:spPr bwMode="auto">
          <a:xfrm rot="5400000">
            <a:off x="5014278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 dirty="0"/>
          </a:p>
        </p:txBody>
      </p:sp>
      <p:sp>
        <p:nvSpPr>
          <p:cNvPr id="7" name="Tam Giác Cân 14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8221980" y="304800"/>
            <a:ext cx="326898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2"/>
          </p:nvPr>
        </p:nvSpPr>
        <p:spPr>
          <a:xfrm>
            <a:off x="8221980" y="1219201"/>
            <a:ext cx="326898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12" name="Nơi giữ chỗ cho Nội dung 11"/>
          <p:cNvSpPr>
            <a:spLocks noGrp="1"/>
          </p:cNvSpPr>
          <p:nvPr>
            <p:ph sz="quarter" idx="1"/>
          </p:nvPr>
        </p:nvSpPr>
        <p:spPr>
          <a:xfrm>
            <a:off x="396240" y="304800"/>
            <a:ext cx="7429500" cy="5715000"/>
          </a:xfrm>
        </p:spPr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8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BE083F-15C3-4829-BC1E-B2C7E2EA5D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9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Đường kết nối thẳng 10"/>
          <p:cNvSpPr>
            <a:spLocks noChangeShapeType="1"/>
          </p:cNvSpPr>
          <p:nvPr/>
        </p:nvSpPr>
        <p:spPr bwMode="auto">
          <a:xfrm>
            <a:off x="594360" y="6353175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6" name="Tam Giác Cân 11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7" name="Hình Chữ nhật 14"/>
          <p:cNvSpPr/>
          <p:nvPr/>
        </p:nvSpPr>
        <p:spPr>
          <a:xfrm>
            <a:off x="594361" y="500063"/>
            <a:ext cx="237332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594360" y="500856"/>
            <a:ext cx="1069848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594360" y="1905000"/>
            <a:ext cx="1069848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vi-VN" noProof="0"/>
              <a:t>Bấm biểu tượng để thêm hình ảnh</a:t>
            </a:r>
            <a:endParaRPr lang="en-US" noProof="0" dirty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594360" y="1219200"/>
            <a:ext cx="1069848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8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F4DE3-4BBA-4AB9-A9D3-70E32FAAE3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048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21"/>
          <p:cNvSpPr>
            <a:spLocks noGrp="1"/>
          </p:cNvSpPr>
          <p:nvPr>
            <p:ph type="title"/>
          </p:nvPr>
        </p:nvSpPr>
        <p:spPr bwMode="auto">
          <a:xfrm>
            <a:off x="594360" y="152400"/>
            <a:ext cx="1069848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  <a:endParaRPr lang="en-US"/>
          </a:p>
        </p:txBody>
      </p:sp>
      <p:sp>
        <p:nvSpPr>
          <p:cNvPr id="1027" name="Nơi giữ chỗ cho Văn bản 12"/>
          <p:cNvSpPr>
            <a:spLocks noGrp="1"/>
          </p:cNvSpPr>
          <p:nvPr>
            <p:ph type="body" idx="1"/>
          </p:nvPr>
        </p:nvSpPr>
        <p:spPr bwMode="auto">
          <a:xfrm>
            <a:off x="594360" y="1219200"/>
            <a:ext cx="1069848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14" name="Nơi giữ chỗ cho Ngày tháng 13"/>
          <p:cNvSpPr>
            <a:spLocks noGrp="1"/>
          </p:cNvSpPr>
          <p:nvPr>
            <p:ph type="dt" sz="half" idx="2"/>
          </p:nvPr>
        </p:nvSpPr>
        <p:spPr>
          <a:xfrm>
            <a:off x="8321040" y="6356351"/>
            <a:ext cx="2975928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3"/>
          </p:nvPr>
        </p:nvSpPr>
        <p:spPr>
          <a:xfrm>
            <a:off x="3768408" y="6356351"/>
            <a:ext cx="455676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Nơi giữ chỗ cho Số hiệu Bản chiếu 22"/>
          <p:cNvSpPr>
            <a:spLocks noGrp="1"/>
          </p:cNvSpPr>
          <p:nvPr>
            <p:ph type="sldNum" sz="quarter" idx="4"/>
          </p:nvPr>
        </p:nvSpPr>
        <p:spPr>
          <a:xfrm>
            <a:off x="796607" y="6356351"/>
            <a:ext cx="257556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fld id="{E3F2B849-0B3A-48DD-8612-5E50A109F8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8" name="Đường kết nối thẳng 27"/>
          <p:cNvSpPr>
            <a:spLocks noChangeShapeType="1"/>
          </p:cNvSpPr>
          <p:nvPr/>
        </p:nvSpPr>
        <p:spPr bwMode="auto">
          <a:xfrm>
            <a:off x="594360" y="6353175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29" name="Đường kết nối thẳng 28"/>
          <p:cNvSpPr>
            <a:spLocks noChangeShapeType="1"/>
          </p:cNvSpPr>
          <p:nvPr/>
        </p:nvSpPr>
        <p:spPr bwMode="auto">
          <a:xfrm>
            <a:off x="594360" y="1143000"/>
            <a:ext cx="106984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sz="2800"/>
          </a:p>
        </p:txBody>
      </p:sp>
      <p:sp>
        <p:nvSpPr>
          <p:cNvPr id="10" name="Tam Giác Cân 9"/>
          <p:cNvSpPr>
            <a:spLocks noChangeAspect="1"/>
          </p:cNvSpPr>
          <p:nvPr/>
        </p:nvSpPr>
        <p:spPr>
          <a:xfrm rot="5400000">
            <a:off x="573405" y="6449378"/>
            <a:ext cx="190500" cy="15684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3" r:id="rId2"/>
    <p:sldLayoutId id="2147483708" r:id="rId3"/>
    <p:sldLayoutId id="2147483704" r:id="rId4"/>
    <p:sldLayoutId id="2147483705" r:id="rId5"/>
    <p:sldLayoutId id="2147483709" r:id="rId6"/>
    <p:sldLayoutId id="2147483710" r:id="rId7"/>
    <p:sldLayoutId id="2147483711" r:id="rId8"/>
    <p:sldLayoutId id="2147483712" r:id="rId9"/>
    <p:sldLayoutId id="2147483706" r:id="rId10"/>
    <p:sldLayoutId id="214748371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anose="02050604050505020204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anose="05040102010807070707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anose="05040102010807070707" pitchFamily="18" charset="2"/>
        <a:buChar char=""/>
        <a:defRPr sz="2300" b="0" i="0" u="none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anose="05040102010807070707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anose="05000000000000000000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/>
          <p:cNvSpPr txBox="1"/>
          <p:nvPr/>
        </p:nvSpPr>
        <p:spPr>
          <a:xfrm>
            <a:off x="1605543" y="2814702"/>
            <a:ext cx="7995657" cy="1184610"/>
          </a:xfrm>
          <a:prstGeom prst="rect">
            <a:avLst/>
          </a:prstGeom>
          <a:noFill/>
        </p:spPr>
        <p:txBody>
          <a:bodyPr spcFirstLastPara="1" lIns="78109" tIns="39055" rIns="78109" bIns="39055" numCol="1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rgbClr val="FF0000"/>
                </a:solidFill>
                <a:cs typeface="Times New Roman" pitchFamily="18" charset="0"/>
              </a:rPr>
              <a:t>TẬP LÀM VĂN 5 </a:t>
            </a:r>
          </a:p>
        </p:txBody>
      </p:sp>
      <p:grpSp>
        <p:nvGrpSpPr>
          <p:cNvPr id="2" name="Nhóm 1"/>
          <p:cNvGrpSpPr/>
          <p:nvPr/>
        </p:nvGrpSpPr>
        <p:grpSpPr>
          <a:xfrm>
            <a:off x="0" y="0"/>
            <a:ext cx="12115800" cy="6857999"/>
            <a:chOff x="1453832" y="967019"/>
            <a:chExt cx="9154151" cy="5088095"/>
          </a:xfrm>
        </p:grpSpPr>
        <p:pic>
          <p:nvPicPr>
            <p:cNvPr id="7" name="Picture 4" descr="Buombay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flipV="1">
              <a:off x="1862268" y="967019"/>
              <a:ext cx="8745715" cy="601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4" descr="Buombay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 flipV="1">
              <a:off x="1570745" y="5289165"/>
              <a:ext cx="8745715" cy="601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4" descr="Buombay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6200000" flipV="1">
              <a:off x="-672597" y="3210358"/>
              <a:ext cx="4923964" cy="437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" name="Picture 4" descr="Buombay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5400000" flipV="1">
              <a:off x="7635835" y="3374489"/>
              <a:ext cx="4923964" cy="4372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9" name="Picture 4" descr="XMASCA~1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078143" y="5179746"/>
              <a:ext cx="1885795" cy="820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0" name="Picture 6" descr="F:\HINH ANH\HinhDong\Hoa\h14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1069637">
              <a:off x="1453832" y="5031572"/>
              <a:ext cx="1085623" cy="984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1" name="Picture 6" descr="F:\HINH ANH\HinhDong\Hoa\h14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0020752">
              <a:off x="9356861" y="981840"/>
              <a:ext cx="1085623" cy="9847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2" name="Picture 6" descr="F:\HINH ANH\HinhDong\Hoa\h14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-6619011">
              <a:off x="9310177" y="4890833"/>
              <a:ext cx="816102" cy="1311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83" name="Picture 6" descr="F:\HINH ANH\HinhDong\Hoa\h14.gif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164617">
              <a:off x="1790342" y="784681"/>
              <a:ext cx="814962" cy="13118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Hộp_Văn_Bản 2">
            <a:extLst>
              <a:ext uri="{FF2B5EF4-FFF2-40B4-BE49-F238E27FC236}">
                <a16:creationId xmlns:a16="http://schemas.microsoft.com/office/drawing/2014/main" xmlns="" id="{43D2508B-1CAD-4026-8EE1-D721472139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005" y="4087065"/>
            <a:ext cx="8745715" cy="109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8109" tIns="39055" rIns="78109" bIns="39055">
            <a:spAutoFit/>
          </a:bodyPr>
          <a:lstStyle/>
          <a:p>
            <a:pPr algn="ctr"/>
            <a:r>
              <a:rPr lang="en-US" sz="6600" b="1" dirty="0" err="1">
                <a:solidFill>
                  <a:srgbClr val="FF0000"/>
                </a:solidFill>
                <a:cs typeface="Arial" panose="020B0604020202020204" pitchFamily="34" charset="0"/>
              </a:rPr>
              <a:t>Trả</a:t>
            </a:r>
            <a:r>
              <a:rPr lang="en-US" sz="6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cs typeface="Arial" panose="020B0604020202020204" pitchFamily="34" charset="0"/>
              </a:rPr>
              <a:t>bài</a:t>
            </a:r>
            <a:r>
              <a:rPr lang="en-US" sz="6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cs typeface="Arial" panose="020B0604020202020204" pitchFamily="34" charset="0"/>
              </a:rPr>
              <a:t>văn</a:t>
            </a:r>
            <a:r>
              <a:rPr lang="en-US" sz="6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cs typeface="Arial" panose="020B0604020202020204" pitchFamily="34" charset="0"/>
              </a:rPr>
              <a:t>kể</a:t>
            </a:r>
            <a:r>
              <a:rPr lang="en-US" sz="6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cs typeface="Arial" panose="020B0604020202020204" pitchFamily="34" charset="0"/>
              </a:rPr>
              <a:t>chuyện</a:t>
            </a:r>
            <a:endParaRPr lang="en-US" sz="6600" b="1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15" name="TextBox 294"/>
          <p:cNvSpPr txBox="1">
            <a:spLocks noChangeArrowheads="1"/>
          </p:cNvSpPr>
          <p:nvPr/>
        </p:nvSpPr>
        <p:spPr bwMode="auto">
          <a:xfrm>
            <a:off x="2595563" y="511175"/>
            <a:ext cx="632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ỦY BAN NHÂN DÂN QUẬN LONG BIÊN</a:t>
            </a:r>
          </a:p>
          <a:p>
            <a:pPr algn="ctr" eaLnBrk="1" hangingPunct="1"/>
            <a:r>
              <a:rPr lang="en-US" altLang="en-US" sz="24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="" xmlns:a16="http://schemas.microsoft.com/office/drawing/2014/main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2121" y="495165"/>
            <a:ext cx="1153687" cy="1153687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63498464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228600" y="1266885"/>
            <a:ext cx="11353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Chọn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trong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các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đề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u="sng" dirty="0" err="1">
                <a:solidFill>
                  <a:schemeClr val="tx1"/>
                </a:solidFill>
                <a:cs typeface="Times New Roman" pitchFamily="18" charset="0"/>
              </a:rPr>
              <a:t>sau</a:t>
            </a:r>
            <a:r>
              <a:rPr lang="en-US" sz="4800" u="sng" dirty="0">
                <a:solidFill>
                  <a:schemeClr val="tx1"/>
                </a:solidFill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ts val="0"/>
              </a:spcBef>
            </a:pP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1/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Hãy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kể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kỉ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niệm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khó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quên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về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tình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bạn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ts val="0"/>
              </a:spcBef>
            </a:pP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2/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Hãy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kể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mà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em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thích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nhất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trong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truyện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đã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được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học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ts val="0"/>
              </a:spcBef>
            </a:pP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3/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Kể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lại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cổ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tích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mà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em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biết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theo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lời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nhân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vật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trong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đó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9700" y="304800"/>
            <a:ext cx="8382000" cy="609600"/>
          </a:xfrm>
        </p:spPr>
        <p:txBody>
          <a:bodyPr/>
          <a:lstStyle/>
          <a:p>
            <a:pPr algn="ctr"/>
            <a:r>
              <a:rPr lang="en-US" sz="36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XÉT</a:t>
            </a:r>
            <a:endParaRPr lang="en-US" sz="36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838200" y="634096"/>
            <a:ext cx="533277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000" dirty="0">
                <a:solidFill>
                  <a:srgbClr val="CC0066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cs typeface="Times New Roman" pitchFamily="18" charset="0"/>
              </a:rPr>
              <a:t>Ưu</a:t>
            </a:r>
            <a:r>
              <a:rPr lang="en-US" sz="48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cs typeface="Times New Roman" pitchFamily="18" charset="0"/>
              </a:rPr>
              <a:t>điểm</a:t>
            </a:r>
            <a:endParaRPr lang="en-US" sz="48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04800" y="1724085"/>
            <a:ext cx="113538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-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Đa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số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bài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làm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có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bố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cục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đầy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đủ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rõ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ràng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cân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đối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-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Xây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dựng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cốt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truyện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tương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đối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hợp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lí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số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bài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làm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biết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sử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dụng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lời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kể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tự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nhiên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diễn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đạt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tương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đối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trôi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chảy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biết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sử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dụng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dấu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để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phân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biệt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lời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nhân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vật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với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lời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dẫn</a:t>
            </a:r>
            <a:r>
              <a:rPr lang="en-US" sz="4800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8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n-US" sz="4800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457200"/>
            <a:ext cx="8382000" cy="914400"/>
          </a:xfrm>
        </p:spPr>
        <p:txBody>
          <a:bodyPr/>
          <a:lstStyle/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0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itchFamily="18" charset="0"/>
              </a:rPr>
              <a:t>SỬA</a:t>
            </a:r>
            <a:r>
              <a:rPr lang="en-US" sz="40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itchFamily="18" charset="0"/>
              </a:rPr>
              <a:t>LỖI</a:t>
            </a:r>
            <a:r>
              <a:rPr lang="en-US" sz="40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endParaRPr lang="en-US" dirty="0">
              <a:solidFill>
                <a:srgbClr val="CC3300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457200" y="1958876"/>
            <a:ext cx="109728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-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Đọc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lại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làm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mình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lời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phê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cô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giáo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để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sửa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lỗi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trao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đổi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với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bạn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để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kiểm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tra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kết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quả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chemeClr val="tx1"/>
                </a:solidFill>
                <a:cs typeface="Times New Roman" pitchFamily="18" charset="0"/>
              </a:rPr>
              <a:t>sửa</a:t>
            </a:r>
            <a:r>
              <a:rPr lang="en-US" sz="48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chemeClr val="tx1"/>
                </a:solidFill>
                <a:cs typeface="Times New Roman" pitchFamily="18" charset="0"/>
              </a:rPr>
              <a:t>lỗi</a:t>
            </a:r>
            <a:endParaRPr lang="en-US" sz="48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38200" y="685800"/>
            <a:ext cx="10515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dirty="0">
                <a:cs typeface="Times New Roman" pitchFamily="18" charset="0"/>
              </a:rPr>
              <a:t>1/ </a:t>
            </a:r>
            <a:r>
              <a:rPr lang="en-US" sz="4800" dirty="0" err="1">
                <a:cs typeface="Times New Roman" pitchFamily="18" charset="0"/>
              </a:rPr>
              <a:t>Chữa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lỗi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chung</a:t>
            </a:r>
            <a:endParaRPr lang="en-US" sz="4800" dirty="0">
              <a:cs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838200" y="1524000"/>
            <a:ext cx="839032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dirty="0">
                <a:cs typeface="Times New Roman" pitchFamily="18" charset="0"/>
              </a:rPr>
              <a:t>2/ </a:t>
            </a:r>
            <a:r>
              <a:rPr lang="en-US" sz="4800" dirty="0" err="1">
                <a:cs typeface="Times New Roman" pitchFamily="18" charset="0"/>
              </a:rPr>
              <a:t>Chữa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lỗi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trong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bài</a:t>
            </a:r>
            <a:endParaRPr lang="en-US" sz="4800" dirty="0">
              <a:cs typeface="Times New Roman" pitchFamily="18" charset="0"/>
            </a:endParaRP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849349" y="2682140"/>
            <a:ext cx="1073305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dirty="0">
                <a:cs typeface="Times New Roman" pitchFamily="18" charset="0"/>
              </a:rPr>
              <a:t>3/ </a:t>
            </a:r>
            <a:r>
              <a:rPr lang="en-US" sz="4800" dirty="0" err="1">
                <a:cs typeface="Times New Roman" pitchFamily="18" charset="0"/>
              </a:rPr>
              <a:t>Những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đoạn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văn</a:t>
            </a:r>
            <a:r>
              <a:rPr lang="en-US" sz="4800" dirty="0">
                <a:cs typeface="Times New Roman" pitchFamily="18" charset="0"/>
              </a:rPr>
              <a:t> hay, </a:t>
            </a:r>
            <a:r>
              <a:rPr lang="en-US" sz="4800" dirty="0" err="1">
                <a:cs typeface="Times New Roman" pitchFamily="18" charset="0"/>
              </a:rPr>
              <a:t>bài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văn</a:t>
            </a:r>
            <a:r>
              <a:rPr lang="en-US" sz="4800" dirty="0">
                <a:cs typeface="Times New Roman" pitchFamily="18" charset="0"/>
              </a:rPr>
              <a:t> hay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838200" y="3810000"/>
            <a:ext cx="86868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800" dirty="0">
                <a:cs typeface="Times New Roman" pitchFamily="18" charset="0"/>
              </a:rPr>
              <a:t>4/ </a:t>
            </a:r>
            <a:r>
              <a:rPr lang="en-US" sz="4800" dirty="0" err="1">
                <a:cs typeface="Times New Roman" pitchFamily="18" charset="0"/>
              </a:rPr>
              <a:t>Viết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lại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đoạn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văn</a:t>
            </a:r>
            <a:r>
              <a:rPr lang="en-US" sz="4800" dirty="0">
                <a:cs typeface="Times New Roman" pitchFamily="18" charset="0"/>
              </a:rPr>
              <a:t> </a:t>
            </a:r>
            <a:r>
              <a:rPr lang="en-US" sz="4800" dirty="0" err="1">
                <a:cs typeface="Times New Roman" pitchFamily="18" charset="0"/>
              </a:rPr>
              <a:t>cho</a:t>
            </a:r>
            <a:r>
              <a:rPr lang="en-US" sz="4800" dirty="0">
                <a:cs typeface="Times New Roman" pitchFamily="18" charset="0"/>
              </a:rPr>
              <a:t> hay </a:t>
            </a:r>
            <a:r>
              <a:rPr lang="en-US" sz="4800" dirty="0" err="1">
                <a:cs typeface="Times New Roman" pitchFamily="18" charset="0"/>
              </a:rPr>
              <a:t>hơn</a:t>
            </a:r>
            <a:endParaRPr lang="en-US" sz="48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44329" y="261521"/>
            <a:ext cx="8382000" cy="838200"/>
          </a:xfrm>
        </p:spPr>
        <p:txBody>
          <a:bodyPr/>
          <a:lstStyle/>
          <a:p>
            <a:pPr algn="ctr"/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HAY</a:t>
            </a:r>
            <a:endParaRPr lang="en-US" sz="4800" dirty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304800" y="1422261"/>
            <a:ext cx="112776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800" dirty="0">
                <a:solidFill>
                  <a:srgbClr val="CC0066"/>
                </a:solidFill>
                <a:cs typeface="Times New Roman" pitchFamily="18" charset="0"/>
              </a:rPr>
              <a:t>      </a:t>
            </a:r>
            <a:r>
              <a:rPr lang="en-US" sz="4400" b="1" dirty="0" err="1" smtClean="0">
                <a:solidFill>
                  <a:schemeClr val="tx1"/>
                </a:solidFill>
                <a:cs typeface="Times New Roman" pitchFamily="18" charset="0"/>
              </a:rPr>
              <a:t>Cây</a:t>
            </a:r>
            <a:r>
              <a:rPr lang="en-US" sz="44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khế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rất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sai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quả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Mùa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khế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chín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hương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thơm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toả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khắp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vườn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Để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thử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lòng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người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ta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vờ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thản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nhiên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ăn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hết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quả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này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đến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quả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khác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Thấy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vậy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chàng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trai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ngửa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cổ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van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xin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: “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Chim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ơi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! Xin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chim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hãy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thương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tôi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!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Chim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ăn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hết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khế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thì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tôi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lấy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gì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đổi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gạo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?”</a:t>
            </a:r>
            <a:endParaRPr lang="en-US" sz="4400" dirty="0">
              <a:solidFill>
                <a:srgbClr val="CC0066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457200" y="1126153"/>
            <a:ext cx="108966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0000FF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sz="4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cs typeface="Times New Roman" pitchFamily="18" charset="0"/>
              </a:rPr>
              <a:t>Em</a:t>
            </a:r>
            <a:r>
              <a:rPr lang="en-US" sz="44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rất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thích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Văn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hay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chữ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tx1"/>
                </a:solidFill>
                <a:cs typeface="Times New Roman" pitchFamily="18" charset="0"/>
              </a:rPr>
              <a:t>tốt</a:t>
            </a:r>
            <a:r>
              <a:rPr lang="en-US" sz="4400" b="1" dirty="0" smtClean="0">
                <a:solidFill>
                  <a:schemeClr val="tx1"/>
                </a:solidFill>
                <a:cs typeface="Times New Roman" pitchFamily="18" charset="0"/>
              </a:rPr>
              <a:t>. </a:t>
            </a:r>
            <a:r>
              <a:rPr lang="en-US" sz="4400" b="1" dirty="0" err="1" smtClean="0">
                <a:solidFill>
                  <a:schemeClr val="tx1"/>
                </a:solidFill>
                <a:cs typeface="Times New Roman" pitchFamily="18" charset="0"/>
              </a:rPr>
              <a:t>Câu</a:t>
            </a:r>
            <a:r>
              <a:rPr lang="en-US" sz="44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chuyện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không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những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đã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cho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em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một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học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sâu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sắc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về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tính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kiên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trì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bền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bỉ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khắc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phục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khó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khăn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để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thành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công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mà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còn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nhắc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nhở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mọi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người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phải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luôn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cố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gắng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rèn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bản</a:t>
            </a:r>
            <a:r>
              <a:rPr lang="en-US" sz="44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chemeClr val="tx1"/>
                </a:solidFill>
                <a:cs typeface="Times New Roman" pitchFamily="18" charset="0"/>
              </a:rPr>
              <a:t>thân</a:t>
            </a:r>
            <a:r>
              <a:rPr lang="en-US" sz="4400" b="1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  <a:endParaRPr lang="en-US" sz="44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40936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362200"/>
            <a:ext cx="10591800" cy="1676400"/>
          </a:xfrm>
        </p:spPr>
        <p:txBody>
          <a:bodyPr/>
          <a:lstStyle/>
          <a:p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4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4800" b="1" dirty="0" err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4800" b="1" dirty="0">
              <a:solidFill>
                <a:srgbClr val="FF0066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" descr="000002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52400"/>
            <a:ext cx="116586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0" name="WordArt 8"/>
          <p:cNvSpPr>
            <a:spLocks noChangeArrowheads="1" noChangeShapeType="1" noTextEdit="1"/>
          </p:cNvSpPr>
          <p:nvPr/>
        </p:nvSpPr>
        <p:spPr bwMode="auto">
          <a:xfrm>
            <a:off x="1600200" y="1981200"/>
            <a:ext cx="8610600" cy="37338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Chào tạm biệt</a:t>
            </a:r>
          </a:p>
          <a:p>
            <a:pPr algn="ctr"/>
            <a:r>
              <a:rPr lang="vi-V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Hẹn gặp lại!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293&quot;&gt;&lt;object type=&quot;3&quot; unique_id=&quot;10294&quot;&gt;&lt;property id=&quot;20148&quot; value=&quot;5&quot;/&gt;&lt;property id=&quot;20300&quot; value=&quot;Slide 1&quot;/&gt;&lt;property id=&quot;20307&quot; value=&quot;273&quot;/&gt;&lt;/object&gt;&lt;object type=&quot;3&quot; unique_id=&quot;10297&quot;&gt;&lt;property id=&quot;20148&quot; value=&quot;5&quot;/&gt;&lt;property id=&quot;20300&quot; value=&quot;Slide 2&quot;/&gt;&lt;property id=&quot;20307&quot; value=&quot;258&quot;/&gt;&lt;/object&gt;&lt;object type=&quot;3&quot; unique_id=&quot;10298&quot;&gt;&lt;property id=&quot;20148&quot; value=&quot;5&quot;/&gt;&lt;property id=&quot;20300&quot; value=&quot;Slide 3 - &amp;quot;NHẬN XÉT&amp;quot;&quot;/&gt;&lt;property id=&quot;20307&quot; value=&quot;269&quot;/&gt;&lt;/object&gt;&lt;object type=&quot;3&quot; unique_id=&quot;10299&quot;&gt;&lt;property id=&quot;20148&quot; value=&quot;5&quot;/&gt;&lt;property id=&quot;20300&quot; value=&quot;Slide 4 - &amp;quot;TỰ SỬA LỖI TRONG BÀI &amp;quot;&quot;/&gt;&lt;property id=&quot;20307&quot; value=&quot;270&quot;/&gt;&lt;/object&gt;&lt;object type=&quot;3&quot; unique_id=&quot;10300&quot;&gt;&lt;property id=&quot;20148&quot; value=&quot;5&quot;/&gt;&lt;property id=&quot;20300&quot; value=&quot;Slide 5&quot;/&gt;&lt;property id=&quot;20307&quot; value=&quot;259&quot;/&gt;&lt;/object&gt;&lt;object type=&quot;3&quot; unique_id=&quot;10301&quot;&gt;&lt;property id=&quot;20148&quot; value=&quot;5&quot;/&gt;&lt;property id=&quot;20300&quot; value=&quot;Slide 6 - &amp;quot;HỌC TẬP ĐOẠN VĂN HAY&amp;quot;&quot;/&gt;&lt;property id=&quot;20307&quot; value=&quot;271&quot;/&gt;&lt;/object&gt;&lt;object type=&quot;3&quot; unique_id=&quot;10302&quot;&gt;&lt;property id=&quot;20148&quot; value=&quot;5&quot;/&gt;&lt;property id=&quot;20300&quot; value=&quot;Slide 7&quot;/&gt;&lt;property id=&quot;20307&quot; value=&quot;277&quot;/&gt;&lt;/object&gt;&lt;object type=&quot;3&quot; unique_id=&quot;10303&quot;&gt;&lt;property id=&quot;20148&quot; value=&quot;5&quot;/&gt;&lt;property id=&quot;20300&quot; value=&quot;Slide 8 - &amp;quot;Chọn một đoạn trong bài làm của em, viết lại theo cách khác hay hơn&amp;quot;&quot;/&gt;&lt;property id=&quot;20307&quot; value=&quot;272&quot;/&gt;&lt;/object&gt;&lt;object type=&quot;3&quot; unique_id=&quot;10305&quot;&gt;&lt;property id=&quot;20148&quot; value=&quot;5&quot;/&gt;&lt;property id=&quot;20300&quot; value=&quot;Slide 9&quot;/&gt;&lt;property id=&quot;20307&quot; value=&quot;262&quot;/&gt;&lt;/object&gt;&lt;/object&gt;&lt;object type=&quot;8&quot; unique_id=&quot;10327&quot;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ốc">
  <a:themeElements>
    <a:clrScheme name="Gốc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Gốc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Gốc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ốc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Gốc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203</TotalTime>
  <Words>361</Words>
  <Application>Microsoft Office PowerPoint</Application>
  <PresentationFormat>Custom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Gốc</vt:lpstr>
      <vt:lpstr>PowerPoint Presentation</vt:lpstr>
      <vt:lpstr>PowerPoint Presentation</vt:lpstr>
      <vt:lpstr>NHẬN XÉT</vt:lpstr>
      <vt:lpstr>TỰ SỬA LỖI TRONG BÀI </vt:lpstr>
      <vt:lpstr>PowerPoint Presentation</vt:lpstr>
      <vt:lpstr>HỌC TẬP ĐOẠN VĂN HAY</vt:lpstr>
      <vt:lpstr>PowerPoint Presentation</vt:lpstr>
      <vt:lpstr>Chọn một đoạn trong bài làm của em, viết lại theo cách khác hay hơn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MTC</cp:lastModifiedBy>
  <cp:revision>26</cp:revision>
  <dcterms:created xsi:type="dcterms:W3CDTF">2009-01-25T11:56:07Z</dcterms:created>
  <dcterms:modified xsi:type="dcterms:W3CDTF">2023-02-16T02:20:20Z</dcterms:modified>
</cp:coreProperties>
</file>