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6" r:id="rId1"/>
    <p:sldMasterId id="2147483754" r:id="rId2"/>
    <p:sldMasterId id="2147483787" r:id="rId3"/>
  </p:sldMasterIdLst>
  <p:notesMasterIdLst>
    <p:notesMasterId r:id="rId19"/>
  </p:notesMasterIdLst>
  <p:sldIdLst>
    <p:sldId id="333" r:id="rId4"/>
    <p:sldId id="258" r:id="rId5"/>
    <p:sldId id="259" r:id="rId6"/>
    <p:sldId id="317" r:id="rId7"/>
    <p:sldId id="319" r:id="rId8"/>
    <p:sldId id="322" r:id="rId9"/>
    <p:sldId id="321" r:id="rId10"/>
    <p:sldId id="323" r:id="rId11"/>
    <p:sldId id="324" r:id="rId12"/>
    <p:sldId id="325" r:id="rId13"/>
    <p:sldId id="271" r:id="rId14"/>
    <p:sldId id="329" r:id="rId15"/>
    <p:sldId id="331" r:id="rId16"/>
    <p:sldId id="332" r:id="rId17"/>
    <p:sldId id="272" r:id="rId18"/>
  </p:sldIdLst>
  <p:sldSz cx="12192000" cy="6858000"/>
  <p:notesSz cx="6858000" cy="9144000"/>
  <p:embeddedFontLst>
    <p:embeddedFont>
      <p:font typeface="Barlow" panose="020F0502020204030204" pitchFamily="2" charset="0"/>
      <p:regular r:id="rId20"/>
    </p:embeddedFont>
    <p:embeddedFont>
      <p:font typeface="Nunito" panose="020F0502020204030204" pitchFamily="2" charset="0"/>
      <p:regular r:id="rId21"/>
      <p:bold r:id="rId22"/>
      <p:italic r:id="rId23"/>
      <p:boldItalic r:id="rId24"/>
    </p:embeddedFont>
    <p:embeddedFont>
      <p:font typeface="Raleway" panose="020F0502020204030204" pitchFamily="2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932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CDE59B5-03EA-446D-9E08-4BDEB107F9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59D0DC-4E86-4BC0-BB3A-5EADEEA5F4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D270355-F81F-4898-A629-1453B003BF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74459-71A7-492F-9380-02C6E53D0C36}"/>
              </a:ext>
            </a:extLst>
          </p:cNvPr>
          <p:cNvSpPr txBox="1"/>
          <p:nvPr/>
        </p:nvSpPr>
        <p:spPr>
          <a:xfrm>
            <a:off x="2664618" y="442913"/>
            <a:ext cx="6862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</a:t>
            </a:r>
          </a:p>
          <a:p>
            <a:pPr algn="ctr"/>
            <a:r>
              <a:rPr lang="en-US" sz="2800" b="1" dirty="0"/>
              <a:t>TRƯỜNG TIỂU HỌC ÁI MỘ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3DC21-1BA4-428F-8908-B9B50B80DD43}"/>
              </a:ext>
            </a:extLst>
          </p:cNvPr>
          <p:cNvSpPr txBox="1"/>
          <p:nvPr/>
        </p:nvSpPr>
        <p:spPr>
          <a:xfrm>
            <a:off x="4521992" y="3648082"/>
            <a:ext cx="3148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TOÁN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979A0-FC21-4D15-8283-0314BBE69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2" y="1528766"/>
            <a:ext cx="1890713" cy="18907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52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số: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408758" y="3706029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1682957" y="5356878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517557" y="5407911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648" y="1916135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43" y="5016705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13,5m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4146130" y="2542742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4095388" y="3840145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66" y="2500317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(1,5 x 1,5) x 4 = 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508" y="3859320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(1,5 x 1,5) x 6 = 13,5 (m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4246518" y="1293134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1,5m.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7" grpId="0" animBg="1"/>
      <p:bldP spid="122" grpId="0" animBg="1"/>
      <p:bldP spid="123" grpId="0" animBg="1"/>
      <p:bldP spid="124" grpId="0" animBg="1"/>
      <p:bldP spid="1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108097" y="3812104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20" name="Google Shape;6520;p41"/>
          <p:cNvSpPr/>
          <p:nvPr/>
        </p:nvSpPr>
        <p:spPr>
          <a:xfrm>
            <a:off x="11382296" y="5462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216896" y="5513986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38" y="400887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5600296" y="720818"/>
            <a:ext cx="2776134" cy="372753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7284229" y="1156729"/>
            <a:ext cx="3294871" cy="37275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BCDB144-F5AA-4E9A-B193-B32514335DEB}"/>
              </a:ext>
            </a:extLst>
          </p:cNvPr>
          <p:cNvSpPr/>
          <p:nvPr/>
        </p:nvSpPr>
        <p:spPr>
          <a:xfrm>
            <a:off x="1327651" y="1613947"/>
            <a:ext cx="5824016" cy="36437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5246208" y="1152631"/>
            <a:ext cx="1905459" cy="399801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4EAD6E-5098-4E2D-8375-3821DA4D134B}"/>
              </a:ext>
            </a:extLst>
          </p:cNvPr>
          <p:cNvGrpSpPr/>
          <p:nvPr/>
        </p:nvGrpSpPr>
        <p:grpSpPr>
          <a:xfrm>
            <a:off x="1052780" y="2761527"/>
            <a:ext cx="2981914" cy="2571810"/>
            <a:chOff x="3749828" y="2497846"/>
            <a:chExt cx="2981914" cy="2571810"/>
          </a:xfrm>
        </p:grpSpPr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45510E66-4567-4383-820A-EB8E48A1150C}"/>
                </a:ext>
              </a:extLst>
            </p:cNvPr>
            <p:cNvSpPr/>
            <p:nvPr/>
          </p:nvSpPr>
          <p:spPr bwMode="auto">
            <a:xfrm rot="18833929">
              <a:off x="3256284" y="3140037"/>
              <a:ext cx="2320295" cy="1333207"/>
            </a:xfrm>
            <a:prstGeom prst="parallelogram">
              <a:avLst>
                <a:gd name="adj" fmla="val 1063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6A54F0-2735-40C1-BC53-6F8553BDA977}"/>
                </a:ext>
              </a:extLst>
            </p:cNvPr>
            <p:cNvSpPr/>
            <p:nvPr/>
          </p:nvSpPr>
          <p:spPr bwMode="auto">
            <a:xfrm>
              <a:off x="4715157" y="2525118"/>
              <a:ext cx="2016585" cy="19148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Parallelogram 141">
              <a:extLst>
                <a:ext uri="{FF2B5EF4-FFF2-40B4-BE49-F238E27FC236}">
                  <a16:creationId xmlns:a16="http://schemas.microsoft.com/office/drawing/2014/main" id="{7B9BDA6A-ACC6-41C9-8ED8-DA227E683B9F}"/>
                </a:ext>
              </a:extLst>
            </p:cNvPr>
            <p:cNvSpPr/>
            <p:nvPr/>
          </p:nvSpPr>
          <p:spPr bwMode="auto">
            <a:xfrm>
              <a:off x="4151722" y="4437573"/>
              <a:ext cx="2492236" cy="625153"/>
            </a:xfrm>
            <a:prstGeom prst="parallelogram">
              <a:avLst>
                <a:gd name="adj" fmla="val 98788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BF5BCA-B686-438D-8A69-223EC8A08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5436" y="2497846"/>
              <a:ext cx="2589483" cy="2571810"/>
              <a:chOff x="1810" y="1152"/>
              <a:chExt cx="2510" cy="1886"/>
            </a:xfrm>
            <a:noFill/>
          </p:grpSpPr>
          <p:sp>
            <p:nvSpPr>
              <p:cNvPr id="154" name="AutoShape 20">
                <a:extLst>
                  <a:ext uri="{FF2B5EF4-FFF2-40B4-BE49-F238E27FC236}">
                    <a16:creationId xmlns:a16="http://schemas.microsoft.com/office/drawing/2014/main" id="{CEBF8681-201B-4428-89C3-E1CAAFDCD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5" name="Line 21">
                <a:extLst>
                  <a:ext uri="{FF2B5EF4-FFF2-40B4-BE49-F238E27FC236}">
                    <a16:creationId xmlns:a16="http://schemas.microsoft.com/office/drawing/2014/main" id="{BEF550D4-8B6E-4DD1-AF92-30AADF4BE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1172"/>
                <a:ext cx="8" cy="1392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7" name="Line 22">
                <a:extLst>
                  <a:ext uri="{FF2B5EF4-FFF2-40B4-BE49-F238E27FC236}">
                    <a16:creationId xmlns:a16="http://schemas.microsoft.com/office/drawing/2014/main" id="{8172CF41-B791-4E90-A49D-D3E56DF67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8" y="2558"/>
                <a:ext cx="1938" cy="6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8" name="Line 23">
                <a:extLst>
                  <a:ext uri="{FF2B5EF4-FFF2-40B4-BE49-F238E27FC236}">
                    <a16:creationId xmlns:a16="http://schemas.microsoft.com/office/drawing/2014/main" id="{E562841D-0B58-4ECC-9AE0-4066E5569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70"/>
                <a:ext cx="592" cy="468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2B1078B-E2C7-404E-B9CC-A64799C03C22}"/>
                </a:ext>
              </a:extLst>
            </p:cNvPr>
            <p:cNvSpPr/>
            <p:nvPr/>
          </p:nvSpPr>
          <p:spPr bwMode="auto">
            <a:xfrm>
              <a:off x="6096000" y="2552972"/>
              <a:ext cx="601533" cy="2460584"/>
            </a:xfrm>
            <a:custGeom>
              <a:avLst/>
              <a:gdLst>
                <a:gd name="connsiteX0" fmla="*/ 0 w 1038403"/>
                <a:gd name="connsiteY0" fmla="*/ 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0 w 1038403"/>
                <a:gd name="connsiteY4" fmla="*/ 0 h 2220180"/>
                <a:gd name="connsiteX0" fmla="*/ 25400 w 1038403"/>
                <a:gd name="connsiteY0" fmla="*/ 38100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25400 w 1038403"/>
                <a:gd name="connsiteY4" fmla="*/ 381000 h 2220180"/>
                <a:gd name="connsiteX0" fmla="*/ 25400 w 1038403"/>
                <a:gd name="connsiteY0" fmla="*/ 596900 h 2436080"/>
                <a:gd name="connsiteX1" fmla="*/ 695503 w 1038403"/>
                <a:gd name="connsiteY1" fmla="*/ 0 h 2436080"/>
                <a:gd name="connsiteX2" fmla="*/ 1038403 w 1038403"/>
                <a:gd name="connsiteY2" fmla="*/ 2436080 h 2436080"/>
                <a:gd name="connsiteX3" fmla="*/ 0 w 1038403"/>
                <a:gd name="connsiteY3" fmla="*/ 2436080 h 2436080"/>
                <a:gd name="connsiteX4" fmla="*/ 25400 w 1038403"/>
                <a:gd name="connsiteY4" fmla="*/ 596900 h 2436080"/>
                <a:gd name="connsiteX0" fmla="*/ 25400 w 695503"/>
                <a:gd name="connsiteY0" fmla="*/ 596900 h 2436080"/>
                <a:gd name="connsiteX1" fmla="*/ 695503 w 695503"/>
                <a:gd name="connsiteY1" fmla="*/ 0 h 2436080"/>
                <a:gd name="connsiteX2" fmla="*/ 657403 w 695503"/>
                <a:gd name="connsiteY2" fmla="*/ 1915380 h 2436080"/>
                <a:gd name="connsiteX3" fmla="*/ 0 w 695503"/>
                <a:gd name="connsiteY3" fmla="*/ 2436080 h 2436080"/>
                <a:gd name="connsiteX4" fmla="*/ 25400 w 695503"/>
                <a:gd name="connsiteY4" fmla="*/ 596900 h 2436080"/>
                <a:gd name="connsiteX0" fmla="*/ 0 w 670103"/>
                <a:gd name="connsiteY0" fmla="*/ 596900 h 2613880"/>
                <a:gd name="connsiteX1" fmla="*/ 670103 w 670103"/>
                <a:gd name="connsiteY1" fmla="*/ 0 h 2613880"/>
                <a:gd name="connsiteX2" fmla="*/ 632003 w 670103"/>
                <a:gd name="connsiteY2" fmla="*/ 1915380 h 2613880"/>
                <a:gd name="connsiteX3" fmla="*/ 12700 w 670103"/>
                <a:gd name="connsiteY3" fmla="*/ 2613880 h 2613880"/>
                <a:gd name="connsiteX4" fmla="*/ 0 w 670103"/>
                <a:gd name="connsiteY4" fmla="*/ 596900 h 2613880"/>
                <a:gd name="connsiteX0" fmla="*/ 13262 w 683365"/>
                <a:gd name="connsiteY0" fmla="*/ 596900 h 2512280"/>
                <a:gd name="connsiteX1" fmla="*/ 683365 w 683365"/>
                <a:gd name="connsiteY1" fmla="*/ 0 h 2512280"/>
                <a:gd name="connsiteX2" fmla="*/ 645265 w 683365"/>
                <a:gd name="connsiteY2" fmla="*/ 1915380 h 2512280"/>
                <a:gd name="connsiteX3" fmla="*/ 562 w 683365"/>
                <a:gd name="connsiteY3" fmla="*/ 2512280 h 2512280"/>
                <a:gd name="connsiteX4" fmla="*/ 13262 w 683365"/>
                <a:gd name="connsiteY4" fmla="*/ 596900 h 2512280"/>
                <a:gd name="connsiteX0" fmla="*/ 13262 w 721421"/>
                <a:gd name="connsiteY0" fmla="*/ 596900 h 2512280"/>
                <a:gd name="connsiteX1" fmla="*/ 683365 w 721421"/>
                <a:gd name="connsiteY1" fmla="*/ 0 h 2512280"/>
                <a:gd name="connsiteX2" fmla="*/ 721421 w 721421"/>
                <a:gd name="connsiteY2" fmla="*/ 1863513 h 2512280"/>
                <a:gd name="connsiteX3" fmla="*/ 562 w 721421"/>
                <a:gd name="connsiteY3" fmla="*/ 2512280 h 2512280"/>
                <a:gd name="connsiteX4" fmla="*/ 13262 w 721421"/>
                <a:gd name="connsiteY4" fmla="*/ 596900 h 25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421" h="2512280">
                  <a:moveTo>
                    <a:pt x="13262" y="596900"/>
                  </a:moveTo>
                  <a:lnTo>
                    <a:pt x="683365" y="0"/>
                  </a:lnTo>
                  <a:lnTo>
                    <a:pt x="721421" y="1863513"/>
                  </a:lnTo>
                  <a:lnTo>
                    <a:pt x="562" y="2512280"/>
                  </a:lnTo>
                  <a:cubicBezTo>
                    <a:pt x="-3671" y="1839953"/>
                    <a:pt x="17495" y="1269227"/>
                    <a:pt x="13262" y="59690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A0C842F-83D3-4F9B-9C64-941040D5A7A1}"/>
                </a:ext>
              </a:extLst>
            </p:cNvPr>
            <p:cNvSpPr/>
            <p:nvPr/>
          </p:nvSpPr>
          <p:spPr bwMode="auto">
            <a:xfrm>
              <a:off x="4162909" y="3172112"/>
              <a:ext cx="1882533" cy="187302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1" name="Text Box 69">
            <a:extLst>
              <a:ext uri="{FF2B5EF4-FFF2-40B4-BE49-F238E27FC236}">
                <a16:creationId xmlns:a16="http://schemas.microsoft.com/office/drawing/2014/main" id="{C4F7DA7F-5726-435C-9C7A-6012AEF0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830" y="5513986"/>
            <a:ext cx="3006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31,25 dm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6" name="Text Box 69">
            <a:extLst>
              <a:ext uri="{FF2B5EF4-FFF2-40B4-BE49-F238E27FC236}">
                <a16:creationId xmlns:a16="http://schemas.microsoft.com/office/drawing/2014/main" id="{C2C89099-ADF9-4E3D-A4A7-B04335D5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67" y="2064606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930" y="621589"/>
            <a:ext cx="94290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dm.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20370246-ABF9-4B7F-9D28-46A3DC3EC8A7}"/>
              </a:ext>
            </a:extLst>
          </p:cNvPr>
          <p:cNvSpPr/>
          <p:nvPr/>
        </p:nvSpPr>
        <p:spPr>
          <a:xfrm>
            <a:off x="7742436" y="3888506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Text Box 69">
            <a:extLst>
              <a:ext uri="{FF2B5EF4-FFF2-40B4-BE49-F238E27FC236}">
                <a16:creationId xmlns:a16="http://schemas.microsoft.com/office/drawing/2014/main" id="{C949A9F4-1E86-458F-83A5-D5E67959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124" y="2557932"/>
            <a:ext cx="7386984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800" b="1" baseline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2,5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2,5 = 6,25 (dm</a:t>
            </a:r>
            <a:r>
              <a:rPr lang="en-US" altLang="en-US" sz="2800" b="1" baseline="3000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270B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altLang="en-US" sz="2800" b="1" noProof="0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noProof="0" dirty="0" err="1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6,25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5 = </a:t>
            </a:r>
            <a:r>
              <a:rPr lang="en-US" altLang="en-US" sz="2800" b="1" dirty="0">
                <a:solidFill>
                  <a:srgbClr val="2270B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31,25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(dm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7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160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4" grpId="0" animBg="1"/>
      <p:bldP spid="112" grpId="0" animBg="1"/>
      <p:bldP spid="123" grpId="0" animBg="1"/>
      <p:bldP spid="144" grpId="0"/>
      <p:bldP spid="1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348" y="-373502"/>
            <a:ext cx="6442850" cy="1644303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075" name="Picture 3074">
            <a:extLst>
              <a:ext uri="{FF2B5EF4-FFF2-40B4-BE49-F238E27FC236}">
                <a16:creationId xmlns:a16="http://schemas.microsoft.com/office/drawing/2014/main" id="{A2B4D9F8-A935-4CC3-A59A-D1E8FDB4D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751" y="3748125"/>
            <a:ext cx="4842637" cy="1138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33D87-B802-4904-BB44-7CCD46A03063}"/>
              </a:ext>
            </a:extLst>
          </p:cNvPr>
          <p:cNvSpPr txBox="1"/>
          <p:nvPr/>
        </p:nvSpPr>
        <p:spPr>
          <a:xfrm>
            <a:off x="1363016" y="2016942"/>
            <a:ext cx="979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ysClr val="windowText" lastClr="000000"/>
                </a:solidFill>
                <a:latin typeface="+mj-lt"/>
              </a:rPr>
              <a:t>Diện tích xung quanh và diện tích toàn phần của hình lập phương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2D633D-04FD-4F70-9CD9-48B8B6661A2C}"/>
              </a:ext>
            </a:extLst>
          </p:cNvPr>
          <p:cNvSpPr txBox="1"/>
          <p:nvPr/>
        </p:nvSpPr>
        <p:spPr>
          <a:xfrm>
            <a:off x="1400953" y="2012908"/>
            <a:ext cx="979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Diện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tích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xung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quanh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và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diện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tích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toàn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phần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của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hình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lập</a:t>
            </a:r>
            <a:r>
              <a:rPr lang="en-US" sz="4800" dirty="0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 </a:t>
            </a:r>
            <a:r>
              <a:rPr lang="en-US" sz="4800" dirty="0" err="1">
                <a:ln w="12700">
                  <a:solidFill>
                    <a:schemeClr val="bg2"/>
                  </a:solidFill>
                </a:ln>
                <a:solidFill>
                  <a:srgbClr val="FFC000"/>
                </a:solidFill>
                <a:latin typeface="+mj-lt"/>
              </a:rPr>
              <a:t>phương</a:t>
            </a:r>
            <a:endParaRPr lang="en-US" sz="4800" dirty="0">
              <a:ln w="12700">
                <a:solidFill>
                  <a:schemeClr val="bg2"/>
                </a:solidFill>
              </a:ln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>
            <a:extLst>
              <a:ext uri="{FF2B5EF4-FFF2-40B4-BE49-F238E27FC236}">
                <a16:creationId xmlns:a16="http://schemas.microsoft.com/office/drawing/2014/main" id="{B92204BD-FA13-4B47-9461-63185BC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6CAB9BC-03F0-4C20-82D7-5BBCF5AC9F39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EC8EAE03-9255-4ED4-ADA6-0A1D482028E6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35">
              <a:extLst>
                <a:ext uri="{FF2B5EF4-FFF2-40B4-BE49-F238E27FC236}">
                  <a16:creationId xmlns:a16="http://schemas.microsoft.com/office/drawing/2014/main" id="{34B78B9D-C8ED-479D-A96D-5B07B051A1C5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AF5242-AA48-434C-BDBD-B2268F4FA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20C9B4F0-4181-4321-B521-E9BD8C305D6B}"/>
              </a:ext>
            </a:extLst>
          </p:cNvPr>
          <p:cNvSpPr txBox="1"/>
          <p:nvPr/>
        </p:nvSpPr>
        <p:spPr>
          <a:xfrm>
            <a:off x="2690438" y="2166543"/>
            <a:ext cx="807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Nắm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quy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tắc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quanh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toàn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phần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lập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3486080-3647-4CCE-998E-16167B7082C1}"/>
              </a:ext>
            </a:extLst>
          </p:cNvPr>
          <p:cNvSpPr txBox="1"/>
          <p:nvPr/>
        </p:nvSpPr>
        <p:spPr>
          <a:xfrm>
            <a:off x="2733732" y="4370498"/>
            <a:ext cx="726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92" grpId="0"/>
          <p:bldP spid="1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454B4-76FE-49DC-861C-58865FC1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021743"/>
            <a:ext cx="6205544" cy="5043168"/>
          </a:xfrm>
          <a:prstGeom prst="rect">
            <a:avLst/>
          </a:prstGeom>
        </p:spPr>
      </p:pic>
      <p:grpSp>
        <p:nvGrpSpPr>
          <p:cNvPr id="9" name="Group 35">
            <a:extLst>
              <a:ext uri="{FF2B5EF4-FFF2-40B4-BE49-F238E27FC236}">
                <a16:creationId xmlns:a16="http://schemas.microsoft.com/office/drawing/2014/main" id="{B61A394F-33F9-4AAE-A32E-CF8668BE5DAC}"/>
              </a:ext>
            </a:extLst>
          </p:cNvPr>
          <p:cNvGrpSpPr>
            <a:grpSpLocks/>
          </p:cNvGrpSpPr>
          <p:nvPr/>
        </p:nvGrpSpPr>
        <p:grpSpPr bwMode="auto">
          <a:xfrm>
            <a:off x="1643670" y="2822618"/>
            <a:ext cx="3614332" cy="3435921"/>
            <a:chOff x="6091242" y="301624"/>
            <a:chExt cx="2235631" cy="1984377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49D31687-C57A-40BE-9DD6-6DD2C89FB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1242" y="301624"/>
              <a:ext cx="2224525" cy="1984377"/>
              <a:chOff x="5007933" y="1444624"/>
              <a:chExt cx="2154290" cy="1984377"/>
            </a:xfrm>
          </p:grpSpPr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5ADD247F-253E-4607-8B20-5C1CC2961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28" y="1447800"/>
                <a:ext cx="533195" cy="19812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0" y="1248"/>
                  </a:cxn>
                  <a:cxn ang="0">
                    <a:pos x="336" y="912"/>
                  </a:cxn>
                  <a:cxn ang="0">
                    <a:pos x="336" y="0"/>
                  </a:cxn>
                </a:cxnLst>
                <a:rect l="0" t="0" r="r" b="b"/>
                <a:pathLst>
                  <a:path w="336" h="1248">
                    <a:moveTo>
                      <a:pt x="336" y="0"/>
                    </a:moveTo>
                    <a:lnTo>
                      <a:pt x="0" y="336"/>
                    </a:lnTo>
                    <a:lnTo>
                      <a:pt x="0" y="1248"/>
                    </a:lnTo>
                    <a:lnTo>
                      <a:pt x="336" y="91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E52B9803-1CB5-40CF-8162-EAF076ABC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446" y="1981201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6E70DEC8-E308-4C0F-B1FD-63B229ABC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447800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E6096DA-25EE-4273-B5F6-17775EF9E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978025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2A07920B-736A-4B82-85CB-0F4754301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933" y="1444624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37">
              <a:extLst>
                <a:ext uri="{FF2B5EF4-FFF2-40B4-BE49-F238E27FC236}">
                  <a16:creationId xmlns:a16="http://schemas.microsoft.com/office/drawing/2014/main" id="{9ADDB6D8-4423-4DA5-9DC9-AE4A32F62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617" y="328450"/>
              <a:ext cx="2186256" cy="1954752"/>
              <a:chOff x="6140617" y="328450"/>
              <a:chExt cx="2186256" cy="195475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6D2D9AD-BD5E-4F70-B57E-B65C59DEBA18}"/>
                  </a:ext>
                </a:extLst>
              </p:cNvPr>
              <p:cNvCxnSpPr/>
              <p:nvPr/>
            </p:nvCxnSpPr>
            <p:spPr bwMode="auto">
              <a:xfrm>
                <a:off x="6667207" y="328613"/>
                <a:ext cx="0" cy="143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B0ED4FC-7498-41AB-BCEC-2F5F2E0139BE}"/>
                  </a:ext>
                </a:extLst>
              </p:cNvPr>
              <p:cNvCxnSpPr/>
              <p:nvPr/>
            </p:nvCxnSpPr>
            <p:spPr bwMode="auto">
              <a:xfrm>
                <a:off x="6698940" y="1752600"/>
                <a:ext cx="162793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BB8BA8D-982D-4112-980E-73FE1F3AA867}"/>
                  </a:ext>
                </a:extLst>
              </p:cNvPr>
              <p:cNvCxnSpPr/>
              <p:nvPr/>
            </p:nvCxnSpPr>
            <p:spPr bwMode="auto">
              <a:xfrm flipH="1">
                <a:off x="6140429" y="1765300"/>
                <a:ext cx="526777" cy="517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9D9221-CA53-4531-9238-A9806A8B23E2}"/>
              </a:ext>
            </a:extLst>
          </p:cNvPr>
          <p:cNvSpPr/>
          <p:nvPr/>
        </p:nvSpPr>
        <p:spPr>
          <a:xfrm>
            <a:off x="1331332" y="471944"/>
            <a:ext cx="9926223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CÁC BẠN HÃY CHO BIẾT CHIẾC HÒM NÀY LÀ HÌNH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4316AA-8EB2-4224-B242-016A775DB48F}"/>
              </a:ext>
            </a:extLst>
          </p:cNvPr>
          <p:cNvSpPr/>
          <p:nvPr/>
        </p:nvSpPr>
        <p:spPr>
          <a:xfrm>
            <a:off x="2597659" y="477443"/>
            <a:ext cx="7393568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HÌNH LẬP PHƯƠNG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3946 -0.002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6D71EE-5894-4714-8D83-9817E168DE60}"/>
              </a:ext>
            </a:extLst>
          </p:cNvPr>
          <p:cNvSpPr/>
          <p:nvPr/>
        </p:nvSpPr>
        <p:spPr>
          <a:xfrm>
            <a:off x="3778759" y="759391"/>
            <a:ext cx="7717439" cy="5339218"/>
          </a:xfrm>
          <a:prstGeom prst="roundRect">
            <a:avLst/>
          </a:prstGeom>
          <a:solidFill>
            <a:schemeClr val="bg1"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Dựa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vào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đặc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điểm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,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hãy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tìm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cách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xung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quanh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toàn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phần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01A6F-F299-4E5D-8A11-E41FB7032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502" y="856861"/>
            <a:ext cx="3355498" cy="58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3618302" y="2465875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7063" y="737714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7784171" y="1000841"/>
            <a:ext cx="2368206" cy="2257081"/>
            <a:chOff x="5740413" y="419100"/>
            <a:chExt cx="1973505" cy="1880901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6107024" y="1946058"/>
              <a:ext cx="86201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 rot="16200000">
              <a:off x="7139606" y="772703"/>
              <a:ext cx="79468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 rot="18889261">
              <a:off x="6919100" y="1663439"/>
              <a:ext cx="78189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5740413" y="419100"/>
              <a:ext cx="1600200" cy="1504069"/>
              <a:chOff x="6102349" y="304800"/>
              <a:chExt cx="2224524" cy="1981200"/>
            </a:xfrm>
          </p:grpSpPr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>
                <a:off x="6102349" y="304800"/>
                <a:ext cx="2214013" cy="1981200"/>
                <a:chOff x="5018690" y="1447800"/>
                <a:chExt cx="2144110" cy="1981200"/>
              </a:xfrm>
            </p:grpSpPr>
            <p:sp>
              <p:nvSpPr>
                <p:cNvPr id="34" name="Freeform 40"/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Freeform 37"/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Freeform 39"/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5913120" y="1039110"/>
            <a:ext cx="0" cy="541249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69"/>
          <p:cNvSpPr txBox="1">
            <a:spLocks noChangeArrowheads="1"/>
          </p:cNvSpPr>
          <p:nvPr/>
        </p:nvSpPr>
        <p:spPr bwMode="auto">
          <a:xfrm>
            <a:off x="6004569" y="3989694"/>
            <a:ext cx="5303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</a:p>
        </p:txBody>
      </p:sp>
      <p:sp>
        <p:nvSpPr>
          <p:cNvPr id="46" name="Text Box 69"/>
          <p:cNvSpPr txBox="1">
            <a:spLocks noChangeArrowheads="1"/>
          </p:cNvSpPr>
          <p:nvPr/>
        </p:nvSpPr>
        <p:spPr bwMode="auto">
          <a:xfrm>
            <a:off x="6057122" y="5207960"/>
            <a:ext cx="5436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  <a:endParaRPr lang="en-US" alt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6D39D9-BD55-4A07-8785-119575767D46}"/>
              </a:ext>
            </a:extLst>
          </p:cNvPr>
          <p:cNvSpPr/>
          <p:nvPr/>
        </p:nvSpPr>
        <p:spPr>
          <a:xfrm>
            <a:off x="7334747" y="124777"/>
            <a:ext cx="3083954" cy="52489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LẬP PHƯƠNG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1570500" y="95077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1144842" y="3422895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703735-2D01-4385-846C-1361F9B71143}"/>
              </a:ext>
            </a:extLst>
          </p:cNvPr>
          <p:cNvSpPr/>
          <p:nvPr/>
        </p:nvSpPr>
        <p:spPr>
          <a:xfrm>
            <a:off x="6626997" y="3395926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2299928" y="3422894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96DF7-2580-4365-BCDB-141954E3BD4E}"/>
              </a:ext>
            </a:extLst>
          </p:cNvPr>
          <p:cNvSpPr/>
          <p:nvPr/>
        </p:nvSpPr>
        <p:spPr>
          <a:xfrm>
            <a:off x="8382052" y="3379996"/>
            <a:ext cx="3111437" cy="458495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2135988" y="4426436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2074557" y="5689496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503491" y="6095189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415195" y="3433037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>
            <a:off x="5913120" y="3376826"/>
            <a:ext cx="5838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vuông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nhau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415195" y="3985525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23893" y="5251271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1102</TotalTime>
  <Words>642</Words>
  <Application>Microsoft Office PowerPoint</Application>
  <PresentationFormat>Widescreen</PresentationFormat>
  <Paragraphs>99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Barlow</vt:lpstr>
      <vt:lpstr>Anaheim</vt:lpstr>
      <vt:lpstr>Tahoma</vt:lpstr>
      <vt:lpstr>Arial</vt:lpstr>
      <vt:lpstr>Calibri Light</vt:lpstr>
      <vt:lpstr>Times New Roman</vt:lpstr>
      <vt:lpstr>Ranchers</vt:lpstr>
      <vt:lpstr>Fredoka One</vt:lpstr>
      <vt:lpstr>Nunito</vt:lpstr>
      <vt:lpstr>Calibri</vt:lpstr>
      <vt:lpstr>Raleway</vt:lpstr>
      <vt:lpstr>Office Theme</vt:lpstr>
      <vt:lpstr>Romeo and Juliet Slideshow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33</cp:revision>
  <dcterms:created xsi:type="dcterms:W3CDTF">2022-01-19T05:02:48Z</dcterms:created>
  <dcterms:modified xsi:type="dcterms:W3CDTF">2024-01-31T05:07:58Z</dcterms:modified>
  <cp:category>9Slide.vn</cp:category>
</cp:coreProperties>
</file>