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
  </p:notesMasterIdLst>
  <p:sldIdLst>
    <p:sldId id="277" r:id="rId4"/>
    <p:sldId id="278" r:id="rId5"/>
    <p:sldId id="258" r:id="rId6"/>
    <p:sldId id="291" r:id="rId7"/>
    <p:sldId id="259" r:id="rId8"/>
    <p:sldId id="272" r:id="rId9"/>
    <p:sldId id="264" r:id="rId10"/>
    <p:sldId id="260" r:id="rId11"/>
    <p:sldId id="261" r:id="rId12"/>
    <p:sldId id="262" r:id="rId13"/>
    <p:sldId id="263" r:id="rId14"/>
    <p:sldId id="271" r:id="rId15"/>
    <p:sldId id="275" r:id="rId16"/>
    <p:sldId id="276" r:id="rId17"/>
    <p:sldId id="269" r:id="rId18"/>
    <p:sldId id="267" r:id="rId19"/>
    <p:sldId id="29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66FF"/>
    <a:srgbClr val="32DA46"/>
    <a:srgbClr val="00FFFF"/>
    <a:srgbClr val="00FF00"/>
    <a:srgbClr val="FF0066"/>
    <a:srgbClr val="8A9E24"/>
    <a:srgbClr val="B20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6" autoAdjust="0"/>
    <p:restoredTop sz="93656" autoAdjust="0"/>
  </p:normalViewPr>
  <p:slideViewPr>
    <p:cSldViewPr>
      <p:cViewPr varScale="1">
        <p:scale>
          <a:sx n="64" d="100"/>
          <a:sy n="64" d="100"/>
        </p:scale>
        <p:origin x="102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86D07B-2ABD-4DE1-9B89-7D95034D87C9}" type="datetimeFigureOut">
              <a:rPr lang="en-US" smtClean="0"/>
              <a:pPr/>
              <a:t>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8A44BC-E30F-4D0C-865E-AB039AB39FFA}" type="slidenum">
              <a:rPr lang="en-US" smtClean="0"/>
              <a:pPr/>
              <a:t>‹#›</a:t>
            </a:fld>
            <a:endParaRPr lang="en-US"/>
          </a:p>
        </p:txBody>
      </p:sp>
    </p:spTree>
    <p:extLst>
      <p:ext uri="{BB962C8B-B14F-4D97-AF65-F5344CB8AC3E}">
        <p14:creationId xmlns:p14="http://schemas.microsoft.com/office/powerpoint/2010/main" val="975095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8A44BC-E30F-4D0C-865E-AB039AB39FFA}" type="slidenum">
              <a:rPr lang="en-US" smtClean="0"/>
              <a:pPr/>
              <a:t>5</a:t>
            </a:fld>
            <a:endParaRPr lang="en-US"/>
          </a:p>
        </p:txBody>
      </p:sp>
    </p:spTree>
    <p:extLst>
      <p:ext uri="{BB962C8B-B14F-4D97-AF65-F5344CB8AC3E}">
        <p14:creationId xmlns:p14="http://schemas.microsoft.com/office/powerpoint/2010/main" val="6780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C1FC63-5E4A-4366-BAFC-D5AF55FADB6C}"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1FC63-5E4A-4366-BAFC-D5AF55FADB6C}"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1FC63-5E4A-4366-BAFC-D5AF55FADB6C}"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7891E58-6E28-451C-92DD-7229DBC5B303}"/>
              </a:ext>
            </a:extLst>
          </p:cNvPr>
          <p:cNvSpPr>
            <a:spLocks noGrp="1"/>
          </p:cNvSpPr>
          <p:nvPr>
            <p:ph type="dt" sz="half" idx="10"/>
          </p:nvPr>
        </p:nvSpPr>
        <p:spPr/>
        <p:txBody>
          <a:bodyPr/>
          <a:lstStyle>
            <a:lvl1pPr>
              <a:defRPr/>
            </a:lvl1pPr>
          </a:lstStyle>
          <a:p>
            <a:pPr>
              <a:defRPr/>
            </a:pPr>
            <a:fld id="{F5C06B7C-B177-4976-9940-55EA122183CE}" type="datetimeFigureOut">
              <a:rPr lang="en-US"/>
              <a:pPr>
                <a:defRPr/>
              </a:pPr>
              <a:t>2/3/2023</a:t>
            </a:fld>
            <a:endParaRPr lang="en-US"/>
          </a:p>
        </p:txBody>
      </p:sp>
      <p:sp>
        <p:nvSpPr>
          <p:cNvPr id="5" name="Footer Placeholder 4">
            <a:extLst>
              <a:ext uri="{FF2B5EF4-FFF2-40B4-BE49-F238E27FC236}">
                <a16:creationId xmlns:a16="http://schemas.microsoft.com/office/drawing/2014/main" id="{59D52ED3-4A1F-4E94-B4E2-68F8B9EF97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CB721C-F186-4541-8A07-F7125E9BE6A5}"/>
              </a:ext>
            </a:extLst>
          </p:cNvPr>
          <p:cNvSpPr>
            <a:spLocks noGrp="1"/>
          </p:cNvSpPr>
          <p:nvPr>
            <p:ph type="sldNum" sz="quarter" idx="12"/>
          </p:nvPr>
        </p:nvSpPr>
        <p:spPr/>
        <p:txBody>
          <a:bodyPr/>
          <a:lstStyle>
            <a:lvl1pPr>
              <a:defRPr/>
            </a:lvl1pPr>
          </a:lstStyle>
          <a:p>
            <a:pPr>
              <a:defRPr/>
            </a:pPr>
            <a:fld id="{5E4F79D8-827E-407C-934E-4988E42B3EA0}" type="slidenum">
              <a:rPr lang="en-US" altLang="en-US"/>
              <a:pPr>
                <a:defRPr/>
              </a:pPr>
              <a:t>‹#›</a:t>
            </a:fld>
            <a:endParaRPr lang="en-US" altLang="en-US"/>
          </a:p>
        </p:txBody>
      </p:sp>
    </p:spTree>
    <p:extLst>
      <p:ext uri="{BB962C8B-B14F-4D97-AF65-F5344CB8AC3E}">
        <p14:creationId xmlns:p14="http://schemas.microsoft.com/office/powerpoint/2010/main" val="2805546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71DEE-28C9-453E-BC09-C5CE33BD2047}"/>
              </a:ext>
            </a:extLst>
          </p:cNvPr>
          <p:cNvSpPr>
            <a:spLocks noGrp="1"/>
          </p:cNvSpPr>
          <p:nvPr>
            <p:ph type="dt" sz="half" idx="10"/>
          </p:nvPr>
        </p:nvSpPr>
        <p:spPr/>
        <p:txBody>
          <a:bodyPr/>
          <a:lstStyle>
            <a:lvl1pPr>
              <a:defRPr/>
            </a:lvl1pPr>
          </a:lstStyle>
          <a:p>
            <a:pPr>
              <a:defRPr/>
            </a:pPr>
            <a:fld id="{F3B00051-708E-46DC-9684-E404BAF22EB4}" type="datetimeFigureOut">
              <a:rPr lang="en-US"/>
              <a:pPr>
                <a:defRPr/>
              </a:pPr>
              <a:t>2/3/2023</a:t>
            </a:fld>
            <a:endParaRPr lang="en-US"/>
          </a:p>
        </p:txBody>
      </p:sp>
      <p:sp>
        <p:nvSpPr>
          <p:cNvPr id="5" name="Footer Placeholder 4">
            <a:extLst>
              <a:ext uri="{FF2B5EF4-FFF2-40B4-BE49-F238E27FC236}">
                <a16:creationId xmlns:a16="http://schemas.microsoft.com/office/drawing/2014/main" id="{5858C7B6-394D-4662-8A91-317B5EEDD3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570EBA-BBF2-415D-AD9A-0E6B37DB12A8}"/>
              </a:ext>
            </a:extLst>
          </p:cNvPr>
          <p:cNvSpPr>
            <a:spLocks noGrp="1"/>
          </p:cNvSpPr>
          <p:nvPr>
            <p:ph type="sldNum" sz="quarter" idx="12"/>
          </p:nvPr>
        </p:nvSpPr>
        <p:spPr/>
        <p:txBody>
          <a:bodyPr/>
          <a:lstStyle>
            <a:lvl1pPr>
              <a:defRPr/>
            </a:lvl1pPr>
          </a:lstStyle>
          <a:p>
            <a:pPr>
              <a:defRPr/>
            </a:pPr>
            <a:fld id="{585E9B28-4161-4FD2-85BA-C3B13B035812}" type="slidenum">
              <a:rPr lang="en-US" altLang="en-US"/>
              <a:pPr>
                <a:defRPr/>
              </a:pPr>
              <a:t>‹#›</a:t>
            </a:fld>
            <a:endParaRPr lang="en-US" altLang="en-US"/>
          </a:p>
        </p:txBody>
      </p:sp>
    </p:spTree>
    <p:extLst>
      <p:ext uri="{BB962C8B-B14F-4D97-AF65-F5344CB8AC3E}">
        <p14:creationId xmlns:p14="http://schemas.microsoft.com/office/powerpoint/2010/main" val="1849138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01B7D-ED79-4817-AE53-71799F13748A}"/>
              </a:ext>
            </a:extLst>
          </p:cNvPr>
          <p:cNvSpPr>
            <a:spLocks noGrp="1"/>
          </p:cNvSpPr>
          <p:nvPr>
            <p:ph type="dt" sz="half" idx="10"/>
          </p:nvPr>
        </p:nvSpPr>
        <p:spPr/>
        <p:txBody>
          <a:bodyPr/>
          <a:lstStyle>
            <a:lvl1pPr>
              <a:defRPr/>
            </a:lvl1pPr>
          </a:lstStyle>
          <a:p>
            <a:pPr>
              <a:defRPr/>
            </a:pPr>
            <a:fld id="{89BD1D3F-0629-4236-9A03-A5762B7C05C7}" type="datetimeFigureOut">
              <a:rPr lang="en-US"/>
              <a:pPr>
                <a:defRPr/>
              </a:pPr>
              <a:t>2/3/2023</a:t>
            </a:fld>
            <a:endParaRPr lang="en-US"/>
          </a:p>
        </p:txBody>
      </p:sp>
      <p:sp>
        <p:nvSpPr>
          <p:cNvPr id="5" name="Footer Placeholder 4">
            <a:extLst>
              <a:ext uri="{FF2B5EF4-FFF2-40B4-BE49-F238E27FC236}">
                <a16:creationId xmlns:a16="http://schemas.microsoft.com/office/drawing/2014/main" id="{128F788E-814C-4783-8094-B9A9645230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A6704E-7A8C-441E-8D7F-EDCFE8A77619}"/>
              </a:ext>
            </a:extLst>
          </p:cNvPr>
          <p:cNvSpPr>
            <a:spLocks noGrp="1"/>
          </p:cNvSpPr>
          <p:nvPr>
            <p:ph type="sldNum" sz="quarter" idx="12"/>
          </p:nvPr>
        </p:nvSpPr>
        <p:spPr/>
        <p:txBody>
          <a:bodyPr/>
          <a:lstStyle>
            <a:lvl1pPr>
              <a:defRPr/>
            </a:lvl1pPr>
          </a:lstStyle>
          <a:p>
            <a:pPr>
              <a:defRPr/>
            </a:pPr>
            <a:fld id="{846048DE-8F71-43AA-86B6-17005D346A37}" type="slidenum">
              <a:rPr lang="en-US" altLang="en-US"/>
              <a:pPr>
                <a:defRPr/>
              </a:pPr>
              <a:t>‹#›</a:t>
            </a:fld>
            <a:endParaRPr lang="en-US" altLang="en-US"/>
          </a:p>
        </p:txBody>
      </p:sp>
    </p:spTree>
    <p:extLst>
      <p:ext uri="{BB962C8B-B14F-4D97-AF65-F5344CB8AC3E}">
        <p14:creationId xmlns:p14="http://schemas.microsoft.com/office/powerpoint/2010/main" val="18938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C7D24B2-8422-4697-8A02-95B28A717B65}"/>
              </a:ext>
            </a:extLst>
          </p:cNvPr>
          <p:cNvSpPr>
            <a:spLocks noGrp="1"/>
          </p:cNvSpPr>
          <p:nvPr>
            <p:ph type="dt" sz="half" idx="10"/>
          </p:nvPr>
        </p:nvSpPr>
        <p:spPr/>
        <p:txBody>
          <a:bodyPr/>
          <a:lstStyle>
            <a:lvl1pPr>
              <a:defRPr/>
            </a:lvl1pPr>
          </a:lstStyle>
          <a:p>
            <a:pPr>
              <a:defRPr/>
            </a:pPr>
            <a:fld id="{F8B388FC-9B51-4D30-A08D-34D606D02726}" type="datetimeFigureOut">
              <a:rPr lang="en-US"/>
              <a:pPr>
                <a:defRPr/>
              </a:pPr>
              <a:t>2/3/2023</a:t>
            </a:fld>
            <a:endParaRPr lang="en-US"/>
          </a:p>
        </p:txBody>
      </p:sp>
      <p:sp>
        <p:nvSpPr>
          <p:cNvPr id="6" name="Footer Placeholder 4">
            <a:extLst>
              <a:ext uri="{FF2B5EF4-FFF2-40B4-BE49-F238E27FC236}">
                <a16:creationId xmlns:a16="http://schemas.microsoft.com/office/drawing/2014/main" id="{F90BC10A-4A23-4A80-A3EF-BC693D4B81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88427B-5FE6-486C-90E5-BD360059DA89}"/>
              </a:ext>
            </a:extLst>
          </p:cNvPr>
          <p:cNvSpPr>
            <a:spLocks noGrp="1"/>
          </p:cNvSpPr>
          <p:nvPr>
            <p:ph type="sldNum" sz="quarter" idx="12"/>
          </p:nvPr>
        </p:nvSpPr>
        <p:spPr/>
        <p:txBody>
          <a:bodyPr/>
          <a:lstStyle>
            <a:lvl1pPr>
              <a:defRPr/>
            </a:lvl1pPr>
          </a:lstStyle>
          <a:p>
            <a:pPr>
              <a:defRPr/>
            </a:pPr>
            <a:fld id="{2C20DBCF-FF08-4D96-9260-CAFD9A95D11D}" type="slidenum">
              <a:rPr lang="en-US" altLang="en-US"/>
              <a:pPr>
                <a:defRPr/>
              </a:pPr>
              <a:t>‹#›</a:t>
            </a:fld>
            <a:endParaRPr lang="en-US" altLang="en-US"/>
          </a:p>
        </p:txBody>
      </p:sp>
    </p:spTree>
    <p:extLst>
      <p:ext uri="{BB962C8B-B14F-4D97-AF65-F5344CB8AC3E}">
        <p14:creationId xmlns:p14="http://schemas.microsoft.com/office/powerpoint/2010/main" val="1134567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A6857E-7374-41AD-BB78-1ADA0EE43863}"/>
              </a:ext>
            </a:extLst>
          </p:cNvPr>
          <p:cNvSpPr>
            <a:spLocks noGrp="1"/>
          </p:cNvSpPr>
          <p:nvPr>
            <p:ph type="dt" sz="half" idx="10"/>
          </p:nvPr>
        </p:nvSpPr>
        <p:spPr/>
        <p:txBody>
          <a:bodyPr/>
          <a:lstStyle>
            <a:lvl1pPr>
              <a:defRPr/>
            </a:lvl1pPr>
          </a:lstStyle>
          <a:p>
            <a:pPr>
              <a:defRPr/>
            </a:pPr>
            <a:fld id="{1AF7ECED-E1BE-4FCC-AC58-561224145970}" type="datetimeFigureOut">
              <a:rPr lang="en-US"/>
              <a:pPr>
                <a:defRPr/>
              </a:pPr>
              <a:t>2/3/2023</a:t>
            </a:fld>
            <a:endParaRPr lang="en-US"/>
          </a:p>
        </p:txBody>
      </p:sp>
      <p:sp>
        <p:nvSpPr>
          <p:cNvPr id="8" name="Footer Placeholder 4">
            <a:extLst>
              <a:ext uri="{FF2B5EF4-FFF2-40B4-BE49-F238E27FC236}">
                <a16:creationId xmlns:a16="http://schemas.microsoft.com/office/drawing/2014/main" id="{4E568B08-3E8D-42B4-A7EF-B7323EB6013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A478B3-1F08-46D0-ABE9-C81F653C0C58}"/>
              </a:ext>
            </a:extLst>
          </p:cNvPr>
          <p:cNvSpPr>
            <a:spLocks noGrp="1"/>
          </p:cNvSpPr>
          <p:nvPr>
            <p:ph type="sldNum" sz="quarter" idx="12"/>
          </p:nvPr>
        </p:nvSpPr>
        <p:spPr/>
        <p:txBody>
          <a:bodyPr/>
          <a:lstStyle>
            <a:lvl1pPr>
              <a:defRPr/>
            </a:lvl1pPr>
          </a:lstStyle>
          <a:p>
            <a:pPr>
              <a:defRPr/>
            </a:pPr>
            <a:fld id="{47776D46-3C72-4E76-A475-10779176F432}" type="slidenum">
              <a:rPr lang="en-US" altLang="en-US"/>
              <a:pPr>
                <a:defRPr/>
              </a:pPr>
              <a:t>‹#›</a:t>
            </a:fld>
            <a:endParaRPr lang="en-US" altLang="en-US"/>
          </a:p>
        </p:txBody>
      </p:sp>
    </p:spTree>
    <p:extLst>
      <p:ext uri="{BB962C8B-B14F-4D97-AF65-F5344CB8AC3E}">
        <p14:creationId xmlns:p14="http://schemas.microsoft.com/office/powerpoint/2010/main" val="2006844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E2DAE55-F743-44B6-B474-5AC9C2C20605}"/>
              </a:ext>
            </a:extLst>
          </p:cNvPr>
          <p:cNvSpPr>
            <a:spLocks noGrp="1"/>
          </p:cNvSpPr>
          <p:nvPr>
            <p:ph type="dt" sz="half" idx="10"/>
          </p:nvPr>
        </p:nvSpPr>
        <p:spPr/>
        <p:txBody>
          <a:bodyPr/>
          <a:lstStyle>
            <a:lvl1pPr>
              <a:defRPr/>
            </a:lvl1pPr>
          </a:lstStyle>
          <a:p>
            <a:pPr>
              <a:defRPr/>
            </a:pPr>
            <a:fld id="{9B549A94-1F9A-4A14-81E0-041D0414D247}" type="datetimeFigureOut">
              <a:rPr lang="en-US"/>
              <a:pPr>
                <a:defRPr/>
              </a:pPr>
              <a:t>2/3/2023</a:t>
            </a:fld>
            <a:endParaRPr lang="en-US"/>
          </a:p>
        </p:txBody>
      </p:sp>
      <p:sp>
        <p:nvSpPr>
          <p:cNvPr id="4" name="Footer Placeholder 4">
            <a:extLst>
              <a:ext uri="{FF2B5EF4-FFF2-40B4-BE49-F238E27FC236}">
                <a16:creationId xmlns:a16="http://schemas.microsoft.com/office/drawing/2014/main" id="{B137C6E0-FF87-4784-A7FB-D68DDBF5C4A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2EC4CBD-4F9F-4B8F-8C19-F353930C52C4}"/>
              </a:ext>
            </a:extLst>
          </p:cNvPr>
          <p:cNvSpPr>
            <a:spLocks noGrp="1"/>
          </p:cNvSpPr>
          <p:nvPr>
            <p:ph type="sldNum" sz="quarter" idx="12"/>
          </p:nvPr>
        </p:nvSpPr>
        <p:spPr/>
        <p:txBody>
          <a:bodyPr/>
          <a:lstStyle>
            <a:lvl1pPr>
              <a:defRPr/>
            </a:lvl1pPr>
          </a:lstStyle>
          <a:p>
            <a:pPr>
              <a:defRPr/>
            </a:pPr>
            <a:fld id="{73D07C42-8218-464B-992A-69C38DCDB642}" type="slidenum">
              <a:rPr lang="en-US" altLang="en-US"/>
              <a:pPr>
                <a:defRPr/>
              </a:pPr>
              <a:t>‹#›</a:t>
            </a:fld>
            <a:endParaRPr lang="en-US" altLang="en-US"/>
          </a:p>
        </p:txBody>
      </p:sp>
    </p:spTree>
    <p:extLst>
      <p:ext uri="{BB962C8B-B14F-4D97-AF65-F5344CB8AC3E}">
        <p14:creationId xmlns:p14="http://schemas.microsoft.com/office/powerpoint/2010/main" val="1924602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148DD9-D8BB-4341-85FE-0E547B91ECB3}"/>
              </a:ext>
            </a:extLst>
          </p:cNvPr>
          <p:cNvSpPr>
            <a:spLocks noGrp="1"/>
          </p:cNvSpPr>
          <p:nvPr>
            <p:ph type="dt" sz="half" idx="10"/>
          </p:nvPr>
        </p:nvSpPr>
        <p:spPr/>
        <p:txBody>
          <a:bodyPr/>
          <a:lstStyle>
            <a:lvl1pPr>
              <a:defRPr/>
            </a:lvl1pPr>
          </a:lstStyle>
          <a:p>
            <a:pPr>
              <a:defRPr/>
            </a:pPr>
            <a:fld id="{AADDD98C-43F5-4AEB-9FBD-F7D5A97982F9}" type="datetimeFigureOut">
              <a:rPr lang="en-US"/>
              <a:pPr>
                <a:defRPr/>
              </a:pPr>
              <a:t>2/3/2023</a:t>
            </a:fld>
            <a:endParaRPr lang="en-US"/>
          </a:p>
        </p:txBody>
      </p:sp>
      <p:sp>
        <p:nvSpPr>
          <p:cNvPr id="3" name="Footer Placeholder 4">
            <a:extLst>
              <a:ext uri="{FF2B5EF4-FFF2-40B4-BE49-F238E27FC236}">
                <a16:creationId xmlns:a16="http://schemas.microsoft.com/office/drawing/2014/main" id="{CF3719D7-86EA-48D5-BE58-D404D352088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82C2E3-98D4-4346-B42B-A115CCD733B5}"/>
              </a:ext>
            </a:extLst>
          </p:cNvPr>
          <p:cNvSpPr>
            <a:spLocks noGrp="1"/>
          </p:cNvSpPr>
          <p:nvPr>
            <p:ph type="sldNum" sz="quarter" idx="12"/>
          </p:nvPr>
        </p:nvSpPr>
        <p:spPr/>
        <p:txBody>
          <a:bodyPr/>
          <a:lstStyle>
            <a:lvl1pPr>
              <a:defRPr/>
            </a:lvl1pPr>
          </a:lstStyle>
          <a:p>
            <a:pPr>
              <a:defRPr/>
            </a:pPr>
            <a:fld id="{6507133F-16CD-4837-89F4-E321FC55F8DF}" type="slidenum">
              <a:rPr lang="en-US" altLang="en-US"/>
              <a:pPr>
                <a:defRPr/>
              </a:pPr>
              <a:t>‹#›</a:t>
            </a:fld>
            <a:endParaRPr lang="en-US" altLang="en-US"/>
          </a:p>
        </p:txBody>
      </p:sp>
    </p:spTree>
    <p:extLst>
      <p:ext uri="{BB962C8B-B14F-4D97-AF65-F5344CB8AC3E}">
        <p14:creationId xmlns:p14="http://schemas.microsoft.com/office/powerpoint/2010/main" val="2111978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D092C602-4118-482D-8110-AAEB0C22EAEE}"/>
              </a:ext>
            </a:extLst>
          </p:cNvPr>
          <p:cNvSpPr>
            <a:spLocks noGrp="1"/>
          </p:cNvSpPr>
          <p:nvPr>
            <p:ph type="dt" sz="half" idx="10"/>
          </p:nvPr>
        </p:nvSpPr>
        <p:spPr/>
        <p:txBody>
          <a:bodyPr/>
          <a:lstStyle>
            <a:lvl1pPr>
              <a:defRPr/>
            </a:lvl1pPr>
          </a:lstStyle>
          <a:p>
            <a:pPr>
              <a:defRPr/>
            </a:pPr>
            <a:fld id="{19DD85D6-611D-4233-8FAA-FA4C805DF650}" type="datetimeFigureOut">
              <a:rPr lang="en-US"/>
              <a:pPr>
                <a:defRPr/>
              </a:pPr>
              <a:t>2/3/2023</a:t>
            </a:fld>
            <a:endParaRPr lang="en-US"/>
          </a:p>
        </p:txBody>
      </p:sp>
      <p:sp>
        <p:nvSpPr>
          <p:cNvPr id="6" name="Footer Placeholder 4">
            <a:extLst>
              <a:ext uri="{FF2B5EF4-FFF2-40B4-BE49-F238E27FC236}">
                <a16:creationId xmlns:a16="http://schemas.microsoft.com/office/drawing/2014/main" id="{A4970987-88B2-4BAB-AC5B-C04167027E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3887EE-A817-43A8-8BBE-0F3204B51B13}"/>
              </a:ext>
            </a:extLst>
          </p:cNvPr>
          <p:cNvSpPr>
            <a:spLocks noGrp="1"/>
          </p:cNvSpPr>
          <p:nvPr>
            <p:ph type="sldNum" sz="quarter" idx="12"/>
          </p:nvPr>
        </p:nvSpPr>
        <p:spPr/>
        <p:txBody>
          <a:bodyPr/>
          <a:lstStyle>
            <a:lvl1pPr>
              <a:defRPr/>
            </a:lvl1pPr>
          </a:lstStyle>
          <a:p>
            <a:pPr>
              <a:defRPr/>
            </a:pPr>
            <a:fld id="{BD39AC58-5B08-4525-B7DE-EECBD38A530A}" type="slidenum">
              <a:rPr lang="en-US" altLang="en-US"/>
              <a:pPr>
                <a:defRPr/>
              </a:pPr>
              <a:t>‹#›</a:t>
            </a:fld>
            <a:endParaRPr lang="en-US" altLang="en-US"/>
          </a:p>
        </p:txBody>
      </p:sp>
    </p:spTree>
    <p:extLst>
      <p:ext uri="{BB962C8B-B14F-4D97-AF65-F5344CB8AC3E}">
        <p14:creationId xmlns:p14="http://schemas.microsoft.com/office/powerpoint/2010/main" val="261046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1FC63-5E4A-4366-BAFC-D5AF55FADB6C}"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4C2C09C3-2D4B-4E98-BBE2-2ABC850FDB38}"/>
              </a:ext>
            </a:extLst>
          </p:cNvPr>
          <p:cNvSpPr>
            <a:spLocks noGrp="1"/>
          </p:cNvSpPr>
          <p:nvPr>
            <p:ph type="dt" sz="half" idx="10"/>
          </p:nvPr>
        </p:nvSpPr>
        <p:spPr/>
        <p:txBody>
          <a:bodyPr/>
          <a:lstStyle>
            <a:lvl1pPr>
              <a:defRPr/>
            </a:lvl1pPr>
          </a:lstStyle>
          <a:p>
            <a:pPr>
              <a:defRPr/>
            </a:pPr>
            <a:fld id="{FA64C348-234A-43F5-9EA8-440FE828D636}" type="datetimeFigureOut">
              <a:rPr lang="en-US"/>
              <a:pPr>
                <a:defRPr/>
              </a:pPr>
              <a:t>2/3/2023</a:t>
            </a:fld>
            <a:endParaRPr lang="en-US"/>
          </a:p>
        </p:txBody>
      </p:sp>
      <p:sp>
        <p:nvSpPr>
          <p:cNvPr id="6" name="Footer Placeholder 4">
            <a:extLst>
              <a:ext uri="{FF2B5EF4-FFF2-40B4-BE49-F238E27FC236}">
                <a16:creationId xmlns:a16="http://schemas.microsoft.com/office/drawing/2014/main" id="{138FC1E6-424A-4554-9051-A7B1ABD554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FE43C9-A444-4289-9928-A96F527F08BF}"/>
              </a:ext>
            </a:extLst>
          </p:cNvPr>
          <p:cNvSpPr>
            <a:spLocks noGrp="1"/>
          </p:cNvSpPr>
          <p:nvPr>
            <p:ph type="sldNum" sz="quarter" idx="12"/>
          </p:nvPr>
        </p:nvSpPr>
        <p:spPr/>
        <p:txBody>
          <a:bodyPr/>
          <a:lstStyle>
            <a:lvl1pPr>
              <a:defRPr/>
            </a:lvl1pPr>
          </a:lstStyle>
          <a:p>
            <a:pPr>
              <a:defRPr/>
            </a:pPr>
            <a:fld id="{55DEBB4B-E227-406E-9554-132F60473EF9}" type="slidenum">
              <a:rPr lang="en-US" altLang="en-US"/>
              <a:pPr>
                <a:defRPr/>
              </a:pPr>
              <a:t>‹#›</a:t>
            </a:fld>
            <a:endParaRPr lang="en-US" altLang="en-US"/>
          </a:p>
        </p:txBody>
      </p:sp>
    </p:spTree>
    <p:extLst>
      <p:ext uri="{BB962C8B-B14F-4D97-AF65-F5344CB8AC3E}">
        <p14:creationId xmlns:p14="http://schemas.microsoft.com/office/powerpoint/2010/main" val="2637904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17AED-30CC-4FEC-A392-A2C5FA5785FC}"/>
              </a:ext>
            </a:extLst>
          </p:cNvPr>
          <p:cNvSpPr>
            <a:spLocks noGrp="1"/>
          </p:cNvSpPr>
          <p:nvPr>
            <p:ph type="dt" sz="half" idx="10"/>
          </p:nvPr>
        </p:nvSpPr>
        <p:spPr/>
        <p:txBody>
          <a:bodyPr/>
          <a:lstStyle>
            <a:lvl1pPr>
              <a:defRPr/>
            </a:lvl1pPr>
          </a:lstStyle>
          <a:p>
            <a:pPr>
              <a:defRPr/>
            </a:pPr>
            <a:fld id="{565986C7-8407-44B5-8D1B-6BEAB1A175C0}" type="datetimeFigureOut">
              <a:rPr lang="en-US"/>
              <a:pPr>
                <a:defRPr/>
              </a:pPr>
              <a:t>2/3/2023</a:t>
            </a:fld>
            <a:endParaRPr lang="en-US"/>
          </a:p>
        </p:txBody>
      </p:sp>
      <p:sp>
        <p:nvSpPr>
          <p:cNvPr id="5" name="Footer Placeholder 4">
            <a:extLst>
              <a:ext uri="{FF2B5EF4-FFF2-40B4-BE49-F238E27FC236}">
                <a16:creationId xmlns:a16="http://schemas.microsoft.com/office/drawing/2014/main" id="{839DEF91-6123-4D35-9A09-A6B60E6AF0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4F09EB-DEE0-4B5F-B90B-A7B1DBCADEDD}"/>
              </a:ext>
            </a:extLst>
          </p:cNvPr>
          <p:cNvSpPr>
            <a:spLocks noGrp="1"/>
          </p:cNvSpPr>
          <p:nvPr>
            <p:ph type="sldNum" sz="quarter" idx="12"/>
          </p:nvPr>
        </p:nvSpPr>
        <p:spPr/>
        <p:txBody>
          <a:bodyPr/>
          <a:lstStyle>
            <a:lvl1pPr>
              <a:defRPr/>
            </a:lvl1pPr>
          </a:lstStyle>
          <a:p>
            <a:pPr>
              <a:defRPr/>
            </a:pPr>
            <a:fld id="{0E9BD74D-53EA-485B-9A91-AC574195D6D9}" type="slidenum">
              <a:rPr lang="en-US" altLang="en-US"/>
              <a:pPr>
                <a:defRPr/>
              </a:pPr>
              <a:t>‹#›</a:t>
            </a:fld>
            <a:endParaRPr lang="en-US" altLang="en-US"/>
          </a:p>
        </p:txBody>
      </p:sp>
    </p:spTree>
    <p:extLst>
      <p:ext uri="{BB962C8B-B14F-4D97-AF65-F5344CB8AC3E}">
        <p14:creationId xmlns:p14="http://schemas.microsoft.com/office/powerpoint/2010/main" val="2456376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9A65-D6B3-49CD-9C58-D8AA0C7C4DD0}"/>
              </a:ext>
            </a:extLst>
          </p:cNvPr>
          <p:cNvSpPr>
            <a:spLocks noGrp="1"/>
          </p:cNvSpPr>
          <p:nvPr>
            <p:ph type="dt" sz="half" idx="10"/>
          </p:nvPr>
        </p:nvSpPr>
        <p:spPr/>
        <p:txBody>
          <a:bodyPr/>
          <a:lstStyle>
            <a:lvl1pPr>
              <a:defRPr/>
            </a:lvl1pPr>
          </a:lstStyle>
          <a:p>
            <a:pPr>
              <a:defRPr/>
            </a:pPr>
            <a:fld id="{C24265A7-11CD-4B78-BA7D-7E15998047E1}" type="datetimeFigureOut">
              <a:rPr lang="en-US"/>
              <a:pPr>
                <a:defRPr/>
              </a:pPr>
              <a:t>2/3/2023</a:t>
            </a:fld>
            <a:endParaRPr lang="en-US"/>
          </a:p>
        </p:txBody>
      </p:sp>
      <p:sp>
        <p:nvSpPr>
          <p:cNvPr id="5" name="Footer Placeholder 4">
            <a:extLst>
              <a:ext uri="{FF2B5EF4-FFF2-40B4-BE49-F238E27FC236}">
                <a16:creationId xmlns:a16="http://schemas.microsoft.com/office/drawing/2014/main" id="{FCDD3CB6-CA35-47F3-A783-E1835E756A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50A77D-D638-45D1-9377-72B429DAA46C}"/>
              </a:ext>
            </a:extLst>
          </p:cNvPr>
          <p:cNvSpPr>
            <a:spLocks noGrp="1"/>
          </p:cNvSpPr>
          <p:nvPr>
            <p:ph type="sldNum" sz="quarter" idx="12"/>
          </p:nvPr>
        </p:nvSpPr>
        <p:spPr/>
        <p:txBody>
          <a:bodyPr/>
          <a:lstStyle>
            <a:lvl1pPr>
              <a:defRPr/>
            </a:lvl1pPr>
          </a:lstStyle>
          <a:p>
            <a:pPr>
              <a:defRPr/>
            </a:pPr>
            <a:fld id="{D66A203C-4306-451A-BF60-718C0D6079AD}" type="slidenum">
              <a:rPr lang="en-US" altLang="en-US"/>
              <a:pPr>
                <a:defRPr/>
              </a:pPr>
              <a:t>‹#›</a:t>
            </a:fld>
            <a:endParaRPr lang="en-US" altLang="en-US"/>
          </a:p>
        </p:txBody>
      </p:sp>
    </p:spTree>
    <p:extLst>
      <p:ext uri="{BB962C8B-B14F-4D97-AF65-F5344CB8AC3E}">
        <p14:creationId xmlns:p14="http://schemas.microsoft.com/office/powerpoint/2010/main" val="1379751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4144BA94-0D46-45FA-ACB5-07E8B8A41094}"/>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EFB524D9-922F-4315-8F86-A57EE349D024}"/>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84F0F95-B042-4AE6-BDB6-BD79FB42B94A}"/>
              </a:ext>
            </a:extLst>
          </p:cNvPr>
          <p:cNvSpPr>
            <a:spLocks noGrp="1"/>
          </p:cNvSpPr>
          <p:nvPr>
            <p:ph type="sldNum" sz="quarter" idx="12"/>
          </p:nvPr>
        </p:nvSpPr>
        <p:spPr/>
        <p:txBody>
          <a:bodyPr/>
          <a:lstStyle>
            <a:lvl1pPr>
              <a:defRPr/>
            </a:lvl1pPr>
          </a:lstStyle>
          <a:p>
            <a:pPr>
              <a:defRPr/>
            </a:pPr>
            <a:fld id="{CF1C3D64-C868-43E2-B330-2AF9BB47FB44}" type="slidenum">
              <a:rPr lang="en-US" altLang="en-US"/>
              <a:pPr>
                <a:defRPr/>
              </a:pPr>
              <a:t>‹#›</a:t>
            </a:fld>
            <a:endParaRPr lang="en-US" altLang="en-US"/>
          </a:p>
        </p:txBody>
      </p:sp>
    </p:spTree>
    <p:extLst>
      <p:ext uri="{BB962C8B-B14F-4D97-AF65-F5344CB8AC3E}">
        <p14:creationId xmlns:p14="http://schemas.microsoft.com/office/powerpoint/2010/main" val="724268588"/>
      </p:ext>
    </p:extLst>
  </p:cSld>
  <p:clrMapOvr>
    <a:masterClrMapping/>
  </p:clrMapOvr>
  <p:transition>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1104132C-5D72-4CEA-A38E-4DD12B51B428}"/>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DE3321DC-D4FF-42A6-B411-1814337CE3EC}"/>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6BD28512-A4AB-4194-885E-942F486F1A04}"/>
              </a:ext>
            </a:extLst>
          </p:cNvPr>
          <p:cNvSpPr>
            <a:spLocks noGrp="1"/>
          </p:cNvSpPr>
          <p:nvPr>
            <p:ph type="sldNum" sz="quarter" idx="12"/>
          </p:nvPr>
        </p:nvSpPr>
        <p:spPr/>
        <p:txBody>
          <a:bodyPr/>
          <a:lstStyle>
            <a:lvl1pPr>
              <a:defRPr/>
            </a:lvl1pPr>
          </a:lstStyle>
          <a:p>
            <a:pPr>
              <a:defRPr/>
            </a:pPr>
            <a:fld id="{0B8A0A93-761A-4389-AF77-62798634BAB8}" type="slidenum">
              <a:rPr lang="en-US" altLang="en-US"/>
              <a:pPr>
                <a:defRPr/>
              </a:pPr>
              <a:t>‹#›</a:t>
            </a:fld>
            <a:endParaRPr lang="en-US" altLang="en-US"/>
          </a:p>
        </p:txBody>
      </p:sp>
    </p:spTree>
    <p:extLst>
      <p:ext uri="{BB962C8B-B14F-4D97-AF65-F5344CB8AC3E}">
        <p14:creationId xmlns:p14="http://schemas.microsoft.com/office/powerpoint/2010/main" val="3595110558"/>
      </p:ext>
    </p:extLst>
  </p:cSld>
  <p:clrMapOvr>
    <a:masterClrMapping/>
  </p:clrMapOvr>
  <p:transition>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CB1CC567-84B8-4B49-A524-FD3F62F6AAF9}"/>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BEA976B7-D15E-45DF-989D-E3728F524012}"/>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B042C7EC-0B57-4518-8D11-C65CC120067A}"/>
              </a:ext>
            </a:extLst>
          </p:cNvPr>
          <p:cNvSpPr>
            <a:spLocks noGrp="1"/>
          </p:cNvSpPr>
          <p:nvPr>
            <p:ph type="sldNum" sz="quarter" idx="12"/>
          </p:nvPr>
        </p:nvSpPr>
        <p:spPr/>
        <p:txBody>
          <a:bodyPr/>
          <a:lstStyle>
            <a:lvl1pPr>
              <a:defRPr/>
            </a:lvl1pPr>
          </a:lstStyle>
          <a:p>
            <a:pPr>
              <a:defRPr/>
            </a:pPr>
            <a:fld id="{31EBEC35-7F02-4E65-B6B5-8711545EEEEB}" type="slidenum">
              <a:rPr lang="en-US" altLang="en-US"/>
              <a:pPr>
                <a:defRPr/>
              </a:pPr>
              <a:t>‹#›</a:t>
            </a:fld>
            <a:endParaRPr lang="en-US" altLang="en-US"/>
          </a:p>
        </p:txBody>
      </p:sp>
    </p:spTree>
    <p:extLst>
      <p:ext uri="{BB962C8B-B14F-4D97-AF65-F5344CB8AC3E}">
        <p14:creationId xmlns:p14="http://schemas.microsoft.com/office/powerpoint/2010/main" val="23017664"/>
      </p:ext>
    </p:extLst>
  </p:cSld>
  <p:clrMapOvr>
    <a:masterClrMapping/>
  </p:clrMapOvr>
  <p:transition>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C2AF1EEA-68A5-455D-9280-C69A4F5ADC4D}"/>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6FE89B5A-34F3-4F01-9CC2-435EA5E75EEB}"/>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8060FFDE-B05D-4FA4-B4E6-30A94860443B}"/>
              </a:ext>
            </a:extLst>
          </p:cNvPr>
          <p:cNvSpPr>
            <a:spLocks noGrp="1"/>
          </p:cNvSpPr>
          <p:nvPr>
            <p:ph type="sldNum" sz="quarter" idx="12"/>
          </p:nvPr>
        </p:nvSpPr>
        <p:spPr/>
        <p:txBody>
          <a:bodyPr/>
          <a:lstStyle>
            <a:lvl1pPr>
              <a:defRPr/>
            </a:lvl1pPr>
          </a:lstStyle>
          <a:p>
            <a:pPr>
              <a:defRPr/>
            </a:pPr>
            <a:fld id="{C6E46AE0-EDAD-458D-9C74-94C6AE4FE748}" type="slidenum">
              <a:rPr lang="en-US" altLang="en-US"/>
              <a:pPr>
                <a:defRPr/>
              </a:pPr>
              <a:t>‹#›</a:t>
            </a:fld>
            <a:endParaRPr lang="en-US" altLang="en-US"/>
          </a:p>
        </p:txBody>
      </p:sp>
    </p:spTree>
    <p:extLst>
      <p:ext uri="{BB962C8B-B14F-4D97-AF65-F5344CB8AC3E}">
        <p14:creationId xmlns:p14="http://schemas.microsoft.com/office/powerpoint/2010/main" val="2632776260"/>
      </p:ext>
    </p:extLst>
  </p:cSld>
  <p:clrMapOvr>
    <a:masterClrMapping/>
  </p:clrMapOvr>
  <p:transition>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D604D715-75C5-4CF1-ACED-AEC2B7815E3E}"/>
              </a:ext>
            </a:extLst>
          </p:cNvPr>
          <p:cNvSpPr>
            <a:spLocks noGrp="1"/>
          </p:cNvSpPr>
          <p:nvPr>
            <p:ph type="dt" sz="half" idx="10"/>
          </p:nvPr>
        </p:nvSpPr>
        <p:spPr/>
        <p:txBody>
          <a:bodyPr/>
          <a:lstStyle>
            <a:lvl1pPr>
              <a:defRPr/>
            </a:lvl1pPr>
          </a:lstStyle>
          <a:p>
            <a:pPr>
              <a:defRPr/>
            </a:pPr>
            <a:endParaRPr lang="en-US"/>
          </a:p>
        </p:txBody>
      </p:sp>
      <p:sp>
        <p:nvSpPr>
          <p:cNvPr id="8" name="Nơi giữ chỗ cho Chân trang 4">
            <a:extLst>
              <a:ext uri="{FF2B5EF4-FFF2-40B4-BE49-F238E27FC236}">
                <a16:creationId xmlns:a16="http://schemas.microsoft.com/office/drawing/2014/main" id="{CBCFFEE5-DB16-4339-8972-86D7126FE6C9}"/>
              </a:ext>
            </a:extLst>
          </p:cNvPr>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a:extLst>
              <a:ext uri="{FF2B5EF4-FFF2-40B4-BE49-F238E27FC236}">
                <a16:creationId xmlns:a16="http://schemas.microsoft.com/office/drawing/2014/main" id="{3724BCE4-F8BD-4F07-A102-DBC36803AFA0}"/>
              </a:ext>
            </a:extLst>
          </p:cNvPr>
          <p:cNvSpPr>
            <a:spLocks noGrp="1"/>
          </p:cNvSpPr>
          <p:nvPr>
            <p:ph type="sldNum" sz="quarter" idx="12"/>
          </p:nvPr>
        </p:nvSpPr>
        <p:spPr/>
        <p:txBody>
          <a:bodyPr/>
          <a:lstStyle>
            <a:lvl1pPr>
              <a:defRPr/>
            </a:lvl1pPr>
          </a:lstStyle>
          <a:p>
            <a:pPr>
              <a:defRPr/>
            </a:pPr>
            <a:fld id="{46F47387-D536-48F8-9798-7188AB825098}" type="slidenum">
              <a:rPr lang="en-US" altLang="en-US"/>
              <a:pPr>
                <a:defRPr/>
              </a:pPr>
              <a:t>‹#›</a:t>
            </a:fld>
            <a:endParaRPr lang="en-US" altLang="en-US"/>
          </a:p>
        </p:txBody>
      </p:sp>
    </p:spTree>
    <p:extLst>
      <p:ext uri="{BB962C8B-B14F-4D97-AF65-F5344CB8AC3E}">
        <p14:creationId xmlns:p14="http://schemas.microsoft.com/office/powerpoint/2010/main" val="3068570627"/>
      </p:ext>
    </p:extLst>
  </p:cSld>
  <p:clrMapOvr>
    <a:masterClrMapping/>
  </p:clrMapOvr>
  <p:transition>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018FD9DC-4F87-4044-888B-A388ED463554}"/>
              </a:ext>
            </a:extLst>
          </p:cNvPr>
          <p:cNvSpPr>
            <a:spLocks noGrp="1"/>
          </p:cNvSpPr>
          <p:nvPr>
            <p:ph type="dt" sz="half" idx="10"/>
          </p:nvPr>
        </p:nvSpPr>
        <p:spPr/>
        <p:txBody>
          <a:bodyPr/>
          <a:lstStyle>
            <a:lvl1pPr>
              <a:defRPr/>
            </a:lvl1pPr>
          </a:lstStyle>
          <a:p>
            <a:pPr>
              <a:defRPr/>
            </a:pPr>
            <a:endParaRPr lang="en-US"/>
          </a:p>
        </p:txBody>
      </p:sp>
      <p:sp>
        <p:nvSpPr>
          <p:cNvPr id="4" name="Nơi giữ chỗ cho Chân trang 4">
            <a:extLst>
              <a:ext uri="{FF2B5EF4-FFF2-40B4-BE49-F238E27FC236}">
                <a16:creationId xmlns:a16="http://schemas.microsoft.com/office/drawing/2014/main" id="{4DCDCEB8-0368-4E27-B9D0-CFE268845C75}"/>
              </a:ext>
            </a:extLst>
          </p:cNvPr>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a:extLst>
              <a:ext uri="{FF2B5EF4-FFF2-40B4-BE49-F238E27FC236}">
                <a16:creationId xmlns:a16="http://schemas.microsoft.com/office/drawing/2014/main" id="{FF00ADFD-2227-4FA0-A050-32F82D30C905}"/>
              </a:ext>
            </a:extLst>
          </p:cNvPr>
          <p:cNvSpPr>
            <a:spLocks noGrp="1"/>
          </p:cNvSpPr>
          <p:nvPr>
            <p:ph type="sldNum" sz="quarter" idx="12"/>
          </p:nvPr>
        </p:nvSpPr>
        <p:spPr/>
        <p:txBody>
          <a:bodyPr/>
          <a:lstStyle>
            <a:lvl1pPr>
              <a:defRPr/>
            </a:lvl1pPr>
          </a:lstStyle>
          <a:p>
            <a:pPr>
              <a:defRPr/>
            </a:pPr>
            <a:fld id="{D99CAAEB-3536-46E3-A8C4-DC75EDE17958}" type="slidenum">
              <a:rPr lang="en-US" altLang="en-US"/>
              <a:pPr>
                <a:defRPr/>
              </a:pPr>
              <a:t>‹#›</a:t>
            </a:fld>
            <a:endParaRPr lang="en-US" altLang="en-US"/>
          </a:p>
        </p:txBody>
      </p:sp>
    </p:spTree>
    <p:extLst>
      <p:ext uri="{BB962C8B-B14F-4D97-AF65-F5344CB8AC3E}">
        <p14:creationId xmlns:p14="http://schemas.microsoft.com/office/powerpoint/2010/main" val="3691868269"/>
      </p:ext>
    </p:extLst>
  </p:cSld>
  <p:clrMapOvr>
    <a:masterClrMapping/>
  </p:clrMapOvr>
  <p:transition>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7083EF42-9DE2-4756-9F79-FD9675E71606}"/>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84EC4FC7-2366-4C5B-9E24-CDB73BDC080D}"/>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5A8185F1-9FBB-42D0-9BDB-28C61160E249}"/>
              </a:ext>
            </a:extLst>
          </p:cNvPr>
          <p:cNvSpPr>
            <a:spLocks noGrp="1"/>
          </p:cNvSpPr>
          <p:nvPr>
            <p:ph type="sldNum" sz="quarter" idx="12"/>
          </p:nvPr>
        </p:nvSpPr>
        <p:spPr/>
        <p:txBody>
          <a:bodyPr/>
          <a:lstStyle>
            <a:lvl1pPr>
              <a:defRPr/>
            </a:lvl1pPr>
          </a:lstStyle>
          <a:p>
            <a:pPr>
              <a:defRPr/>
            </a:pPr>
            <a:fld id="{A91F6E12-8DFC-4A66-AF5B-6393E35445DD}" type="slidenum">
              <a:rPr lang="en-US" altLang="en-US"/>
              <a:pPr>
                <a:defRPr/>
              </a:pPr>
              <a:t>‹#›</a:t>
            </a:fld>
            <a:endParaRPr lang="en-US" altLang="en-US"/>
          </a:p>
        </p:txBody>
      </p:sp>
    </p:spTree>
    <p:extLst>
      <p:ext uri="{BB962C8B-B14F-4D97-AF65-F5344CB8AC3E}">
        <p14:creationId xmlns:p14="http://schemas.microsoft.com/office/powerpoint/2010/main" val="2797977213"/>
      </p:ext>
    </p:extLst>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C1FC63-5E4A-4366-BAFC-D5AF55FADB6C}"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0B26CD47-448C-4AED-8E07-14710B61005C}"/>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26D55CC0-9109-4FC6-BA64-8890DF353C40}"/>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D4786D0D-A8C1-42A3-9238-59351459B154}"/>
              </a:ext>
            </a:extLst>
          </p:cNvPr>
          <p:cNvSpPr>
            <a:spLocks noGrp="1"/>
          </p:cNvSpPr>
          <p:nvPr>
            <p:ph type="sldNum" sz="quarter" idx="12"/>
          </p:nvPr>
        </p:nvSpPr>
        <p:spPr/>
        <p:txBody>
          <a:bodyPr/>
          <a:lstStyle>
            <a:lvl1pPr>
              <a:defRPr/>
            </a:lvl1pPr>
          </a:lstStyle>
          <a:p>
            <a:pPr>
              <a:defRPr/>
            </a:pPr>
            <a:fld id="{C6FF1582-BE68-4D0D-B1A8-1186F6D054DA}" type="slidenum">
              <a:rPr lang="en-US" altLang="en-US"/>
              <a:pPr>
                <a:defRPr/>
              </a:pPr>
              <a:t>‹#›</a:t>
            </a:fld>
            <a:endParaRPr lang="en-US" altLang="en-US"/>
          </a:p>
        </p:txBody>
      </p:sp>
    </p:spTree>
    <p:extLst>
      <p:ext uri="{BB962C8B-B14F-4D97-AF65-F5344CB8AC3E}">
        <p14:creationId xmlns:p14="http://schemas.microsoft.com/office/powerpoint/2010/main" val="3794501416"/>
      </p:ext>
    </p:extLst>
  </p:cSld>
  <p:clrMapOvr>
    <a:masterClrMapping/>
  </p:clrMapOvr>
  <p:transition>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EE8A0889-6EC9-4096-9612-262FDB8B4EFF}"/>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1342076C-F285-4EB4-8EFC-F2EE35EB96EF}"/>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CDA202CB-3439-4071-A899-082422DB20BA}"/>
              </a:ext>
            </a:extLst>
          </p:cNvPr>
          <p:cNvSpPr>
            <a:spLocks noGrp="1"/>
          </p:cNvSpPr>
          <p:nvPr>
            <p:ph type="sldNum" sz="quarter" idx="12"/>
          </p:nvPr>
        </p:nvSpPr>
        <p:spPr/>
        <p:txBody>
          <a:bodyPr/>
          <a:lstStyle>
            <a:lvl1pPr>
              <a:defRPr/>
            </a:lvl1pPr>
          </a:lstStyle>
          <a:p>
            <a:pPr>
              <a:defRPr/>
            </a:pPr>
            <a:fld id="{0031E7D4-F676-4856-8F7D-A5C551D18360}" type="slidenum">
              <a:rPr lang="en-US" altLang="en-US"/>
              <a:pPr>
                <a:defRPr/>
              </a:pPr>
              <a:t>‹#›</a:t>
            </a:fld>
            <a:endParaRPr lang="en-US" altLang="en-US"/>
          </a:p>
        </p:txBody>
      </p:sp>
    </p:spTree>
    <p:extLst>
      <p:ext uri="{BB962C8B-B14F-4D97-AF65-F5344CB8AC3E}">
        <p14:creationId xmlns:p14="http://schemas.microsoft.com/office/powerpoint/2010/main" val="1495276456"/>
      </p:ext>
    </p:extLst>
  </p:cSld>
  <p:clrMapOvr>
    <a:masterClrMapping/>
  </p:clrMapOvr>
  <p:transition>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5B427145-DED2-4DE1-BAD3-D1273B9B2B0B}"/>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82488362-EC33-4AF0-83B8-CADEA2F05F90}"/>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B1D64FFE-0C4F-40B9-9F62-3A3031C55E22}"/>
              </a:ext>
            </a:extLst>
          </p:cNvPr>
          <p:cNvSpPr>
            <a:spLocks noGrp="1"/>
          </p:cNvSpPr>
          <p:nvPr>
            <p:ph type="sldNum" sz="quarter" idx="12"/>
          </p:nvPr>
        </p:nvSpPr>
        <p:spPr/>
        <p:txBody>
          <a:bodyPr/>
          <a:lstStyle>
            <a:lvl1pPr>
              <a:defRPr/>
            </a:lvl1pPr>
          </a:lstStyle>
          <a:p>
            <a:pPr>
              <a:defRPr/>
            </a:pPr>
            <a:fld id="{80381EAB-D7F7-470E-A312-25F40D9AE2C8}" type="slidenum">
              <a:rPr lang="en-US" altLang="en-US"/>
              <a:pPr>
                <a:defRPr/>
              </a:pPr>
              <a:t>‹#›</a:t>
            </a:fld>
            <a:endParaRPr lang="en-US" altLang="en-US"/>
          </a:p>
        </p:txBody>
      </p:sp>
    </p:spTree>
    <p:extLst>
      <p:ext uri="{BB962C8B-B14F-4D97-AF65-F5344CB8AC3E}">
        <p14:creationId xmlns:p14="http://schemas.microsoft.com/office/powerpoint/2010/main" val="97109535"/>
      </p:ext>
    </p:extLst>
  </p:cSld>
  <p:clrMapOvr>
    <a:masterClrMapping/>
  </p:clrMapOvr>
  <p:transition>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457200" y="274638"/>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8D998AAD-9F8E-44D5-8EEC-577EF0BA625E}"/>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BAB85A09-6154-433F-8B36-C0BA6E9A8A13}"/>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5CE3B4E3-F5DE-41F4-83AB-6DDEBCCBF930}"/>
              </a:ext>
            </a:extLst>
          </p:cNvPr>
          <p:cNvSpPr>
            <a:spLocks noGrp="1"/>
          </p:cNvSpPr>
          <p:nvPr>
            <p:ph type="sldNum" sz="quarter" idx="12"/>
          </p:nvPr>
        </p:nvSpPr>
        <p:spPr/>
        <p:txBody>
          <a:bodyPr/>
          <a:lstStyle>
            <a:lvl1pPr>
              <a:defRPr/>
            </a:lvl1pPr>
          </a:lstStyle>
          <a:p>
            <a:pPr>
              <a:defRPr/>
            </a:pPr>
            <a:fld id="{0137792D-268D-4C41-81C9-5E32F7182828}" type="slidenum">
              <a:rPr lang="en-US" altLang="en-US"/>
              <a:pPr>
                <a:defRPr/>
              </a:pPr>
              <a:t>‹#›</a:t>
            </a:fld>
            <a:endParaRPr lang="en-US" altLang="en-US"/>
          </a:p>
        </p:txBody>
      </p:sp>
    </p:spTree>
    <p:extLst>
      <p:ext uri="{BB962C8B-B14F-4D97-AF65-F5344CB8AC3E}">
        <p14:creationId xmlns:p14="http://schemas.microsoft.com/office/powerpoint/2010/main" val="1334201823"/>
      </p:ext>
    </p:extLst>
  </p:cSld>
  <p:clrMapOvr>
    <a:masterClrMapping/>
  </p:clrMapOvr>
  <p:transition>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C1FC63-5E4A-4366-BAFC-D5AF55FADB6C}"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C1FC63-5E4A-4366-BAFC-D5AF55FADB6C}" type="datetimeFigureOut">
              <a:rPr lang="en-US" smtClean="0"/>
              <a:pPr/>
              <a:t>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C1FC63-5E4A-4366-BAFC-D5AF55FADB6C}" type="datetimeFigureOut">
              <a:rPr lang="en-US" smtClean="0"/>
              <a:pPr/>
              <a:t>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1FC63-5E4A-4366-BAFC-D5AF55FADB6C}" type="datetimeFigureOut">
              <a:rPr lang="en-US" smtClean="0"/>
              <a:pPr/>
              <a:t>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C1FC63-5E4A-4366-BAFC-D5AF55FADB6C}"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C1FC63-5E4A-4366-BAFC-D5AF55FADB6C}"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1FC63-5E4A-4366-BAFC-D5AF55FADB6C}" type="datetimeFigureOut">
              <a:rPr lang="en-US" smtClean="0"/>
              <a:pPr/>
              <a:t>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680D2-E6AD-45B7-8E21-900B3ED76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F5D01DC-2D09-4080-83FA-B344EF9558E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ADA78BCC-6D99-415B-ACC5-3879248FF89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247145F-D9E4-409D-B14D-2714BD730DF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cs typeface="+mn-cs"/>
              </a:defRPr>
            </a:lvl1pPr>
          </a:lstStyle>
          <a:p>
            <a:pPr>
              <a:defRPr/>
            </a:pPr>
            <a:fld id="{2BF73B32-BE20-4D84-836A-975444721F47}" type="datetimeFigureOut">
              <a:rPr lang="en-US"/>
              <a:pPr>
                <a:defRPr/>
              </a:pPr>
              <a:t>2/3/2023</a:t>
            </a:fld>
            <a:endParaRPr lang="en-US"/>
          </a:p>
        </p:txBody>
      </p:sp>
      <p:sp>
        <p:nvSpPr>
          <p:cNvPr id="5" name="Footer Placeholder 4">
            <a:extLst>
              <a:ext uri="{FF2B5EF4-FFF2-40B4-BE49-F238E27FC236}">
                <a16:creationId xmlns:a16="http://schemas.microsoft.com/office/drawing/2014/main" id="{1D2947F4-B996-4F7F-A37D-F20A6AE84D3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2C1AA72-B01C-4018-A158-EB39ED8FE7C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17F56541-3C62-4323-B18D-A5785B3DC7B8}" type="slidenum">
              <a:rPr lang="en-US" altLang="en-US"/>
              <a:pPr>
                <a:defRPr/>
              </a:pPr>
              <a:t>‹#›</a:t>
            </a:fld>
            <a:endParaRPr lang="en-US" altLang="en-US"/>
          </a:p>
        </p:txBody>
      </p:sp>
    </p:spTree>
    <p:extLst>
      <p:ext uri="{BB962C8B-B14F-4D97-AF65-F5344CB8AC3E}">
        <p14:creationId xmlns:p14="http://schemas.microsoft.com/office/powerpoint/2010/main" val="1684826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Nơi giữ chỗ cho Tiêu đề 1">
            <a:extLst>
              <a:ext uri="{FF2B5EF4-FFF2-40B4-BE49-F238E27FC236}">
                <a16:creationId xmlns:a16="http://schemas.microsoft.com/office/drawing/2014/main" id="{910523F1-5B5C-4E18-A4A3-724A3EE3D1F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3" name="Nơi giữ chỗ cho Văn bản 2">
            <a:extLst>
              <a:ext uri="{FF2B5EF4-FFF2-40B4-BE49-F238E27FC236}">
                <a16:creationId xmlns:a16="http://schemas.microsoft.com/office/drawing/2014/main" id="{027BDAE4-B0F0-4E09-99FF-527ACA9A40B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A9A3B833-A9B3-4949-91DE-02ED4395C20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Nơi giữ chỗ cho Chân trang 4">
            <a:extLst>
              <a:ext uri="{FF2B5EF4-FFF2-40B4-BE49-F238E27FC236}">
                <a16:creationId xmlns:a16="http://schemas.microsoft.com/office/drawing/2014/main" id="{80A8576B-192C-4DD3-8A58-CC901C5E462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Nơi giữ chỗ cho Số hiệu Bản chiếu 5">
            <a:extLst>
              <a:ext uri="{FF2B5EF4-FFF2-40B4-BE49-F238E27FC236}">
                <a16:creationId xmlns:a16="http://schemas.microsoft.com/office/drawing/2014/main" id="{347C6466-AD2C-4648-86E8-134F5FBFCBC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89860C6-A0C4-48ED-8EAF-D4A6FD9AC030}" type="slidenum">
              <a:rPr lang="en-US" altLang="en-US"/>
              <a:pPr>
                <a:defRPr/>
              </a:pPr>
              <a:t>‹#›</a:t>
            </a:fld>
            <a:endParaRPr lang="en-US" altLang="en-US"/>
          </a:p>
        </p:txBody>
      </p:sp>
    </p:spTree>
    <p:extLst>
      <p:ext uri="{BB962C8B-B14F-4D97-AF65-F5344CB8AC3E}">
        <p14:creationId xmlns:p14="http://schemas.microsoft.com/office/powerpoint/2010/main" val="1022643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58C258-D034-4625-A543-64EBAC37957C}"/>
              </a:ext>
            </a:extLst>
          </p:cNvPr>
          <p:cNvSpPr/>
          <p:nvPr/>
        </p:nvSpPr>
        <p:spPr>
          <a:xfrm>
            <a:off x="725812" y="3082752"/>
            <a:ext cx="7692427" cy="1877437"/>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KỂ CHUYỆN </a:t>
            </a:r>
            <a:r>
              <a:rPr kumimoji="0" lang="en-US" sz="3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5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3600" b="1" i="0" u="none" strike="noStrike" kern="1200" cap="all" spc="0" normalizeH="0" baseline="0" noProof="0" dirty="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vi-VN" sz="4400" b="1" cap="all" dirty="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ÔNG NGUYỄN KHOA ĐĂNG</a:t>
            </a:r>
            <a:endParaRPr kumimoji="0" lang="en-US" sz="3600" b="1" i="0" u="none" strike="noStrike" kern="1200" cap="all" spc="0" normalizeH="0" baseline="0" noProof="0" dirty="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endParaRPr>
          </a:p>
        </p:txBody>
      </p:sp>
      <p:pic>
        <p:nvPicPr>
          <p:cNvPr id="4099" name="Picture 12">
            <a:extLst>
              <a:ext uri="{FF2B5EF4-FFF2-40B4-BE49-F238E27FC236}">
                <a16:creationId xmlns:a16="http://schemas.microsoft.com/office/drawing/2014/main" id="{D2DDB103-8C9B-4119-B631-5538850BA7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04866"/>
            <a:ext cx="12969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13">
            <a:extLst>
              <a:ext uri="{FF2B5EF4-FFF2-40B4-BE49-F238E27FC236}">
                <a16:creationId xmlns:a16="http://schemas.microsoft.com/office/drawing/2014/main" id="{66DAB032-1CD3-4720-9304-318989246CA9}"/>
              </a:ext>
            </a:extLst>
          </p:cNvPr>
          <p:cNvSpPr txBox="1">
            <a:spLocks noChangeArrowheads="1"/>
          </p:cNvSpPr>
          <p:nvPr/>
        </p:nvSpPr>
        <p:spPr bwMode="auto">
          <a:xfrm>
            <a:off x="2133600" y="228600"/>
            <a:ext cx="533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100" b="1" i="0" u="sng"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ÁI MỘ B</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828800" y="457200"/>
            <a:ext cx="60693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2400" b="1" dirty="0">
                <a:latin typeface="Times New Roman" pitchFamily="18" charset="0"/>
                <a:cs typeface="Times New Roman" pitchFamily="18" charset="0"/>
              </a:rPr>
              <a:t>:</a:t>
            </a:r>
            <a:r>
              <a:rPr lang="en-US" sz="20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p:txBody>
      </p:sp>
      <p:pic>
        <p:nvPicPr>
          <p:cNvPr id="4" name="Picture 3" descr="Hình0066.jpg"/>
          <p:cNvPicPr>
            <a:picLocks noChangeAspect="1"/>
          </p:cNvPicPr>
          <p:nvPr/>
        </p:nvPicPr>
        <p:blipFill>
          <a:blip r:embed="rId3">
            <a:lum bright="-10000"/>
          </a:blip>
          <a:stretch>
            <a:fillRect/>
          </a:stretch>
        </p:blipFill>
        <p:spPr>
          <a:xfrm>
            <a:off x="685800" y="1219200"/>
            <a:ext cx="7696200" cy="4114800"/>
          </a:xfrm>
          <a:prstGeom prst="rect">
            <a:avLst/>
          </a:prstGeom>
          <a:ln>
            <a:noFill/>
          </a:ln>
          <a:effectLst>
            <a:softEdge rad="112500"/>
          </a:effectLst>
        </p:spPr>
      </p:pic>
      <p:sp>
        <p:nvSpPr>
          <p:cNvPr id="5" name="TextBox 4"/>
          <p:cNvSpPr txBox="1"/>
          <p:nvPr/>
        </p:nvSpPr>
        <p:spPr>
          <a:xfrm>
            <a:off x="0" y="5212140"/>
            <a:ext cx="9144000" cy="1569660"/>
          </a:xfrm>
          <a:prstGeom prst="rect">
            <a:avLst/>
          </a:prstGeom>
          <a:solidFill>
            <a:schemeClr val="accent5">
              <a:lumMod val="40000"/>
              <a:lumOff val="60000"/>
            </a:schemeClr>
          </a:solidFill>
        </p:spPr>
        <p:txBody>
          <a:bodyPr wrap="square" rtlCol="0">
            <a:spAutoFit/>
          </a:bodyPr>
          <a:lstStyle/>
          <a:p>
            <a:r>
              <a:rPr lang="en-US" sz="3200" b="1" dirty="0">
                <a:solidFill>
                  <a:srgbClr val="FF0000"/>
                </a:solidFill>
                <a:latin typeface="Times New Roman" panose="02020603050405020304"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Quan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một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võ</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theo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ngồi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hòm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gỗ</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rồi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khiêng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hòm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đó</a:t>
            </a:r>
            <a:r>
              <a:rPr lang="en-US" sz="3200" b="1" dirty="0">
                <a:solidFill>
                  <a:srgbClr val="FF0000"/>
                </a:solidFill>
                <a:latin typeface="Times New Roman" pitchFamily="18" charset="0"/>
                <a:cs typeface="Times New Roman" pitchFamily="18" charset="0"/>
              </a:rPr>
              <a:t>.</a:t>
            </a:r>
          </a:p>
        </p:txBody>
      </p:sp>
      <p:sp>
        <p:nvSpPr>
          <p:cNvPr id="7" name="Oval 6"/>
          <p:cNvSpPr/>
          <p:nvPr/>
        </p:nvSpPr>
        <p:spPr>
          <a:xfrm>
            <a:off x="838200" y="1295400"/>
            <a:ext cx="7620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00200" y="396270"/>
            <a:ext cx="63246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p:txBody>
      </p:sp>
      <p:pic>
        <p:nvPicPr>
          <p:cNvPr id="4" name="Picture 3" descr="Hình0067.jpg"/>
          <p:cNvPicPr>
            <a:picLocks noChangeAspect="1"/>
          </p:cNvPicPr>
          <p:nvPr/>
        </p:nvPicPr>
        <p:blipFill>
          <a:blip r:embed="rId3">
            <a:lum bright="-20000"/>
          </a:blip>
          <a:stretch>
            <a:fillRect/>
          </a:stretch>
        </p:blipFill>
        <p:spPr>
          <a:xfrm>
            <a:off x="609600" y="1219200"/>
            <a:ext cx="7848600" cy="4724400"/>
          </a:xfrm>
          <a:prstGeom prst="rect">
            <a:avLst/>
          </a:prstGeom>
        </p:spPr>
      </p:pic>
      <p:sp>
        <p:nvSpPr>
          <p:cNvPr id="5" name="TextBox 4"/>
          <p:cNvSpPr txBox="1"/>
          <p:nvPr/>
        </p:nvSpPr>
        <p:spPr>
          <a:xfrm>
            <a:off x="228600" y="6019800"/>
            <a:ext cx="8610599" cy="646331"/>
          </a:xfrm>
          <a:prstGeom prst="rect">
            <a:avLst/>
          </a:prstGeom>
          <a:solidFill>
            <a:schemeClr val="accent5">
              <a:lumMod val="40000"/>
              <a:lumOff val="60000"/>
            </a:schemeClr>
          </a:solidFill>
        </p:spPr>
        <p:txBody>
          <a:bodyPr wrap="square" rtlCol="0">
            <a:spAutoFit/>
          </a:bodyPr>
          <a:lstStyle/>
          <a:p>
            <a:pPr lvl="1"/>
            <a:r>
              <a:rPr lang="en-US" sz="3600" b="1">
                <a:solidFill>
                  <a:srgbClr val="FF0000"/>
                </a:solidFill>
                <a:latin typeface="Times New Roman" panose="02020603050405020304" pitchFamily="18" charset="0"/>
                <a:cs typeface="Times New Roman" pitchFamily="18" charset="0"/>
              </a:rPr>
              <a:t>Các võ sĩ xông ra đánh giết bọn cướp.</a:t>
            </a:r>
            <a:endParaRPr lang="en-US" sz="3600" dirty="0">
              <a:latin typeface="Times New Roman" pitchFamily="18" charset="0"/>
              <a:cs typeface="Times New Roman" pitchFamily="18" charset="0"/>
            </a:endParaRPr>
          </a:p>
        </p:txBody>
      </p:sp>
      <p:sp>
        <p:nvSpPr>
          <p:cNvPr id="6" name="Oval 5"/>
          <p:cNvSpPr/>
          <p:nvPr/>
        </p:nvSpPr>
        <p:spPr>
          <a:xfrm>
            <a:off x="609600" y="1219200"/>
            <a:ext cx="762000" cy="6858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ình0063.jpg"/>
          <p:cNvPicPr>
            <a:picLocks noChangeAspect="1"/>
          </p:cNvPicPr>
          <p:nvPr/>
        </p:nvPicPr>
        <p:blipFill>
          <a:blip r:embed="rId3">
            <a:lum bright="-20000"/>
          </a:blip>
          <a:stretch>
            <a:fillRect/>
          </a:stretch>
        </p:blipFill>
        <p:spPr>
          <a:xfrm>
            <a:off x="228600" y="990600"/>
            <a:ext cx="4114800" cy="2514600"/>
          </a:xfrm>
          <a:prstGeom prst="rect">
            <a:avLst/>
          </a:prstGeom>
          <a:ln>
            <a:noFill/>
          </a:ln>
          <a:effectLst>
            <a:softEdge rad="112500"/>
          </a:effectLst>
        </p:spPr>
      </p:pic>
      <p:sp>
        <p:nvSpPr>
          <p:cNvPr id="6" name="TextBox 5"/>
          <p:cNvSpPr txBox="1"/>
          <p:nvPr/>
        </p:nvSpPr>
        <p:spPr>
          <a:xfrm>
            <a:off x="609600" y="3429000"/>
            <a:ext cx="2906565" cy="400110"/>
          </a:xfrm>
          <a:prstGeom prst="rect">
            <a:avLst/>
          </a:prstGeom>
          <a:noFill/>
        </p:spPr>
        <p:txBody>
          <a:bodyPr wrap="none" rtlCol="0">
            <a:spAutoFit/>
          </a:bodyPr>
          <a:lstStyle/>
          <a:p>
            <a:r>
              <a:rPr lang="en-US" sz="2000" b="1" dirty="0" err="1">
                <a:solidFill>
                  <a:srgbClr val="0070C0"/>
                </a:solidFill>
                <a:latin typeface="Times New Roman" panose="02020603050405020304" pitchFamily="18" charset="0"/>
                <a:cs typeface="Times New Roman" pitchFamily="18" charset="0"/>
              </a:rPr>
              <a:t>Người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này</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ra</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sức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chối</a:t>
            </a:r>
            <a:r>
              <a:rPr lang="en-US" sz="2000" b="1" dirty="0">
                <a:solidFill>
                  <a:srgbClr val="0070C0"/>
                </a:solidFill>
                <a:latin typeface="Times New Roman" pitchFamily="18" charset="0"/>
                <a:cs typeface="Times New Roman" pitchFamily="18" charset="0"/>
              </a:rPr>
              <a:t>….</a:t>
            </a:r>
          </a:p>
        </p:txBody>
      </p:sp>
      <p:pic>
        <p:nvPicPr>
          <p:cNvPr id="7" name="Picture 6" descr="Hình0067.jpg"/>
          <p:cNvPicPr>
            <a:picLocks noChangeAspect="1"/>
          </p:cNvPicPr>
          <p:nvPr/>
        </p:nvPicPr>
        <p:blipFill>
          <a:blip r:embed="rId4">
            <a:lum bright="-30000"/>
          </a:blip>
          <a:stretch>
            <a:fillRect/>
          </a:stretch>
        </p:blipFill>
        <p:spPr>
          <a:xfrm>
            <a:off x="4648200" y="3733800"/>
            <a:ext cx="4191000" cy="2514600"/>
          </a:xfrm>
          <a:prstGeom prst="rect">
            <a:avLst/>
          </a:prstGeom>
          <a:ln>
            <a:noFill/>
          </a:ln>
          <a:effectLst>
            <a:softEdge rad="112500"/>
          </a:effectLst>
        </p:spPr>
      </p:pic>
      <p:sp>
        <p:nvSpPr>
          <p:cNvPr id="8" name="TextBox 7"/>
          <p:cNvSpPr txBox="1"/>
          <p:nvPr/>
        </p:nvSpPr>
        <p:spPr>
          <a:xfrm>
            <a:off x="4648200" y="3429000"/>
            <a:ext cx="4390946" cy="400110"/>
          </a:xfrm>
          <a:prstGeom prst="rect">
            <a:avLst/>
          </a:prstGeom>
          <a:noFill/>
        </p:spPr>
        <p:txBody>
          <a:bodyPr wrap="none" rtlCol="0">
            <a:spAutoFit/>
          </a:bodyPr>
          <a:lstStyle/>
          <a:p>
            <a:r>
              <a:rPr lang="en-US" sz="2000" b="1" dirty="0" err="1">
                <a:solidFill>
                  <a:srgbClr val="0070C0"/>
                </a:solidFill>
                <a:latin typeface="Times New Roman" panose="02020603050405020304" pitchFamily="18" charset="0"/>
                <a:cs typeface="Times New Roman" pitchFamily="18" charset="0"/>
              </a:rPr>
              <a:t>Quan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sai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người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múc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một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chậu</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nước</a:t>
            </a:r>
            <a:r>
              <a:rPr lang="en-US" sz="2000" b="1" dirty="0">
                <a:solidFill>
                  <a:srgbClr val="0070C0"/>
                </a:solidFill>
                <a:latin typeface="Times New Roman" pitchFamily="18" charset="0"/>
                <a:cs typeface="Times New Roman" pitchFamily="18" charset="0"/>
              </a:rPr>
              <a:t>….</a:t>
            </a:r>
          </a:p>
        </p:txBody>
      </p:sp>
      <p:pic>
        <p:nvPicPr>
          <p:cNvPr id="9" name="Picture 8" descr="Hình0064.jpg"/>
          <p:cNvPicPr>
            <a:picLocks noChangeAspect="1"/>
          </p:cNvPicPr>
          <p:nvPr/>
        </p:nvPicPr>
        <p:blipFill>
          <a:blip r:embed="rId5">
            <a:lum bright="-30000"/>
          </a:blip>
          <a:stretch>
            <a:fillRect/>
          </a:stretch>
        </p:blipFill>
        <p:spPr>
          <a:xfrm>
            <a:off x="4648200" y="990600"/>
            <a:ext cx="4114800" cy="2514600"/>
          </a:xfrm>
          <a:prstGeom prst="rect">
            <a:avLst/>
          </a:prstGeom>
          <a:ln>
            <a:noFill/>
          </a:ln>
          <a:effectLst>
            <a:softEdge rad="112500"/>
          </a:effectLst>
        </p:spPr>
      </p:pic>
      <p:sp>
        <p:nvSpPr>
          <p:cNvPr id="10" name="TextBox 9"/>
          <p:cNvSpPr txBox="1"/>
          <p:nvPr/>
        </p:nvSpPr>
        <p:spPr>
          <a:xfrm>
            <a:off x="304800" y="6324600"/>
            <a:ext cx="4065537" cy="400110"/>
          </a:xfrm>
          <a:prstGeom prst="rect">
            <a:avLst/>
          </a:prstGeom>
          <a:noFill/>
        </p:spPr>
        <p:txBody>
          <a:bodyPr wrap="none" rtlCol="0">
            <a:spAutoFit/>
          </a:bodyPr>
          <a:lstStyle/>
          <a:p>
            <a:r>
              <a:rPr lang="en-US" sz="2000" b="1" dirty="0" err="1">
                <a:solidFill>
                  <a:srgbClr val="0070C0"/>
                </a:solidFill>
                <a:latin typeface="Times New Roman" panose="02020603050405020304" pitchFamily="18" charset="0"/>
                <a:cs typeface="Times New Roman" pitchFamily="18" charset="0"/>
              </a:rPr>
              <a:t>Quân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sĩ</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cải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trang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thành</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dân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phu</a:t>
            </a:r>
            <a:r>
              <a:rPr lang="en-US" sz="2000" b="1" dirty="0">
                <a:solidFill>
                  <a:srgbClr val="0070C0"/>
                </a:solidFill>
                <a:latin typeface="Times New Roman" pitchFamily="18" charset="0"/>
                <a:cs typeface="Times New Roman" pitchFamily="18" charset="0"/>
              </a:rPr>
              <a:t>….</a:t>
            </a:r>
          </a:p>
        </p:txBody>
      </p:sp>
      <p:pic>
        <p:nvPicPr>
          <p:cNvPr id="11" name="Picture 10" descr="Hình0066.jpg"/>
          <p:cNvPicPr>
            <a:picLocks noChangeAspect="1"/>
          </p:cNvPicPr>
          <p:nvPr/>
        </p:nvPicPr>
        <p:blipFill>
          <a:blip r:embed="rId6">
            <a:lum bright="-20000"/>
          </a:blip>
          <a:stretch>
            <a:fillRect/>
          </a:stretch>
        </p:blipFill>
        <p:spPr>
          <a:xfrm>
            <a:off x="228600" y="3733800"/>
            <a:ext cx="4267200" cy="2514600"/>
          </a:xfrm>
          <a:prstGeom prst="rect">
            <a:avLst/>
          </a:prstGeom>
          <a:ln>
            <a:noFill/>
          </a:ln>
          <a:effectLst>
            <a:softEdge rad="112500"/>
          </a:effectLst>
        </p:spPr>
      </p:pic>
      <p:sp>
        <p:nvSpPr>
          <p:cNvPr id="12" name="TextBox 11"/>
          <p:cNvSpPr txBox="1"/>
          <p:nvPr/>
        </p:nvSpPr>
        <p:spPr>
          <a:xfrm>
            <a:off x="5105400" y="6305490"/>
            <a:ext cx="3283271" cy="400110"/>
          </a:xfrm>
          <a:prstGeom prst="rect">
            <a:avLst/>
          </a:prstGeom>
          <a:noFill/>
        </p:spPr>
        <p:txBody>
          <a:bodyPr wrap="none" rtlCol="0">
            <a:spAutoFit/>
          </a:bodyPr>
          <a:lstStyle/>
          <a:p>
            <a:r>
              <a:rPr lang="en-US" sz="2000" b="1" dirty="0" err="1">
                <a:solidFill>
                  <a:srgbClr val="0070C0"/>
                </a:solidFill>
                <a:latin typeface="Times New Roman" panose="02020603050405020304" pitchFamily="18" charset="0"/>
                <a:cs typeface="Times New Roman" pitchFamily="18" charset="0"/>
              </a:rPr>
              <a:t>Các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võ</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sĩ</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bất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ngờ</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xông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ra</a:t>
            </a:r>
            <a:r>
              <a:rPr lang="en-US" sz="2000" b="1" dirty="0">
                <a:solidFill>
                  <a:srgbClr val="0070C0"/>
                </a:solidFill>
                <a:latin typeface="Times New Roman" pitchFamily="18" charset="0"/>
                <a:cs typeface="Times New Roman" pitchFamily="18" charset="0"/>
              </a:rPr>
              <a:t>….</a:t>
            </a:r>
          </a:p>
        </p:txBody>
      </p:sp>
      <p:sp>
        <p:nvSpPr>
          <p:cNvPr id="14" name="TextBox 13"/>
          <p:cNvSpPr txBox="1"/>
          <p:nvPr/>
        </p:nvSpPr>
        <p:spPr>
          <a:xfrm>
            <a:off x="533400" y="1524000"/>
            <a:ext cx="7543801" cy="3170099"/>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THẢO LUẬN NHÓM: </a:t>
            </a:r>
          </a:p>
          <a:p>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Kể</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lại</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câu</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chuyện</a:t>
            </a:r>
            <a:endParaRPr lang="en-US" sz="2800" b="1" i="1" dirty="0">
              <a:solidFill>
                <a:srgbClr val="FF0066"/>
              </a:solidFill>
              <a:latin typeface="Times New Roman" panose="02020603050405020304" pitchFamily="18" charset="0"/>
              <a:cs typeface="Times New Roman" panose="02020603050405020304" pitchFamily="18" charset="0"/>
            </a:endParaRPr>
          </a:p>
          <a:p>
            <a:endParaRPr lang="en-US" sz="2800" b="1" i="1" dirty="0">
              <a:solidFill>
                <a:srgbClr val="FF0066"/>
              </a:solidFill>
              <a:latin typeface="Times New Roman" panose="02020603050405020304" pitchFamily="18" charset="0"/>
              <a:cs typeface="Times New Roman" panose="02020603050405020304" pitchFamily="18" charset="0"/>
            </a:endParaRPr>
          </a:p>
          <a:p>
            <a:pPr>
              <a:buFont typeface="Wingdings" pitchFamily="2" charset="2"/>
              <a:buChar char="v"/>
            </a:pPr>
            <a:r>
              <a:rPr lang="en-US" sz="2800" b="1" i="1" dirty="0" err="1">
                <a:latin typeface="Times New Roman" pitchFamily="18" charset="0"/>
                <a:cs typeface="Times New Roman" pitchFamily="18" charset="0"/>
              </a:rPr>
              <a:t>Giọng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hồi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hộp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hào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hứng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thể</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hiện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được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niềm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khâm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phục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về</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tài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trí</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ông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quan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án</a:t>
            </a:r>
            <a:r>
              <a:rPr lang="en-US" sz="2800" b="1" i="1" dirty="0">
                <a:latin typeface="Times New Roman" pitchFamily="18" charset="0"/>
                <a:cs typeface="Times New Roman" pitchFamily="18" charset="0"/>
              </a:rPr>
              <a:t>.</a:t>
            </a:r>
          </a:p>
          <a:p>
            <a:pPr>
              <a:buFont typeface="Wingdings" pitchFamily="2" charset="2"/>
              <a:buChar char="v"/>
            </a:pPr>
            <a:endParaRPr lang="en-US" sz="2800" b="1" i="1" dirty="0">
              <a:latin typeface="Times New Roman" pitchFamily="18" charset="0"/>
              <a:cs typeface="Times New Roman" pitchFamily="18" charset="0"/>
            </a:endParaRPr>
          </a:p>
          <a:p>
            <a:pPr>
              <a:buFont typeface="Wingdings" pitchFamily="2" charset="2"/>
              <a:buChar char="v"/>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Giọng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từng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vật</a:t>
            </a:r>
            <a:r>
              <a:rPr lang="en-US" sz="2800" b="1" i="1" dirty="0">
                <a:latin typeface="Times New Roman" pitchFamily="18" charset="0"/>
                <a:cs typeface="Times New Roman" pitchFamily="18" charset="0"/>
              </a:rPr>
              <a:t>.</a:t>
            </a:r>
          </a:p>
        </p:txBody>
      </p:sp>
      <p:sp>
        <p:nvSpPr>
          <p:cNvPr id="13" name="Oval 12"/>
          <p:cNvSpPr/>
          <p:nvPr/>
        </p:nvSpPr>
        <p:spPr>
          <a:xfrm>
            <a:off x="228600" y="2895600"/>
            <a:ext cx="5334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p>
        </p:txBody>
      </p:sp>
      <p:sp>
        <p:nvSpPr>
          <p:cNvPr id="18" name="Oval 17"/>
          <p:cNvSpPr/>
          <p:nvPr/>
        </p:nvSpPr>
        <p:spPr>
          <a:xfrm>
            <a:off x="4724400" y="2895600"/>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p>
        </p:txBody>
      </p:sp>
      <p:sp>
        <p:nvSpPr>
          <p:cNvPr id="19" name="Oval 18"/>
          <p:cNvSpPr/>
          <p:nvPr/>
        </p:nvSpPr>
        <p:spPr>
          <a:xfrm>
            <a:off x="304800" y="5562600"/>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p>
        </p:txBody>
      </p:sp>
      <p:sp>
        <p:nvSpPr>
          <p:cNvPr id="20" name="Oval 19"/>
          <p:cNvSpPr/>
          <p:nvPr/>
        </p:nvSpPr>
        <p:spPr>
          <a:xfrm>
            <a:off x="4724400" y="5562600"/>
            <a:ext cx="6096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ox(in)">
                                      <p:cBhvr>
                                        <p:cTn id="7" dur="500"/>
                                        <p:tgtEl>
                                          <p:spTgt spid="14">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ox(in)">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1000"/>
                                        <p:tgtEl>
                                          <p:spTgt spid="14">
                                            <p:txEl>
                                              <p:pRg st="3" end="3"/>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animEffect transition="in" filter="fade">
                                      <p:cBhvr>
                                        <p:cTn id="19" dur="1000"/>
                                        <p:tgtEl>
                                          <p:spTgt spid="1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4">
                                            <p:txEl>
                                              <p:pRg st="0" end="0"/>
                                            </p:txEl>
                                          </p:spTgt>
                                        </p:tgtEl>
                                      </p:cBhvr>
                                    </p:animEffect>
                                    <p:set>
                                      <p:cBhvr>
                                        <p:cTn id="24" dur="1" fill="hold">
                                          <p:stCondLst>
                                            <p:cond delay="499"/>
                                          </p:stCondLst>
                                        </p:cTn>
                                        <p:tgtEl>
                                          <p:spTgt spid="14">
                                            <p:txEl>
                                              <p:pRg st="0" end="0"/>
                                            </p:txEl>
                                          </p:spTgt>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4">
                                            <p:txEl>
                                              <p:pRg st="1" end="1"/>
                                            </p:txEl>
                                          </p:spTgt>
                                        </p:tgtEl>
                                      </p:cBhvr>
                                    </p:animEffect>
                                    <p:set>
                                      <p:cBhvr>
                                        <p:cTn id="27" dur="1" fill="hold">
                                          <p:stCondLst>
                                            <p:cond delay="499"/>
                                          </p:stCondLst>
                                        </p:cTn>
                                        <p:tgtEl>
                                          <p:spTgt spid="14">
                                            <p:txEl>
                                              <p:pRg st="1" end="1"/>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4">
                                            <p:txEl>
                                              <p:pRg st="3" end="3"/>
                                            </p:txEl>
                                          </p:spTgt>
                                        </p:tgtEl>
                                      </p:cBhvr>
                                    </p:animEffect>
                                    <p:set>
                                      <p:cBhvr>
                                        <p:cTn id="30" dur="1" fill="hold">
                                          <p:stCondLst>
                                            <p:cond delay="499"/>
                                          </p:stCondLst>
                                        </p:cTn>
                                        <p:tgtEl>
                                          <p:spTgt spid="14">
                                            <p:txEl>
                                              <p:pRg st="3" end="3"/>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4">
                                            <p:txEl>
                                              <p:pRg st="5" end="5"/>
                                            </p:txEl>
                                          </p:spTgt>
                                        </p:tgtEl>
                                      </p:cBhvr>
                                    </p:animEffect>
                                    <p:set>
                                      <p:cBhvr>
                                        <p:cTn id="33" dur="1" fill="hold">
                                          <p:stCondLst>
                                            <p:cond delay="499"/>
                                          </p:stCondLst>
                                        </p:cTn>
                                        <p:tgtEl>
                                          <p:spTgt spid="14">
                                            <p:txEl>
                                              <p:pRg st="5" end="5"/>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0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2000"/>
                                        <p:tgtEl>
                                          <p:spTgt spid="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000"/>
                                        <p:tgtEl>
                                          <p:spTgt spid="1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2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2000"/>
                                        <p:tgtEl>
                                          <p:spTgt spid="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000"/>
                                        <p:tgtEl>
                                          <p:spTgt spid="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1" build="allAtOnce"/>
      <p:bldP spid="13"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6800" y="291561"/>
            <a:ext cx="7218451" cy="584775"/>
          </a:xfrm>
          <a:prstGeom prst="rect">
            <a:avLst/>
          </a:prstGeom>
          <a:noFill/>
        </p:spPr>
        <p:txBody>
          <a:bodyPr wrap="none" rtlCol="0">
            <a:spAutoFit/>
          </a:bodyPr>
          <a:lstStyle/>
          <a:p>
            <a:r>
              <a:rPr lang="en-US" sz="2400" b="1" dirty="0" err="1">
                <a:latin typeface="Times New Roman" panose="02020603050405020304"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24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ÔNG NGUYỄN KHOA ĐĂNG</a:t>
            </a:r>
          </a:p>
        </p:txBody>
      </p:sp>
      <p:sp>
        <p:nvSpPr>
          <p:cNvPr id="7" name="Cloud Callout 6"/>
          <p:cNvSpPr/>
          <p:nvPr/>
        </p:nvSpPr>
        <p:spPr>
          <a:xfrm>
            <a:off x="2438400" y="990600"/>
            <a:ext cx="6705600" cy="198424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2971800" y="1466671"/>
            <a:ext cx="6400800" cy="1200329"/>
          </a:xfrm>
          <a:prstGeom prst="rect">
            <a:avLst/>
          </a:prstGeom>
          <a:noFill/>
        </p:spPr>
        <p:txBody>
          <a:bodyPr wrap="square" rtlCol="0">
            <a:spAutoFit/>
          </a:bodyPr>
          <a:lstStyle/>
          <a:p>
            <a:r>
              <a:rPr lang="en-US" sz="3600" b="1" dirty="0" err="1">
                <a:solidFill>
                  <a:srgbClr val="0070C0"/>
                </a:solidFill>
                <a:latin typeface="Times New Roman" panose="02020603050405020304" pitchFamily="18" charset="0"/>
                <a:cs typeface="Times New Roman" pitchFamily="18" charset="0"/>
              </a:rPr>
              <a:t>Biện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pháp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ông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dùng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để</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tìm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kẻ</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cắp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tài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tình</a:t>
            </a:r>
            <a:r>
              <a:rPr lang="en-US" sz="3600" b="1" dirty="0">
                <a:solidFill>
                  <a:srgbClr val="0070C0"/>
                </a:solidFill>
                <a:latin typeface="Times New Roman" pitchFamily="18" charset="0"/>
                <a:cs typeface="Times New Roman" pitchFamily="18" charset="0"/>
              </a:rPr>
              <a:t> ở </a:t>
            </a:r>
            <a:r>
              <a:rPr lang="en-US" sz="3600" b="1" dirty="0" err="1">
                <a:solidFill>
                  <a:srgbClr val="0070C0"/>
                </a:solidFill>
                <a:latin typeface="Times New Roman" pitchFamily="18" charset="0"/>
                <a:cs typeface="Times New Roman" pitchFamily="18" charset="0"/>
              </a:rPr>
              <a:t>chỗ</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nào</a:t>
            </a:r>
            <a:r>
              <a:rPr lang="en-US" sz="3600" b="1" dirty="0">
                <a:solidFill>
                  <a:srgbClr val="0070C0"/>
                </a:solidFill>
                <a:latin typeface="Times New Roman" pitchFamily="18" charset="0"/>
                <a:cs typeface="Times New Roman" pitchFamily="18" charset="0"/>
              </a:rPr>
              <a:t>?</a:t>
            </a:r>
          </a:p>
        </p:txBody>
      </p:sp>
      <p:sp>
        <p:nvSpPr>
          <p:cNvPr id="9" name="TextBox 8"/>
          <p:cNvSpPr txBox="1"/>
          <p:nvPr/>
        </p:nvSpPr>
        <p:spPr>
          <a:xfrm>
            <a:off x="0" y="3570744"/>
            <a:ext cx="9144000" cy="2677656"/>
          </a:xfrm>
          <a:prstGeom prst="rect">
            <a:avLst/>
          </a:prstGeom>
          <a:noFill/>
        </p:spPr>
        <p:txBody>
          <a:bodyPr wrap="square" rtlCol="0">
            <a:spAutoFit/>
          </a:bodyPr>
          <a:lstStyle/>
          <a:p>
            <a:pPr>
              <a:buFont typeface="Arial" pitchFamily="34" charset="0"/>
              <a:buChar char="•"/>
            </a:pPr>
            <a:r>
              <a:rPr lang="en-US" sz="2800" b="1" i="1">
                <a:latin typeface="Times New Roman" pitchFamily="18" charset="0"/>
                <a:cs typeface="Times New Roman" pitchFamily="18" charset="0"/>
              </a:rPr>
              <a:t>Biện pháp dùng để tìm kẻ ăn cắp: </a:t>
            </a:r>
          </a:p>
          <a:p>
            <a:r>
              <a:rPr lang="en-US" sz="2800" b="1" i="1">
                <a:latin typeface="Times New Roman" pitchFamily="18" charset="0"/>
                <a:cs typeface="Times New Roman" pitchFamily="18" charset="0"/>
              </a:rPr>
              <a:t>+ Ông cho bỏ tiền vào nước để xem có váng dầu nổi lên không.</a:t>
            </a:r>
          </a:p>
          <a:p>
            <a:r>
              <a:rPr lang="en-US" sz="2800" b="1" i="1">
                <a:latin typeface="Times New Roman" pitchFamily="18" charset="0"/>
                <a:cs typeface="Times New Roman" pitchFamily="18" charset="0"/>
              </a:rPr>
              <a:t>+ Ông còn phân tích: chỉ có kẻ sáng mắt mới biết người bán dầu để tiền ở đâu mà lấy, nên đã lột được mặt nạ tên ăn cắp giả ăn mày, giả mù.</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2286000" y="170337"/>
            <a:ext cx="6324600" cy="21336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p:cNvSpPr txBox="1"/>
          <p:nvPr/>
        </p:nvSpPr>
        <p:spPr>
          <a:xfrm>
            <a:off x="3102864" y="452307"/>
            <a:ext cx="5486400" cy="1569660"/>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itchFamily="18" charset="0"/>
              </a:rPr>
              <a:t>Biện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pháp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ông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Nguyễn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Khoa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Đăng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trị</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bọn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cướp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tình</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chỗ</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nào</a:t>
            </a:r>
            <a:r>
              <a:rPr lang="en-US" sz="3200" b="1" dirty="0">
                <a:solidFill>
                  <a:srgbClr val="0070C0"/>
                </a:solidFill>
                <a:latin typeface="Times New Roman" pitchFamily="18" charset="0"/>
                <a:cs typeface="Times New Roman" pitchFamily="18" charset="0"/>
              </a:rPr>
              <a:t>?</a:t>
            </a:r>
          </a:p>
        </p:txBody>
      </p:sp>
      <p:sp>
        <p:nvSpPr>
          <p:cNvPr id="8" name="TextBox 7"/>
          <p:cNvSpPr txBox="1"/>
          <p:nvPr/>
        </p:nvSpPr>
        <p:spPr>
          <a:xfrm>
            <a:off x="0" y="2480370"/>
            <a:ext cx="9144000" cy="3539430"/>
          </a:xfrm>
          <a:prstGeom prst="rect">
            <a:avLst/>
          </a:prstGeom>
          <a:noFill/>
        </p:spPr>
        <p:txBody>
          <a:bodyPr wrap="square" rtlCol="0">
            <a:spAutoFit/>
          </a:bodyPr>
          <a:lstStyle/>
          <a:p>
            <a:pPr>
              <a:buFont typeface="Arial" pitchFamily="34" charset="0"/>
              <a:buChar char="•"/>
            </a:pPr>
            <a:r>
              <a:rPr lang="en-US" sz="2800" b="1" i="1">
                <a:latin typeface="Times New Roman" pitchFamily="18" charset="0"/>
                <a:cs typeface="Times New Roman" pitchFamily="18" charset="0"/>
              </a:rPr>
              <a:t>Biện pháp trừng trị bọn cướp đường:</a:t>
            </a:r>
          </a:p>
          <a:p>
            <a:r>
              <a:rPr lang="en-US" sz="2800" b="1" i="1">
                <a:latin typeface="Times New Roman" pitchFamily="18" charset="0"/>
                <a:cs typeface="Times New Roman" pitchFamily="18" charset="0"/>
              </a:rPr>
              <a:t>+ Mưu kế đánh vào lòng tham của bọn ăn cướp, làm chúng bất ngờ, không  nghĩ được là chính chúng khiêng các võ sĩ về tận sào huyệt để tiêu diệt chúng. </a:t>
            </a:r>
          </a:p>
          <a:p>
            <a:r>
              <a:rPr lang="en-US" sz="2800" b="1" i="1">
                <a:latin typeface="Times New Roman" pitchFamily="18" charset="0"/>
                <a:cs typeface="Times New Roman" pitchFamily="18" charset="0"/>
              </a:rPr>
              <a:t>+ Được tổ chức rất chu đáo, phối hợp trong ngoài; các võ sĩ xông ra đánh giết bọn cướp từ bên trong, phục binh triều đình từ bên ngoài ùn ùn kéo vào, khiến bọn cướp khiếp hãi đành chắp tay hàng phục.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09700" y="173504"/>
            <a:ext cx="63246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p:txBody>
      </p:sp>
      <p:pic>
        <p:nvPicPr>
          <p:cNvPr id="5" name="Picture 4" descr="Hình0067.jpg"/>
          <p:cNvPicPr>
            <a:picLocks noChangeAspect="1"/>
          </p:cNvPicPr>
          <p:nvPr/>
        </p:nvPicPr>
        <p:blipFill>
          <a:blip r:embed="rId3">
            <a:lum bright="-30000"/>
          </a:blip>
          <a:stretch>
            <a:fillRect/>
          </a:stretch>
        </p:blipFill>
        <p:spPr>
          <a:xfrm>
            <a:off x="4724400" y="3657600"/>
            <a:ext cx="3962400" cy="2514600"/>
          </a:xfrm>
          <a:prstGeom prst="rect">
            <a:avLst/>
          </a:prstGeom>
          <a:ln>
            <a:noFill/>
          </a:ln>
          <a:effectLst>
            <a:softEdge rad="112500"/>
          </a:effectLst>
        </p:spPr>
      </p:pic>
      <p:pic>
        <p:nvPicPr>
          <p:cNvPr id="6" name="Picture 5" descr="Hình0063.jpg"/>
          <p:cNvPicPr>
            <a:picLocks noChangeAspect="1"/>
          </p:cNvPicPr>
          <p:nvPr/>
        </p:nvPicPr>
        <p:blipFill>
          <a:blip r:embed="rId4">
            <a:lum bright="-20000"/>
          </a:blip>
          <a:stretch>
            <a:fillRect/>
          </a:stretch>
        </p:blipFill>
        <p:spPr>
          <a:xfrm>
            <a:off x="304800" y="914400"/>
            <a:ext cx="4267200" cy="2286000"/>
          </a:xfrm>
          <a:prstGeom prst="rect">
            <a:avLst/>
          </a:prstGeom>
          <a:ln>
            <a:noFill/>
          </a:ln>
          <a:effectLst>
            <a:softEdge rad="112500"/>
          </a:effectLst>
        </p:spPr>
      </p:pic>
      <p:pic>
        <p:nvPicPr>
          <p:cNvPr id="7" name="Picture 6" descr="Hình0064.jpg"/>
          <p:cNvPicPr>
            <a:picLocks noChangeAspect="1"/>
          </p:cNvPicPr>
          <p:nvPr/>
        </p:nvPicPr>
        <p:blipFill>
          <a:blip r:embed="rId5">
            <a:lum bright="-30000"/>
          </a:blip>
          <a:stretch>
            <a:fillRect/>
          </a:stretch>
        </p:blipFill>
        <p:spPr>
          <a:xfrm>
            <a:off x="4648200" y="990600"/>
            <a:ext cx="4038600" cy="2209800"/>
          </a:xfrm>
          <a:prstGeom prst="rect">
            <a:avLst/>
          </a:prstGeom>
          <a:ln>
            <a:noFill/>
          </a:ln>
          <a:effectLst>
            <a:softEdge rad="112500"/>
          </a:effectLst>
        </p:spPr>
      </p:pic>
      <p:pic>
        <p:nvPicPr>
          <p:cNvPr id="8" name="Picture 7" descr="Hình0066.jpg"/>
          <p:cNvPicPr>
            <a:picLocks noChangeAspect="1"/>
          </p:cNvPicPr>
          <p:nvPr/>
        </p:nvPicPr>
        <p:blipFill>
          <a:blip r:embed="rId6">
            <a:lum bright="-30000"/>
          </a:blip>
          <a:stretch>
            <a:fillRect/>
          </a:stretch>
        </p:blipFill>
        <p:spPr>
          <a:xfrm>
            <a:off x="228600" y="3581400"/>
            <a:ext cx="4267200" cy="2209800"/>
          </a:xfrm>
          <a:prstGeom prst="rect">
            <a:avLst/>
          </a:prstGeom>
          <a:ln>
            <a:noFill/>
          </a:ln>
          <a:effectLst>
            <a:softEdge rad="112500"/>
          </a:effectLst>
        </p:spPr>
      </p:pic>
      <p:sp>
        <p:nvSpPr>
          <p:cNvPr id="9" name="TextBox 8"/>
          <p:cNvSpPr txBox="1"/>
          <p:nvPr/>
        </p:nvSpPr>
        <p:spPr>
          <a:xfrm>
            <a:off x="838200" y="3429000"/>
            <a:ext cx="184731" cy="369332"/>
          </a:xfrm>
          <a:prstGeom prst="rect">
            <a:avLst/>
          </a:prstGeom>
          <a:noFill/>
        </p:spPr>
        <p:txBody>
          <a:bodyPr wrap="none" rtlCol="0">
            <a:spAutoFit/>
          </a:bodyPr>
          <a:lstStyle/>
          <a:p>
            <a:endParaRPr lang="en-US">
              <a:latin typeface="Times New Roman" panose="02020603050405020304" pitchFamily="18" charset="0"/>
              <a:cs typeface="Times New Roman" panose="02020603050405020304" pitchFamily="18" charset="0"/>
            </a:endParaRPr>
          </a:p>
        </p:txBody>
      </p:sp>
      <p:sp>
        <p:nvSpPr>
          <p:cNvPr id="10" name="Rectangle 9"/>
          <p:cNvSpPr/>
          <p:nvPr/>
        </p:nvSpPr>
        <p:spPr>
          <a:xfrm>
            <a:off x="152400" y="2971800"/>
            <a:ext cx="4648200" cy="707886"/>
          </a:xfrm>
          <a:prstGeom prst="rect">
            <a:avLst/>
          </a:prstGeom>
        </p:spPr>
        <p:txBody>
          <a:bodyPr wrap="square">
            <a:spAutoFit/>
          </a:bodyPr>
          <a:lstStyle/>
          <a:p>
            <a:r>
              <a:rPr lang="en-US" sz="2000" b="1" dirty="0">
                <a:latin typeface="Times New Roman" panose="02020603050405020304" pitchFamily="18" charset="0"/>
                <a:cs typeface="Times New Roman" pitchFamily="18" charset="0"/>
              </a:rPr>
              <a:t>   </a:t>
            </a:r>
            <a:r>
              <a:rPr lang="en-US" sz="2000" b="1" dirty="0" err="1">
                <a:latin typeface="Times New Roman" pitchFamily="18" charset="0"/>
                <a:cs typeface="Times New Roman" pitchFamily="18" charset="0"/>
              </a:rPr>
              <a:t>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dầu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tiền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tìm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mù</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đòi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tiền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này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chối</a:t>
            </a:r>
            <a:r>
              <a:rPr lang="en-US" sz="2000" b="1" dirty="0">
                <a:latin typeface="Times New Roman" pitchFamily="18" charset="0"/>
                <a:cs typeface="Times New Roman" pitchFamily="18" charset="0"/>
              </a:rPr>
              <a:t>.</a:t>
            </a:r>
          </a:p>
        </p:txBody>
      </p:sp>
      <p:sp>
        <p:nvSpPr>
          <p:cNvPr id="11" name="Rectangle 10"/>
          <p:cNvSpPr/>
          <p:nvPr/>
        </p:nvSpPr>
        <p:spPr>
          <a:xfrm>
            <a:off x="4572000" y="2895600"/>
            <a:ext cx="4572000" cy="1015663"/>
          </a:xfrm>
          <a:prstGeom prst="rect">
            <a:avLst/>
          </a:prstGeom>
        </p:spPr>
        <p:txBody>
          <a:bodyPr>
            <a:spAutoFit/>
          </a:bodyPr>
          <a:lstStyle/>
          <a:p>
            <a:r>
              <a:rPr lang="en-US" sz="2000" b="1" dirty="0">
                <a:latin typeface="Times New Roman" panose="02020603050405020304" pitchFamily="18" charset="0"/>
                <a:cs typeface="Times New Roman" pitchFamily="18" charset="0"/>
              </a:rPr>
              <a:t>   </a:t>
            </a:r>
            <a:r>
              <a:rPr lang="en-US" sz="2000" b="1" dirty="0" err="1">
                <a:latin typeface="Times New Roman" pitchFamily="18" charset="0"/>
                <a:cs typeface="Times New Roman" pitchFamily="18" charset="0"/>
              </a:rPr>
              <a:t>Quan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múc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một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chậu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nước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bỏ</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tiền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chậu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vạch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trần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bộ</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mặt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ăn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cắp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mù</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ăn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xin</a:t>
            </a:r>
            <a:r>
              <a:rPr lang="en-US" sz="2000" b="1"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12" name="Rectangle 11"/>
          <p:cNvSpPr/>
          <p:nvPr/>
        </p:nvSpPr>
        <p:spPr>
          <a:xfrm>
            <a:off x="0" y="5766137"/>
            <a:ext cx="4648200" cy="1015663"/>
          </a:xfrm>
          <a:prstGeom prst="rect">
            <a:avLst/>
          </a:prstGeom>
        </p:spPr>
        <p:txBody>
          <a:bodyPr wrap="square">
            <a:spAutoFit/>
          </a:bodyPr>
          <a:lstStyle/>
          <a:p>
            <a:r>
              <a:rPr lang="en-US" sz="2000" b="1" dirty="0">
                <a:latin typeface="Times New Roman" panose="02020603050405020304" pitchFamily="18" charset="0"/>
                <a:cs typeface="Times New Roman" pitchFamily="18" charset="0"/>
              </a:rPr>
              <a:t>    </a:t>
            </a:r>
            <a:r>
              <a:rPr lang="en-US" sz="2000" b="1" dirty="0" err="1">
                <a:latin typeface="Times New Roman" pitchFamily="18" charset="0"/>
                <a:cs typeface="Times New Roman" pitchFamily="18" charset="0"/>
              </a:rPr>
              <a:t>Quan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một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võ</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theo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ngồi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trong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hòm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gỗ</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rồi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trang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thành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khiêngcác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hòm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đó</a:t>
            </a:r>
            <a:r>
              <a:rPr lang="en-US" sz="2000" b="1" dirty="0">
                <a:latin typeface="Times New Roman" pitchFamily="18" charset="0"/>
                <a:cs typeface="Times New Roman" pitchFamily="18" charset="0"/>
              </a:rPr>
              <a:t>.</a:t>
            </a:r>
          </a:p>
        </p:txBody>
      </p:sp>
      <p:sp>
        <p:nvSpPr>
          <p:cNvPr id="13" name="Rectangle 12"/>
          <p:cNvSpPr/>
          <p:nvPr/>
        </p:nvSpPr>
        <p:spPr>
          <a:xfrm>
            <a:off x="4800600" y="5997714"/>
            <a:ext cx="4038600" cy="707886"/>
          </a:xfrm>
          <a:prstGeom prst="rect">
            <a:avLst/>
          </a:prstGeom>
        </p:spPr>
        <p:txBody>
          <a:bodyPr wrap="square">
            <a:spAutoFit/>
          </a:bodyPr>
          <a:lstStyle/>
          <a:p>
            <a:r>
              <a:rPr lang="en-US" sz="2000" b="1" dirty="0">
                <a:latin typeface="Times New Roman" panose="02020603050405020304" pitchFamily="18" charset="0"/>
                <a:cs typeface="Times New Roman" pitchFamily="18" charset="0"/>
              </a:rPr>
              <a:t>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võ</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ngờ</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đánh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giết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bọn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cướp</a:t>
            </a:r>
            <a:r>
              <a:rPr lang="en-US" sz="2000" b="1"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19200" y="668655"/>
            <a:ext cx="7162800" cy="584775"/>
          </a:xfrm>
          <a:prstGeom prst="rect">
            <a:avLst/>
          </a:prstGeom>
          <a:noFill/>
        </p:spPr>
        <p:txBody>
          <a:bodyPr wrap="square" rtlCol="0">
            <a:spAutoFit/>
          </a:bodyPr>
          <a:lstStyle/>
          <a:p>
            <a:r>
              <a:rPr lang="en-US" sz="3200" b="1" dirty="0" err="1">
                <a:latin typeface="Times New Roman" pitchFamily="18" charset="0"/>
                <a:cs typeface="Times New Roman" pitchFamily="18" charset="0"/>
              </a:rPr>
              <a:t>Kể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ÔNG NGUYỄN KHOA ĐĂNG</a:t>
            </a:r>
            <a:endParaRPr lang="en-US" sz="3200" b="1" dirty="0">
              <a:solidFill>
                <a:srgbClr val="FF0000"/>
              </a:solidFill>
              <a:latin typeface="Times New Roman" pitchFamily="18" charset="0"/>
              <a:cs typeface="Times New Roman" pitchFamily="18" charset="0"/>
            </a:endParaRPr>
          </a:p>
        </p:txBody>
      </p:sp>
      <p:sp>
        <p:nvSpPr>
          <p:cNvPr id="4" name="TextBox 3"/>
          <p:cNvSpPr txBox="1"/>
          <p:nvPr/>
        </p:nvSpPr>
        <p:spPr>
          <a:xfrm>
            <a:off x="609600" y="2286000"/>
            <a:ext cx="8001000" cy="3539430"/>
          </a:xfrm>
          <a:prstGeom prst="rect">
            <a:avLst/>
          </a:prstGeom>
          <a:noFill/>
        </p:spPr>
        <p:txBody>
          <a:bodyPr wrap="square" rtlCol="0">
            <a:spAutoFit/>
          </a:bodyPr>
          <a:lstStyle/>
          <a:p>
            <a:pPr algn="just"/>
            <a:r>
              <a:rPr lang="en-US" sz="3200" b="1" dirty="0">
                <a:solidFill>
                  <a:srgbClr val="002060"/>
                </a:solidFill>
                <a:latin typeface="Times New Roman" pitchFamily="18" charset="0"/>
                <a:cs typeface="Times New Roman" pitchFamily="18" charset="0"/>
              </a:rPr>
              <a:t>     Ý </a:t>
            </a:r>
            <a:r>
              <a:rPr lang="en-US" sz="3200" b="1" dirty="0" err="1">
                <a:solidFill>
                  <a:srgbClr val="002060"/>
                </a:solidFill>
                <a:latin typeface="Times New Roman" pitchFamily="18" charset="0"/>
                <a:cs typeface="Times New Roman" pitchFamily="18" charset="0"/>
              </a:rPr>
              <a:t>nghĩa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câu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chuyện</a:t>
            </a:r>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Ca </a:t>
            </a:r>
            <a:r>
              <a:rPr lang="en-US" sz="3200" b="1" dirty="0" err="1">
                <a:solidFill>
                  <a:srgbClr val="FF0000"/>
                </a:solidFill>
                <a:latin typeface="Times New Roman" pitchFamily="18" charset="0"/>
                <a:cs typeface="Times New Roman" pitchFamily="18" charset="0"/>
              </a:rPr>
              <a:t>ngợi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Khoa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Đăng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thông</a:t>
            </a:r>
            <a:r>
              <a:rPr lang="en-US" sz="3200" b="1" dirty="0">
                <a:solidFill>
                  <a:srgbClr val="FF0000"/>
                </a:solidFill>
                <a:latin typeface="Times New Roman" pitchFamily="18" charset="0"/>
                <a:cs typeface="Times New Roman" pitchFamily="18" charset="0"/>
              </a:rPr>
              <a:t> minh, </a:t>
            </a:r>
            <a:r>
              <a:rPr lang="en-US" sz="3200" b="1" dirty="0" err="1">
                <a:solidFill>
                  <a:srgbClr val="FF0000"/>
                </a:solidFill>
                <a:latin typeface="Times New Roman" pitchFamily="18" charset="0"/>
                <a:cs typeface="Times New Roman" pitchFamily="18" charset="0"/>
              </a:rPr>
              <a:t>tài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giỏi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xét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vụ</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trừng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bọn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cướp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vệ</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cuộc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dân</a:t>
            </a:r>
            <a:r>
              <a:rPr lang="en-US" sz="3200" b="1" dirty="0">
                <a:solidFill>
                  <a:srgbClr val="FF0000"/>
                </a:solidFill>
                <a:latin typeface="Times New Roman" pitchFamily="18" charset="0"/>
                <a:cs typeface="Times New Roman" pitchFamily="18" charset="0"/>
              </a:rPr>
              <a:t>.</a:t>
            </a: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p:pic>
        <p:nvPicPr>
          <p:cNvPr id="5" name="Picture 4" descr="0457966.jpg"/>
          <p:cNvPicPr>
            <a:picLocks noChangeAspect="1"/>
          </p:cNvPicPr>
          <p:nvPr/>
        </p:nvPicPr>
        <p:blipFill>
          <a:blip r:embed="rId3"/>
          <a:stretch>
            <a:fillRect/>
          </a:stretch>
        </p:blipFill>
        <p:spPr>
          <a:xfrm>
            <a:off x="0" y="4419600"/>
            <a:ext cx="8839200" cy="24384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01023_">
            <a:extLst>
              <a:ext uri="{FF2B5EF4-FFF2-40B4-BE49-F238E27FC236}">
                <a16:creationId xmlns:a16="http://schemas.microsoft.com/office/drawing/2014/main" id="{E91B5A50-B755-4B3D-8F6F-8C868880D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4" descr="90%">
            <a:extLst>
              <a:ext uri="{FF2B5EF4-FFF2-40B4-BE49-F238E27FC236}">
                <a16:creationId xmlns:a16="http://schemas.microsoft.com/office/drawing/2014/main" id="{E63F264A-EA22-49F6-B7DE-DAC92956B3C6}"/>
              </a:ext>
            </a:extLst>
          </p:cNvPr>
          <p:cNvSpPr>
            <a:spLocks noChangeArrowheads="1" noChangeShapeType="1" noTextEdit="1"/>
          </p:cNvSpPr>
          <p:nvPr/>
        </p:nvSpPr>
        <p:spPr bwMode="auto">
          <a:xfrm>
            <a:off x="914400" y="1733550"/>
            <a:ext cx="7543800" cy="24574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4800" b="1" i="0" u="none" strike="noStrike" kern="10" cap="none" spc="0" normalizeH="0" baseline="0" noProof="0">
                <a:ln w="19050">
                  <a:pattFill prst="pct90">
                    <a:fgClr>
                      <a:srgbClr val="FFFF00"/>
                    </a:fgClr>
                    <a:bgClr>
                      <a:srgbClr val="FFFFFF"/>
                    </a:bgClr>
                  </a:pattFill>
                  <a:round/>
                  <a:headEnd/>
                  <a:tailEnd/>
                </a:ln>
                <a:solidFill>
                  <a:srgbClr val="FF00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Cảm ơn các em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4800" b="1" i="0" u="none" strike="noStrike" kern="10" cap="none" spc="0" normalizeH="0" baseline="0" noProof="0">
                <a:ln w="19050">
                  <a:pattFill prst="pct90">
                    <a:fgClr>
                      <a:srgbClr val="FFFF00"/>
                    </a:fgClr>
                    <a:bgClr>
                      <a:srgbClr val="FFFFFF"/>
                    </a:bgClr>
                  </a:pattFill>
                  <a:round/>
                  <a:headEnd/>
                  <a:tailEnd/>
                </a:ln>
                <a:solidFill>
                  <a:srgbClr val="FF00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học sinh thân yêu</a:t>
            </a:r>
            <a:endParaRPr kumimoji="0" lang="en-US" sz="4800" b="1" i="0" u="none" strike="noStrike" kern="10" cap="none" spc="0" normalizeH="0" baseline="0" noProof="0">
              <a:ln w="19050">
                <a:pattFill prst="pct90">
                  <a:fgClr>
                    <a:srgbClr val="FFFF00"/>
                  </a:fgClr>
                  <a:bgClr>
                    <a:srgbClr val="FFFFFF"/>
                  </a:bgClr>
                </a:pattFill>
                <a:round/>
                <a:headEnd/>
                <a:tailEnd/>
              </a:ln>
              <a:solidFill>
                <a:srgbClr val="FF00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ppt_x"/>
                                          </p:val>
                                        </p:tav>
                                        <p:tav tm="100000">
                                          <p:val>
                                            <p:strVal val="#ppt_x"/>
                                          </p:val>
                                        </p:tav>
                                      </p:tavLst>
                                    </p:anim>
                                    <p:anim calcmode="lin" valueType="num">
                                      <p:cBhvr additive="base">
                                        <p:cTn id="8" dur="5000" fill="hold"/>
                                        <p:tgtEl>
                                          <p:spTgt spid="1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22" presetClass="emph" presetSubtype="0" repeatCount="indefinite" fill="hold" nodeType="afterEffect">
                                  <p:stCondLst>
                                    <p:cond delay="0"/>
                                  </p:stCondLst>
                                  <p:childTnLst>
                                    <p:animClr clrSpc="hsl" dir="cw">
                                      <p:cBhvr override="childStyle">
                                        <p:cTn id="11" dur="500" fill="hold"/>
                                        <p:tgtEl>
                                          <p:spTgt spid="13"/>
                                        </p:tgtEl>
                                        <p:attrNameLst>
                                          <p:attrName>style.color</p:attrName>
                                        </p:attrNameLst>
                                      </p:cBhvr>
                                      <p:by>
                                        <p:hsl h="-7200000" s="0" l="0"/>
                                      </p:by>
                                    </p:animClr>
                                    <p:animClr clrSpc="hsl" dir="cw">
                                      <p:cBhvr>
                                        <p:cTn id="12" dur="500" fill="hold"/>
                                        <p:tgtEl>
                                          <p:spTgt spid="13"/>
                                        </p:tgtEl>
                                        <p:attrNameLst>
                                          <p:attrName>fillcolor</p:attrName>
                                        </p:attrNameLst>
                                      </p:cBhvr>
                                      <p:by>
                                        <p:hsl h="-7200000" s="0" l="0"/>
                                      </p:by>
                                    </p:animClr>
                                    <p:animClr clrSpc="hsl" dir="cw">
                                      <p:cBhvr>
                                        <p:cTn id="13" dur="500" fill="hold"/>
                                        <p:tgtEl>
                                          <p:spTgt spid="13"/>
                                        </p:tgtEl>
                                        <p:attrNameLst>
                                          <p:attrName>stroke.color</p:attrName>
                                        </p:attrNameLst>
                                      </p:cBhvr>
                                      <p:by>
                                        <p:hsl h="-7200000" s="0" l="0"/>
                                      </p:by>
                                    </p:animClr>
                                    <p:set>
                                      <p:cBhvr>
                                        <p:cTn id="14"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ủ điểm Vì cuộc sống thanh bình - Tranh chủ đề - Trần Đức Nam - ĐÔI BỜ  HIỀN LƯƠNG">
            <a:extLst>
              <a:ext uri="{FF2B5EF4-FFF2-40B4-BE49-F238E27FC236}">
                <a16:creationId xmlns:a16="http://schemas.microsoft.com/office/drawing/2014/main" id="{CAFDD635-0148-4912-BE9D-3D7348ECE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8600"/>
            <a:ext cx="4267200" cy="60671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EC3B44-22B6-47E1-8DA1-BC3ED9B9CAF8}"/>
              </a:ext>
            </a:extLst>
          </p:cNvPr>
          <p:cNvSpPr txBox="1"/>
          <p:nvPr/>
        </p:nvSpPr>
        <p:spPr>
          <a:xfrm>
            <a:off x="2209800" y="6284824"/>
            <a:ext cx="5638800" cy="523220"/>
          </a:xfrm>
          <a:prstGeom prst="rect">
            <a:avLst/>
          </a:prstGeom>
          <a:solidFill>
            <a:srgbClr val="FFFF00"/>
          </a:solidFill>
        </p:spPr>
        <p:txBody>
          <a:bodyPr wrap="square" rtlCol="0">
            <a:spAutoFit/>
          </a:bodyPr>
          <a:lstStyle/>
          <a:p>
            <a:r>
              <a:rPr lang="vi-VN" sz="2800" b="1" dirty="0">
                <a:latin typeface="Times New Roman" panose="02020603050405020304" pitchFamily="18" charset="0"/>
                <a:cs typeface="Times New Roman" panose="02020603050405020304" pitchFamily="18" charset="0"/>
              </a:rPr>
              <a:t>Chủ điểm: Vì cuộc sống thanh 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993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ctrTitle"/>
          </p:nvPr>
        </p:nvSpPr>
        <p:spPr/>
        <p:txBody>
          <a:bodyPr/>
          <a:lstStyle/>
          <a:p>
            <a:endParaRPr lang="en-US" dirty="0"/>
          </a:p>
        </p:txBody>
      </p:sp>
      <p:sp>
        <p:nvSpPr>
          <p:cNvPr id="11" name="Subtitle 10"/>
          <p:cNvSpPr>
            <a:spLocks noGrp="1"/>
          </p:cNvSpPr>
          <p:nvPr>
            <p:ph type="subTitle" idx="1"/>
          </p:nvPr>
        </p:nvSpPr>
        <p:spPr/>
        <p:txBody>
          <a:bodyPr/>
          <a:lstStyle/>
          <a:p>
            <a:endParaRPr lang="en-US"/>
          </a:p>
        </p:txBody>
      </p:sp>
      <p:sp>
        <p:nvSpPr>
          <p:cNvPr id="18" name="TextBox 17"/>
          <p:cNvSpPr txBox="1"/>
          <p:nvPr/>
        </p:nvSpPr>
        <p:spPr>
          <a:xfrm>
            <a:off x="1219200" y="422810"/>
            <a:ext cx="7063508" cy="584775"/>
          </a:xfrm>
          <a:prstGeom prst="rect">
            <a:avLst/>
          </a:prstGeom>
          <a:noFill/>
        </p:spPr>
        <p:txBody>
          <a:bodyPr wrap="square" rtlCol="0">
            <a:spAutoFit/>
          </a:bodyPr>
          <a:lstStyle/>
          <a:p>
            <a:r>
              <a:rPr lang="en-US" sz="2400" b="1" dirty="0" err="1">
                <a:latin typeface="Times New Roman"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32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ÔNG NGUYỄN KHOA ĐĂNG</a:t>
            </a:r>
          </a:p>
        </p:txBody>
      </p:sp>
      <p:pic>
        <p:nvPicPr>
          <p:cNvPr id="6" name="Picture 2" descr="C:\Documents and Settings\Administrator\My Documents\Downloads\Video\Hình0068.jpg"/>
          <p:cNvPicPr>
            <a:picLocks noChangeAspect="1" noChangeArrowheads="1"/>
          </p:cNvPicPr>
          <p:nvPr/>
        </p:nvPicPr>
        <p:blipFill>
          <a:blip r:embed="rId3"/>
          <a:srcRect/>
          <a:stretch>
            <a:fillRect/>
          </a:stretch>
        </p:blipFill>
        <p:spPr bwMode="auto">
          <a:xfrm>
            <a:off x="4343400" y="990600"/>
            <a:ext cx="4800600" cy="5867400"/>
          </a:xfrm>
          <a:prstGeom prst="ellipse">
            <a:avLst/>
          </a:prstGeom>
          <a:ln>
            <a:noFill/>
          </a:ln>
          <a:effectLst>
            <a:softEdge rad="112500"/>
          </a:effectLst>
        </p:spPr>
      </p:pic>
      <p:sp>
        <p:nvSpPr>
          <p:cNvPr id="12" name="TextBox 11"/>
          <p:cNvSpPr txBox="1"/>
          <p:nvPr/>
        </p:nvSpPr>
        <p:spPr>
          <a:xfrm>
            <a:off x="381000" y="2667000"/>
            <a:ext cx="76200" cy="76200"/>
          </a:xfrm>
          <a:prstGeom prst="rect">
            <a:avLst/>
          </a:prstGeom>
          <a:noFill/>
        </p:spPr>
        <p:txBody>
          <a:bodyPr wrap="square" rtlCol="0">
            <a:prstTxWarp prst="textWave1">
              <a:avLst>
                <a:gd name="adj1" fmla="val 12500"/>
                <a:gd name="adj2" fmla="val -257"/>
              </a:avLst>
            </a:prstTxWarp>
            <a:spAutoFit/>
          </a:bodyPr>
          <a:lstStyle/>
          <a:p>
            <a:r>
              <a:rPr lang="en-US" sz="2000" dirty="0" err="1"/>
              <a:t>ooogg</a:t>
            </a:r>
            <a:endParaRPr lang="en-US" sz="2000" dirty="0"/>
          </a:p>
        </p:txBody>
      </p:sp>
      <p:sp>
        <p:nvSpPr>
          <p:cNvPr id="8" name="TextBox 7"/>
          <p:cNvSpPr txBox="1"/>
          <p:nvPr/>
        </p:nvSpPr>
        <p:spPr>
          <a:xfrm>
            <a:off x="228600" y="1676400"/>
            <a:ext cx="4876800" cy="3970318"/>
          </a:xfrm>
          <a:prstGeom prst="rect">
            <a:avLst/>
          </a:prstGeom>
          <a:noFill/>
        </p:spPr>
        <p:txBody>
          <a:bodyPr wrap="square" rtlCol="0">
            <a:spAutoFit/>
          </a:bodyPr>
          <a:lstStyle/>
          <a:p>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Đăng</a:t>
            </a:r>
            <a:r>
              <a:rPr lang="en-US" sz="2800" dirty="0">
                <a:latin typeface="Times New Roman" pitchFamily="18" charset="0"/>
                <a:cs typeface="Times New Roman" pitchFamily="18" charset="0"/>
              </a:rPr>
              <a:t>(1691- 1725)- </a:t>
            </a:r>
            <a:r>
              <a:rPr lang="en-US" sz="2800" dirty="0" err="1">
                <a:latin typeface="Times New Roman" pitchFamily="18" charset="0"/>
                <a:cs typeface="Times New Roman" pitchFamily="18" charset="0"/>
              </a:rPr>
              <a:t>quê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huyệt</a:t>
            </a:r>
            <a:r>
              <a:rPr lang="en-US" sz="28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ox(in)">
                                      <p:cBhvr>
                                        <p:cTn id="12" dur="500"/>
                                        <p:tgtEl>
                                          <p:spTgt spid="18">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ECFD-A361-420A-AFC7-1ABF4C9BC3A2}"/>
              </a:ext>
            </a:extLst>
          </p:cNvPr>
          <p:cNvSpPr>
            <a:spLocks noGrp="1"/>
          </p:cNvSpPr>
          <p:nvPr>
            <p:ph type="title"/>
          </p:nvPr>
        </p:nvSpPr>
        <p:spPr>
          <a:xfrm>
            <a:off x="990600" y="228600"/>
            <a:ext cx="7696200" cy="639762"/>
          </a:xfrm>
          <a:solidFill>
            <a:srgbClr val="FFFF00"/>
          </a:solidFill>
        </p:spPr>
        <p:txBody>
          <a:bodyPr>
            <a:normAutofit/>
          </a:bodyPr>
          <a:lstStyle/>
          <a:p>
            <a:r>
              <a:rPr lang="vi-VN" sz="2800" b="1" dirty="0">
                <a:latin typeface="Times New Roman" panose="02020603050405020304" pitchFamily="18" charset="0"/>
                <a:cs typeface="Times New Roman" panose="02020603050405020304" pitchFamily="18" charset="0"/>
              </a:rPr>
              <a:t>NGHE KỂ CHUYỆN</a:t>
            </a:r>
            <a:endParaRPr lang="en-US" sz="2800" b="1" dirty="0">
              <a:latin typeface="Times New Roman" panose="02020603050405020304" pitchFamily="18" charset="0"/>
              <a:cs typeface="Times New Roman" panose="02020603050405020304" pitchFamily="18" charset="0"/>
            </a:endParaRPr>
          </a:p>
        </p:txBody>
      </p:sp>
      <p:pic>
        <p:nvPicPr>
          <p:cNvPr id="4" name="y2meta.com - KỂ CHUYỆN_ ÔNG NGUYỄN KHOA ĐĂNG-(1080p)">
            <a:hlinkClick r:id="" action="ppaction://media"/>
            <a:extLst>
              <a:ext uri="{FF2B5EF4-FFF2-40B4-BE49-F238E27FC236}">
                <a16:creationId xmlns:a16="http://schemas.microsoft.com/office/drawing/2014/main" id="{730403CC-DC01-4E53-9057-D1CFFF08D4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1992" y="1219200"/>
            <a:ext cx="8940015" cy="5029200"/>
          </a:xfrm>
        </p:spPr>
      </p:pic>
    </p:spTree>
    <p:extLst>
      <p:ext uri="{BB962C8B-B14F-4D97-AF65-F5344CB8AC3E}">
        <p14:creationId xmlns:p14="http://schemas.microsoft.com/office/powerpoint/2010/main" val="2967563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76400" y="131058"/>
            <a:ext cx="7239000" cy="1261884"/>
          </a:xfrm>
          <a:prstGeom prst="rect">
            <a:avLst/>
          </a:prstGeom>
          <a:noFill/>
        </p:spPr>
        <p:txBody>
          <a:bodyPr wrap="square" rtlCol="0">
            <a:spAutoFit/>
          </a:bodyPr>
          <a:lstStyle/>
          <a:p>
            <a:r>
              <a:rPr lang="en-US" sz="2400" b="1" dirty="0" err="1">
                <a:latin typeface="Times New Roman"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24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a:p>
            <a:endParaRPr lang="en-US" sz="28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en-US" dirty="0">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pic>
        <p:nvPicPr>
          <p:cNvPr id="4" name="Picture 3" descr="Hình0063.jpg"/>
          <p:cNvPicPr>
            <a:picLocks noChangeAspect="1"/>
          </p:cNvPicPr>
          <p:nvPr/>
        </p:nvPicPr>
        <p:blipFill>
          <a:blip r:embed="rId4">
            <a:lum bright="-20000"/>
          </a:blip>
          <a:stretch>
            <a:fillRect/>
          </a:stretch>
        </p:blipFill>
        <p:spPr>
          <a:xfrm>
            <a:off x="-138546" y="762000"/>
            <a:ext cx="4862945" cy="2895600"/>
          </a:xfrm>
          <a:prstGeom prst="rect">
            <a:avLst/>
          </a:prstGeom>
          <a:ln>
            <a:noFill/>
          </a:ln>
          <a:effectLst>
            <a:softEdge rad="112500"/>
          </a:effectLst>
        </p:spPr>
      </p:pic>
      <p:pic>
        <p:nvPicPr>
          <p:cNvPr id="6" name="Picture 5" descr="Hình0067.jpg"/>
          <p:cNvPicPr>
            <a:picLocks noChangeAspect="1"/>
          </p:cNvPicPr>
          <p:nvPr/>
        </p:nvPicPr>
        <p:blipFill>
          <a:blip r:embed="rId5">
            <a:lum bright="-30000"/>
          </a:blip>
          <a:stretch>
            <a:fillRect/>
          </a:stretch>
        </p:blipFill>
        <p:spPr>
          <a:xfrm>
            <a:off x="4648200" y="3581400"/>
            <a:ext cx="4495800" cy="3276600"/>
          </a:xfrm>
          <a:prstGeom prst="rect">
            <a:avLst/>
          </a:prstGeom>
          <a:ln>
            <a:noFill/>
          </a:ln>
          <a:effectLst>
            <a:softEdge rad="112500"/>
          </a:effectLst>
        </p:spPr>
      </p:pic>
      <p:pic>
        <p:nvPicPr>
          <p:cNvPr id="9" name="Picture 8" descr="Hình0064.jpg"/>
          <p:cNvPicPr>
            <a:picLocks noChangeAspect="1"/>
          </p:cNvPicPr>
          <p:nvPr/>
        </p:nvPicPr>
        <p:blipFill>
          <a:blip r:embed="rId6">
            <a:lum bright="-30000"/>
          </a:blip>
          <a:stretch>
            <a:fillRect/>
          </a:stretch>
        </p:blipFill>
        <p:spPr>
          <a:xfrm>
            <a:off x="4648200" y="762000"/>
            <a:ext cx="4495800" cy="2895600"/>
          </a:xfrm>
          <a:prstGeom prst="rect">
            <a:avLst/>
          </a:prstGeom>
          <a:ln>
            <a:noFill/>
          </a:ln>
          <a:effectLst>
            <a:softEdge rad="112500"/>
          </a:effectLst>
        </p:spPr>
      </p:pic>
      <p:pic>
        <p:nvPicPr>
          <p:cNvPr id="11" name="Picture 10" descr="Hình0066.jpg"/>
          <p:cNvPicPr>
            <a:picLocks noChangeAspect="1"/>
          </p:cNvPicPr>
          <p:nvPr/>
        </p:nvPicPr>
        <p:blipFill>
          <a:blip r:embed="rId7">
            <a:lum bright="-20000"/>
          </a:blip>
          <a:stretch>
            <a:fillRect/>
          </a:stretch>
        </p:blipFill>
        <p:spPr>
          <a:xfrm>
            <a:off x="-140525" y="3581400"/>
            <a:ext cx="4864925" cy="3276600"/>
          </a:xfrm>
          <a:prstGeom prst="rect">
            <a:avLst/>
          </a:prstGeom>
          <a:ln>
            <a:noFill/>
          </a:ln>
          <a:effectLst>
            <a:softEdge rad="112500"/>
          </a:effectLst>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75854" y="356342"/>
            <a:ext cx="7239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p:txBody>
      </p:sp>
      <p:sp>
        <p:nvSpPr>
          <p:cNvPr id="6" name="TextBox 5"/>
          <p:cNvSpPr txBox="1"/>
          <p:nvPr/>
        </p:nvSpPr>
        <p:spPr>
          <a:xfrm>
            <a:off x="152400" y="1085195"/>
            <a:ext cx="8991600" cy="3970318"/>
          </a:xfrm>
          <a:prstGeom prst="rect">
            <a:avLst/>
          </a:prstGeom>
          <a:noFill/>
        </p:spPr>
        <p:txBody>
          <a:bodyPr wrap="square" rtlCol="0">
            <a:spAutoFit/>
          </a:bodyPr>
          <a:lstStyle/>
          <a:p>
            <a:pPr marL="342900" indent="-342900"/>
            <a:r>
              <a:rPr lang="en-US" sz="2800" b="1" dirty="0">
                <a:latin typeface="Times New Roman" pitchFamily="18" charset="0"/>
                <a:cs typeface="Times New Roman" pitchFamily="18" charset="0"/>
              </a:rPr>
              <a:t>  </a:t>
            </a:r>
            <a:r>
              <a:rPr lang="en-US" sz="2800" b="1" dirty="0">
                <a:solidFill>
                  <a:srgbClr val="00206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chuyện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gồm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mấy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a:t>
            </a:r>
          </a:p>
          <a:p>
            <a:pPr marL="342900" indent="-342900"/>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đoạn</a:t>
            </a:r>
            <a:r>
              <a:rPr lang="en-US" sz="2800" b="1" dirty="0">
                <a:latin typeface="Times New Roman" pitchFamily="18" charset="0"/>
                <a:cs typeface="Times New Roman" pitchFamily="18" charset="0"/>
              </a:rPr>
              <a:t>: </a:t>
            </a:r>
          </a:p>
          <a:p>
            <a:pPr marL="342900" indent="-342900"/>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Đoạn</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kiện</a:t>
            </a:r>
            <a:r>
              <a:rPr lang="en-US" sz="2800" b="1" dirty="0">
                <a:latin typeface="Times New Roman" pitchFamily="18" charset="0"/>
                <a:cs typeface="Times New Roman" pitchFamily="18" charset="0"/>
              </a:rPr>
              <a:t>.</a:t>
            </a:r>
          </a:p>
          <a:p>
            <a:pPr marL="342900" indent="-342900"/>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Đoạn</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trừng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bọn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cướp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đường</a:t>
            </a:r>
            <a:r>
              <a:rPr lang="en-US" sz="2800" b="1" dirty="0">
                <a:latin typeface="Times New Roman" pitchFamily="18" charset="0"/>
                <a:cs typeface="Times New Roman" pitchFamily="18" charset="0"/>
              </a:rPr>
              <a:t>.</a:t>
            </a:r>
          </a:p>
          <a:p>
            <a:pPr marL="342900" indent="-342900"/>
            <a:r>
              <a:rPr lang="en-US" sz="2800" b="1" dirty="0">
                <a:latin typeface="Times New Roman" pitchFamily="18" charset="0"/>
                <a:cs typeface="Times New Roman" pitchFamily="18" charset="0"/>
              </a:rPr>
              <a:t>  </a:t>
            </a:r>
            <a:r>
              <a:rPr lang="en-US" sz="2800" b="1" dirty="0">
                <a:solidFill>
                  <a:srgbClr val="00206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mấy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chính</a:t>
            </a:r>
            <a:r>
              <a:rPr lang="en-US" sz="2800" b="1" dirty="0">
                <a:solidFill>
                  <a:srgbClr val="FF0000"/>
                </a:solidFill>
                <a:latin typeface="Times New Roman" pitchFamily="18" charset="0"/>
                <a:cs typeface="Times New Roman" pitchFamily="18" charset="0"/>
              </a:rPr>
              <a:t>?</a:t>
            </a:r>
          </a:p>
          <a:p>
            <a:pPr marL="342900" indent="-342900"/>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3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Nguyễn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Khoa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mù</a:t>
            </a:r>
            <a:r>
              <a:rPr lang="en-US" sz="2800" b="1" dirty="0">
                <a:latin typeface="Times New Roman" pitchFamily="18" charset="0"/>
                <a:cs typeface="Times New Roman" pitchFamily="18" charset="0"/>
              </a:rPr>
              <a:t>.                                               </a:t>
            </a:r>
          </a:p>
          <a:p>
            <a:pPr marL="342900" indent="-342900"/>
            <a:r>
              <a:rPr lang="en-US" sz="2800" b="1" dirty="0">
                <a:solidFill>
                  <a:srgbClr val="00206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hai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những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a:t>
            </a:r>
            <a:r>
              <a:rPr lang="en-US" dirty="0">
                <a:solidFill>
                  <a:srgbClr val="FF0000"/>
                </a:solidFill>
                <a:latin typeface="Times New Roman" pitchFamily="18" charset="0"/>
                <a:cs typeface="Times New Roman" pitchFamily="18" charset="0"/>
              </a:rPr>
              <a:t> </a:t>
            </a:r>
          </a:p>
          <a:p>
            <a:pPr marL="342900" indent="-342900"/>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võ</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kẻ</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cướp</a:t>
            </a:r>
            <a:r>
              <a:rPr lang="en-US" sz="2800" b="1"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20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2000"/>
                                        <p:tgtEl>
                                          <p:spTgt spid="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fade">
                                      <p:cBhvr>
                                        <p:cTn id="39" dur="1000"/>
                                        <p:tgtEl>
                                          <p:spTgt spid="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43000" y="1828800"/>
            <a:ext cx="7516801" cy="523220"/>
          </a:xfrm>
          <a:prstGeom prst="rect">
            <a:avLst/>
          </a:prstGeom>
          <a:noFill/>
        </p:spPr>
        <p:txBody>
          <a:bodyPr wrap="none" rtlCol="0">
            <a:spAutoFit/>
          </a:bodyPr>
          <a:lstStyle/>
          <a:p>
            <a:pPr>
              <a:buFont typeface="Arial" pitchFamily="34" charset="0"/>
              <a:buChar char="•"/>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truông</a:t>
            </a:r>
            <a:r>
              <a:rPr lang="en-US" sz="2800" b="1" dirty="0">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vùng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đất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hoang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rộng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có</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nhiều</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cây</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cỏ</a:t>
            </a:r>
            <a:r>
              <a:rPr lang="en-US" sz="2800" b="1" dirty="0">
                <a:solidFill>
                  <a:srgbClr val="FF0066"/>
                </a:solidFill>
                <a:latin typeface="Times New Roman" pitchFamily="18" charset="0"/>
                <a:cs typeface="Times New Roman" pitchFamily="18" charset="0"/>
              </a:rPr>
              <a:t>.</a:t>
            </a:r>
          </a:p>
        </p:txBody>
      </p:sp>
      <p:sp>
        <p:nvSpPr>
          <p:cNvPr id="6" name="TextBox 5"/>
          <p:cNvSpPr txBox="1"/>
          <p:nvPr/>
        </p:nvSpPr>
        <p:spPr>
          <a:xfrm>
            <a:off x="1066800" y="3124200"/>
            <a:ext cx="6883616" cy="523220"/>
          </a:xfrm>
          <a:prstGeom prst="rect">
            <a:avLst/>
          </a:prstGeom>
          <a:noFill/>
        </p:spPr>
        <p:txBody>
          <a:bodyPr wrap="none" rtlCol="0">
            <a:spAutoFit/>
          </a:bodyPr>
          <a:lstStyle/>
          <a:p>
            <a:pPr>
              <a:buFont typeface="Arial" pitchFamily="34" charset="0"/>
              <a:buChar char="•"/>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huyệt</a:t>
            </a:r>
            <a:r>
              <a:rPr lang="en-US" sz="2800" b="1" dirty="0">
                <a:latin typeface="Times New Roman" pitchFamily="18" charset="0"/>
                <a:cs typeface="Times New Roman" pitchFamily="18" charset="0"/>
              </a:rPr>
              <a:t>: </a:t>
            </a:r>
            <a:r>
              <a:rPr lang="en-US" sz="2800" b="1" dirty="0">
                <a:solidFill>
                  <a:srgbClr val="FF0066"/>
                </a:solidFill>
                <a:latin typeface="Times New Roman" pitchFamily="18" charset="0"/>
                <a:cs typeface="Times New Roman" pitchFamily="18" charset="0"/>
              </a:rPr>
              <a:t>ổ </a:t>
            </a:r>
            <a:r>
              <a:rPr lang="en-US" sz="2800" b="1" dirty="0" err="1">
                <a:solidFill>
                  <a:srgbClr val="FF0066"/>
                </a:solidFill>
                <a:latin typeface="Times New Roman" pitchFamily="18" charset="0"/>
                <a:cs typeface="Times New Roman" pitchFamily="18" charset="0"/>
              </a:rPr>
              <a:t>của</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bọn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trộm</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cướp</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tội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phạm</a:t>
            </a:r>
            <a:r>
              <a:rPr lang="en-US" sz="2800" b="1" dirty="0">
                <a:solidFill>
                  <a:srgbClr val="FF0066"/>
                </a:solidFill>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7" name="TextBox 6"/>
          <p:cNvSpPr txBox="1"/>
          <p:nvPr/>
        </p:nvSpPr>
        <p:spPr>
          <a:xfrm>
            <a:off x="990600" y="4572000"/>
            <a:ext cx="7086600" cy="954107"/>
          </a:xfrm>
          <a:prstGeom prst="rect">
            <a:avLst/>
          </a:prstGeom>
          <a:noFill/>
        </p:spPr>
        <p:txBody>
          <a:bodyPr wrap="square" rtlCol="0">
            <a:spAutoFit/>
          </a:bodyPr>
          <a:lstStyle/>
          <a:p>
            <a:pPr algn="r">
              <a:buFont typeface="Arial" pitchFamily="34" charset="0"/>
              <a:buChar char="•"/>
            </a:pPr>
            <a:r>
              <a:rPr lang="en-US" sz="2800" b="1" dirty="0" err="1">
                <a:latin typeface="Times New Roman" pitchFamily="18" charset="0"/>
                <a:cs typeface="Times New Roman" pitchFamily="18" charset="0"/>
              </a:rPr>
              <a:t>phục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binh</a:t>
            </a:r>
            <a:r>
              <a:rPr lang="en-US" sz="2800" b="1" dirty="0">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quân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lính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nấp</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rình</a:t>
            </a:r>
            <a:r>
              <a:rPr lang="en-US" sz="2800" b="1" dirty="0">
                <a:solidFill>
                  <a:srgbClr val="FF0066"/>
                </a:solidFill>
                <a:latin typeface="Times New Roman" pitchFamily="18" charset="0"/>
                <a:cs typeface="Times New Roman" pitchFamily="18" charset="0"/>
              </a:rPr>
              <a:t>, ở </a:t>
            </a:r>
            <a:r>
              <a:rPr lang="en-US" sz="2800" b="1" err="1">
                <a:solidFill>
                  <a:srgbClr val="FF0066"/>
                </a:solidFill>
                <a:latin typeface="Times New Roman" pitchFamily="18" charset="0"/>
                <a:cs typeface="Times New Roman" pitchFamily="18" charset="0"/>
              </a:rPr>
              <a:t>những</a:t>
            </a:r>
            <a:r>
              <a:rPr lang="en-US" sz="2800" b="1">
                <a:solidFill>
                  <a:srgbClr val="FF0066"/>
                </a:solidFill>
                <a:latin typeface="Times New Roman" pitchFamily="18" charset="0"/>
                <a:cs typeface="Times New Roman" pitchFamily="18" charset="0"/>
              </a:rPr>
              <a:t> chỗ                                        kín đáo, </a:t>
            </a:r>
            <a:r>
              <a:rPr lang="en-US" sz="2800" b="1" dirty="0" err="1">
                <a:solidFill>
                  <a:srgbClr val="FF0066"/>
                </a:solidFill>
                <a:latin typeface="Times New Roman" pitchFamily="18" charset="0"/>
                <a:cs typeface="Times New Roman" pitchFamily="18" charset="0"/>
              </a:rPr>
              <a:t>chờ</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lệnh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là</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xông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ra</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tấn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công</a:t>
            </a:r>
            <a:r>
              <a:rPr lang="en-US" sz="2800" b="1" dirty="0">
                <a:solidFill>
                  <a:srgbClr val="FF0066"/>
                </a:solidFill>
                <a:latin typeface="Times New Roman" pitchFamily="18" charset="0"/>
                <a:cs typeface="Times New Roman" pitchFamily="18" charset="0"/>
              </a:rPr>
              <a:t>.</a:t>
            </a:r>
          </a:p>
        </p:txBody>
      </p:sp>
      <p:sp>
        <p:nvSpPr>
          <p:cNvPr id="12" name="TextBox 11"/>
          <p:cNvSpPr txBox="1"/>
          <p:nvPr/>
        </p:nvSpPr>
        <p:spPr>
          <a:xfrm>
            <a:off x="1417779" y="353080"/>
            <a:ext cx="7030818"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endParaRPr lang="en-US" sz="2400" b="1" i="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ox(in)">
                                      <p:cBhvr>
                                        <p:cTn id="12" dur="500"/>
                                        <p:tgtEl>
                                          <p:spTgt spid="5">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ox(in)">
                                      <p:cBhvr>
                                        <p:cTn id="15" dur="500"/>
                                        <p:tgtEl>
                                          <p:spTgt spid="6">
                                            <p:txEl>
                                              <p:pRg st="0" end="0"/>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ox(in)">
                                      <p:cBhvr>
                                        <p:cTn id="1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ình0063.jpg"/>
          <p:cNvPicPr>
            <a:picLocks noChangeAspect="1"/>
          </p:cNvPicPr>
          <p:nvPr/>
        </p:nvPicPr>
        <p:blipFill>
          <a:blip r:embed="rId3">
            <a:lum bright="-20000"/>
          </a:blip>
          <a:stretch>
            <a:fillRect/>
          </a:stretch>
        </p:blipFill>
        <p:spPr>
          <a:xfrm>
            <a:off x="457200" y="1143000"/>
            <a:ext cx="8001000" cy="4572000"/>
          </a:xfrm>
          <a:prstGeom prst="rect">
            <a:avLst/>
          </a:prstGeom>
        </p:spPr>
      </p:pic>
      <p:sp>
        <p:nvSpPr>
          <p:cNvPr id="9" name="TextBox 8"/>
          <p:cNvSpPr txBox="1"/>
          <p:nvPr/>
        </p:nvSpPr>
        <p:spPr>
          <a:xfrm>
            <a:off x="821436" y="5747891"/>
            <a:ext cx="7543800" cy="1077218"/>
          </a:xfrm>
          <a:prstGeom prst="rect">
            <a:avLst/>
          </a:prstGeom>
          <a:solidFill>
            <a:schemeClr val="accent5">
              <a:lumMod val="40000"/>
              <a:lumOff val="60000"/>
            </a:schemeClr>
          </a:solidFill>
        </p:spPr>
        <p:txBody>
          <a:bodyPr wrap="square" rtlCol="0">
            <a:spAutoFit/>
          </a:bodyPr>
          <a:lstStyle/>
          <a:p>
            <a:r>
              <a:rPr lang="en-US" sz="3200" b="1" dirty="0" err="1">
                <a:solidFill>
                  <a:srgbClr val="FF0000"/>
                </a:solidFill>
                <a:latin typeface="Times New Roman" panose="02020603050405020304" pitchFamily="18" charset="0"/>
                <a:cs typeface="Times New Roman" pitchFamily="18" charset="0"/>
              </a:rPr>
              <a:t>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dầu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tiền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người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mù</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đòi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tiền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nhưng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người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này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sức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chối</a:t>
            </a:r>
            <a:r>
              <a:rPr lang="en-US" sz="3200" b="1" dirty="0">
                <a:solidFill>
                  <a:srgbClr val="FF0000"/>
                </a:solidFill>
                <a:latin typeface="Times New Roman" pitchFamily="18" charset="0"/>
                <a:cs typeface="Times New Roman" pitchFamily="18" charset="0"/>
              </a:rPr>
              <a:t>.</a:t>
            </a:r>
          </a:p>
        </p:txBody>
      </p:sp>
      <p:sp>
        <p:nvSpPr>
          <p:cNvPr id="7" name="Oval 6"/>
          <p:cNvSpPr/>
          <p:nvPr/>
        </p:nvSpPr>
        <p:spPr>
          <a:xfrm>
            <a:off x="457200" y="1143000"/>
            <a:ext cx="6858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81200" y="381000"/>
            <a:ext cx="5853525" cy="461665"/>
          </a:xfrm>
          <a:prstGeom prst="rect">
            <a:avLst/>
          </a:prstGeom>
          <a:noFill/>
        </p:spPr>
        <p:txBody>
          <a:bodyPr wrap="none" rtlCol="0">
            <a:spAutoFit/>
          </a:bodyPr>
          <a:lstStyle/>
          <a:p>
            <a:r>
              <a:rPr lang="en-US" sz="2400" b="1" dirty="0" err="1">
                <a:latin typeface="Times New Roman" panose="02020603050405020304"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24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p:txBody>
      </p:sp>
      <p:pic>
        <p:nvPicPr>
          <p:cNvPr id="4" name="Picture 3" descr="Hình0064.jpg"/>
          <p:cNvPicPr>
            <a:picLocks noChangeAspect="1"/>
          </p:cNvPicPr>
          <p:nvPr/>
        </p:nvPicPr>
        <p:blipFill>
          <a:blip r:embed="rId3">
            <a:lum bright="-20000"/>
          </a:blip>
          <a:stretch>
            <a:fillRect/>
          </a:stretch>
        </p:blipFill>
        <p:spPr>
          <a:xfrm>
            <a:off x="762000" y="914400"/>
            <a:ext cx="7696200" cy="4419600"/>
          </a:xfrm>
          <a:prstGeom prst="rect">
            <a:avLst/>
          </a:prstGeom>
          <a:ln>
            <a:noFill/>
          </a:ln>
          <a:effectLst>
            <a:softEdge rad="112500"/>
          </a:effectLst>
        </p:spPr>
      </p:pic>
      <p:sp>
        <p:nvSpPr>
          <p:cNvPr id="5" name="TextBox 4"/>
          <p:cNvSpPr txBox="1"/>
          <p:nvPr/>
        </p:nvSpPr>
        <p:spPr>
          <a:xfrm>
            <a:off x="0" y="5105400"/>
            <a:ext cx="9144001" cy="1384995"/>
          </a:xfrm>
          <a:prstGeom prst="rect">
            <a:avLst/>
          </a:prstGeom>
          <a:solidFill>
            <a:schemeClr val="accent5">
              <a:lumMod val="40000"/>
              <a:lumOff val="60000"/>
            </a:schemeClr>
          </a:solidFill>
        </p:spPr>
        <p:txBody>
          <a:bodyPr wrap="square" rtlCol="0">
            <a:spAutoFit/>
          </a:bodyPr>
          <a:lstStyle/>
          <a:p>
            <a:r>
              <a:rPr lang="en-US" sz="2800" b="1" dirty="0">
                <a:solidFill>
                  <a:srgbClr val="FF0000"/>
                </a:solidFill>
                <a:latin typeface="Times New Roman" panose="02020603050405020304"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chậu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bỏ</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chậu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bộ</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cắp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mù</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xin</a:t>
            </a:r>
            <a:r>
              <a:rPr lang="en-US" sz="2800" b="1" dirty="0">
                <a:solidFill>
                  <a:srgbClr val="FF0000"/>
                </a:solidFill>
                <a:latin typeface="Times New Roman" pitchFamily="18" charset="0"/>
                <a:cs typeface="Times New Roman" pitchFamily="18" charset="0"/>
              </a:rPr>
              <a:t>.</a:t>
            </a:r>
          </a:p>
        </p:txBody>
      </p:sp>
      <p:sp>
        <p:nvSpPr>
          <p:cNvPr id="6" name="Oval 5"/>
          <p:cNvSpPr/>
          <p:nvPr/>
        </p:nvSpPr>
        <p:spPr>
          <a:xfrm>
            <a:off x="609600" y="1219200"/>
            <a:ext cx="6858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1301</TotalTime>
  <Words>814</Words>
  <Application>Microsoft Office PowerPoint</Application>
  <PresentationFormat>On-screen Show (4:3)</PresentationFormat>
  <Paragraphs>71</Paragraphs>
  <Slides>17</Slides>
  <Notes>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Times New Roman</vt:lpstr>
      <vt:lpstr>Wingdings</vt:lpstr>
      <vt:lpstr>Office Theme</vt:lpstr>
      <vt:lpstr>1_Office Theme</vt:lpstr>
      <vt:lpstr>Chủ đề của Office</vt:lpstr>
      <vt:lpstr>PowerPoint Presentation</vt:lpstr>
      <vt:lpstr>PowerPoint Presentation</vt:lpstr>
      <vt:lpstr>PowerPoint Presentation</vt:lpstr>
      <vt:lpstr>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quan</dc:creator>
  <cp:lastModifiedBy>DELL</cp:lastModifiedBy>
  <cp:revision>129</cp:revision>
  <dcterms:created xsi:type="dcterms:W3CDTF">2011-10-02T07:27:12Z</dcterms:created>
  <dcterms:modified xsi:type="dcterms:W3CDTF">2023-02-03T08:17:42Z</dcterms:modified>
</cp:coreProperties>
</file>