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87" r:id="rId4"/>
  </p:sldMasterIdLst>
  <p:notesMasterIdLst>
    <p:notesMasterId r:id="rId6"/>
  </p:notesMasterIdLst>
  <p:sldIdLst>
    <p:sldId id="275" r:id="rId5"/>
    <p:sldId id="324" r:id="rId7"/>
    <p:sldId id="291" r:id="rId8"/>
    <p:sldId id="293" r:id="rId9"/>
    <p:sldId id="330" r:id="rId10"/>
    <p:sldId id="328" r:id="rId11"/>
    <p:sldId id="334" r:id="rId12"/>
    <p:sldId id="329" r:id="rId13"/>
    <p:sldId id="325" r:id="rId14"/>
    <p:sldId id="336" r:id="rId15"/>
    <p:sldId id="337" r:id="rId16"/>
    <p:sldId id="338" r:id="rId17"/>
    <p:sldId id="339" r:id="rId18"/>
    <p:sldId id="340" r:id="rId19"/>
    <p:sldId id="341" r:id="rId20"/>
    <p:sldId id="342" r:id="rId21"/>
    <p:sldId id="321" r:id="rId22"/>
    <p:sldId id="259" r:id="rId23"/>
    <p:sldId id="322" r:id="rId24"/>
    <p:sldId id="343" r:id="rId25"/>
    <p:sldId id="344" r:id="rId26"/>
    <p:sldId id="345" r:id="rId27"/>
    <p:sldId id="323" r:id="rId28"/>
    <p:sldId id="2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matchingNam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p:cNvPicPr>
            <a:picLocks noChangeAspect="1"/>
          </p:cNvPicPr>
          <p:nvPr userDrawn="1"/>
        </p:nvPicPr>
        <p:blipFill>
          <a:blip r:embed="rId5"/>
          <a:stretch>
            <a:fillRect/>
          </a:stretch>
        </p:blipFill>
        <p:spPr>
          <a:xfrm>
            <a:off x="0" y="0"/>
            <a:ext cx="12192000"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p:cNvPicPr>
            <a:picLocks noChangeAspect="1"/>
          </p:cNvPicPr>
          <p:nvPr userDrawn="1"/>
        </p:nvPicPr>
        <p:blipFill>
          <a:blip r:embed="rId5"/>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9" Type="http://schemas.openxmlformats.org/officeDocument/2006/relationships/theme" Target="../theme/theme2.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8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0.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27.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28.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0.xml"/><Relationship Id="rId7" Type="http://schemas.openxmlformats.org/officeDocument/2006/relationships/image" Target="../media/image30.png"/><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slide" Target="slide21.xml"/><Relationship Id="rId7" Type="http://schemas.openxmlformats.org/officeDocument/2006/relationships/image" Target="../media/image34.png"/><Relationship Id="rId6" Type="http://schemas.openxmlformats.org/officeDocument/2006/relationships/slide" Target="slide20.xml"/><Relationship Id="rId5" Type="http://schemas.openxmlformats.org/officeDocument/2006/relationships/image" Target="../media/image33.png"/><Relationship Id="rId4" Type="http://schemas.openxmlformats.org/officeDocument/2006/relationships/slide" Target="slide19.xml"/><Relationship Id="rId3" Type="http://schemas.openxmlformats.org/officeDocument/2006/relationships/image" Target="../media/image32.png"/><Relationship Id="rId2" Type="http://schemas.openxmlformats.org/officeDocument/2006/relationships/slide" Target="slide18.xml"/><Relationship Id="rId16" Type="http://schemas.openxmlformats.org/officeDocument/2006/relationships/notesSlide" Target="../notesSlides/notesSlide4.xml"/><Relationship Id="rId15" Type="http://schemas.openxmlformats.org/officeDocument/2006/relationships/slideLayout" Target="../slideLayouts/slideLayout39.xml"/><Relationship Id="rId14" Type="http://schemas.openxmlformats.org/officeDocument/2006/relationships/audio" Target="../media/audio1.wav"/><Relationship Id="rId13" Type="http://schemas.openxmlformats.org/officeDocument/2006/relationships/slide" Target="slide23.xml"/><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slide" Target="slide22.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audio" Target="../media/audio1.wav"/><Relationship Id="rId7" Type="http://schemas.openxmlformats.org/officeDocument/2006/relationships/audio" Target="../media/audio2.wav"/><Relationship Id="rId6" Type="http://schemas.openxmlformats.org/officeDocument/2006/relationships/image" Target="../media/image3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slide" Target="slide17.xml"/><Relationship Id="rId10" Type="http://schemas.openxmlformats.org/officeDocument/2006/relationships/notesSlide" Target="../notesSlides/notesSlide5.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audio" Target="../media/audio1.wav"/><Relationship Id="rId7" Type="http://schemas.openxmlformats.org/officeDocument/2006/relationships/audio" Target="../media/audio2.wav"/><Relationship Id="rId6" Type="http://schemas.openxmlformats.org/officeDocument/2006/relationships/image" Target="../media/image3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slide" Target="slide17.xml"/><Relationship Id="rId10" Type="http://schemas.openxmlformats.org/officeDocument/2006/relationships/notesSlide" Target="../notesSlides/notesSlide6.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39.xml"/><Relationship Id="rId7" Type="http://schemas.openxmlformats.org/officeDocument/2006/relationships/audio" Target="../media/audio2.wav"/><Relationship Id="rId6" Type="http://schemas.openxmlformats.org/officeDocument/2006/relationships/image" Target="../media/image3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slide" Target="slide17.xml"/><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audio" Target="../media/audio1.wav"/><Relationship Id="rId7" Type="http://schemas.openxmlformats.org/officeDocument/2006/relationships/audio" Target="../media/audio2.wav"/><Relationship Id="rId6" Type="http://schemas.openxmlformats.org/officeDocument/2006/relationships/image" Target="../media/image3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slide" Target="slide17.xml"/><Relationship Id="rId10" Type="http://schemas.openxmlformats.org/officeDocument/2006/relationships/notesSlide" Target="../notesSlides/notesSlide8.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audio" Target="../media/audio1.wav"/><Relationship Id="rId7" Type="http://schemas.openxmlformats.org/officeDocument/2006/relationships/audio" Target="../media/audio2.wav"/><Relationship Id="rId6" Type="http://schemas.openxmlformats.org/officeDocument/2006/relationships/image" Target="../media/image3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slide" Target="slide17.xml"/><Relationship Id="rId10" Type="http://schemas.openxmlformats.org/officeDocument/2006/relationships/notesSlide" Target="../notesSlides/notesSlide9.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23.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8" name="Picture 17"/>
          <p:cNvPicPr>
            <a:picLocks noChangeAspect="1"/>
          </p:cNvPicPr>
          <p:nvPr/>
        </p:nvPicPr>
        <p:blipFill>
          <a:blip r:embed="rId6"/>
          <a:stretch>
            <a:fillRect/>
          </a:stretch>
        </p:blipFill>
        <p:spPr>
          <a:xfrm>
            <a:off x="5135772" y="327868"/>
            <a:ext cx="1353429" cy="1322947"/>
          </a:xfrm>
          <a:prstGeom prst="rect">
            <a:avLst/>
          </a:prstGeom>
        </p:spPr>
      </p:pic>
      <p:pic>
        <p:nvPicPr>
          <p:cNvPr id="19" name="Picture 18"/>
          <p:cNvPicPr>
            <a:picLocks noChangeAspect="1"/>
          </p:cNvPicPr>
          <p:nvPr/>
        </p:nvPicPr>
        <p:blipFill rotWithShape="1">
          <a:blip r:embed="rId7"/>
          <a:srcRect l="8432" r="7434" b="24976"/>
          <a:stretch>
            <a:fillRect/>
          </a:stretch>
        </p:blipFill>
        <p:spPr>
          <a:xfrm>
            <a:off x="1755227" y="1061085"/>
            <a:ext cx="8776139" cy="25110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7" name="Picture 6" descr="A cartoon of a child holding a pencil and a noteboo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endPar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648" t="32979" r="52116" b="583"/>
          <a:stretch>
            <a:fillRect/>
          </a:stretch>
        </p:blipFill>
        <p:spPr>
          <a:xfrm>
            <a:off x="3938433" y="2915027"/>
            <a:ext cx="2594623" cy="327660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332" t="33537" r="34432" b="25"/>
          <a:stretch>
            <a:fillRect/>
          </a:stretch>
        </p:blipFill>
        <p:spPr>
          <a:xfrm>
            <a:off x="6031902" y="2849279"/>
            <a:ext cx="2594623" cy="327660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a:fillRect/>
          </a:stretch>
        </p:blipFill>
        <p:spPr>
          <a:xfrm>
            <a:off x="7914879" y="2748527"/>
            <a:ext cx="2594623" cy="3276606"/>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6956" t="32121" r="-3192" b="1441"/>
          <a:stretch>
            <a:fillRect/>
          </a:stretch>
        </p:blipFill>
        <p:spPr>
          <a:xfrm>
            <a:off x="2095656" y="2849279"/>
            <a:ext cx="2594623" cy="3276606"/>
          </a:xfrm>
          <a:prstGeom prst="rect">
            <a:avLst/>
          </a:prstGeom>
        </p:spPr>
      </p:pic>
      <p:grpSp>
        <p:nvGrpSpPr>
          <p:cNvPr id="4" name="Group 3"/>
          <p:cNvGrpSpPr/>
          <p:nvPr/>
        </p:nvGrpSpPr>
        <p:grpSpPr>
          <a:xfrm>
            <a:off x="2051108" y="1134239"/>
            <a:ext cx="8362892" cy="1558161"/>
            <a:chOff x="149417" y="2619739"/>
            <a:chExt cx="3119417" cy="3021996"/>
          </a:xfrm>
        </p:grpSpPr>
        <p:sp>
          <p:nvSpPr>
            <p:cNvPr id="5" name="Rectangle: Rounded Corners 4"/>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9" name="Group 8"/>
          <p:cNvGrpSpPr/>
          <p:nvPr/>
        </p:nvGrpSpPr>
        <p:grpSpPr>
          <a:xfrm>
            <a:off x="661095" y="2781693"/>
            <a:ext cx="3886805" cy="3667512"/>
            <a:chOff x="488375" y="2192413"/>
            <a:chExt cx="3886805" cy="3667512"/>
          </a:xfrm>
        </p:grpSpPr>
        <p:pic>
          <p:nvPicPr>
            <p:cNvPr id="10" name="图片 35"/>
            <p:cNvPicPr>
              <a:picLocks noChangeAspect="1"/>
            </p:cNvPicPr>
            <p:nvPr/>
          </p:nvPicPr>
          <p:blipFill>
            <a:blip r:embed="rId4"/>
            <a:stretch>
              <a:fillRect/>
            </a:stretch>
          </p:blipFill>
          <p:spPr>
            <a:xfrm>
              <a:off x="488375" y="2192413"/>
              <a:ext cx="3862971" cy="3055220"/>
            </a:xfrm>
            <a:prstGeom prst="rect">
              <a:avLst/>
            </a:prstGeom>
          </p:spPr>
        </p:pic>
        <p:sp>
          <p:nvSpPr>
            <p:cNvPr id="11" name="Rectangle 10"/>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p:cNvGrpSpPr/>
          <p:nvPr/>
        </p:nvGrpSpPr>
        <p:grpSpPr>
          <a:xfrm>
            <a:off x="4338319" y="1056134"/>
            <a:ext cx="7122161" cy="3938454"/>
            <a:chOff x="-2527669" y="2599787"/>
            <a:chExt cx="7567664" cy="2984557"/>
          </a:xfrm>
        </p:grpSpPr>
        <p:sp>
          <p:nvSpPr>
            <p:cNvPr id="15" name="Rectangle: Rounded Corners 1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4" name="Group 3"/>
          <p:cNvGrpSpPr/>
          <p:nvPr/>
        </p:nvGrpSpPr>
        <p:grpSpPr>
          <a:xfrm>
            <a:off x="4124960" y="341759"/>
            <a:ext cx="4307840" cy="928241"/>
            <a:chOff x="149417" y="2619739"/>
            <a:chExt cx="3119417" cy="3021996"/>
          </a:xfrm>
        </p:grpSpPr>
        <p:sp>
          <p:nvSpPr>
            <p:cNvPr id="5" name="Rectangle: Rounded Corners 4"/>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p:cNvPicPr>
            <a:picLocks noChangeAspect="1"/>
          </p:cNvPicPr>
          <p:nvPr/>
        </p:nvPicPr>
        <p:blipFill>
          <a:blip r:embed="rId4"/>
          <a:stretch>
            <a:fillRect/>
          </a:stretch>
        </p:blipFill>
        <p:spPr>
          <a:xfrm>
            <a:off x="4287520" y="1360726"/>
            <a:ext cx="4167482" cy="5111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p:cNvPicPr>
            <a:picLocks noChangeAspect="1"/>
          </p:cNvPicPr>
          <p:nvPr/>
        </p:nvPicPr>
        <p:blipFill rotWithShape="1">
          <a:blip r:embed="rId5" cstate="hqprint">
            <a:extLst>
              <a:ext uri="{28A0092B-C50C-407E-A947-70E740481C1C}">
                <a14:useLocalDpi xmlns:a14="http://schemas.microsoft.com/office/drawing/2010/main" val="0"/>
              </a:ext>
            </a:extLst>
          </a:blip>
          <a:srcRect l="70117" t="73491" r="-2725"/>
          <a:stretch>
            <a:fillRect/>
          </a:stretch>
        </p:blipFill>
        <p:spPr>
          <a:xfrm>
            <a:off x="386083" y="841848"/>
            <a:ext cx="1876921" cy="1447688"/>
          </a:xfrm>
          <a:prstGeom prst="rect">
            <a:avLst/>
          </a:prstGeom>
        </p:spPr>
      </p:pic>
      <p:pic>
        <p:nvPicPr>
          <p:cNvPr id="8" name="Picture 7"/>
          <p:cNvPicPr>
            <a:picLocks noChangeAspect="1"/>
          </p:cNvPicPr>
          <p:nvPr/>
        </p:nvPicPr>
        <p:blipFill>
          <a:blip r:embed="rId6"/>
          <a:stretch>
            <a:fillRect/>
          </a:stretch>
        </p:blipFill>
        <p:spPr>
          <a:xfrm>
            <a:off x="2703316" y="1663032"/>
            <a:ext cx="5992887"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7" name="Picture 6" descr="A cartoon of a child holding a pencil and a noteboo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3" name="Picture 2"/>
          <p:cNvPicPr>
            <a:picLocks noChangeAspect="1"/>
          </p:cNvPicPr>
          <p:nvPr/>
        </p:nvPicPr>
        <p:blipFill>
          <a:blip r:embed="rId6"/>
          <a:stretch>
            <a:fillRect/>
          </a:stretch>
        </p:blipFill>
        <p:spPr>
          <a:xfrm>
            <a:off x="-687735" y="6157343"/>
            <a:ext cx="2188654" cy="890093"/>
          </a:xfrm>
          <a:prstGeom prst="rect">
            <a:avLst/>
          </a:prstGeom>
        </p:spPr>
      </p:pic>
      <p:pic>
        <p:nvPicPr>
          <p:cNvPr id="9" name="Picture 8" descr="A logo with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rcRect l="12345" r="12345"/>
          <a:stretch>
            <a:fillRect/>
          </a:stretch>
        </p:blipFill>
        <p:spPr>
          <a:xfrm>
            <a:off x="5091304" y="1836935"/>
            <a:ext cx="2409552" cy="3199495"/>
          </a:xfrm>
          <a:prstGeom prst="rect">
            <a:avLst/>
          </a:prstGeom>
        </p:spPr>
      </p:pic>
      <p:pic>
        <p:nvPicPr>
          <p:cNvPr id="29" name="Picture 28"/>
          <p:cNvPicPr>
            <a:picLocks noChangeAspect="1"/>
          </p:cNvPicPr>
          <p:nvPr/>
        </p:nvPicPr>
        <p:blipFill>
          <a:blip r:embed="rId1">
            <a:extLst>
              <a:ext uri="{28A0092B-C50C-407E-A947-70E740481C1C}">
                <a14:useLocalDpi xmlns:a14="http://schemas.microsoft.com/office/drawing/2010/main" val="0"/>
              </a:ext>
            </a:extLst>
          </a:blip>
          <a:srcRect t="7920" b="7920"/>
          <a:stretch>
            <a:fillRect/>
          </a:stretch>
        </p:blipFill>
        <p:spPr>
          <a:xfrm rot="340777">
            <a:off x="6510760" y="3587367"/>
            <a:ext cx="3339865" cy="2810800"/>
          </a:xfrm>
          <a:prstGeom prst="rect">
            <a:avLst/>
          </a:prstGeom>
        </p:spPr>
      </p:pic>
      <p:pic>
        <p:nvPicPr>
          <p:cNvPr id="30" name="Picture 29"/>
          <p:cNvPicPr>
            <a:picLocks noChangeAspect="1"/>
          </p:cNvPicPr>
          <p:nvPr/>
        </p:nvPicPr>
        <p:blipFill>
          <a:blip r:embed="rId1">
            <a:extLst>
              <a:ext uri="{28A0092B-C50C-407E-A947-70E740481C1C}">
                <a14:useLocalDpi xmlns:a14="http://schemas.microsoft.com/office/drawing/2010/main" val="0"/>
              </a:ext>
            </a:extLst>
          </a:blip>
          <a:srcRect l="6795" r="6795"/>
          <a:stretch>
            <a:fillRect/>
          </a:stretch>
        </p:blipFill>
        <p:spPr>
          <a:xfrm rot="928165">
            <a:off x="2762367" y="3310411"/>
            <a:ext cx="2550781" cy="2951981"/>
          </a:xfrm>
          <a:prstGeom prst="rect">
            <a:avLst/>
          </a:prstGeom>
        </p:spPr>
      </p:pic>
      <p:pic>
        <p:nvPicPr>
          <p:cNvPr id="28" name="Picture 27"/>
          <p:cNvPicPr>
            <a:picLocks noChangeAspect="1"/>
          </p:cNvPicPr>
          <p:nvPr/>
        </p:nvPicPr>
        <p:blipFill>
          <a:blip r:embed="rId1">
            <a:extLst>
              <a:ext uri="{28A0092B-C50C-407E-A947-70E740481C1C}">
                <a14:useLocalDpi xmlns:a14="http://schemas.microsoft.com/office/drawing/2010/main" val="0"/>
              </a:ext>
            </a:extLst>
          </a:blip>
          <a:srcRect l="4005" r="4005"/>
          <a:stretch>
            <a:fillRect/>
          </a:stretch>
        </p:blipFill>
        <p:spPr>
          <a:xfrm rot="21208351" flipH="1">
            <a:off x="471921" y="1808786"/>
            <a:ext cx="2680364" cy="2913733"/>
          </a:xfrm>
          <a:prstGeom prst="rect">
            <a:avLst/>
          </a:prstGeom>
        </p:spPr>
      </p:pic>
      <p:pic>
        <p:nvPicPr>
          <p:cNvPr id="32" name="Picture 31"/>
          <p:cNvPicPr>
            <a:picLocks noChangeAspect="1"/>
          </p:cNvPicPr>
          <p:nvPr/>
        </p:nvPicPr>
        <p:blipFill>
          <a:blip r:embed="rId1">
            <a:extLst>
              <a:ext uri="{28A0092B-C50C-407E-A947-70E740481C1C}">
                <a14:useLocalDpi xmlns:a14="http://schemas.microsoft.com/office/drawing/2010/main" val="0"/>
              </a:ext>
            </a:extLst>
          </a:blip>
          <a:srcRect l="7513" r="7513"/>
          <a:stretch>
            <a:fillRect/>
          </a:stretch>
        </p:blipFill>
        <p:spPr>
          <a:xfrm rot="20608117">
            <a:off x="9030344" y="1812132"/>
            <a:ext cx="2810781" cy="3307819"/>
          </a:xfrm>
          <a:prstGeom prst="rect">
            <a:avLst/>
          </a:prstGeom>
        </p:spPr>
      </p:pic>
      <p:pic>
        <p:nvPicPr>
          <p:cNvPr id="23" name="Picture 22">
            <a:hlinkClick r:id="rId2" action="ppaction://hlinksldjump"/>
          </p:cNvPr>
          <p:cNvPicPr>
            <a:picLocks noChangeAspect="1"/>
          </p:cNvPicPr>
          <p:nvPr/>
        </p:nvPicPr>
        <p:blipFill>
          <a:blip r:embed="rId3"/>
          <a:stretch>
            <a:fillRect/>
          </a:stretch>
        </p:blipFill>
        <p:spPr>
          <a:xfrm>
            <a:off x="454750" y="3660443"/>
            <a:ext cx="3032007" cy="1520068"/>
          </a:xfrm>
          <a:prstGeom prst="rect">
            <a:avLst/>
          </a:prstGeom>
        </p:spPr>
      </p:pic>
      <p:pic>
        <p:nvPicPr>
          <p:cNvPr id="1025" name="Picture 1024">
            <a:hlinkClick r:id="rId4" action="ppaction://hlinksldjump"/>
          </p:cNvPr>
          <p:cNvPicPr>
            <a:picLocks noChangeAspect="1"/>
          </p:cNvPicPr>
          <p:nvPr/>
        </p:nvPicPr>
        <p:blipFill>
          <a:blip r:embed="rId5"/>
          <a:stretch>
            <a:fillRect/>
          </a:stretch>
        </p:blipFill>
        <p:spPr>
          <a:xfrm>
            <a:off x="2069488" y="5206231"/>
            <a:ext cx="3452773" cy="1862044"/>
          </a:xfrm>
          <a:prstGeom prst="rect">
            <a:avLst/>
          </a:prstGeom>
        </p:spPr>
      </p:pic>
      <p:pic>
        <p:nvPicPr>
          <p:cNvPr id="1027" name="Picture 1026">
            <a:hlinkClick r:id="rId6" action="ppaction://hlinksldjump"/>
          </p:cNvPr>
          <p:cNvPicPr>
            <a:picLocks noChangeAspect="1"/>
          </p:cNvPicPr>
          <p:nvPr/>
        </p:nvPicPr>
        <p:blipFill>
          <a:blip r:embed="rId7"/>
          <a:stretch>
            <a:fillRect/>
          </a:stretch>
        </p:blipFill>
        <p:spPr>
          <a:xfrm>
            <a:off x="4754322" y="4015799"/>
            <a:ext cx="3283775" cy="1576968"/>
          </a:xfrm>
          <a:prstGeom prst="rect">
            <a:avLst/>
          </a:prstGeom>
        </p:spPr>
      </p:pic>
      <p:pic>
        <p:nvPicPr>
          <p:cNvPr id="1028" name="Picture 1027">
            <a:hlinkClick r:id="rId8" action="ppaction://hlinksldjump"/>
          </p:cNvPr>
          <p:cNvPicPr>
            <a:picLocks noChangeAspect="1"/>
          </p:cNvPicPr>
          <p:nvPr/>
        </p:nvPicPr>
        <p:blipFill>
          <a:blip r:embed="rId9"/>
          <a:stretch>
            <a:fillRect/>
          </a:stretch>
        </p:blipFill>
        <p:spPr>
          <a:xfrm>
            <a:off x="6242453" y="5555606"/>
            <a:ext cx="3495343" cy="1552583"/>
          </a:xfrm>
          <a:prstGeom prst="rect">
            <a:avLst/>
          </a:prstGeom>
        </p:spPr>
      </p:pic>
      <p:pic>
        <p:nvPicPr>
          <p:cNvPr id="1029" name="Picture 1028">
            <a:hlinkClick r:id="rId10" action="ppaction://hlinksldjump"/>
          </p:cNvPr>
          <p:cNvPicPr>
            <a:picLocks noChangeAspect="1"/>
          </p:cNvPicPr>
          <p:nvPr/>
        </p:nvPicPr>
        <p:blipFill>
          <a:blip r:embed="rId11"/>
          <a:stretch>
            <a:fillRect/>
          </a:stretch>
        </p:blipFill>
        <p:spPr>
          <a:xfrm>
            <a:off x="9182841" y="4017696"/>
            <a:ext cx="3162064" cy="1576968"/>
          </a:xfrm>
          <a:prstGeom prst="rect">
            <a:avLst/>
          </a:prstGeom>
        </p:spPr>
      </p:pic>
      <p:pic>
        <p:nvPicPr>
          <p:cNvPr id="5" name="Picture 4"/>
          <p:cNvPicPr>
            <a:picLocks noChangeAspect="1"/>
          </p:cNvPicPr>
          <p:nvPr/>
        </p:nvPicPr>
        <p:blipFill>
          <a:blip r:embed="rId12"/>
          <a:stretch>
            <a:fillRect/>
          </a:stretch>
        </p:blipFill>
        <p:spPr>
          <a:xfrm>
            <a:off x="2885871" y="-17795"/>
            <a:ext cx="6578155" cy="1694835"/>
          </a:xfrm>
          <a:prstGeom prst="rect">
            <a:avLst/>
          </a:prstGeom>
        </p:spPr>
      </p:pic>
      <p:sp>
        <p:nvSpPr>
          <p:cNvPr id="2" name="Rectangle: Rounded Corners 1">
            <a:hlinkClick r:id="rId13" action="ppaction://hlinksldjump"/>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GB"/>
              <a:t>Meeting Objectives</a:t>
            </a:r>
            <a:endParaRPr lang="en-GB"/>
          </a:p>
        </p:txBody>
      </p:sp>
      <p:grpSp>
        <p:nvGrpSpPr>
          <p:cNvPr id="11" name="Group 10"/>
          <p:cNvGrpSpPr/>
          <p:nvPr/>
        </p:nvGrpSpPr>
        <p:grpSpPr>
          <a:xfrm>
            <a:off x="415225" y="4688592"/>
            <a:ext cx="5632627" cy="1288256"/>
            <a:chOff x="311419" y="3516443"/>
            <a:chExt cx="4224470" cy="966192"/>
          </a:xfrm>
        </p:grpSpPr>
        <p:grpSp>
          <p:nvGrpSpPr>
            <p:cNvPr id="52" name="Group 51"/>
            <p:cNvGrpSpPr/>
            <p:nvPr/>
          </p:nvGrpSpPr>
          <p:grpSpPr>
            <a:xfrm>
              <a:off x="619802" y="3516443"/>
              <a:ext cx="3916087" cy="966192"/>
              <a:chOff x="129540" y="128016"/>
              <a:chExt cx="11932920" cy="1710781"/>
            </a:xfrm>
          </p:grpSpPr>
          <p:sp>
            <p:nvSpPr>
              <p:cNvPr id="53" name="Rectangle 52"/>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2400">
                    <a:solidFill>
                      <a:prstClr val="white"/>
                    </a:solidFill>
                    <a:latin typeface="Calibri" panose="020F0502020204030204"/>
                    <a:cs typeface="Arial" panose="020B0604020202020204"/>
                    <a:sym typeface="Arial" panose="020B0604020202020204"/>
                  </a:rPr>
                  <a:t>*</a:t>
                </a:r>
                <a:endParaRPr lang="en-US" sz="2400">
                  <a:solidFill>
                    <a:prstClr val="white"/>
                  </a:solidFill>
                  <a:latin typeface="Calibri" panose="020F0502020204030204"/>
                  <a:cs typeface="Arial" panose="020B0604020202020204"/>
                  <a:sym typeface="Arial" panose="020B0604020202020204"/>
                </a:endParaRPr>
              </a:p>
            </p:txBody>
          </p:sp>
          <p:sp>
            <p:nvSpPr>
              <p:cNvPr id="54" name="TextBox 53"/>
              <p:cNvSpPr txBox="1"/>
              <p:nvPr/>
            </p:nvSpPr>
            <p:spPr>
              <a:xfrm>
                <a:off x="2320869" y="186143"/>
                <a:ext cx="9179921" cy="1212713"/>
              </a:xfrm>
              <a:prstGeom prst="rect">
                <a:avLst/>
              </a:prstGeom>
              <a:noFill/>
            </p:spPr>
            <p:txBody>
              <a:bodyPr wrap="square">
                <a:spAutoFit/>
              </a:bodyPr>
              <a:lstStyle/>
              <a:p>
                <a:pPr defTabSz="1219200">
                  <a:spcBef>
                    <a:spcPct val="50000"/>
                  </a:spcBef>
                  <a:defRPr/>
                </a:pPr>
                <a:r>
                  <a:rPr lang="vi-VN"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Tôn vinh đạo lí làm người lương thiện. </a:t>
                </a:r>
                <a:endPar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7" name="Group 6"/>
            <p:cNvGrpSpPr/>
            <p:nvPr/>
          </p:nvGrpSpPr>
          <p:grpSpPr>
            <a:xfrm>
              <a:off x="311419" y="3516443"/>
              <a:ext cx="918025" cy="912332"/>
              <a:chOff x="314258" y="3228962"/>
              <a:chExt cx="1228335" cy="1224365"/>
            </a:xfrm>
          </p:grpSpPr>
          <p:grpSp>
            <p:nvGrpSpPr>
              <p:cNvPr id="31" name="Google Shape;3605;p43"/>
              <p:cNvGrpSpPr/>
              <p:nvPr/>
            </p:nvGrpSpPr>
            <p:grpSpPr>
              <a:xfrm>
                <a:off x="314258" y="3228962"/>
                <a:ext cx="1228335" cy="1224365"/>
                <a:chOff x="3190585" y="1598925"/>
                <a:chExt cx="1225500" cy="1225500"/>
              </a:xfrm>
            </p:grpSpPr>
            <p:sp>
              <p:nvSpPr>
                <p:cNvPr id="32"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rotWithShape="1">
              <a:blip r:embed="rId1">
                <a:extLst>
                  <a:ext uri="{28A0092B-C50C-407E-A947-70E740481C1C}">
                    <a14:useLocalDpi xmlns:a14="http://schemas.microsoft.com/office/drawing/2010/main" val="0"/>
                  </a:ext>
                </a:extLst>
              </a:blip>
              <a:srcRect l="39048" t="-1048" r="31571" b="50944"/>
              <a:stretch>
                <a:fillRect/>
              </a:stretch>
            </p:blipFill>
            <p:spPr>
              <a:xfrm>
                <a:off x="610075" y="3389084"/>
                <a:ext cx="858567" cy="927750"/>
              </a:xfrm>
              <a:prstGeom prst="rect">
                <a:avLst/>
              </a:prstGeom>
            </p:spPr>
          </p:pic>
        </p:grpSp>
      </p:grpSp>
      <p:grpSp>
        <p:nvGrpSpPr>
          <p:cNvPr id="12" name="Group 11"/>
          <p:cNvGrpSpPr/>
          <p:nvPr/>
        </p:nvGrpSpPr>
        <p:grpSpPr>
          <a:xfrm>
            <a:off x="6245509" y="2307669"/>
            <a:ext cx="5856825" cy="1360987"/>
            <a:chOff x="4684130" y="1730750"/>
            <a:chExt cx="4392619" cy="1020740"/>
          </a:xfrm>
        </p:grpSpPr>
        <p:grpSp>
          <p:nvGrpSpPr>
            <p:cNvPr id="55" name="Group 54"/>
            <p:cNvGrpSpPr/>
            <p:nvPr/>
          </p:nvGrpSpPr>
          <p:grpSpPr>
            <a:xfrm>
              <a:off x="5066055" y="1785298"/>
              <a:ext cx="4010694" cy="966192"/>
              <a:chOff x="129540" y="128016"/>
              <a:chExt cx="12000981" cy="1710781"/>
            </a:xfrm>
          </p:grpSpPr>
          <p:sp>
            <p:nvSpPr>
              <p:cNvPr id="56" name="Rectangle 55"/>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ln>
              <a:effectLst/>
            </p:spPr>
            <p:txBody>
              <a:bodyPr rtlCol="0" anchor="ctr"/>
              <a:lstStyle/>
              <a:p>
                <a:pPr algn="ctr" defTabSz="1219200">
                  <a:defRPr/>
                </a:pPr>
                <a:r>
                  <a:rPr lang="en-US" sz="2400">
                    <a:solidFill>
                      <a:prstClr val="white"/>
                    </a:solidFill>
                    <a:latin typeface="Calibri" panose="020F0502020204030204"/>
                    <a:cs typeface="Arial" panose="020B0604020202020204"/>
                    <a:sym typeface="Arial" panose="020B0604020202020204"/>
                  </a:rPr>
                  <a:t>*</a:t>
                </a:r>
                <a:endParaRPr lang="en-US" sz="2400">
                  <a:solidFill>
                    <a:prstClr val="white"/>
                  </a:solidFill>
                  <a:latin typeface="Calibri" panose="020F0502020204030204"/>
                  <a:cs typeface="Arial" panose="020B0604020202020204"/>
                  <a:sym typeface="Arial" panose="020B0604020202020204"/>
                </a:endParaRPr>
              </a:p>
            </p:txBody>
          </p:sp>
          <p:sp>
            <p:nvSpPr>
              <p:cNvPr id="57" name="TextBox 56"/>
              <p:cNvSpPr txBox="1"/>
              <p:nvPr/>
            </p:nvSpPr>
            <p:spPr>
              <a:xfrm>
                <a:off x="1802615" y="507923"/>
                <a:ext cx="10327906" cy="1103549"/>
              </a:xfrm>
              <a:prstGeom prst="rect">
                <a:avLst/>
              </a:prstGeom>
              <a:noFill/>
            </p:spPr>
            <p:txBody>
              <a:bodyPr wrap="square">
                <a:spAutoFit/>
              </a:bodyPr>
              <a:lstStyle/>
              <a:p>
                <a:pPr defTabSz="121920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8" name="Group 7"/>
            <p:cNvGrpSpPr/>
            <p:nvPr/>
          </p:nvGrpSpPr>
          <p:grpSpPr>
            <a:xfrm>
              <a:off x="4684130" y="1730750"/>
              <a:ext cx="990103" cy="988223"/>
              <a:chOff x="5304987" y="1743054"/>
              <a:chExt cx="1228335" cy="1224365"/>
            </a:xfrm>
          </p:grpSpPr>
          <p:grpSp>
            <p:nvGrpSpPr>
              <p:cNvPr id="34" name="Google Shape;3605;p43"/>
              <p:cNvGrpSpPr/>
              <p:nvPr/>
            </p:nvGrpSpPr>
            <p:grpSpPr>
              <a:xfrm>
                <a:off x="5304987" y="1743054"/>
                <a:ext cx="1228335" cy="1224365"/>
                <a:chOff x="3190585" y="1598925"/>
                <a:chExt cx="1225500" cy="1225500"/>
              </a:xfrm>
            </p:grpSpPr>
            <p:sp>
              <p:nvSpPr>
                <p:cNvPr id="35"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4" name="Picture 23"/>
              <p:cNvPicPr>
                <a:picLocks noChangeAspect="1"/>
              </p:cNvPicPr>
              <p:nvPr/>
            </p:nvPicPr>
            <p:blipFill rotWithShape="1">
              <a:blip r:embed="rId1">
                <a:extLst>
                  <a:ext uri="{28A0092B-C50C-407E-A947-70E740481C1C}">
                    <a14:useLocalDpi xmlns:a14="http://schemas.microsoft.com/office/drawing/2010/main" val="0"/>
                  </a:ext>
                </a:extLst>
              </a:blip>
              <a:srcRect l="71354" t="-1449" r="-735" b="51345"/>
              <a:stretch>
                <a:fillRect/>
              </a:stretch>
            </p:blipFill>
            <p:spPr>
              <a:xfrm rot="21281818">
                <a:off x="5421313" y="1921213"/>
                <a:ext cx="884835" cy="956135"/>
              </a:xfrm>
              <a:prstGeom prst="rect">
                <a:avLst/>
              </a:prstGeom>
            </p:spPr>
          </p:pic>
        </p:grpSp>
      </p:grpSp>
      <p:grpSp>
        <p:nvGrpSpPr>
          <p:cNvPr id="10" name="Group 9"/>
          <p:cNvGrpSpPr/>
          <p:nvPr/>
        </p:nvGrpSpPr>
        <p:grpSpPr>
          <a:xfrm>
            <a:off x="352775" y="2353647"/>
            <a:ext cx="5646933" cy="1288256"/>
            <a:chOff x="264580" y="1765233"/>
            <a:chExt cx="4235200" cy="966192"/>
          </a:xfrm>
        </p:grpSpPr>
        <p:grpSp>
          <p:nvGrpSpPr>
            <p:cNvPr id="58" name="Group 57"/>
            <p:cNvGrpSpPr/>
            <p:nvPr/>
          </p:nvGrpSpPr>
          <p:grpSpPr>
            <a:xfrm>
              <a:off x="655913" y="1765233"/>
              <a:ext cx="3843867" cy="966192"/>
              <a:chOff x="129540" y="128016"/>
              <a:chExt cx="11932920" cy="1710781"/>
            </a:xfrm>
          </p:grpSpPr>
          <p:sp>
            <p:nvSpPr>
              <p:cNvPr id="59" name="Rectangle 58"/>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2400">
                    <a:solidFill>
                      <a:prstClr val="white"/>
                    </a:solidFill>
                    <a:latin typeface="Calibri" panose="020F0502020204030204"/>
                    <a:cs typeface="Arial" panose="020B0604020202020204"/>
                    <a:sym typeface="Arial" panose="020B0604020202020204"/>
                  </a:rPr>
                  <a:t>*</a:t>
                </a:r>
                <a:endParaRPr lang="en-US" sz="2400">
                  <a:solidFill>
                    <a:prstClr val="white"/>
                  </a:solidFill>
                  <a:latin typeface="Calibri" panose="020F0502020204030204"/>
                  <a:cs typeface="Arial" panose="020B0604020202020204"/>
                  <a:sym typeface="Arial" panose="020B0604020202020204"/>
                </a:endParaRPr>
              </a:p>
            </p:txBody>
          </p:sp>
          <p:sp>
            <p:nvSpPr>
              <p:cNvPr id="60" name="TextBox 59"/>
              <p:cNvSpPr txBox="1"/>
              <p:nvPr/>
            </p:nvSpPr>
            <p:spPr>
              <a:xfrm>
                <a:off x="1641657" y="284505"/>
                <a:ext cx="8896181" cy="1212712"/>
              </a:xfrm>
              <a:prstGeom prst="rect">
                <a:avLst/>
              </a:prstGeom>
              <a:noFill/>
            </p:spPr>
            <p:txBody>
              <a:bodyPr wrap="square">
                <a:spAutoFit/>
              </a:bodyPr>
              <a:lstStyle/>
              <a:p>
                <a:pPr defTabSz="1219200">
                  <a:spcBef>
                    <a:spcPct val="50000"/>
                  </a:spcBef>
                  <a:defRPr/>
                </a:pP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Ngợi</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ca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công</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lao</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của</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bậc</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sinh</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665"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thành</a:t>
                </a:r>
                <a:r>
                  <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endParaRPr lang="en-US" altLang="en-US" sz="2665"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5" name="Group 4"/>
            <p:cNvGrpSpPr/>
            <p:nvPr/>
          </p:nvGrpSpPr>
          <p:grpSpPr>
            <a:xfrm>
              <a:off x="264580" y="1783360"/>
              <a:ext cx="918025" cy="912332"/>
              <a:chOff x="223256" y="1570336"/>
              <a:chExt cx="1228335" cy="1224365"/>
            </a:xfrm>
          </p:grpSpPr>
          <p:grpSp>
            <p:nvGrpSpPr>
              <p:cNvPr id="28" name="Google Shape;3605;p43"/>
              <p:cNvGrpSpPr/>
              <p:nvPr/>
            </p:nvGrpSpPr>
            <p:grpSpPr>
              <a:xfrm>
                <a:off x="223256" y="1570336"/>
                <a:ext cx="1228335" cy="1224365"/>
                <a:chOff x="3190585" y="1598925"/>
                <a:chExt cx="1225500" cy="1225500"/>
              </a:xfrm>
            </p:grpSpPr>
            <p:sp>
              <p:nvSpPr>
                <p:cNvPr id="29"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t="-1991" r="64831" b="51887"/>
              <a:stretch>
                <a:fillRect/>
              </a:stretch>
            </p:blipFill>
            <p:spPr>
              <a:xfrm>
                <a:off x="428425" y="1667516"/>
                <a:ext cx="807883" cy="947137"/>
              </a:xfrm>
              <a:prstGeom prst="rect">
                <a:avLst/>
              </a:prstGeom>
            </p:spPr>
          </p:pic>
        </p:grpSp>
      </p:grpSp>
      <p:grpSp>
        <p:nvGrpSpPr>
          <p:cNvPr id="13" name="Group 12"/>
          <p:cNvGrpSpPr/>
          <p:nvPr/>
        </p:nvGrpSpPr>
        <p:grpSpPr>
          <a:xfrm>
            <a:off x="6319415" y="4659133"/>
            <a:ext cx="6091168" cy="1317718"/>
            <a:chOff x="4739560" y="3494348"/>
            <a:chExt cx="4568376" cy="988288"/>
          </a:xfrm>
        </p:grpSpPr>
        <p:grpSp>
          <p:nvGrpSpPr>
            <p:cNvPr id="49" name="Group 48"/>
            <p:cNvGrpSpPr/>
            <p:nvPr/>
          </p:nvGrpSpPr>
          <p:grpSpPr>
            <a:xfrm>
              <a:off x="5081288" y="3516443"/>
              <a:ext cx="4226648" cy="966193"/>
              <a:chOff x="129540" y="128016"/>
              <a:chExt cx="12695664" cy="1710781"/>
            </a:xfrm>
          </p:grpSpPr>
          <p:sp>
            <p:nvSpPr>
              <p:cNvPr id="50" name="Rectangle 49"/>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2400">
                    <a:solidFill>
                      <a:prstClr val="white"/>
                    </a:solidFill>
                    <a:latin typeface="Calibri" panose="020F0502020204030204"/>
                    <a:cs typeface="Arial" panose="020B0604020202020204"/>
                    <a:sym typeface="Arial" panose="020B0604020202020204"/>
                  </a:rPr>
                  <a:t>*</a:t>
                </a:r>
                <a:endParaRPr lang="en-US" sz="2400">
                  <a:solidFill>
                    <a:prstClr val="white"/>
                  </a:solidFill>
                  <a:latin typeface="Calibri" panose="020F0502020204030204"/>
                  <a:cs typeface="Arial" panose="020B0604020202020204"/>
                  <a:sym typeface="Arial" panose="020B0604020202020204"/>
                </a:endParaRPr>
              </a:p>
            </p:txBody>
          </p:sp>
          <p:sp>
            <p:nvSpPr>
              <p:cNvPr id="51" name="TextBox 50"/>
              <p:cNvSpPr txBox="1"/>
              <p:nvPr/>
            </p:nvSpPr>
            <p:spPr>
              <a:xfrm>
                <a:off x="2132225" y="248016"/>
                <a:ext cx="10692979" cy="1430524"/>
              </a:xfrm>
              <a:prstGeom prst="rect">
                <a:avLst/>
              </a:prstGeom>
              <a:noFill/>
            </p:spPr>
            <p:txBody>
              <a:bodyPr wrap="square">
                <a:spAutoFit/>
              </a:bodyPr>
              <a:lstStyle/>
              <a:p>
                <a:pPr defTabSz="121920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9" name="Group 8"/>
            <p:cNvGrpSpPr/>
            <p:nvPr/>
          </p:nvGrpSpPr>
          <p:grpSpPr>
            <a:xfrm>
              <a:off x="4739560" y="3494348"/>
              <a:ext cx="1009385" cy="967608"/>
              <a:chOff x="5233286" y="3228963"/>
              <a:chExt cx="1228335" cy="1224365"/>
            </a:xfrm>
          </p:grpSpPr>
          <p:grpSp>
            <p:nvGrpSpPr>
              <p:cNvPr id="25" name="Google Shape;3605;p43"/>
              <p:cNvGrpSpPr/>
              <p:nvPr/>
            </p:nvGrpSpPr>
            <p:grpSpPr>
              <a:xfrm>
                <a:off x="5233286" y="3228963"/>
                <a:ext cx="1228335" cy="1224365"/>
                <a:chOff x="3190585" y="1598925"/>
                <a:chExt cx="1225500" cy="1225500"/>
              </a:xfrm>
            </p:grpSpPr>
            <p:sp>
              <p:nvSpPr>
                <p:cNvPr id="26"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37" name="Picture 36"/>
              <p:cNvPicPr>
                <a:picLocks noChangeAspect="1"/>
              </p:cNvPicPr>
              <p:nvPr/>
            </p:nvPicPr>
            <p:blipFill rotWithShape="1">
              <a:blip r:embed="rId1">
                <a:extLst>
                  <a:ext uri="{28A0092B-C50C-407E-A947-70E740481C1C}">
                    <a14:useLocalDpi xmlns:a14="http://schemas.microsoft.com/office/drawing/2010/main" val="0"/>
                  </a:ext>
                </a:extLst>
              </a:blip>
              <a:srcRect l="256" t="49417" r="65744" b="-2609"/>
              <a:stretch>
                <a:fillRect/>
              </a:stretch>
            </p:blipFill>
            <p:spPr>
              <a:xfrm rot="21345065">
                <a:off x="5431008" y="3334994"/>
                <a:ext cx="989259" cy="980682"/>
              </a:xfrm>
              <a:prstGeom prst="rect">
                <a:avLst/>
              </a:prstGeom>
            </p:spPr>
          </p:pic>
        </p:grpSp>
      </p:grpSp>
      <p:grpSp>
        <p:nvGrpSpPr>
          <p:cNvPr id="14" name="Group 13"/>
          <p:cNvGrpSpPr/>
          <p:nvPr/>
        </p:nvGrpSpPr>
        <p:grpSpPr>
          <a:xfrm>
            <a:off x="243524" y="-203246"/>
            <a:ext cx="11580765" cy="2424033"/>
            <a:chOff x="182643" y="-152435"/>
            <a:chExt cx="8685574" cy="1818025"/>
          </a:xfrm>
        </p:grpSpPr>
        <p:grpSp>
          <p:nvGrpSpPr>
            <p:cNvPr id="15" name="Google Shape;3579;p43"/>
            <p:cNvGrpSpPr/>
            <p:nvPr/>
          </p:nvGrpSpPr>
          <p:grpSpPr>
            <a:xfrm>
              <a:off x="646746" y="192450"/>
              <a:ext cx="8221471" cy="1336219"/>
              <a:chOff x="3374500" y="2400975"/>
              <a:chExt cx="2395004" cy="1696203"/>
            </a:xfrm>
          </p:grpSpPr>
          <p:sp>
            <p:nvSpPr>
              <p:cNvPr id="16" name="Google Shape;3580;p43"/>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422B24">
                      <a:lumMod val="75000"/>
                    </a:srgbClr>
                  </a:solidFill>
                  <a:latin typeface="Arial" panose="020B0604020202020204"/>
                  <a:cs typeface="Arial" panose="020B0604020202020204"/>
                  <a:sym typeface="Arial" panose="020B0604020202020204"/>
                </a:endParaRPr>
              </a:p>
            </p:txBody>
          </p:sp>
          <p:sp>
            <p:nvSpPr>
              <p:cNvPr id="17" name="Google Shape;3581;p43"/>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582;p43"/>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83;p43"/>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584;p43"/>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585;p43"/>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1" name="Google Shape;3537;p41"/>
            <p:cNvSpPr txBox="1"/>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200">
                <a:lnSpc>
                  <a:spcPct val="150000"/>
                </a:lnSpc>
                <a:buClr>
                  <a:srgbClr val="FFFFFF"/>
                </a:buClr>
              </a:pPr>
              <a:r>
                <a:rPr lang="vi-VN" sz="3735"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5"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2" action="ppaction://hlinksldjump"/>
            </p:cNvPr>
            <p:cNvPicPr>
              <a:picLocks noChangeAspect="1"/>
            </p:cNvPicPr>
            <p:nvPr/>
          </p:nvPicPr>
          <p:blipFill>
            <a:blip r:embed="rId3"/>
            <a:srcRect l="4005" r="4005"/>
            <a:stretch>
              <a:fillRect/>
            </a:stretch>
          </p:blipFill>
          <p:spPr>
            <a:xfrm rot="21208351" flipH="1">
              <a:off x="182643" y="-152435"/>
              <a:ext cx="1672414" cy="1818025"/>
            </a:xfrm>
            <a:prstGeom prst="rect">
              <a:avLst/>
            </a:prstGeom>
          </p:spPr>
        </p:pic>
      </p:grpSp>
      <p:sp>
        <p:nvSpPr>
          <p:cNvPr id="86" name="Google Shape;118;p4"/>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118;p4"/>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118;p4"/>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38" name="Tieng-tinh-tinh-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40331" y="6316133"/>
            <a:ext cx="541867" cy="541867"/>
          </a:xfrm>
          <a:prstGeom prst="rect">
            <a:avLst/>
          </a:prstGeom>
        </p:spPr>
      </p:pic>
      <p:pic>
        <p:nvPicPr>
          <p:cNvPr id="62" name="Picture 6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4005" r="4005"/>
          <a:stretch>
            <a:fillRect/>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8"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GB"/>
              <a:t>Meeting Objectives</a:t>
            </a:r>
            <a:endParaRPr lang="en-GB"/>
          </a:p>
        </p:txBody>
      </p:sp>
      <p:grpSp>
        <p:nvGrpSpPr>
          <p:cNvPr id="11" name="Group 10"/>
          <p:cNvGrpSpPr/>
          <p:nvPr/>
        </p:nvGrpSpPr>
        <p:grpSpPr>
          <a:xfrm>
            <a:off x="375405" y="4502800"/>
            <a:ext cx="5632627" cy="1384995"/>
            <a:chOff x="311419" y="3482952"/>
            <a:chExt cx="4224470" cy="1038746"/>
          </a:xfrm>
        </p:grpSpPr>
        <p:grpSp>
          <p:nvGrpSpPr>
            <p:cNvPr id="52" name="Group 51"/>
            <p:cNvGrpSpPr/>
            <p:nvPr/>
          </p:nvGrpSpPr>
          <p:grpSpPr>
            <a:xfrm>
              <a:off x="619802" y="3482952"/>
              <a:ext cx="3916087" cy="1038746"/>
              <a:chOff x="129540" y="68715"/>
              <a:chExt cx="11932920" cy="1839247"/>
            </a:xfrm>
          </p:grpSpPr>
          <p:sp>
            <p:nvSpPr>
              <p:cNvPr id="53" name="Rectangle 52"/>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3200">
                    <a:solidFill>
                      <a:prstClr val="white"/>
                    </a:solidFill>
                    <a:latin typeface="Calibri" panose="020F0502020204030204"/>
                    <a:cs typeface="Arial" panose="020B0604020202020204"/>
                    <a:sym typeface="Arial" panose="020B0604020202020204"/>
                  </a:rPr>
                  <a:t>*</a:t>
                </a:r>
                <a:endParaRPr lang="en-US" sz="3200">
                  <a:solidFill>
                    <a:prstClr val="white"/>
                  </a:solidFill>
                  <a:latin typeface="Calibri" panose="020F0502020204030204"/>
                  <a:cs typeface="Arial" panose="020B0604020202020204"/>
                  <a:sym typeface="Arial" panose="020B0604020202020204"/>
                </a:endParaRPr>
              </a:p>
            </p:txBody>
          </p:sp>
          <p:sp>
            <p:nvSpPr>
              <p:cNvPr id="54" name="TextBox 53"/>
              <p:cNvSpPr txBox="1"/>
              <p:nvPr/>
            </p:nvSpPr>
            <p:spPr>
              <a:xfrm>
                <a:off x="1930906" y="68715"/>
                <a:ext cx="9310943" cy="1839247"/>
              </a:xfrm>
              <a:prstGeom prst="rect">
                <a:avLst/>
              </a:prstGeom>
              <a:noFill/>
            </p:spPr>
            <p:txBody>
              <a:bodyPr wrap="square">
                <a:spAutoFit/>
              </a:bodyPr>
              <a:lstStyle/>
              <a:p>
                <a:pPr algn="ctr" defTabSz="121920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Nam 20/11.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7" name="Group 6"/>
            <p:cNvGrpSpPr/>
            <p:nvPr/>
          </p:nvGrpSpPr>
          <p:grpSpPr>
            <a:xfrm>
              <a:off x="311419" y="3516443"/>
              <a:ext cx="918025" cy="912332"/>
              <a:chOff x="314258" y="3228962"/>
              <a:chExt cx="1228335" cy="1224365"/>
            </a:xfrm>
          </p:grpSpPr>
          <p:grpSp>
            <p:nvGrpSpPr>
              <p:cNvPr id="31" name="Google Shape;3605;p43"/>
              <p:cNvGrpSpPr/>
              <p:nvPr/>
            </p:nvGrpSpPr>
            <p:grpSpPr>
              <a:xfrm>
                <a:off x="314258" y="3228962"/>
                <a:ext cx="1228335" cy="1224365"/>
                <a:chOff x="3190585" y="1598925"/>
                <a:chExt cx="1225500" cy="1225500"/>
              </a:xfrm>
            </p:grpSpPr>
            <p:sp>
              <p:nvSpPr>
                <p:cNvPr id="32"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sp>
              <p:nvSpPr>
                <p:cNvPr id="33"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rotWithShape="1">
              <a:blip r:embed="rId1">
                <a:extLst>
                  <a:ext uri="{28A0092B-C50C-407E-A947-70E740481C1C}">
                    <a14:useLocalDpi xmlns:a14="http://schemas.microsoft.com/office/drawing/2010/main" val="0"/>
                  </a:ext>
                </a:extLst>
              </a:blip>
              <a:srcRect l="39048" t="-1048" r="31571" b="50944"/>
              <a:stretch>
                <a:fillRect/>
              </a:stretch>
            </p:blipFill>
            <p:spPr>
              <a:xfrm>
                <a:off x="610075" y="3389084"/>
                <a:ext cx="858567" cy="927750"/>
              </a:xfrm>
              <a:prstGeom prst="rect">
                <a:avLst/>
              </a:prstGeom>
            </p:spPr>
          </p:pic>
        </p:grpSp>
      </p:grpSp>
      <p:grpSp>
        <p:nvGrpSpPr>
          <p:cNvPr id="12" name="Group 11"/>
          <p:cNvGrpSpPr/>
          <p:nvPr/>
        </p:nvGrpSpPr>
        <p:grpSpPr>
          <a:xfrm>
            <a:off x="6245509" y="2277188"/>
            <a:ext cx="5826497" cy="1360986"/>
            <a:chOff x="4684130" y="1730750"/>
            <a:chExt cx="4369873" cy="1020740"/>
          </a:xfrm>
        </p:grpSpPr>
        <p:grpSp>
          <p:nvGrpSpPr>
            <p:cNvPr id="55" name="Group 54"/>
            <p:cNvGrpSpPr/>
            <p:nvPr/>
          </p:nvGrpSpPr>
          <p:grpSpPr>
            <a:xfrm>
              <a:off x="5066055" y="1785298"/>
              <a:ext cx="3987948" cy="966192"/>
              <a:chOff x="129540" y="128016"/>
              <a:chExt cx="11932920" cy="1710781"/>
            </a:xfrm>
          </p:grpSpPr>
          <p:sp>
            <p:nvSpPr>
              <p:cNvPr id="56" name="Rectangle 55"/>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ln>
              <a:effectLst/>
            </p:spPr>
            <p:txBody>
              <a:bodyPr rtlCol="0" anchor="ctr"/>
              <a:lstStyle/>
              <a:p>
                <a:pPr algn="ctr" defTabSz="1219200">
                  <a:defRPr/>
                </a:pPr>
                <a:r>
                  <a:rPr lang="en-US" sz="3200">
                    <a:solidFill>
                      <a:prstClr val="white"/>
                    </a:solidFill>
                    <a:latin typeface="Calibri" panose="020F0502020204030204"/>
                    <a:cs typeface="Arial" panose="020B0604020202020204"/>
                    <a:sym typeface="Arial" panose="020B0604020202020204"/>
                  </a:rPr>
                  <a:t>*</a:t>
                </a:r>
                <a:endParaRPr lang="en-US" sz="3200">
                  <a:solidFill>
                    <a:prstClr val="white"/>
                  </a:solidFill>
                  <a:latin typeface="Calibri" panose="020F0502020204030204"/>
                  <a:cs typeface="Arial" panose="020B0604020202020204"/>
                  <a:sym typeface="Arial" panose="020B0604020202020204"/>
                </a:endParaRPr>
              </a:p>
            </p:txBody>
          </p:sp>
          <p:sp>
            <p:nvSpPr>
              <p:cNvPr id="57" name="TextBox 56"/>
              <p:cNvSpPr txBox="1"/>
              <p:nvPr/>
            </p:nvSpPr>
            <p:spPr>
              <a:xfrm>
                <a:off x="1752126" y="154181"/>
                <a:ext cx="8801152" cy="1594016"/>
              </a:xfrm>
              <a:prstGeom prst="rect">
                <a:avLst/>
              </a:prstGeom>
              <a:noFill/>
            </p:spPr>
            <p:txBody>
              <a:bodyPr wrap="square">
                <a:spAutoFit/>
              </a:bodyPr>
              <a:lstStyle/>
              <a:p>
                <a:pPr algn="just" defTabSz="121920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Nam 22/12.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8" name="Group 7"/>
            <p:cNvGrpSpPr/>
            <p:nvPr/>
          </p:nvGrpSpPr>
          <p:grpSpPr>
            <a:xfrm>
              <a:off x="4684130" y="1730750"/>
              <a:ext cx="990103" cy="988223"/>
              <a:chOff x="5304987" y="1743054"/>
              <a:chExt cx="1228335" cy="1224365"/>
            </a:xfrm>
          </p:grpSpPr>
          <p:grpSp>
            <p:nvGrpSpPr>
              <p:cNvPr id="34" name="Google Shape;3605;p43"/>
              <p:cNvGrpSpPr/>
              <p:nvPr/>
            </p:nvGrpSpPr>
            <p:grpSpPr>
              <a:xfrm>
                <a:off x="5304987" y="1743054"/>
                <a:ext cx="1228335" cy="1224365"/>
                <a:chOff x="3190585" y="1598925"/>
                <a:chExt cx="1225500" cy="1225500"/>
              </a:xfrm>
            </p:grpSpPr>
            <p:sp>
              <p:nvSpPr>
                <p:cNvPr id="35"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sp>
              <p:nvSpPr>
                <p:cNvPr id="36"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grpSp>
          <p:pic>
            <p:nvPicPr>
              <p:cNvPr id="24" name="Picture 23"/>
              <p:cNvPicPr>
                <a:picLocks noChangeAspect="1"/>
              </p:cNvPicPr>
              <p:nvPr/>
            </p:nvPicPr>
            <p:blipFill rotWithShape="1">
              <a:blip r:embed="rId1">
                <a:extLst>
                  <a:ext uri="{28A0092B-C50C-407E-A947-70E740481C1C}">
                    <a14:useLocalDpi xmlns:a14="http://schemas.microsoft.com/office/drawing/2010/main" val="0"/>
                  </a:ext>
                </a:extLst>
              </a:blip>
              <a:srcRect l="71354" t="-1449" r="-735" b="51345"/>
              <a:stretch>
                <a:fillRect/>
              </a:stretch>
            </p:blipFill>
            <p:spPr>
              <a:xfrm rot="21281818">
                <a:off x="5421313" y="1921213"/>
                <a:ext cx="884835" cy="956135"/>
              </a:xfrm>
              <a:prstGeom prst="rect">
                <a:avLst/>
              </a:prstGeom>
            </p:spPr>
          </p:pic>
        </p:grpSp>
      </p:grpSp>
      <p:grpSp>
        <p:nvGrpSpPr>
          <p:cNvPr id="10" name="Group 9"/>
          <p:cNvGrpSpPr/>
          <p:nvPr/>
        </p:nvGrpSpPr>
        <p:grpSpPr>
          <a:xfrm>
            <a:off x="352776" y="2323162"/>
            <a:ext cx="5944297" cy="1288256"/>
            <a:chOff x="264580" y="1765233"/>
            <a:chExt cx="4458223" cy="966192"/>
          </a:xfrm>
        </p:grpSpPr>
        <p:grpSp>
          <p:nvGrpSpPr>
            <p:cNvPr id="58" name="Group 57"/>
            <p:cNvGrpSpPr/>
            <p:nvPr/>
          </p:nvGrpSpPr>
          <p:grpSpPr>
            <a:xfrm>
              <a:off x="655913" y="1765233"/>
              <a:ext cx="4066890" cy="966192"/>
              <a:chOff x="129540" y="128016"/>
              <a:chExt cx="12625273" cy="1710781"/>
            </a:xfrm>
          </p:grpSpPr>
          <p:sp>
            <p:nvSpPr>
              <p:cNvPr id="59" name="Rectangle 58"/>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3200">
                    <a:solidFill>
                      <a:prstClr val="white"/>
                    </a:solidFill>
                    <a:latin typeface="Calibri" panose="020F0502020204030204"/>
                    <a:cs typeface="Arial" panose="020B0604020202020204"/>
                    <a:sym typeface="Arial" panose="020B0604020202020204"/>
                  </a:rPr>
                  <a:t>*</a:t>
                </a:r>
                <a:endParaRPr lang="en-US" sz="3200">
                  <a:solidFill>
                    <a:prstClr val="white"/>
                  </a:solidFill>
                  <a:latin typeface="Calibri" panose="020F0502020204030204"/>
                  <a:cs typeface="Arial" panose="020B0604020202020204"/>
                  <a:sym typeface="Arial" panose="020B0604020202020204"/>
                </a:endParaRPr>
              </a:p>
            </p:txBody>
          </p:sp>
          <p:sp>
            <p:nvSpPr>
              <p:cNvPr id="60" name="TextBox 59"/>
              <p:cNvSpPr txBox="1"/>
              <p:nvPr/>
            </p:nvSpPr>
            <p:spPr>
              <a:xfrm>
                <a:off x="1532918" y="209149"/>
                <a:ext cx="11221895" cy="1430526"/>
              </a:xfrm>
              <a:prstGeom prst="rect">
                <a:avLst/>
              </a:prstGeom>
              <a:noFill/>
            </p:spPr>
            <p:txBody>
              <a:bodyPr wrap="square">
                <a:spAutoFit/>
              </a:bodyPr>
              <a:lstStyle/>
              <a:p>
                <a:pPr defTabSz="121920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5" name="Group 4"/>
            <p:cNvGrpSpPr/>
            <p:nvPr/>
          </p:nvGrpSpPr>
          <p:grpSpPr>
            <a:xfrm>
              <a:off x="264580" y="1783360"/>
              <a:ext cx="918025" cy="912332"/>
              <a:chOff x="223256" y="1570336"/>
              <a:chExt cx="1228335" cy="1224365"/>
            </a:xfrm>
          </p:grpSpPr>
          <p:grpSp>
            <p:nvGrpSpPr>
              <p:cNvPr id="28" name="Google Shape;3605;p43"/>
              <p:cNvGrpSpPr/>
              <p:nvPr/>
            </p:nvGrpSpPr>
            <p:grpSpPr>
              <a:xfrm>
                <a:off x="223256" y="1570336"/>
                <a:ext cx="1228335" cy="1224365"/>
                <a:chOff x="3190585" y="1598925"/>
                <a:chExt cx="1225500" cy="1225500"/>
              </a:xfrm>
            </p:grpSpPr>
            <p:sp>
              <p:nvSpPr>
                <p:cNvPr id="29"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sp>
              <p:nvSpPr>
                <p:cNvPr id="30"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grpSp>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t="-1991" r="64831" b="51887"/>
              <a:stretch>
                <a:fillRect/>
              </a:stretch>
            </p:blipFill>
            <p:spPr>
              <a:xfrm>
                <a:off x="428425" y="1667516"/>
                <a:ext cx="807883" cy="947137"/>
              </a:xfrm>
              <a:prstGeom prst="rect">
                <a:avLst/>
              </a:prstGeom>
            </p:spPr>
          </p:pic>
        </p:grpSp>
      </p:grpSp>
      <p:grpSp>
        <p:nvGrpSpPr>
          <p:cNvPr id="13" name="Group 12"/>
          <p:cNvGrpSpPr/>
          <p:nvPr/>
        </p:nvGrpSpPr>
        <p:grpSpPr>
          <a:xfrm>
            <a:off x="6319415" y="4628651"/>
            <a:ext cx="5752591" cy="1317716"/>
            <a:chOff x="4739560" y="3494348"/>
            <a:chExt cx="4314443" cy="988287"/>
          </a:xfrm>
        </p:grpSpPr>
        <p:grpSp>
          <p:nvGrpSpPr>
            <p:cNvPr id="49" name="Group 48"/>
            <p:cNvGrpSpPr/>
            <p:nvPr/>
          </p:nvGrpSpPr>
          <p:grpSpPr>
            <a:xfrm>
              <a:off x="5081288" y="3516443"/>
              <a:ext cx="3972715" cy="966192"/>
              <a:chOff x="129540" y="128016"/>
              <a:chExt cx="11932920" cy="1710781"/>
            </a:xfrm>
          </p:grpSpPr>
          <p:sp>
            <p:nvSpPr>
              <p:cNvPr id="50" name="Rectangle 49"/>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3200">
                    <a:solidFill>
                      <a:prstClr val="white"/>
                    </a:solidFill>
                    <a:latin typeface="Calibri" panose="020F0502020204030204"/>
                    <a:cs typeface="Arial" panose="020B0604020202020204"/>
                    <a:sym typeface="Arial" panose="020B0604020202020204"/>
                  </a:rPr>
                  <a:t>*</a:t>
                </a:r>
                <a:endParaRPr lang="en-US" sz="3200">
                  <a:solidFill>
                    <a:prstClr val="white"/>
                  </a:solidFill>
                  <a:latin typeface="Calibri" panose="020F0502020204030204"/>
                  <a:cs typeface="Arial" panose="020B0604020202020204"/>
                  <a:sym typeface="Arial" panose="020B0604020202020204"/>
                </a:endParaRPr>
              </a:p>
            </p:txBody>
          </p:sp>
          <p:sp>
            <p:nvSpPr>
              <p:cNvPr id="51" name="TextBox 50"/>
              <p:cNvSpPr txBox="1"/>
              <p:nvPr/>
            </p:nvSpPr>
            <p:spPr>
              <a:xfrm>
                <a:off x="1987253" y="224209"/>
                <a:ext cx="8628903" cy="1267037"/>
              </a:xfrm>
              <a:prstGeom prst="rect">
                <a:avLst/>
              </a:prstGeom>
              <a:noFill/>
            </p:spPr>
            <p:txBody>
              <a:bodyPr wrap="square">
                <a:spAutoFit/>
              </a:bodyPr>
              <a:lstStyle/>
              <a:p>
                <a:pPr defTabSz="121920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8/3.</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9" name="Group 8"/>
            <p:cNvGrpSpPr/>
            <p:nvPr/>
          </p:nvGrpSpPr>
          <p:grpSpPr>
            <a:xfrm>
              <a:off x="4739560" y="3494348"/>
              <a:ext cx="1009385" cy="967608"/>
              <a:chOff x="5233286" y="3228963"/>
              <a:chExt cx="1228335" cy="1224365"/>
            </a:xfrm>
          </p:grpSpPr>
          <p:grpSp>
            <p:nvGrpSpPr>
              <p:cNvPr id="25" name="Google Shape;3605;p43"/>
              <p:cNvGrpSpPr/>
              <p:nvPr/>
            </p:nvGrpSpPr>
            <p:grpSpPr>
              <a:xfrm>
                <a:off x="5233286" y="3228963"/>
                <a:ext cx="1228335" cy="1224365"/>
                <a:chOff x="3190585" y="1598925"/>
                <a:chExt cx="1225500" cy="1225500"/>
              </a:xfrm>
            </p:grpSpPr>
            <p:sp>
              <p:nvSpPr>
                <p:cNvPr id="26"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sp>
              <p:nvSpPr>
                <p:cNvPr id="27"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200" kern="0">
                    <a:solidFill>
                      <a:srgbClr val="000000"/>
                    </a:solidFill>
                    <a:latin typeface="Arial" panose="020B0604020202020204"/>
                    <a:cs typeface="Arial" panose="020B0604020202020204"/>
                    <a:sym typeface="Arial" panose="020B0604020202020204"/>
                  </a:endParaRPr>
                </a:p>
              </p:txBody>
            </p:sp>
          </p:grpSp>
          <p:pic>
            <p:nvPicPr>
              <p:cNvPr id="37" name="Picture 36"/>
              <p:cNvPicPr>
                <a:picLocks noChangeAspect="1"/>
              </p:cNvPicPr>
              <p:nvPr/>
            </p:nvPicPr>
            <p:blipFill rotWithShape="1">
              <a:blip r:embed="rId1">
                <a:extLst>
                  <a:ext uri="{28A0092B-C50C-407E-A947-70E740481C1C}">
                    <a14:useLocalDpi xmlns:a14="http://schemas.microsoft.com/office/drawing/2010/main" val="0"/>
                  </a:ext>
                </a:extLst>
              </a:blip>
              <a:srcRect l="256" t="49417" r="65744" b="-2609"/>
              <a:stretch>
                <a:fillRect/>
              </a:stretch>
            </p:blipFill>
            <p:spPr>
              <a:xfrm rot="21345065">
                <a:off x="5431008" y="3334994"/>
                <a:ext cx="989259" cy="980682"/>
              </a:xfrm>
              <a:prstGeom prst="rect">
                <a:avLst/>
              </a:prstGeom>
            </p:spPr>
          </p:pic>
        </p:grpSp>
      </p:grpSp>
      <p:grpSp>
        <p:nvGrpSpPr>
          <p:cNvPr id="14" name="Group 13"/>
          <p:cNvGrpSpPr/>
          <p:nvPr/>
        </p:nvGrpSpPr>
        <p:grpSpPr>
          <a:xfrm>
            <a:off x="268432" y="-252672"/>
            <a:ext cx="11555857" cy="2424035"/>
            <a:chOff x="201324" y="-189504"/>
            <a:chExt cx="8666893" cy="1818025"/>
          </a:xfrm>
        </p:grpSpPr>
        <p:grpSp>
          <p:nvGrpSpPr>
            <p:cNvPr id="15" name="Google Shape;3579;p43"/>
            <p:cNvGrpSpPr/>
            <p:nvPr/>
          </p:nvGrpSpPr>
          <p:grpSpPr>
            <a:xfrm>
              <a:off x="646746" y="192450"/>
              <a:ext cx="8221471" cy="1336219"/>
              <a:chOff x="3374500" y="2400975"/>
              <a:chExt cx="2395004" cy="1696203"/>
            </a:xfrm>
          </p:grpSpPr>
          <p:sp>
            <p:nvSpPr>
              <p:cNvPr id="16" name="Google Shape;3580;p43"/>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422B24">
                      <a:lumMod val="75000"/>
                    </a:srgbClr>
                  </a:solidFill>
                  <a:latin typeface="Arial" panose="020B0604020202020204"/>
                  <a:cs typeface="Arial" panose="020B0604020202020204"/>
                  <a:sym typeface="Arial" panose="020B0604020202020204"/>
                </a:endParaRPr>
              </a:p>
            </p:txBody>
          </p:sp>
          <p:sp>
            <p:nvSpPr>
              <p:cNvPr id="17" name="Google Shape;3581;p43"/>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582;p43"/>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83;p43"/>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584;p43"/>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585;p43"/>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1" name="Google Shape;3537;p41"/>
            <p:cNvSpPr txBox="1"/>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4005" r="4005"/>
            <a:stretch>
              <a:fillRect/>
            </a:stretch>
          </p:blipFill>
          <p:spPr>
            <a:xfrm rot="21208351" flipH="1">
              <a:off x="201324" y="-189504"/>
              <a:ext cx="1672414" cy="1818025"/>
            </a:xfrm>
            <a:prstGeom prst="rect">
              <a:avLst/>
            </a:prstGeom>
          </p:spPr>
        </p:pic>
      </p:grpSp>
      <p:sp>
        <p:nvSpPr>
          <p:cNvPr id="86" name="Google Shape;118;p4"/>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6665" kern="0">
              <a:solidFill>
                <a:srgbClr val="000000"/>
              </a:solidFill>
              <a:latin typeface="Arial" panose="020B0604020202020204"/>
              <a:cs typeface="Arial" panose="020B0604020202020204"/>
              <a:sym typeface="Arial" panose="020B0604020202020204"/>
            </a:endParaRPr>
          </a:p>
        </p:txBody>
      </p:sp>
      <p:sp>
        <p:nvSpPr>
          <p:cNvPr id="88" name="Google Shape;118;p4"/>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6665" kern="0">
              <a:solidFill>
                <a:srgbClr val="000000"/>
              </a:solidFill>
              <a:latin typeface="Arial" panose="020B0604020202020204"/>
              <a:cs typeface="Arial" panose="020B0604020202020204"/>
              <a:sym typeface="Arial" panose="020B0604020202020204"/>
            </a:endParaRPr>
          </a:p>
        </p:txBody>
      </p:sp>
      <p:sp>
        <p:nvSpPr>
          <p:cNvPr id="89" name="Google Shape;118;p4"/>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6665" kern="0">
              <a:solidFill>
                <a:srgbClr val="000000"/>
              </a:solidFill>
              <a:latin typeface="Arial" panose="020B0604020202020204"/>
              <a:cs typeface="Arial" panose="020B0604020202020204"/>
              <a:sym typeface="Arial" panose="020B0604020202020204"/>
            </a:endParaRPr>
          </a:p>
        </p:txBody>
      </p:sp>
      <p:pic>
        <p:nvPicPr>
          <p:cNvPr id="38" name="Tieng-tinh-tinh-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40331" y="6316133"/>
            <a:ext cx="541867" cy="541867"/>
          </a:xfrm>
          <a:prstGeom prst="rect">
            <a:avLst/>
          </a:prstGeom>
        </p:spPr>
      </p:pic>
      <p:pic>
        <p:nvPicPr>
          <p:cNvPr id="63" name="Picture 6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6795" r="6795"/>
          <a:stretch>
            <a:fillRect/>
          </a:stretch>
        </p:blipFill>
        <p:spPr>
          <a:xfrm rot="928165">
            <a:off x="4138996" y="3300588"/>
            <a:ext cx="2550781" cy="2951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8"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10" name="Group 9"/>
          <p:cNvGrpSpPr/>
          <p:nvPr/>
        </p:nvGrpSpPr>
        <p:grpSpPr>
          <a:xfrm>
            <a:off x="973454" y="1539843"/>
            <a:ext cx="9561196" cy="1260508"/>
            <a:chOff x="613600" y="1403470"/>
            <a:chExt cx="3420572" cy="1424157"/>
          </a:xfrm>
        </p:grpSpPr>
        <p:sp>
          <p:nvSpPr>
            <p:cNvPr id="11" name="Speech Bubble: Rectangle with Corners Rounded 10"/>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a:fillRect/>
          </a:stretch>
        </p:blipFill>
        <p:spPr>
          <a:xfrm flipH="1">
            <a:off x="456692" y="2867026"/>
            <a:ext cx="2645669" cy="3372258"/>
          </a:xfrm>
          <a:prstGeom prst="rect">
            <a:avLst/>
          </a:prstGeom>
        </p:spPr>
      </p:pic>
      <p:sp>
        <p:nvSpPr>
          <p:cNvPr id="5" name="TextBox 4"/>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GB"/>
              <a:t>Meeting Objectives</a:t>
            </a:r>
            <a:endParaRPr lang="en-GB"/>
          </a:p>
        </p:txBody>
      </p:sp>
      <p:grpSp>
        <p:nvGrpSpPr>
          <p:cNvPr id="11" name="Group 10"/>
          <p:cNvGrpSpPr/>
          <p:nvPr/>
        </p:nvGrpSpPr>
        <p:grpSpPr>
          <a:xfrm>
            <a:off x="370175" y="4674365"/>
            <a:ext cx="5677677" cy="1426159"/>
            <a:chOff x="311419" y="3516443"/>
            <a:chExt cx="4258258" cy="1069618"/>
          </a:xfrm>
        </p:grpSpPr>
        <p:grpSp>
          <p:nvGrpSpPr>
            <p:cNvPr id="52" name="Group 51"/>
            <p:cNvGrpSpPr/>
            <p:nvPr/>
          </p:nvGrpSpPr>
          <p:grpSpPr>
            <a:xfrm>
              <a:off x="653590" y="3547316"/>
              <a:ext cx="3916087" cy="1038745"/>
              <a:chOff x="232497" y="182681"/>
              <a:chExt cx="11932920" cy="1839247"/>
            </a:xfrm>
          </p:grpSpPr>
          <p:sp>
            <p:nvSpPr>
              <p:cNvPr id="53" name="Rectangle 52"/>
              <p:cNvSpPr/>
              <p:nvPr/>
            </p:nvSpPr>
            <p:spPr>
              <a:xfrm>
                <a:off x="232497" y="204729"/>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endParaRPr lang="en-US" sz="3600">
                  <a:solidFill>
                    <a:srgbClr val="43671B"/>
                  </a:solidFill>
                  <a:latin typeface="Calibri" panose="020F0502020204030204"/>
                  <a:cs typeface="Arial" panose="020B0604020202020204"/>
                  <a:sym typeface="Arial" panose="020B0604020202020204"/>
                </a:endParaRPr>
              </a:p>
            </p:txBody>
          </p:sp>
          <p:sp>
            <p:nvSpPr>
              <p:cNvPr id="54" name="TextBox 53"/>
              <p:cNvSpPr txBox="1"/>
              <p:nvPr/>
            </p:nvSpPr>
            <p:spPr>
              <a:xfrm>
                <a:off x="2128615" y="182681"/>
                <a:ext cx="8684021" cy="1839247"/>
              </a:xfrm>
              <a:prstGeom prst="rect">
                <a:avLst/>
              </a:prstGeom>
              <a:noFill/>
            </p:spPr>
            <p:txBody>
              <a:bodyPr wrap="square">
                <a:spAutoFit/>
              </a:bodyPr>
              <a:lstStyle/>
              <a:p>
                <a:pPr algn="just" defTabSz="121920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7" name="Group 6"/>
            <p:cNvGrpSpPr/>
            <p:nvPr/>
          </p:nvGrpSpPr>
          <p:grpSpPr>
            <a:xfrm>
              <a:off x="311419" y="3516443"/>
              <a:ext cx="918025" cy="912332"/>
              <a:chOff x="314258" y="3228962"/>
              <a:chExt cx="1228335" cy="1224365"/>
            </a:xfrm>
          </p:grpSpPr>
          <p:grpSp>
            <p:nvGrpSpPr>
              <p:cNvPr id="31" name="Google Shape;3605;p43"/>
              <p:cNvGrpSpPr/>
              <p:nvPr/>
            </p:nvGrpSpPr>
            <p:grpSpPr>
              <a:xfrm>
                <a:off x="314258" y="3228962"/>
                <a:ext cx="1228335" cy="1224365"/>
                <a:chOff x="3190585" y="1598925"/>
                <a:chExt cx="1225500" cy="1225500"/>
              </a:xfrm>
            </p:grpSpPr>
            <p:sp>
              <p:nvSpPr>
                <p:cNvPr id="32"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sp>
              <p:nvSpPr>
                <p:cNvPr id="33"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rotWithShape="1">
              <a:blip r:embed="rId1">
                <a:extLst>
                  <a:ext uri="{28A0092B-C50C-407E-A947-70E740481C1C}">
                    <a14:useLocalDpi xmlns:a14="http://schemas.microsoft.com/office/drawing/2010/main" val="0"/>
                  </a:ext>
                </a:extLst>
              </a:blip>
              <a:srcRect l="39048" t="-1048" r="31571" b="50944"/>
              <a:stretch>
                <a:fillRect/>
              </a:stretch>
            </p:blipFill>
            <p:spPr>
              <a:xfrm>
                <a:off x="610075" y="3389084"/>
                <a:ext cx="858567" cy="927750"/>
              </a:xfrm>
              <a:prstGeom prst="rect">
                <a:avLst/>
              </a:prstGeom>
            </p:spPr>
          </p:pic>
        </p:grpSp>
      </p:grpSp>
      <p:grpSp>
        <p:nvGrpSpPr>
          <p:cNvPr id="12" name="Group 11"/>
          <p:cNvGrpSpPr/>
          <p:nvPr/>
        </p:nvGrpSpPr>
        <p:grpSpPr>
          <a:xfrm>
            <a:off x="6245509" y="2307667"/>
            <a:ext cx="5826497" cy="1401678"/>
            <a:chOff x="4684130" y="1730750"/>
            <a:chExt cx="4369873" cy="1051259"/>
          </a:xfrm>
        </p:grpSpPr>
        <p:grpSp>
          <p:nvGrpSpPr>
            <p:cNvPr id="55" name="Group 54"/>
            <p:cNvGrpSpPr/>
            <p:nvPr/>
          </p:nvGrpSpPr>
          <p:grpSpPr>
            <a:xfrm>
              <a:off x="5066055" y="1743262"/>
              <a:ext cx="3987948" cy="1038747"/>
              <a:chOff x="129540" y="53585"/>
              <a:chExt cx="11932920" cy="1839250"/>
            </a:xfrm>
          </p:grpSpPr>
          <p:sp>
            <p:nvSpPr>
              <p:cNvPr id="56" name="Rectangle 55"/>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ln>
              <a:effectLst/>
            </p:spPr>
            <p:txBody>
              <a:bodyPr rtlCol="0" anchor="ctr"/>
              <a:lstStyle/>
              <a:p>
                <a:pPr algn="ctr" defTabSz="1219200">
                  <a:defRPr/>
                </a:pPr>
                <a:endParaRPr lang="en-US" sz="3600">
                  <a:solidFill>
                    <a:srgbClr val="43671B"/>
                  </a:solidFill>
                  <a:latin typeface="Calibri" panose="020F0502020204030204"/>
                  <a:cs typeface="Arial" panose="020B0604020202020204"/>
                  <a:sym typeface="Arial" panose="020B0604020202020204"/>
                </a:endParaRPr>
              </a:p>
            </p:txBody>
          </p:sp>
          <p:sp>
            <p:nvSpPr>
              <p:cNvPr id="57" name="TextBox 56"/>
              <p:cNvSpPr txBox="1"/>
              <p:nvPr/>
            </p:nvSpPr>
            <p:spPr>
              <a:xfrm>
                <a:off x="2094142" y="53585"/>
                <a:ext cx="8231127" cy="1839250"/>
              </a:xfrm>
              <a:prstGeom prst="rect">
                <a:avLst/>
              </a:prstGeom>
              <a:noFill/>
            </p:spPr>
            <p:txBody>
              <a:bodyPr wrap="square">
                <a:spAutoFit/>
              </a:bodyPr>
              <a:lstStyle/>
              <a:p>
                <a:pPr algn="just" defTabSz="121920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8" name="Group 7"/>
            <p:cNvGrpSpPr/>
            <p:nvPr/>
          </p:nvGrpSpPr>
          <p:grpSpPr>
            <a:xfrm>
              <a:off x="4684130" y="1730750"/>
              <a:ext cx="990103" cy="988223"/>
              <a:chOff x="5304987" y="1743054"/>
              <a:chExt cx="1228335" cy="1224365"/>
            </a:xfrm>
          </p:grpSpPr>
          <p:grpSp>
            <p:nvGrpSpPr>
              <p:cNvPr id="34" name="Google Shape;3605;p43"/>
              <p:cNvGrpSpPr/>
              <p:nvPr/>
            </p:nvGrpSpPr>
            <p:grpSpPr>
              <a:xfrm>
                <a:off x="5304987" y="1743054"/>
                <a:ext cx="1228335" cy="1224365"/>
                <a:chOff x="3190585" y="1598925"/>
                <a:chExt cx="1225500" cy="1225500"/>
              </a:xfrm>
            </p:grpSpPr>
            <p:sp>
              <p:nvSpPr>
                <p:cNvPr id="35"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sp>
              <p:nvSpPr>
                <p:cNvPr id="36"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grpSp>
          <p:pic>
            <p:nvPicPr>
              <p:cNvPr id="24" name="Picture 23"/>
              <p:cNvPicPr>
                <a:picLocks noChangeAspect="1"/>
              </p:cNvPicPr>
              <p:nvPr/>
            </p:nvPicPr>
            <p:blipFill rotWithShape="1">
              <a:blip r:embed="rId1">
                <a:extLst>
                  <a:ext uri="{28A0092B-C50C-407E-A947-70E740481C1C}">
                    <a14:useLocalDpi xmlns:a14="http://schemas.microsoft.com/office/drawing/2010/main" val="0"/>
                  </a:ext>
                </a:extLst>
              </a:blip>
              <a:srcRect l="71354" t="-1449" r="-735" b="51345"/>
              <a:stretch>
                <a:fillRect/>
              </a:stretch>
            </p:blipFill>
            <p:spPr>
              <a:xfrm rot="21281818">
                <a:off x="5421313" y="1921213"/>
                <a:ext cx="884835" cy="956135"/>
              </a:xfrm>
              <a:prstGeom prst="rect">
                <a:avLst/>
              </a:prstGeom>
            </p:spPr>
          </p:pic>
        </p:grpSp>
      </p:grpSp>
      <p:grpSp>
        <p:nvGrpSpPr>
          <p:cNvPr id="10" name="Group 9"/>
          <p:cNvGrpSpPr/>
          <p:nvPr/>
        </p:nvGrpSpPr>
        <p:grpSpPr>
          <a:xfrm>
            <a:off x="352775" y="2297971"/>
            <a:ext cx="5646934" cy="1384995"/>
            <a:chOff x="264580" y="1723476"/>
            <a:chExt cx="4235200" cy="1038746"/>
          </a:xfrm>
        </p:grpSpPr>
        <p:grpSp>
          <p:nvGrpSpPr>
            <p:cNvPr id="58" name="Group 57"/>
            <p:cNvGrpSpPr/>
            <p:nvPr/>
          </p:nvGrpSpPr>
          <p:grpSpPr>
            <a:xfrm>
              <a:off x="655913" y="1723476"/>
              <a:ext cx="3843867" cy="1038746"/>
              <a:chOff x="129540" y="54079"/>
              <a:chExt cx="11932920" cy="1839248"/>
            </a:xfrm>
          </p:grpSpPr>
          <p:sp>
            <p:nvSpPr>
              <p:cNvPr id="59" name="Rectangle 58"/>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endParaRPr lang="en-US" sz="3600">
                  <a:solidFill>
                    <a:srgbClr val="43671B"/>
                  </a:solidFill>
                  <a:latin typeface="Calibri" panose="020F0502020204030204"/>
                  <a:cs typeface="Arial" panose="020B0604020202020204"/>
                  <a:sym typeface="Arial" panose="020B0604020202020204"/>
                </a:endParaRPr>
              </a:p>
            </p:txBody>
          </p:sp>
          <p:sp>
            <p:nvSpPr>
              <p:cNvPr id="60" name="TextBox 59"/>
              <p:cNvSpPr txBox="1"/>
              <p:nvPr/>
            </p:nvSpPr>
            <p:spPr>
              <a:xfrm>
                <a:off x="2055419" y="54079"/>
                <a:ext cx="8267824" cy="1839248"/>
              </a:xfrm>
              <a:prstGeom prst="rect">
                <a:avLst/>
              </a:prstGeom>
              <a:noFill/>
            </p:spPr>
            <p:txBody>
              <a:bodyPr wrap="square">
                <a:spAutoFit/>
              </a:bodyPr>
              <a:lstStyle/>
              <a:p>
                <a:pPr algn="just" defTabSz="121920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5" name="Group 4"/>
            <p:cNvGrpSpPr/>
            <p:nvPr/>
          </p:nvGrpSpPr>
          <p:grpSpPr>
            <a:xfrm>
              <a:off x="264580" y="1783360"/>
              <a:ext cx="918025" cy="912332"/>
              <a:chOff x="223256" y="1570336"/>
              <a:chExt cx="1228335" cy="1224365"/>
            </a:xfrm>
          </p:grpSpPr>
          <p:grpSp>
            <p:nvGrpSpPr>
              <p:cNvPr id="28" name="Google Shape;3605;p43"/>
              <p:cNvGrpSpPr/>
              <p:nvPr/>
            </p:nvGrpSpPr>
            <p:grpSpPr>
              <a:xfrm>
                <a:off x="223256" y="1570336"/>
                <a:ext cx="1228335" cy="1224365"/>
                <a:chOff x="3190585" y="1598925"/>
                <a:chExt cx="1225500" cy="1225500"/>
              </a:xfrm>
            </p:grpSpPr>
            <p:sp>
              <p:nvSpPr>
                <p:cNvPr id="29"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sp>
              <p:nvSpPr>
                <p:cNvPr id="30"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grpSp>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t="-1991" r="64831" b="51887"/>
              <a:stretch>
                <a:fillRect/>
              </a:stretch>
            </p:blipFill>
            <p:spPr>
              <a:xfrm>
                <a:off x="428425" y="1667516"/>
                <a:ext cx="807883" cy="947137"/>
              </a:xfrm>
              <a:prstGeom prst="rect">
                <a:avLst/>
              </a:prstGeom>
            </p:spPr>
          </p:pic>
        </p:grpSp>
      </p:grpSp>
      <p:grpSp>
        <p:nvGrpSpPr>
          <p:cNvPr id="13" name="Group 12"/>
          <p:cNvGrpSpPr/>
          <p:nvPr/>
        </p:nvGrpSpPr>
        <p:grpSpPr>
          <a:xfrm>
            <a:off x="6319413" y="4609394"/>
            <a:ext cx="5752591" cy="1367452"/>
            <a:chOff x="4739560" y="3457046"/>
            <a:chExt cx="4314443" cy="1025589"/>
          </a:xfrm>
        </p:grpSpPr>
        <p:grpSp>
          <p:nvGrpSpPr>
            <p:cNvPr id="49" name="Group 48"/>
            <p:cNvGrpSpPr/>
            <p:nvPr/>
          </p:nvGrpSpPr>
          <p:grpSpPr>
            <a:xfrm>
              <a:off x="5081288" y="3457046"/>
              <a:ext cx="3972715" cy="1025589"/>
              <a:chOff x="129540" y="22845"/>
              <a:chExt cx="11932920" cy="1815952"/>
            </a:xfrm>
          </p:grpSpPr>
          <p:sp>
            <p:nvSpPr>
              <p:cNvPr id="50" name="Rectangle 49"/>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endParaRPr lang="en-US" sz="3600">
                  <a:solidFill>
                    <a:srgbClr val="43671B"/>
                  </a:solidFill>
                  <a:latin typeface="Calibri" panose="020F0502020204030204"/>
                  <a:cs typeface="Arial" panose="020B0604020202020204"/>
                  <a:sym typeface="Arial" panose="020B0604020202020204"/>
                </a:endParaRPr>
              </a:p>
            </p:txBody>
          </p:sp>
          <p:sp>
            <p:nvSpPr>
              <p:cNvPr id="51" name="TextBox 50"/>
              <p:cNvSpPr txBox="1"/>
              <p:nvPr/>
            </p:nvSpPr>
            <p:spPr>
              <a:xfrm>
                <a:off x="2078813" y="22845"/>
                <a:ext cx="9086672" cy="1594016"/>
              </a:xfrm>
              <a:prstGeom prst="rect">
                <a:avLst/>
              </a:prstGeom>
              <a:noFill/>
            </p:spPr>
            <p:txBody>
              <a:bodyPr wrap="square">
                <a:spAutoFit/>
              </a:bodyPr>
              <a:lstStyle/>
              <a:p>
                <a:pPr defTabSz="121920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9" name="Group 8"/>
            <p:cNvGrpSpPr/>
            <p:nvPr/>
          </p:nvGrpSpPr>
          <p:grpSpPr>
            <a:xfrm>
              <a:off x="4739560" y="3494348"/>
              <a:ext cx="1009385" cy="967608"/>
              <a:chOff x="5233286" y="3228963"/>
              <a:chExt cx="1228335" cy="1224365"/>
            </a:xfrm>
          </p:grpSpPr>
          <p:grpSp>
            <p:nvGrpSpPr>
              <p:cNvPr id="25" name="Google Shape;3605;p43"/>
              <p:cNvGrpSpPr/>
              <p:nvPr/>
            </p:nvGrpSpPr>
            <p:grpSpPr>
              <a:xfrm>
                <a:off x="5233286" y="3228963"/>
                <a:ext cx="1228335" cy="1224365"/>
                <a:chOff x="3190585" y="1598925"/>
                <a:chExt cx="1225500" cy="1225500"/>
              </a:xfrm>
            </p:grpSpPr>
            <p:sp>
              <p:nvSpPr>
                <p:cNvPr id="26"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sp>
              <p:nvSpPr>
                <p:cNvPr id="27"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3600" kern="0">
                    <a:solidFill>
                      <a:srgbClr val="43671B"/>
                    </a:solidFill>
                    <a:latin typeface="Arial" panose="020B0604020202020204"/>
                    <a:cs typeface="Arial" panose="020B0604020202020204"/>
                    <a:sym typeface="Arial" panose="020B0604020202020204"/>
                  </a:endParaRPr>
                </a:p>
              </p:txBody>
            </p:sp>
          </p:grpSp>
          <p:pic>
            <p:nvPicPr>
              <p:cNvPr id="37" name="Picture 36"/>
              <p:cNvPicPr>
                <a:picLocks noChangeAspect="1"/>
              </p:cNvPicPr>
              <p:nvPr/>
            </p:nvPicPr>
            <p:blipFill rotWithShape="1">
              <a:blip r:embed="rId1">
                <a:extLst>
                  <a:ext uri="{28A0092B-C50C-407E-A947-70E740481C1C}">
                    <a14:useLocalDpi xmlns:a14="http://schemas.microsoft.com/office/drawing/2010/main" val="0"/>
                  </a:ext>
                </a:extLst>
              </a:blip>
              <a:srcRect l="256" t="49417" r="65744" b="-2609"/>
              <a:stretch>
                <a:fillRect/>
              </a:stretch>
            </p:blipFill>
            <p:spPr>
              <a:xfrm rot="21345065">
                <a:off x="5431008" y="3334994"/>
                <a:ext cx="989259" cy="980682"/>
              </a:xfrm>
              <a:prstGeom prst="rect">
                <a:avLst/>
              </a:prstGeom>
            </p:spPr>
          </p:pic>
        </p:grpSp>
      </p:grpSp>
      <p:grpSp>
        <p:nvGrpSpPr>
          <p:cNvPr id="14" name="Group 13"/>
          <p:cNvGrpSpPr/>
          <p:nvPr/>
        </p:nvGrpSpPr>
        <p:grpSpPr>
          <a:xfrm>
            <a:off x="37434" y="-243452"/>
            <a:ext cx="11786855" cy="2424035"/>
            <a:chOff x="28076" y="-182588"/>
            <a:chExt cx="8840141" cy="1818025"/>
          </a:xfrm>
        </p:grpSpPr>
        <p:grpSp>
          <p:nvGrpSpPr>
            <p:cNvPr id="15" name="Google Shape;3579;p43"/>
            <p:cNvGrpSpPr/>
            <p:nvPr/>
          </p:nvGrpSpPr>
          <p:grpSpPr>
            <a:xfrm>
              <a:off x="646746" y="192450"/>
              <a:ext cx="8221471" cy="1336219"/>
              <a:chOff x="3374500" y="2400975"/>
              <a:chExt cx="2395004" cy="1696203"/>
            </a:xfrm>
          </p:grpSpPr>
          <p:sp>
            <p:nvSpPr>
              <p:cNvPr id="16" name="Google Shape;3580;p43"/>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422B24">
                      <a:lumMod val="75000"/>
                    </a:srgbClr>
                  </a:solidFill>
                  <a:latin typeface="Arial" panose="020B0604020202020204"/>
                  <a:cs typeface="Arial" panose="020B0604020202020204"/>
                  <a:sym typeface="Arial" panose="020B0604020202020204"/>
                </a:endParaRPr>
              </a:p>
            </p:txBody>
          </p:sp>
          <p:sp>
            <p:nvSpPr>
              <p:cNvPr id="17" name="Google Shape;3581;p43"/>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582;p43"/>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83;p43"/>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584;p43"/>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585;p43"/>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1" name="Google Shape;3537;p41"/>
            <p:cNvSpPr txBox="1"/>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4005" r="4005"/>
            <a:stretch>
              <a:fillRect/>
            </a:stretch>
          </p:blipFill>
          <p:spPr>
            <a:xfrm rot="21208351" flipH="1">
              <a:off x="28076" y="-182588"/>
              <a:ext cx="1672414" cy="1818025"/>
            </a:xfrm>
            <a:prstGeom prst="rect">
              <a:avLst/>
            </a:prstGeom>
          </p:spPr>
        </p:pic>
      </p:grpSp>
      <p:sp>
        <p:nvSpPr>
          <p:cNvPr id="86" name="Google Shape;118;p4"/>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7335" kern="0">
              <a:solidFill>
                <a:srgbClr val="43671B"/>
              </a:solidFill>
              <a:latin typeface="Arial" panose="020B0604020202020204"/>
              <a:cs typeface="Arial" panose="020B0604020202020204"/>
              <a:sym typeface="Arial" panose="020B0604020202020204"/>
            </a:endParaRPr>
          </a:p>
        </p:txBody>
      </p:sp>
      <p:sp>
        <p:nvSpPr>
          <p:cNvPr id="88" name="Google Shape;118;p4"/>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7335" kern="0">
              <a:solidFill>
                <a:srgbClr val="43671B"/>
              </a:solidFill>
              <a:latin typeface="Arial" panose="020B0604020202020204"/>
              <a:cs typeface="Arial" panose="020B0604020202020204"/>
              <a:sym typeface="Arial" panose="020B0604020202020204"/>
            </a:endParaRPr>
          </a:p>
        </p:txBody>
      </p:sp>
      <p:sp>
        <p:nvSpPr>
          <p:cNvPr id="89" name="Google Shape;118;p4"/>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7335" kern="0">
              <a:solidFill>
                <a:srgbClr val="43671B"/>
              </a:solidFill>
              <a:latin typeface="Arial" panose="020B0604020202020204"/>
              <a:cs typeface="Arial" panose="020B0604020202020204"/>
              <a:sym typeface="Arial" panose="020B0604020202020204"/>
            </a:endParaRPr>
          </a:p>
        </p:txBody>
      </p:sp>
      <p:pic>
        <p:nvPicPr>
          <p:cNvPr id="38" name="Tieng-tinh-tinh-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40331" y="6316133"/>
            <a:ext cx="541867" cy="541867"/>
          </a:xfrm>
          <a:prstGeom prst="rect">
            <a:avLst/>
          </a:prstGeom>
        </p:spPr>
      </p:pic>
      <p:pic>
        <p:nvPicPr>
          <p:cNvPr id="62" name="Picture 6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12345" r="12345"/>
          <a:stretch>
            <a:fillRect/>
          </a:stretch>
        </p:blipFill>
        <p:spPr>
          <a:xfrm rot="599744">
            <a:off x="4570399" y="1524967"/>
            <a:ext cx="1937592" cy="2572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GB"/>
              <a:t>Meeting Objectives</a:t>
            </a:r>
            <a:endParaRPr lang="en-GB"/>
          </a:p>
        </p:txBody>
      </p:sp>
      <p:grpSp>
        <p:nvGrpSpPr>
          <p:cNvPr id="11" name="Group 10"/>
          <p:cNvGrpSpPr/>
          <p:nvPr/>
        </p:nvGrpSpPr>
        <p:grpSpPr>
          <a:xfrm>
            <a:off x="415225" y="4688590"/>
            <a:ext cx="5632627" cy="1295589"/>
            <a:chOff x="311419" y="3516443"/>
            <a:chExt cx="4224470" cy="971692"/>
          </a:xfrm>
        </p:grpSpPr>
        <p:grpSp>
          <p:nvGrpSpPr>
            <p:cNvPr id="52" name="Group 51"/>
            <p:cNvGrpSpPr/>
            <p:nvPr/>
          </p:nvGrpSpPr>
          <p:grpSpPr>
            <a:xfrm>
              <a:off x="619802" y="3516443"/>
              <a:ext cx="3916087" cy="971692"/>
              <a:chOff x="129540" y="128016"/>
              <a:chExt cx="11932920" cy="1720520"/>
            </a:xfrm>
          </p:grpSpPr>
          <p:sp>
            <p:nvSpPr>
              <p:cNvPr id="53" name="Rectangle 52"/>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050">
                    <a:solidFill>
                      <a:prstClr val="white"/>
                    </a:solidFill>
                    <a:latin typeface="Calibri" panose="020F0502020204030204"/>
                    <a:cs typeface="Arial" panose="020B0604020202020204"/>
                    <a:sym typeface="Arial" panose="020B0604020202020204"/>
                  </a:rPr>
                  <a:t>*</a:t>
                </a:r>
                <a:endParaRPr lang="en-US" sz="1050">
                  <a:solidFill>
                    <a:prstClr val="white"/>
                  </a:solidFill>
                  <a:latin typeface="Calibri" panose="020F0502020204030204"/>
                  <a:cs typeface="Arial" panose="020B0604020202020204"/>
                  <a:sym typeface="Arial" panose="020B0604020202020204"/>
                </a:endParaRPr>
              </a:p>
            </p:txBody>
          </p:sp>
          <p:sp>
            <p:nvSpPr>
              <p:cNvPr id="54" name="TextBox 53"/>
              <p:cNvSpPr txBox="1"/>
              <p:nvPr/>
            </p:nvSpPr>
            <p:spPr>
              <a:xfrm>
                <a:off x="1584490" y="254520"/>
                <a:ext cx="9357382" cy="1594016"/>
              </a:xfrm>
              <a:prstGeom prst="rect">
                <a:avLst/>
              </a:prstGeom>
              <a:noFill/>
            </p:spPr>
            <p:txBody>
              <a:bodyPr wrap="square">
                <a:spAutoFit/>
              </a:bodyPr>
              <a:lstStyle/>
              <a:p>
                <a:pPr algn="ctr" defTabSz="121920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7" name="Group 6"/>
            <p:cNvGrpSpPr/>
            <p:nvPr/>
          </p:nvGrpSpPr>
          <p:grpSpPr>
            <a:xfrm>
              <a:off x="311419" y="3516443"/>
              <a:ext cx="918025" cy="912332"/>
              <a:chOff x="314258" y="3228962"/>
              <a:chExt cx="1228335" cy="1224365"/>
            </a:xfrm>
          </p:grpSpPr>
          <p:grpSp>
            <p:nvGrpSpPr>
              <p:cNvPr id="31" name="Google Shape;3605;p43"/>
              <p:cNvGrpSpPr/>
              <p:nvPr/>
            </p:nvGrpSpPr>
            <p:grpSpPr>
              <a:xfrm>
                <a:off x="314258" y="3228962"/>
                <a:ext cx="1228335" cy="1224365"/>
                <a:chOff x="3190585" y="1598925"/>
                <a:chExt cx="1225500" cy="1225500"/>
              </a:xfrm>
            </p:grpSpPr>
            <p:sp>
              <p:nvSpPr>
                <p:cNvPr id="32"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sp>
              <p:nvSpPr>
                <p:cNvPr id="33"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rotWithShape="1">
              <a:blip r:embed="rId1">
                <a:extLst>
                  <a:ext uri="{28A0092B-C50C-407E-A947-70E740481C1C}">
                    <a14:useLocalDpi xmlns:a14="http://schemas.microsoft.com/office/drawing/2010/main" val="0"/>
                  </a:ext>
                </a:extLst>
              </a:blip>
              <a:srcRect l="39048" t="-1048" r="31571" b="50944"/>
              <a:stretch>
                <a:fillRect/>
              </a:stretch>
            </p:blipFill>
            <p:spPr>
              <a:xfrm>
                <a:off x="610075" y="3389084"/>
                <a:ext cx="858567" cy="927750"/>
              </a:xfrm>
              <a:prstGeom prst="rect">
                <a:avLst/>
              </a:prstGeom>
            </p:spPr>
          </p:pic>
        </p:grpSp>
      </p:grpSp>
      <p:grpSp>
        <p:nvGrpSpPr>
          <p:cNvPr id="12" name="Group 11"/>
          <p:cNvGrpSpPr/>
          <p:nvPr/>
        </p:nvGrpSpPr>
        <p:grpSpPr>
          <a:xfrm>
            <a:off x="6245509" y="2307668"/>
            <a:ext cx="5826497" cy="1360987"/>
            <a:chOff x="4684130" y="1730750"/>
            <a:chExt cx="4369873" cy="1020740"/>
          </a:xfrm>
        </p:grpSpPr>
        <p:grpSp>
          <p:nvGrpSpPr>
            <p:cNvPr id="55" name="Group 54"/>
            <p:cNvGrpSpPr/>
            <p:nvPr/>
          </p:nvGrpSpPr>
          <p:grpSpPr>
            <a:xfrm>
              <a:off x="5066055" y="1785298"/>
              <a:ext cx="3987948" cy="966192"/>
              <a:chOff x="129540" y="128016"/>
              <a:chExt cx="11932920" cy="1710781"/>
            </a:xfrm>
          </p:grpSpPr>
          <p:sp>
            <p:nvSpPr>
              <p:cNvPr id="56" name="Rectangle 55"/>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ln>
              <a:effectLst/>
            </p:spPr>
            <p:txBody>
              <a:bodyPr rtlCol="0" anchor="ctr"/>
              <a:lstStyle/>
              <a:p>
                <a:pPr algn="ctr" defTabSz="1219200">
                  <a:defRPr/>
                </a:pPr>
                <a:r>
                  <a:rPr lang="en-US" sz="1050">
                    <a:solidFill>
                      <a:prstClr val="white"/>
                    </a:solidFill>
                    <a:latin typeface="Calibri" panose="020F0502020204030204"/>
                    <a:cs typeface="Arial" panose="020B0604020202020204"/>
                    <a:sym typeface="Arial" panose="020B0604020202020204"/>
                  </a:rPr>
                  <a:t>*</a:t>
                </a:r>
                <a:endParaRPr lang="en-US" sz="1050">
                  <a:solidFill>
                    <a:prstClr val="white"/>
                  </a:solidFill>
                  <a:latin typeface="Calibri" panose="020F0502020204030204"/>
                  <a:cs typeface="Arial" panose="020B0604020202020204"/>
                  <a:sym typeface="Arial" panose="020B0604020202020204"/>
                </a:endParaRPr>
              </a:p>
            </p:txBody>
          </p:sp>
          <p:sp>
            <p:nvSpPr>
              <p:cNvPr id="57" name="TextBox 56"/>
              <p:cNvSpPr txBox="1"/>
              <p:nvPr/>
            </p:nvSpPr>
            <p:spPr>
              <a:xfrm>
                <a:off x="999696" y="196216"/>
                <a:ext cx="10588618" cy="1594016"/>
              </a:xfrm>
              <a:prstGeom prst="rect">
                <a:avLst/>
              </a:prstGeom>
              <a:noFill/>
            </p:spPr>
            <p:txBody>
              <a:bodyPr wrap="square">
                <a:spAutoFit/>
              </a:bodyPr>
              <a:lstStyle/>
              <a:p>
                <a:pPr algn="ctr" defTabSz="121920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8" name="Group 7"/>
            <p:cNvGrpSpPr/>
            <p:nvPr/>
          </p:nvGrpSpPr>
          <p:grpSpPr>
            <a:xfrm>
              <a:off x="4684130" y="1730750"/>
              <a:ext cx="990103" cy="988223"/>
              <a:chOff x="5304987" y="1743054"/>
              <a:chExt cx="1228335" cy="1224365"/>
            </a:xfrm>
          </p:grpSpPr>
          <p:grpSp>
            <p:nvGrpSpPr>
              <p:cNvPr id="34" name="Google Shape;3605;p43"/>
              <p:cNvGrpSpPr/>
              <p:nvPr/>
            </p:nvGrpSpPr>
            <p:grpSpPr>
              <a:xfrm>
                <a:off x="5304987" y="1743054"/>
                <a:ext cx="1228335" cy="1224365"/>
                <a:chOff x="3190585" y="1598925"/>
                <a:chExt cx="1225500" cy="1225500"/>
              </a:xfrm>
            </p:grpSpPr>
            <p:sp>
              <p:nvSpPr>
                <p:cNvPr id="35"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sp>
              <p:nvSpPr>
                <p:cNvPr id="36"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grpSp>
          <p:pic>
            <p:nvPicPr>
              <p:cNvPr id="24" name="Picture 23"/>
              <p:cNvPicPr>
                <a:picLocks noChangeAspect="1"/>
              </p:cNvPicPr>
              <p:nvPr/>
            </p:nvPicPr>
            <p:blipFill rotWithShape="1">
              <a:blip r:embed="rId1">
                <a:extLst>
                  <a:ext uri="{28A0092B-C50C-407E-A947-70E740481C1C}">
                    <a14:useLocalDpi xmlns:a14="http://schemas.microsoft.com/office/drawing/2010/main" val="0"/>
                  </a:ext>
                </a:extLst>
              </a:blip>
              <a:srcRect l="71354" t="-1449" r="-735" b="51345"/>
              <a:stretch>
                <a:fillRect/>
              </a:stretch>
            </p:blipFill>
            <p:spPr>
              <a:xfrm rot="21281818">
                <a:off x="5421313" y="1921213"/>
                <a:ext cx="884835" cy="956135"/>
              </a:xfrm>
              <a:prstGeom prst="rect">
                <a:avLst/>
              </a:prstGeom>
            </p:spPr>
          </p:pic>
        </p:grpSp>
      </p:grpSp>
      <p:grpSp>
        <p:nvGrpSpPr>
          <p:cNvPr id="10" name="Group 9"/>
          <p:cNvGrpSpPr/>
          <p:nvPr/>
        </p:nvGrpSpPr>
        <p:grpSpPr>
          <a:xfrm>
            <a:off x="352775" y="2353649"/>
            <a:ext cx="5646933" cy="1288256"/>
            <a:chOff x="264580" y="1765233"/>
            <a:chExt cx="4235200" cy="966192"/>
          </a:xfrm>
        </p:grpSpPr>
        <p:grpSp>
          <p:nvGrpSpPr>
            <p:cNvPr id="58" name="Group 57"/>
            <p:cNvGrpSpPr/>
            <p:nvPr/>
          </p:nvGrpSpPr>
          <p:grpSpPr>
            <a:xfrm>
              <a:off x="655913" y="1765233"/>
              <a:ext cx="3843867" cy="966192"/>
              <a:chOff x="129540" y="128016"/>
              <a:chExt cx="11932920" cy="1710781"/>
            </a:xfrm>
          </p:grpSpPr>
          <p:sp>
            <p:nvSpPr>
              <p:cNvPr id="59" name="Rectangle 58"/>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050">
                    <a:solidFill>
                      <a:prstClr val="white"/>
                    </a:solidFill>
                    <a:latin typeface="Calibri" panose="020F0502020204030204"/>
                    <a:cs typeface="Arial" panose="020B0604020202020204"/>
                    <a:sym typeface="Arial" panose="020B0604020202020204"/>
                  </a:rPr>
                  <a:t>*</a:t>
                </a:r>
                <a:endParaRPr lang="en-US" sz="1050">
                  <a:solidFill>
                    <a:prstClr val="white"/>
                  </a:solidFill>
                  <a:latin typeface="Calibri" panose="020F0502020204030204"/>
                  <a:cs typeface="Arial" panose="020B0604020202020204"/>
                  <a:sym typeface="Arial" panose="020B0604020202020204"/>
                </a:endParaRPr>
              </a:p>
            </p:txBody>
          </p:sp>
          <p:sp>
            <p:nvSpPr>
              <p:cNvPr id="60" name="TextBox 59"/>
              <p:cNvSpPr txBox="1"/>
              <p:nvPr/>
            </p:nvSpPr>
            <p:spPr>
              <a:xfrm>
                <a:off x="485053" y="214458"/>
                <a:ext cx="11221896" cy="1594016"/>
              </a:xfrm>
              <a:prstGeom prst="rect">
                <a:avLst/>
              </a:prstGeom>
              <a:noFill/>
            </p:spPr>
            <p:txBody>
              <a:bodyPr wrap="square">
                <a:spAutoFit/>
              </a:bodyPr>
              <a:lstStyle/>
              <a:p>
                <a:pPr algn="ctr" defTabSz="121920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5" name="Group 4"/>
            <p:cNvGrpSpPr/>
            <p:nvPr/>
          </p:nvGrpSpPr>
          <p:grpSpPr>
            <a:xfrm>
              <a:off x="264580" y="1783360"/>
              <a:ext cx="918025" cy="912332"/>
              <a:chOff x="223256" y="1570336"/>
              <a:chExt cx="1228335" cy="1224365"/>
            </a:xfrm>
          </p:grpSpPr>
          <p:grpSp>
            <p:nvGrpSpPr>
              <p:cNvPr id="28" name="Google Shape;3605;p43"/>
              <p:cNvGrpSpPr/>
              <p:nvPr/>
            </p:nvGrpSpPr>
            <p:grpSpPr>
              <a:xfrm>
                <a:off x="223256" y="1570336"/>
                <a:ext cx="1228335" cy="1224365"/>
                <a:chOff x="3190585" y="1598925"/>
                <a:chExt cx="1225500" cy="1225500"/>
              </a:xfrm>
            </p:grpSpPr>
            <p:sp>
              <p:nvSpPr>
                <p:cNvPr id="29"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sp>
              <p:nvSpPr>
                <p:cNvPr id="30"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grpSp>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t="-1991" r="64831" b="51887"/>
              <a:stretch>
                <a:fillRect/>
              </a:stretch>
            </p:blipFill>
            <p:spPr>
              <a:xfrm>
                <a:off x="428425" y="1667516"/>
                <a:ext cx="807883" cy="947137"/>
              </a:xfrm>
              <a:prstGeom prst="rect">
                <a:avLst/>
              </a:prstGeom>
            </p:spPr>
          </p:pic>
        </p:grpSp>
      </p:grpSp>
      <p:grpSp>
        <p:nvGrpSpPr>
          <p:cNvPr id="13" name="Group 12"/>
          <p:cNvGrpSpPr/>
          <p:nvPr/>
        </p:nvGrpSpPr>
        <p:grpSpPr>
          <a:xfrm>
            <a:off x="6319415" y="4659133"/>
            <a:ext cx="5752591" cy="1317716"/>
            <a:chOff x="4739560" y="3494348"/>
            <a:chExt cx="4314443" cy="988287"/>
          </a:xfrm>
        </p:grpSpPr>
        <p:grpSp>
          <p:nvGrpSpPr>
            <p:cNvPr id="49" name="Group 48"/>
            <p:cNvGrpSpPr/>
            <p:nvPr/>
          </p:nvGrpSpPr>
          <p:grpSpPr>
            <a:xfrm>
              <a:off x="5081288" y="3516443"/>
              <a:ext cx="3972715" cy="966192"/>
              <a:chOff x="129540" y="128016"/>
              <a:chExt cx="11932920" cy="1710781"/>
            </a:xfrm>
          </p:grpSpPr>
          <p:sp>
            <p:nvSpPr>
              <p:cNvPr id="50" name="Rectangle 49"/>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050">
                    <a:solidFill>
                      <a:prstClr val="white"/>
                    </a:solidFill>
                    <a:latin typeface="Calibri" panose="020F0502020204030204"/>
                    <a:cs typeface="Arial" panose="020B0604020202020204"/>
                    <a:sym typeface="Arial" panose="020B0604020202020204"/>
                  </a:rPr>
                  <a:t>*</a:t>
                </a:r>
                <a:endParaRPr lang="en-US" sz="1050">
                  <a:solidFill>
                    <a:prstClr val="white"/>
                  </a:solidFill>
                  <a:latin typeface="Calibri" panose="020F0502020204030204"/>
                  <a:cs typeface="Arial" panose="020B0604020202020204"/>
                  <a:sym typeface="Arial" panose="020B0604020202020204"/>
                </a:endParaRPr>
              </a:p>
            </p:txBody>
          </p:sp>
          <p:sp>
            <p:nvSpPr>
              <p:cNvPr id="51" name="TextBox 50"/>
              <p:cNvSpPr txBox="1"/>
              <p:nvPr/>
            </p:nvSpPr>
            <p:spPr>
              <a:xfrm>
                <a:off x="1804146" y="214458"/>
                <a:ext cx="9902797" cy="1430526"/>
              </a:xfrm>
              <a:prstGeom prst="rect">
                <a:avLst/>
              </a:prstGeom>
              <a:noFill/>
            </p:spPr>
            <p:txBody>
              <a:bodyPr wrap="square">
                <a:spAutoFit/>
              </a:bodyPr>
              <a:lstStyle/>
              <a:p>
                <a:pPr algn="ctr" defTabSz="121920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endPar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9" name="Group 8"/>
            <p:cNvGrpSpPr/>
            <p:nvPr/>
          </p:nvGrpSpPr>
          <p:grpSpPr>
            <a:xfrm>
              <a:off x="4739560" y="3494348"/>
              <a:ext cx="1009385" cy="967608"/>
              <a:chOff x="5233286" y="3228963"/>
              <a:chExt cx="1228335" cy="1224365"/>
            </a:xfrm>
          </p:grpSpPr>
          <p:grpSp>
            <p:nvGrpSpPr>
              <p:cNvPr id="25" name="Google Shape;3605;p43"/>
              <p:cNvGrpSpPr/>
              <p:nvPr/>
            </p:nvGrpSpPr>
            <p:grpSpPr>
              <a:xfrm>
                <a:off x="5233286" y="3228963"/>
                <a:ext cx="1228335" cy="1224365"/>
                <a:chOff x="3190585" y="1598925"/>
                <a:chExt cx="1225500" cy="1225500"/>
              </a:xfrm>
            </p:grpSpPr>
            <p:sp>
              <p:nvSpPr>
                <p:cNvPr id="26"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sp>
              <p:nvSpPr>
                <p:cNvPr id="27"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00" kern="0">
                    <a:solidFill>
                      <a:srgbClr val="000000"/>
                    </a:solidFill>
                    <a:latin typeface="Arial" panose="020B0604020202020204"/>
                    <a:cs typeface="Arial" panose="020B0604020202020204"/>
                    <a:sym typeface="Arial" panose="020B0604020202020204"/>
                  </a:endParaRPr>
                </a:p>
              </p:txBody>
            </p:sp>
          </p:grpSp>
          <p:pic>
            <p:nvPicPr>
              <p:cNvPr id="37" name="Picture 36"/>
              <p:cNvPicPr>
                <a:picLocks noChangeAspect="1"/>
              </p:cNvPicPr>
              <p:nvPr/>
            </p:nvPicPr>
            <p:blipFill rotWithShape="1">
              <a:blip r:embed="rId1">
                <a:extLst>
                  <a:ext uri="{28A0092B-C50C-407E-A947-70E740481C1C}">
                    <a14:useLocalDpi xmlns:a14="http://schemas.microsoft.com/office/drawing/2010/main" val="0"/>
                  </a:ext>
                </a:extLst>
              </a:blip>
              <a:srcRect l="256" t="49417" r="65744" b="-2609"/>
              <a:stretch>
                <a:fillRect/>
              </a:stretch>
            </p:blipFill>
            <p:spPr>
              <a:xfrm rot="21345065">
                <a:off x="5431008" y="3334994"/>
                <a:ext cx="989259" cy="980682"/>
              </a:xfrm>
              <a:prstGeom prst="rect">
                <a:avLst/>
              </a:prstGeom>
            </p:spPr>
          </p:pic>
        </p:grpSp>
      </p:grpSp>
      <p:grpSp>
        <p:nvGrpSpPr>
          <p:cNvPr id="14" name="Group 13"/>
          <p:cNvGrpSpPr/>
          <p:nvPr/>
        </p:nvGrpSpPr>
        <p:grpSpPr>
          <a:xfrm>
            <a:off x="-9354" y="-250399"/>
            <a:ext cx="11833643" cy="2424035"/>
            <a:chOff x="-7015" y="-187798"/>
            <a:chExt cx="8875232" cy="1818025"/>
          </a:xfrm>
        </p:grpSpPr>
        <p:grpSp>
          <p:nvGrpSpPr>
            <p:cNvPr id="15" name="Google Shape;3579;p43"/>
            <p:cNvGrpSpPr/>
            <p:nvPr/>
          </p:nvGrpSpPr>
          <p:grpSpPr>
            <a:xfrm>
              <a:off x="646746" y="192450"/>
              <a:ext cx="8221471" cy="1336219"/>
              <a:chOff x="3374500" y="2400975"/>
              <a:chExt cx="2395004" cy="1696203"/>
            </a:xfrm>
          </p:grpSpPr>
          <p:sp>
            <p:nvSpPr>
              <p:cNvPr id="16" name="Google Shape;3580;p43"/>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422B24">
                      <a:lumMod val="75000"/>
                    </a:srgbClr>
                  </a:solidFill>
                  <a:latin typeface="Arial" panose="020B0604020202020204"/>
                  <a:cs typeface="Arial" panose="020B0604020202020204"/>
                  <a:sym typeface="Arial" panose="020B0604020202020204"/>
                </a:endParaRPr>
              </a:p>
            </p:txBody>
          </p:sp>
          <p:sp>
            <p:nvSpPr>
              <p:cNvPr id="17" name="Google Shape;3581;p43"/>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582;p43"/>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83;p43"/>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584;p43"/>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585;p43"/>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1" name="Google Shape;3537;p41"/>
            <p:cNvSpPr txBox="1"/>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4005" r="4005"/>
            <a:stretch>
              <a:fillRect/>
            </a:stretch>
          </p:blipFill>
          <p:spPr>
            <a:xfrm rot="21208351" flipH="1">
              <a:off x="-7015" y="-187798"/>
              <a:ext cx="1672414" cy="1818025"/>
            </a:xfrm>
            <a:prstGeom prst="rect">
              <a:avLst/>
            </a:prstGeom>
          </p:spPr>
        </p:pic>
      </p:grpSp>
      <p:sp>
        <p:nvSpPr>
          <p:cNvPr id="86" name="Google Shape;118;p4"/>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118;p4"/>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118;p4"/>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38" name="Tieng-tinh-tinh-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40331" y="6316133"/>
            <a:ext cx="541867" cy="541867"/>
          </a:xfrm>
          <a:prstGeom prst="rect">
            <a:avLst/>
          </a:prstGeom>
        </p:spPr>
      </p:pic>
      <p:pic>
        <p:nvPicPr>
          <p:cNvPr id="62" name="Picture 6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7920" b="7920"/>
          <a:stretch>
            <a:fillRect/>
          </a:stretch>
        </p:blipFill>
        <p:spPr>
          <a:xfrm rot="340777">
            <a:off x="10320263" y="1682206"/>
            <a:ext cx="2855524" cy="2403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GB"/>
              <a:t>Meeting Objectives</a:t>
            </a:r>
            <a:endParaRPr lang="en-GB"/>
          </a:p>
        </p:txBody>
      </p:sp>
      <p:grpSp>
        <p:nvGrpSpPr>
          <p:cNvPr id="11" name="Group 10"/>
          <p:cNvGrpSpPr/>
          <p:nvPr/>
        </p:nvGrpSpPr>
        <p:grpSpPr>
          <a:xfrm>
            <a:off x="415225" y="4688595"/>
            <a:ext cx="5632627" cy="1288256"/>
            <a:chOff x="311419" y="3516443"/>
            <a:chExt cx="4224470" cy="966192"/>
          </a:xfrm>
        </p:grpSpPr>
        <p:grpSp>
          <p:nvGrpSpPr>
            <p:cNvPr id="52" name="Group 51"/>
            <p:cNvGrpSpPr/>
            <p:nvPr/>
          </p:nvGrpSpPr>
          <p:grpSpPr>
            <a:xfrm>
              <a:off x="619802" y="3516443"/>
              <a:ext cx="3916087" cy="966192"/>
              <a:chOff x="129540" y="128016"/>
              <a:chExt cx="11932920" cy="1710781"/>
            </a:xfrm>
          </p:grpSpPr>
          <p:sp>
            <p:nvSpPr>
              <p:cNvPr id="53" name="Rectangle 52"/>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100">
                    <a:solidFill>
                      <a:prstClr val="white"/>
                    </a:solidFill>
                    <a:latin typeface="Calibri" panose="020F0502020204030204"/>
                    <a:cs typeface="Arial" panose="020B0604020202020204"/>
                    <a:sym typeface="Arial" panose="020B0604020202020204"/>
                  </a:rPr>
                  <a:t>*</a:t>
                </a:r>
                <a:endParaRPr lang="en-US" sz="1100">
                  <a:solidFill>
                    <a:prstClr val="white"/>
                  </a:solidFill>
                  <a:latin typeface="Calibri" panose="020F0502020204030204"/>
                  <a:cs typeface="Arial" panose="020B0604020202020204"/>
                  <a:sym typeface="Arial" panose="020B0604020202020204"/>
                </a:endParaRPr>
              </a:p>
            </p:txBody>
          </p:sp>
          <p:sp>
            <p:nvSpPr>
              <p:cNvPr id="54" name="TextBox 53"/>
              <p:cNvSpPr txBox="1"/>
              <p:nvPr/>
            </p:nvSpPr>
            <p:spPr>
              <a:xfrm>
                <a:off x="485051" y="214458"/>
                <a:ext cx="11221897" cy="940060"/>
              </a:xfrm>
              <a:prstGeom prst="rect">
                <a:avLst/>
              </a:prstGeom>
              <a:noFill/>
            </p:spPr>
            <p:txBody>
              <a:bodyPr wrap="square">
                <a:spAutoFit/>
              </a:bodyPr>
              <a:lstStyle/>
              <a:p>
                <a:pPr algn="ctr" defTabSz="121920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7" name="Group 6"/>
            <p:cNvGrpSpPr/>
            <p:nvPr/>
          </p:nvGrpSpPr>
          <p:grpSpPr>
            <a:xfrm>
              <a:off x="311419" y="3516443"/>
              <a:ext cx="918025" cy="912332"/>
              <a:chOff x="314258" y="3228962"/>
              <a:chExt cx="1228335" cy="1224365"/>
            </a:xfrm>
          </p:grpSpPr>
          <p:grpSp>
            <p:nvGrpSpPr>
              <p:cNvPr id="31" name="Google Shape;3605;p43"/>
              <p:cNvGrpSpPr/>
              <p:nvPr/>
            </p:nvGrpSpPr>
            <p:grpSpPr>
              <a:xfrm>
                <a:off x="314258" y="3228962"/>
                <a:ext cx="1228335" cy="1224365"/>
                <a:chOff x="3190585" y="1598925"/>
                <a:chExt cx="1225500" cy="1225500"/>
              </a:xfrm>
            </p:grpSpPr>
            <p:sp>
              <p:nvSpPr>
                <p:cNvPr id="32"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sp>
              <p:nvSpPr>
                <p:cNvPr id="33"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rotWithShape="1">
              <a:blip r:embed="rId1">
                <a:extLst>
                  <a:ext uri="{28A0092B-C50C-407E-A947-70E740481C1C}">
                    <a14:useLocalDpi xmlns:a14="http://schemas.microsoft.com/office/drawing/2010/main" val="0"/>
                  </a:ext>
                </a:extLst>
              </a:blip>
              <a:srcRect l="39048" t="-1048" r="31571" b="50944"/>
              <a:stretch>
                <a:fillRect/>
              </a:stretch>
            </p:blipFill>
            <p:spPr>
              <a:xfrm>
                <a:off x="610075" y="3389084"/>
                <a:ext cx="858567" cy="927750"/>
              </a:xfrm>
              <a:prstGeom prst="rect">
                <a:avLst/>
              </a:prstGeom>
            </p:spPr>
          </p:pic>
        </p:grpSp>
      </p:grpSp>
      <p:grpSp>
        <p:nvGrpSpPr>
          <p:cNvPr id="12" name="Group 11"/>
          <p:cNvGrpSpPr/>
          <p:nvPr/>
        </p:nvGrpSpPr>
        <p:grpSpPr>
          <a:xfrm>
            <a:off x="6245509" y="2307671"/>
            <a:ext cx="5826497" cy="1360987"/>
            <a:chOff x="4684130" y="1730750"/>
            <a:chExt cx="4369873" cy="1020740"/>
          </a:xfrm>
        </p:grpSpPr>
        <p:grpSp>
          <p:nvGrpSpPr>
            <p:cNvPr id="55" name="Group 54"/>
            <p:cNvGrpSpPr/>
            <p:nvPr/>
          </p:nvGrpSpPr>
          <p:grpSpPr>
            <a:xfrm>
              <a:off x="5061081" y="1785298"/>
              <a:ext cx="3992922" cy="966192"/>
              <a:chOff x="114657" y="128016"/>
              <a:chExt cx="11947803" cy="1710781"/>
            </a:xfrm>
          </p:grpSpPr>
          <p:sp>
            <p:nvSpPr>
              <p:cNvPr id="56" name="Rectangle 55"/>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ln>
              <a:effectLst/>
            </p:spPr>
            <p:txBody>
              <a:bodyPr rtlCol="0" anchor="ctr"/>
              <a:lstStyle/>
              <a:p>
                <a:pPr algn="ctr" defTabSz="1219200">
                  <a:defRPr/>
                </a:pPr>
                <a:r>
                  <a:rPr lang="en-US" sz="1100">
                    <a:solidFill>
                      <a:prstClr val="white"/>
                    </a:solidFill>
                    <a:latin typeface="Calibri" panose="020F0502020204030204"/>
                    <a:cs typeface="Arial" panose="020B0604020202020204"/>
                    <a:sym typeface="Arial" panose="020B0604020202020204"/>
                  </a:rPr>
                  <a:t>*</a:t>
                </a:r>
                <a:endParaRPr lang="en-US" sz="1100">
                  <a:solidFill>
                    <a:prstClr val="white"/>
                  </a:solidFill>
                  <a:latin typeface="Calibri" panose="020F0502020204030204"/>
                  <a:cs typeface="Arial" panose="020B0604020202020204"/>
                  <a:sym typeface="Arial" panose="020B0604020202020204"/>
                </a:endParaRPr>
              </a:p>
            </p:txBody>
          </p:sp>
          <p:sp>
            <p:nvSpPr>
              <p:cNvPr id="57" name="TextBox 56"/>
              <p:cNvSpPr txBox="1"/>
              <p:nvPr/>
            </p:nvSpPr>
            <p:spPr>
              <a:xfrm>
                <a:off x="114657" y="132166"/>
                <a:ext cx="11221897" cy="940060"/>
              </a:xfrm>
              <a:prstGeom prst="rect">
                <a:avLst/>
              </a:prstGeom>
              <a:noFill/>
            </p:spPr>
            <p:txBody>
              <a:bodyPr wrap="square">
                <a:spAutoFit/>
              </a:bodyPr>
              <a:lstStyle/>
              <a:p>
                <a:pPr algn="ctr" defTabSz="121920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8" name="Group 7"/>
            <p:cNvGrpSpPr/>
            <p:nvPr/>
          </p:nvGrpSpPr>
          <p:grpSpPr>
            <a:xfrm>
              <a:off x="4684130" y="1730750"/>
              <a:ext cx="990103" cy="988223"/>
              <a:chOff x="5304987" y="1743054"/>
              <a:chExt cx="1228335" cy="1224365"/>
            </a:xfrm>
          </p:grpSpPr>
          <p:grpSp>
            <p:nvGrpSpPr>
              <p:cNvPr id="34" name="Google Shape;3605;p43"/>
              <p:cNvGrpSpPr/>
              <p:nvPr/>
            </p:nvGrpSpPr>
            <p:grpSpPr>
              <a:xfrm>
                <a:off x="5304987" y="1743054"/>
                <a:ext cx="1228335" cy="1224365"/>
                <a:chOff x="3190585" y="1598925"/>
                <a:chExt cx="1225500" cy="1225500"/>
              </a:xfrm>
            </p:grpSpPr>
            <p:sp>
              <p:nvSpPr>
                <p:cNvPr id="35"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sp>
              <p:nvSpPr>
                <p:cNvPr id="36"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grpSp>
          <p:pic>
            <p:nvPicPr>
              <p:cNvPr id="24" name="Picture 23"/>
              <p:cNvPicPr>
                <a:picLocks noChangeAspect="1"/>
              </p:cNvPicPr>
              <p:nvPr/>
            </p:nvPicPr>
            <p:blipFill rotWithShape="1">
              <a:blip r:embed="rId1">
                <a:extLst>
                  <a:ext uri="{28A0092B-C50C-407E-A947-70E740481C1C}">
                    <a14:useLocalDpi xmlns:a14="http://schemas.microsoft.com/office/drawing/2010/main" val="0"/>
                  </a:ext>
                </a:extLst>
              </a:blip>
              <a:srcRect l="71354" t="-1449" r="-735" b="51345"/>
              <a:stretch>
                <a:fillRect/>
              </a:stretch>
            </p:blipFill>
            <p:spPr>
              <a:xfrm rot="21281818">
                <a:off x="5421313" y="1921213"/>
                <a:ext cx="884835" cy="956135"/>
              </a:xfrm>
              <a:prstGeom prst="rect">
                <a:avLst/>
              </a:prstGeom>
            </p:spPr>
          </p:pic>
        </p:grpSp>
      </p:grpSp>
      <p:grpSp>
        <p:nvGrpSpPr>
          <p:cNvPr id="10" name="Group 9"/>
          <p:cNvGrpSpPr/>
          <p:nvPr/>
        </p:nvGrpSpPr>
        <p:grpSpPr>
          <a:xfrm>
            <a:off x="352775" y="2353649"/>
            <a:ext cx="5646933" cy="1288256"/>
            <a:chOff x="264580" y="1765233"/>
            <a:chExt cx="4235200" cy="966192"/>
          </a:xfrm>
        </p:grpSpPr>
        <p:grpSp>
          <p:nvGrpSpPr>
            <p:cNvPr id="58" name="Group 57"/>
            <p:cNvGrpSpPr/>
            <p:nvPr/>
          </p:nvGrpSpPr>
          <p:grpSpPr>
            <a:xfrm>
              <a:off x="655913" y="1765233"/>
              <a:ext cx="3843867" cy="966192"/>
              <a:chOff x="129540" y="128016"/>
              <a:chExt cx="11932920" cy="1710781"/>
            </a:xfrm>
          </p:grpSpPr>
          <p:sp>
            <p:nvSpPr>
              <p:cNvPr id="59" name="Rectangle 58"/>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100">
                    <a:solidFill>
                      <a:prstClr val="white"/>
                    </a:solidFill>
                    <a:latin typeface="Calibri" panose="020F0502020204030204"/>
                    <a:cs typeface="Arial" panose="020B0604020202020204"/>
                    <a:sym typeface="Arial" panose="020B0604020202020204"/>
                  </a:rPr>
                  <a:t>*</a:t>
                </a:r>
                <a:endParaRPr lang="en-US" sz="1100">
                  <a:solidFill>
                    <a:prstClr val="white"/>
                  </a:solidFill>
                  <a:latin typeface="Calibri" panose="020F0502020204030204"/>
                  <a:cs typeface="Arial" panose="020B0604020202020204"/>
                  <a:sym typeface="Arial" panose="020B0604020202020204"/>
                </a:endParaRPr>
              </a:p>
            </p:txBody>
          </p:sp>
          <p:sp>
            <p:nvSpPr>
              <p:cNvPr id="60" name="TextBox 59"/>
              <p:cNvSpPr txBox="1"/>
              <p:nvPr/>
            </p:nvSpPr>
            <p:spPr>
              <a:xfrm>
                <a:off x="485053" y="214458"/>
                <a:ext cx="11221896" cy="940060"/>
              </a:xfrm>
              <a:prstGeom prst="rect">
                <a:avLst/>
              </a:prstGeom>
              <a:noFill/>
            </p:spPr>
            <p:txBody>
              <a:bodyPr wrap="square">
                <a:spAutoFit/>
              </a:bodyPr>
              <a:lstStyle/>
              <a:p>
                <a:pPr algn="ctr" defTabSz="121920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5" name="Group 4"/>
            <p:cNvGrpSpPr/>
            <p:nvPr/>
          </p:nvGrpSpPr>
          <p:grpSpPr>
            <a:xfrm>
              <a:off x="264580" y="1783360"/>
              <a:ext cx="918025" cy="912332"/>
              <a:chOff x="223256" y="1570336"/>
              <a:chExt cx="1228335" cy="1224365"/>
            </a:xfrm>
          </p:grpSpPr>
          <p:grpSp>
            <p:nvGrpSpPr>
              <p:cNvPr id="28" name="Google Shape;3605;p43"/>
              <p:cNvGrpSpPr/>
              <p:nvPr/>
            </p:nvGrpSpPr>
            <p:grpSpPr>
              <a:xfrm>
                <a:off x="223256" y="1570336"/>
                <a:ext cx="1228335" cy="1224365"/>
                <a:chOff x="3190585" y="1598925"/>
                <a:chExt cx="1225500" cy="1225500"/>
              </a:xfrm>
            </p:grpSpPr>
            <p:sp>
              <p:nvSpPr>
                <p:cNvPr id="29"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sp>
              <p:nvSpPr>
                <p:cNvPr id="30"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grpSp>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t="-1991" r="64831" b="51887"/>
              <a:stretch>
                <a:fillRect/>
              </a:stretch>
            </p:blipFill>
            <p:spPr>
              <a:xfrm>
                <a:off x="428425" y="1667516"/>
                <a:ext cx="807883" cy="947137"/>
              </a:xfrm>
              <a:prstGeom prst="rect">
                <a:avLst/>
              </a:prstGeom>
            </p:spPr>
          </p:pic>
        </p:grpSp>
      </p:grpSp>
      <p:grpSp>
        <p:nvGrpSpPr>
          <p:cNvPr id="13" name="Group 12"/>
          <p:cNvGrpSpPr/>
          <p:nvPr/>
        </p:nvGrpSpPr>
        <p:grpSpPr>
          <a:xfrm>
            <a:off x="6319415" y="4659133"/>
            <a:ext cx="5752591" cy="1317716"/>
            <a:chOff x="4739560" y="3494348"/>
            <a:chExt cx="4314443" cy="988287"/>
          </a:xfrm>
        </p:grpSpPr>
        <p:grpSp>
          <p:nvGrpSpPr>
            <p:cNvPr id="49" name="Group 48"/>
            <p:cNvGrpSpPr/>
            <p:nvPr/>
          </p:nvGrpSpPr>
          <p:grpSpPr>
            <a:xfrm>
              <a:off x="5081288" y="3516443"/>
              <a:ext cx="3972715" cy="966192"/>
              <a:chOff x="129540" y="128016"/>
              <a:chExt cx="11932920" cy="1710781"/>
            </a:xfrm>
          </p:grpSpPr>
          <p:sp>
            <p:nvSpPr>
              <p:cNvPr id="50" name="Rectangle 49"/>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ln>
              <a:effectLst/>
            </p:spPr>
            <p:txBody>
              <a:bodyPr rtlCol="0" anchor="ctr"/>
              <a:lstStyle/>
              <a:p>
                <a:pPr algn="ctr" defTabSz="1219200">
                  <a:defRPr/>
                </a:pPr>
                <a:r>
                  <a:rPr lang="en-US" sz="1100">
                    <a:solidFill>
                      <a:prstClr val="white"/>
                    </a:solidFill>
                    <a:latin typeface="Calibri" panose="020F0502020204030204"/>
                    <a:cs typeface="Arial" panose="020B0604020202020204"/>
                    <a:sym typeface="Arial" panose="020B0604020202020204"/>
                  </a:rPr>
                  <a:t>*</a:t>
                </a:r>
                <a:endParaRPr lang="en-US" sz="1100">
                  <a:solidFill>
                    <a:prstClr val="white"/>
                  </a:solidFill>
                  <a:latin typeface="Calibri" panose="020F0502020204030204"/>
                  <a:cs typeface="Arial" panose="020B0604020202020204"/>
                  <a:sym typeface="Arial" panose="020B0604020202020204"/>
                </a:endParaRPr>
              </a:p>
            </p:txBody>
          </p:sp>
          <p:sp>
            <p:nvSpPr>
              <p:cNvPr id="51" name="TextBox 50"/>
              <p:cNvSpPr txBox="1"/>
              <p:nvPr/>
            </p:nvSpPr>
            <p:spPr>
              <a:xfrm>
                <a:off x="485050" y="214458"/>
                <a:ext cx="11221895" cy="940060"/>
              </a:xfrm>
              <a:prstGeom prst="rect">
                <a:avLst/>
              </a:prstGeom>
              <a:noFill/>
            </p:spPr>
            <p:txBody>
              <a:bodyPr wrap="square">
                <a:spAutoFit/>
              </a:bodyPr>
              <a:lstStyle/>
              <a:p>
                <a:pPr algn="ctr" defTabSz="121920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panose="020B0604020202020204"/>
                  <a:sym typeface="Arial" panose="020B0604020202020204"/>
                </a:endParaRPr>
              </a:p>
            </p:txBody>
          </p:sp>
        </p:grpSp>
        <p:grpSp>
          <p:nvGrpSpPr>
            <p:cNvPr id="9" name="Group 8"/>
            <p:cNvGrpSpPr/>
            <p:nvPr/>
          </p:nvGrpSpPr>
          <p:grpSpPr>
            <a:xfrm>
              <a:off x="4739560" y="3494348"/>
              <a:ext cx="1009385" cy="967608"/>
              <a:chOff x="5233286" y="3228963"/>
              <a:chExt cx="1228335" cy="1224365"/>
            </a:xfrm>
          </p:grpSpPr>
          <p:grpSp>
            <p:nvGrpSpPr>
              <p:cNvPr id="25" name="Google Shape;3605;p43"/>
              <p:cNvGrpSpPr/>
              <p:nvPr/>
            </p:nvGrpSpPr>
            <p:grpSpPr>
              <a:xfrm>
                <a:off x="5233286" y="3228963"/>
                <a:ext cx="1228335" cy="1224365"/>
                <a:chOff x="3190585" y="1598925"/>
                <a:chExt cx="1225500" cy="1225500"/>
              </a:xfrm>
            </p:grpSpPr>
            <p:sp>
              <p:nvSpPr>
                <p:cNvPr id="26" name="Google Shape;3606;p43"/>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sp>
              <p:nvSpPr>
                <p:cNvPr id="27" name="Google Shape;3607;p43"/>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050" kern="0">
                    <a:solidFill>
                      <a:srgbClr val="000000"/>
                    </a:solidFill>
                    <a:latin typeface="Arial" panose="020B0604020202020204"/>
                    <a:cs typeface="Arial" panose="020B0604020202020204"/>
                    <a:sym typeface="Arial" panose="020B0604020202020204"/>
                  </a:endParaRPr>
                </a:p>
              </p:txBody>
            </p:sp>
          </p:grpSp>
          <p:pic>
            <p:nvPicPr>
              <p:cNvPr id="37" name="Picture 36"/>
              <p:cNvPicPr>
                <a:picLocks noChangeAspect="1"/>
              </p:cNvPicPr>
              <p:nvPr/>
            </p:nvPicPr>
            <p:blipFill rotWithShape="1">
              <a:blip r:embed="rId1">
                <a:extLst>
                  <a:ext uri="{28A0092B-C50C-407E-A947-70E740481C1C}">
                    <a14:useLocalDpi xmlns:a14="http://schemas.microsoft.com/office/drawing/2010/main" val="0"/>
                  </a:ext>
                </a:extLst>
              </a:blip>
              <a:srcRect l="256" t="49417" r="65744" b="-2609"/>
              <a:stretch>
                <a:fillRect/>
              </a:stretch>
            </p:blipFill>
            <p:spPr>
              <a:xfrm rot="21345065">
                <a:off x="5431008" y="3334994"/>
                <a:ext cx="989259" cy="980682"/>
              </a:xfrm>
              <a:prstGeom prst="rect">
                <a:avLst/>
              </a:prstGeom>
            </p:spPr>
          </p:pic>
        </p:grpSp>
      </p:grpSp>
      <p:grpSp>
        <p:nvGrpSpPr>
          <p:cNvPr id="14" name="Group 13"/>
          <p:cNvGrpSpPr/>
          <p:nvPr/>
        </p:nvGrpSpPr>
        <p:grpSpPr>
          <a:xfrm>
            <a:off x="80050" y="-201364"/>
            <a:ext cx="11744239" cy="2424035"/>
            <a:chOff x="60038" y="-151022"/>
            <a:chExt cx="8808179" cy="1818025"/>
          </a:xfrm>
        </p:grpSpPr>
        <p:grpSp>
          <p:nvGrpSpPr>
            <p:cNvPr id="15" name="Google Shape;3579;p43"/>
            <p:cNvGrpSpPr/>
            <p:nvPr/>
          </p:nvGrpSpPr>
          <p:grpSpPr>
            <a:xfrm>
              <a:off x="646746" y="192450"/>
              <a:ext cx="8221471" cy="1336219"/>
              <a:chOff x="3374500" y="2400975"/>
              <a:chExt cx="2395004" cy="1696203"/>
            </a:xfrm>
          </p:grpSpPr>
          <p:sp>
            <p:nvSpPr>
              <p:cNvPr id="16" name="Google Shape;3580;p43"/>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422B24">
                      <a:lumMod val="75000"/>
                    </a:srgbClr>
                  </a:solidFill>
                  <a:latin typeface="Arial" panose="020B0604020202020204"/>
                  <a:cs typeface="Arial" panose="020B0604020202020204"/>
                  <a:sym typeface="Arial" panose="020B0604020202020204"/>
                </a:endParaRPr>
              </a:p>
            </p:txBody>
          </p:sp>
          <p:sp>
            <p:nvSpPr>
              <p:cNvPr id="17" name="Google Shape;3581;p43"/>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582;p43"/>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83;p43"/>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584;p43"/>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585;p43"/>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1" name="Google Shape;3537;p41"/>
            <p:cNvSpPr txBox="1"/>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4005" r="4005"/>
            <a:stretch>
              <a:fillRect/>
            </a:stretch>
          </p:blipFill>
          <p:spPr>
            <a:xfrm rot="21208351" flipH="1">
              <a:off x="60038" y="-151022"/>
              <a:ext cx="1672414" cy="1818025"/>
            </a:xfrm>
            <a:prstGeom prst="rect">
              <a:avLst/>
            </a:prstGeom>
          </p:spPr>
        </p:pic>
      </p:grpSp>
      <p:sp>
        <p:nvSpPr>
          <p:cNvPr id="86" name="Google Shape;118;p4"/>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118;p4"/>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118;p4"/>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38" name="Tieng-tinh-tinh-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40331" y="6316133"/>
            <a:ext cx="541867" cy="541867"/>
          </a:xfrm>
          <a:prstGeom prst="rect">
            <a:avLst/>
          </a:prstGeom>
        </p:spPr>
      </p:pic>
      <p:pic>
        <p:nvPicPr>
          <p:cNvPr id="70" name="Picture 69">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7513" r="7513"/>
          <a:stretch>
            <a:fillRect/>
          </a:stretch>
        </p:blipFill>
        <p:spPr>
          <a:xfrm rot="882371">
            <a:off x="9970487" y="3728021"/>
            <a:ext cx="2810781" cy="3307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8"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0" y="3600273"/>
            <a:ext cx="12201525" cy="3257727"/>
          </a:xfrm>
          <a:prstGeom prst="rect">
            <a:avLst/>
          </a:prstGeom>
        </p:spPr>
      </p:pic>
      <p:pic>
        <p:nvPicPr>
          <p:cNvPr id="7" name="图片 6" descr="32"/>
          <p:cNvPicPr>
            <a:picLocks noChangeAspect="1"/>
          </p:cNvPicPr>
          <p:nvPr/>
        </p:nvPicPr>
        <p:blipFill>
          <a:blip r:embed="rId3"/>
          <a:stretch>
            <a:fillRect/>
          </a:stretch>
        </p:blipFill>
        <p:spPr>
          <a:xfrm>
            <a:off x="0" y="4556125"/>
            <a:ext cx="2219960" cy="2301875"/>
          </a:xfrm>
          <a:prstGeom prst="rect">
            <a:avLst/>
          </a:prstGeom>
        </p:spPr>
      </p:pic>
      <p:grpSp>
        <p:nvGrpSpPr>
          <p:cNvPr id="20" name="Group 19"/>
          <p:cNvGrpSpPr/>
          <p:nvPr/>
        </p:nvGrpSpPr>
        <p:grpSpPr>
          <a:xfrm>
            <a:off x="1229661" y="1415632"/>
            <a:ext cx="3768132" cy="3768132"/>
            <a:chOff x="1229661" y="1415632"/>
            <a:chExt cx="3768132" cy="3768132"/>
          </a:xfrm>
        </p:grpSpPr>
        <p:grpSp>
          <p:nvGrpSpPr>
            <p:cNvPr id="8" name="Group 7"/>
            <p:cNvGrpSpPr/>
            <p:nvPr/>
          </p:nvGrpSpPr>
          <p:grpSpPr>
            <a:xfrm>
              <a:off x="1229661" y="1415632"/>
              <a:ext cx="3768132" cy="3768132"/>
              <a:chOff x="1055077" y="1727704"/>
              <a:chExt cx="3768132" cy="3768132"/>
            </a:xfrm>
          </p:grpSpPr>
          <p:sp>
            <p:nvSpPr>
              <p:cNvPr id="3" name="Oval 2"/>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6811109" y="1411158"/>
            <a:ext cx="3768132" cy="3768132"/>
            <a:chOff x="6811109" y="1411158"/>
            <a:chExt cx="3768132" cy="3768132"/>
          </a:xfrm>
        </p:grpSpPr>
        <p:grpSp>
          <p:nvGrpSpPr>
            <p:cNvPr id="10" name="Group 9"/>
            <p:cNvGrpSpPr/>
            <p:nvPr/>
          </p:nvGrpSpPr>
          <p:grpSpPr>
            <a:xfrm>
              <a:off x="6811109" y="1411158"/>
              <a:ext cx="3768132" cy="3768132"/>
              <a:chOff x="1055077" y="1727704"/>
              <a:chExt cx="3768132" cy="3768132"/>
            </a:xfrm>
          </p:grpSpPr>
          <p:sp>
            <p:nvSpPr>
              <p:cNvPr id="12" name="Oval 11"/>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p:cNvPicPr>
            <a:picLocks noChangeAspect="1"/>
          </p:cNvPicPr>
          <p:nvPr/>
        </p:nvPicPr>
        <p:blipFill>
          <a:blip r:embed="rId5"/>
          <a:stretch>
            <a:fillRect/>
          </a:stretch>
        </p:blipFill>
        <p:spPr>
          <a:xfrm>
            <a:off x="3608089" y="132237"/>
            <a:ext cx="4401693"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3"/>
          <a:stretch>
            <a:fillRect/>
          </a:stretch>
        </p:blipFill>
        <p:spPr>
          <a:xfrm>
            <a:off x="0" y="3188002"/>
            <a:ext cx="12182475" cy="3664585"/>
          </a:xfrm>
          <a:prstGeom prst="rect">
            <a:avLst/>
          </a:prstGeom>
        </p:spPr>
      </p:pic>
      <p:pic>
        <p:nvPicPr>
          <p:cNvPr id="6" name="图片 5" descr="33"/>
          <p:cNvPicPr>
            <a:picLocks noChangeAspect="1"/>
          </p:cNvPicPr>
          <p:nvPr/>
        </p:nvPicPr>
        <p:blipFill>
          <a:blip r:embed="rId4"/>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grpSp>
        <p:nvGrpSpPr>
          <p:cNvPr id="11" name="Group 10"/>
          <p:cNvGrpSpPr/>
          <p:nvPr/>
        </p:nvGrpSpPr>
        <p:grpSpPr>
          <a:xfrm>
            <a:off x="488751" y="3690298"/>
            <a:ext cx="3408091" cy="3310254"/>
            <a:chOff x="488751" y="3690298"/>
            <a:chExt cx="3408091" cy="3310254"/>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grpSp>
        <p:nvGrpSpPr>
          <p:cNvPr id="16" name="Group 15"/>
          <p:cNvGrpSpPr/>
          <p:nvPr/>
        </p:nvGrpSpPr>
        <p:grpSpPr>
          <a:xfrm>
            <a:off x="1368287" y="767118"/>
            <a:ext cx="9147063" cy="3054119"/>
            <a:chOff x="1116283" y="827782"/>
            <a:chExt cx="9533125" cy="18463977"/>
          </a:xfrm>
        </p:grpSpPr>
        <p:sp>
          <p:nvSpPr>
            <p:cNvPr id="17" name="TextBox 16"/>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3"/>
          <a:stretch>
            <a:fillRect/>
          </a:stretch>
        </p:blipFill>
        <p:spPr>
          <a:xfrm>
            <a:off x="0" y="3188002"/>
            <a:ext cx="12182475" cy="3664585"/>
          </a:xfrm>
          <a:prstGeom prst="rect">
            <a:avLst/>
          </a:prstGeom>
        </p:spPr>
      </p:pic>
      <p:pic>
        <p:nvPicPr>
          <p:cNvPr id="6" name="图片 5" descr="33"/>
          <p:cNvPicPr>
            <a:picLocks noChangeAspect="1"/>
          </p:cNvPicPr>
          <p:nvPr/>
        </p:nvPicPr>
        <p:blipFill>
          <a:blip r:embed="rId4"/>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6" name="Picture 15"/>
          <p:cNvPicPr>
            <a:picLocks noChangeAspect="1"/>
          </p:cNvPicPr>
          <p:nvPr/>
        </p:nvPicPr>
        <p:blipFill>
          <a:blip r:embed="rId7"/>
          <a:stretch>
            <a:fillRect/>
          </a:stretch>
        </p:blipFill>
        <p:spPr>
          <a:xfrm>
            <a:off x="4448043" y="128748"/>
            <a:ext cx="3048264" cy="695004"/>
          </a:xfrm>
          <a:prstGeom prst="rect">
            <a:avLst/>
          </a:prstGeom>
        </p:spPr>
      </p:pic>
      <p:pic>
        <p:nvPicPr>
          <p:cNvPr id="18" name="Picture 17" descr="Yellow and blue text on a black background&#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p:cNvPicPr>
            <a:picLocks noChangeAspect="1"/>
          </p:cNvPicPr>
          <p:nvPr/>
        </p:nvPicPr>
        <p:blipFill>
          <a:blip r:embed="rId9"/>
          <a:stretch>
            <a:fillRect/>
          </a:stretch>
        </p:blipFill>
        <p:spPr>
          <a:xfrm>
            <a:off x="325665" y="570686"/>
            <a:ext cx="2072820" cy="1182727"/>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a:fillRect/>
          </a:stretch>
        </p:blipFill>
        <p:spPr>
          <a:xfrm flipH="1">
            <a:off x="161418" y="3715809"/>
            <a:ext cx="2465172" cy="31421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3" name="Picture 2"/>
          <p:cNvPicPr>
            <a:picLocks noChangeAspect="1"/>
          </p:cNvPicPr>
          <p:nvPr/>
        </p:nvPicPr>
        <p:blipFill>
          <a:blip r:embed="rId6"/>
          <a:stretch>
            <a:fillRect/>
          </a:stretch>
        </p:blipFill>
        <p:spPr>
          <a:xfrm>
            <a:off x="-687735" y="6157343"/>
            <a:ext cx="2188654" cy="890093"/>
          </a:xfrm>
          <a:prstGeom prst="rect">
            <a:avLst/>
          </a:prstGeom>
        </p:spPr>
      </p:pic>
      <p:pic>
        <p:nvPicPr>
          <p:cNvPr id="6" name="Picture 5"/>
          <p:cNvPicPr>
            <a:picLocks noChangeAspect="1"/>
          </p:cNvPicPr>
          <p:nvPr/>
        </p:nvPicPr>
        <p:blipFill>
          <a:blip r:embed="rId7"/>
          <a:stretch>
            <a:fillRect/>
          </a:stretch>
        </p:blipFill>
        <p:spPr>
          <a:xfrm>
            <a:off x="5114341" y="261901"/>
            <a:ext cx="1377815" cy="1322947"/>
          </a:xfrm>
          <a:prstGeom prst="rect">
            <a:avLst/>
          </a:prstGeom>
        </p:spPr>
      </p:pic>
      <p:pic>
        <p:nvPicPr>
          <p:cNvPr id="8" name="Picture 7"/>
          <p:cNvPicPr>
            <a:picLocks noChangeAspect="1"/>
          </p:cNvPicPr>
          <p:nvPr/>
        </p:nvPicPr>
        <p:blipFill rotWithShape="1">
          <a:blip r:embed="rId8"/>
          <a:srcRect l="8921" t="7421" r="5430" b="34395"/>
          <a:stretch>
            <a:fillRect/>
          </a:stretch>
        </p:blipFill>
        <p:spPr>
          <a:xfrm>
            <a:off x="1729641" y="1228712"/>
            <a:ext cx="8532163" cy="19474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648" t="32979" r="52116" b="583"/>
          <a:stretch>
            <a:fillRect/>
          </a:stretch>
        </p:blipFill>
        <p:spPr>
          <a:xfrm>
            <a:off x="3938433" y="2915027"/>
            <a:ext cx="2594623" cy="327660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332" t="33537" r="34432" b="25"/>
          <a:stretch>
            <a:fillRect/>
          </a:stretch>
        </p:blipFill>
        <p:spPr>
          <a:xfrm>
            <a:off x="6031902" y="2849279"/>
            <a:ext cx="2594623" cy="327660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a:fillRect/>
          </a:stretch>
        </p:blipFill>
        <p:spPr>
          <a:xfrm>
            <a:off x="7914879" y="2748527"/>
            <a:ext cx="2594623" cy="3276606"/>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6956" t="32121" r="-3192" b="1441"/>
          <a:stretch>
            <a:fillRect/>
          </a:stretch>
        </p:blipFill>
        <p:spPr>
          <a:xfrm>
            <a:off x="2095656" y="2849279"/>
            <a:ext cx="2594623" cy="3276606"/>
          </a:xfrm>
          <a:prstGeom prst="rect">
            <a:avLst/>
          </a:prstGeom>
        </p:spPr>
      </p:pic>
      <p:grpSp>
        <p:nvGrpSpPr>
          <p:cNvPr id="4" name="Group 3"/>
          <p:cNvGrpSpPr/>
          <p:nvPr/>
        </p:nvGrpSpPr>
        <p:grpSpPr>
          <a:xfrm>
            <a:off x="2051108" y="1134239"/>
            <a:ext cx="8362892" cy="1558161"/>
            <a:chOff x="149417" y="2619739"/>
            <a:chExt cx="3119417" cy="3021996"/>
          </a:xfrm>
        </p:grpSpPr>
        <p:sp>
          <p:nvSpPr>
            <p:cNvPr id="5" name="Rectangle: Rounded Corners 4"/>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sp>
        <p:nvSpPr>
          <p:cNvPr id="14" name="TextBox 13"/>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a:fillRect/>
          </a:stretch>
        </p:blipFill>
        <p:spPr>
          <a:xfrm flipH="1">
            <a:off x="226242" y="3185539"/>
            <a:ext cx="2431229" cy="3098926"/>
          </a:xfrm>
          <a:prstGeom prst="rect">
            <a:avLst/>
          </a:prstGeom>
        </p:spPr>
      </p:pic>
      <p:pic>
        <p:nvPicPr>
          <p:cNvPr id="7" name="Picture 6"/>
          <p:cNvPicPr>
            <a:picLocks noChangeAspect="1"/>
          </p:cNvPicPr>
          <p:nvPr/>
        </p:nvPicPr>
        <p:blipFill>
          <a:blip r:embed="rId5"/>
          <a:stretch>
            <a:fillRect/>
          </a:stretch>
        </p:blipFill>
        <p:spPr>
          <a:xfrm>
            <a:off x="3100705" y="1638617"/>
            <a:ext cx="6458126" cy="41017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10" name="Group 9"/>
          <p:cNvGrpSpPr/>
          <p:nvPr/>
        </p:nvGrpSpPr>
        <p:grpSpPr>
          <a:xfrm>
            <a:off x="1711491" y="1056640"/>
            <a:ext cx="7936718" cy="4286281"/>
            <a:chOff x="-2527669" y="2599787"/>
            <a:chExt cx="7556869" cy="2881145"/>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p:cNvPicPr>
            <a:picLocks noChangeAspect="1"/>
          </p:cNvPicPr>
          <p:nvPr/>
        </p:nvPicPr>
        <p:blipFill rotWithShape="1">
          <a:blip r:embed="rId5" cstate="hqprint">
            <a:extLst>
              <a:ext uri="{28A0092B-C50C-407E-A947-70E740481C1C}">
                <a14:useLocalDpi xmlns:a14="http://schemas.microsoft.com/office/drawing/2010/main" val="0"/>
              </a:ext>
            </a:extLst>
          </a:blip>
          <a:srcRect l="70117" t="73491" r="-2725"/>
          <a:stretch>
            <a:fillRect/>
          </a:stretch>
        </p:blipFill>
        <p:spPr>
          <a:xfrm>
            <a:off x="386083" y="841848"/>
            <a:ext cx="1876921" cy="1447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17" name="Group 16"/>
          <p:cNvGrpSpPr/>
          <p:nvPr/>
        </p:nvGrpSpPr>
        <p:grpSpPr>
          <a:xfrm>
            <a:off x="3878390" y="0"/>
            <a:ext cx="3528371" cy="1651404"/>
            <a:chOff x="1347402" y="1596803"/>
            <a:chExt cx="3528371" cy="1651404"/>
          </a:xfrm>
        </p:grpSpPr>
        <p:grpSp>
          <p:nvGrpSpPr>
            <p:cNvPr id="18" name="Group 17"/>
            <p:cNvGrpSpPr/>
            <p:nvPr/>
          </p:nvGrpSpPr>
          <p:grpSpPr>
            <a:xfrm>
              <a:off x="1347402" y="1596803"/>
              <a:ext cx="3528371" cy="1651404"/>
              <a:chOff x="1399759" y="1639297"/>
              <a:chExt cx="3528371" cy="1651404"/>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53409" t="85305" r="23261"/>
              <a:stretch>
                <a:fillRect/>
              </a:stretch>
            </p:blipFill>
            <p:spPr>
              <a:xfrm>
                <a:off x="1399759" y="1639297"/>
                <a:ext cx="3528371" cy="1651404"/>
              </a:xfrm>
              <a:prstGeom prst="rect">
                <a:avLst/>
              </a:prstGeom>
            </p:spPr>
          </p:pic>
          <p:sp>
            <p:nvSpPr>
              <p:cNvPr id="21" name="Rectangle 20"/>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4093" r="83764" b="-3397"/>
          <a:stretch>
            <a:fillRect/>
          </a:stretch>
        </p:blipFill>
        <p:spPr>
          <a:xfrm>
            <a:off x="8907596" y="1142749"/>
            <a:ext cx="2594623" cy="5301231"/>
          </a:xfrm>
          <a:prstGeom prst="rect">
            <a:avLst/>
          </a:prstGeom>
        </p:spPr>
      </p:pic>
      <p:grpSp>
        <p:nvGrpSpPr>
          <p:cNvPr id="8" name="Group 7"/>
          <p:cNvGrpSpPr/>
          <p:nvPr/>
        </p:nvGrpSpPr>
        <p:grpSpPr>
          <a:xfrm>
            <a:off x="898690" y="2021840"/>
            <a:ext cx="8407869" cy="4239267"/>
            <a:chOff x="-2527669" y="2599787"/>
            <a:chExt cx="7556869" cy="2849543"/>
          </a:xfrm>
        </p:grpSpPr>
        <p:sp>
          <p:nvSpPr>
            <p:cNvPr id="28" name="Rectangle: Rounded Corners 27"/>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a:fillRect/>
          </a:stretch>
        </p:blipFill>
        <p:spPr>
          <a:xfrm flipH="1">
            <a:off x="274530" y="2505002"/>
            <a:ext cx="2969444" cy="3784953"/>
          </a:xfrm>
          <a:prstGeom prst="rect">
            <a:avLst/>
          </a:prstGeom>
        </p:spPr>
      </p:pic>
      <p:grpSp>
        <p:nvGrpSpPr>
          <p:cNvPr id="4" name="Group 3"/>
          <p:cNvGrpSpPr/>
          <p:nvPr/>
        </p:nvGrpSpPr>
        <p:grpSpPr>
          <a:xfrm>
            <a:off x="1002186" y="809050"/>
            <a:ext cx="9810358" cy="1366380"/>
            <a:chOff x="669757" y="1375190"/>
            <a:chExt cx="6510976" cy="2063211"/>
          </a:xfrm>
        </p:grpSpPr>
        <p:sp>
          <p:nvSpPr>
            <p:cNvPr id="5" name="Speech Bubble: Rectangle with Corners Rounded 4"/>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p:cNvPicPr>
            <a:picLocks noChangeAspect="1"/>
          </p:cNvPicPr>
          <p:nvPr/>
        </p:nvPicPr>
        <p:blipFill>
          <a:blip r:embed="rId5"/>
          <a:stretch>
            <a:fillRect/>
          </a:stretch>
        </p:blipFill>
        <p:spPr>
          <a:xfrm>
            <a:off x="3325812" y="2920365"/>
            <a:ext cx="7572375" cy="2114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2708</Words>
  <Application>WPS Presentation</Application>
  <PresentationFormat>Widescreen</PresentationFormat>
  <Paragraphs>140</Paragraphs>
  <Slides>24</Slides>
  <Notes>9</Notes>
  <HiddenSlides>0</HiddenSlides>
  <MMClips>6</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24</vt:i4>
      </vt:variant>
    </vt:vector>
  </HeadingPairs>
  <TitlesOfParts>
    <vt:vector size="48" baseType="lpstr">
      <vt:lpstr>Arial</vt:lpstr>
      <vt:lpstr>SimSun</vt:lpstr>
      <vt:lpstr>Wingdings</vt:lpstr>
      <vt:lpstr>思源黑体 CN Bold</vt:lpstr>
      <vt:lpstr>字魂59号-创粗黑</vt:lpstr>
      <vt:lpstr>Arial</vt:lpstr>
      <vt:lpstr>字魂105号-简雅黑</vt:lpstr>
      <vt:lpstr>Calibri</vt:lpstr>
      <vt:lpstr>等线</vt:lpstr>
      <vt:lpstr>等线</vt:lpstr>
      <vt:lpstr>Cambria</vt:lpstr>
      <vt:lpstr>Calibri</vt:lpstr>
      <vt:lpstr>Times New Roman</vt:lpstr>
      <vt:lpstr>Microsoft YaHei</vt:lpstr>
      <vt:lpstr>Arial Unicode MS</vt:lpstr>
      <vt:lpstr>#9Slide04 SFU Fenice Regular</vt:lpstr>
      <vt:lpstr>Segoe Print</vt:lpstr>
      <vt:lpstr>UTM Avo</vt:lpstr>
      <vt:lpstr>Fredoka One</vt:lpstr>
      <vt:lpstr>#9Slide07 Cadena</vt:lpstr>
      <vt:lpstr>Corbel</vt:lpstr>
      <vt:lpstr>1_Office 主题</vt:lpstr>
      <vt:lpstr>Office 主题​​</vt:lpstr>
      <vt:lpstr>Awesome Teachers Meeting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Meeting Objectives</vt:lpstr>
      <vt:lpstr>Meeting Objectives</vt:lpstr>
      <vt:lpstr>Meeting Objectives</vt:lpstr>
      <vt:lpstr>Meeting Objectives</vt:lpstr>
      <vt:lpstr>Meeting Objectives</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28</cp:revision>
  <dcterms:created xsi:type="dcterms:W3CDTF">2024-08-02T02:04:00Z</dcterms:created>
  <dcterms:modified xsi:type="dcterms:W3CDTF">2024-10-30T07:31:36Z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462A278B120F42B0B344FB26651BBAE0_12</vt:lpwstr>
  </property>
  <property fmtid="{D5CDD505-2E9C-101B-9397-08002B2CF9AE}" pid="3" name="KSOProductBuildVer">
    <vt:lpwstr>1033-12.2.0.18607</vt:lpwstr>
  </property>
</Properties>
</file>