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wav" ContentType="audio/x-wav"/>
  <Default Extension="png" ContentType="image/png"/>
  <Default Extension="wdp" ContentType="image/vnd.ms-photo"/>
  <Default Extension="emf" ContentType="image/x-emf"/>
  <Default Extension="wmf" ContentType="image/x-wmf"/>
  <Default Extension="mp4" ContentType="video/mp4"/>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1.svg" ContentType="image/svg+xml"/>
  <Override PartName="/ppt/media/image13.svg" ContentType="image/svg+xml"/>
  <Override PartName="/ppt/media/image28.svg" ContentType="image/svg+xml"/>
  <Override PartName="/ppt/media/image31.svg" ContentType="image/svg+xml"/>
  <Override PartName="/ppt/media/image32.svg" ContentType="image/svg+xml"/>
  <Override PartName="/ppt/media/image48.svg" ContentType="image/svg+xml"/>
  <Override PartName="/ppt/media/image50.svg" ContentType="image/svg+xml"/>
  <Override PartName="/ppt/media/image52.svg" ContentType="image/svg+xml"/>
  <Override PartName="/ppt/media/image54.svg" ContentType="image/svg+xml"/>
  <Override PartName="/ppt/media/image55.svg" ContentType="image/svg+xml"/>
  <Override PartName="/ppt/media/image56.svg" ContentType="image/svg+xml"/>
  <Override PartName="/ppt/media/image62.svg" ContentType="image/svg+xml"/>
  <Override PartName="/ppt/media/image64.svg" ContentType="image/svg+xml"/>
  <Override PartName="/ppt/media/image66.svg" ContentType="image/svg+xml"/>
  <Override PartName="/ppt/media/image69.svg" ContentType="image/svg+xml"/>
  <Override PartName="/ppt/media/image72.svg" ContentType="image/svg+xml"/>
  <Override PartName="/ppt/media/image76.svg" ContentType="image/svg+xml"/>
  <Override PartName="/ppt/media/image78.svg" ContentType="image/svg+xml"/>
  <Override PartName="/ppt/media/image80.svg" ContentType="image/svg+xml"/>
  <Override PartName="/ppt/media/image82.svg" ContentType="image/svg+xml"/>
  <Override PartName="/ppt/media/image84.svg" ContentType="image/svg+xml"/>
  <Override PartName="/ppt/media/image9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3" r:id="rId4"/>
    <p:sldMasterId id="2147483685" r:id="rId5"/>
    <p:sldMasterId id="2147483697" r:id="rId6"/>
    <p:sldMasterId id="2147483709" r:id="rId7"/>
    <p:sldMasterId id="2147483721" r:id="rId8"/>
    <p:sldMasterId id="2147483733" r:id="rId9"/>
    <p:sldMasterId id="2147483745" r:id="rId10"/>
    <p:sldMasterId id="2147483757" r:id="rId11"/>
    <p:sldMasterId id="2147483769" r:id="rId12"/>
    <p:sldMasterId id="2147483781" r:id="rId13"/>
    <p:sldMasterId id="2147483794" r:id="rId14"/>
  </p:sldMasterIdLst>
  <p:notesMasterIdLst>
    <p:notesMasterId r:id="rId42"/>
  </p:notesMasterIdLst>
  <p:sldIdLst>
    <p:sldId id="279" r:id="rId15"/>
    <p:sldId id="280" r:id="rId16"/>
    <p:sldId id="257" r:id="rId17"/>
    <p:sldId id="256" r:id="rId18"/>
    <p:sldId id="533" r:id="rId19"/>
    <p:sldId id="281" r:id="rId20"/>
    <p:sldId id="282" r:id="rId21"/>
    <p:sldId id="283" r:id="rId22"/>
    <p:sldId id="284" r:id="rId23"/>
    <p:sldId id="563" r:id="rId24"/>
    <p:sldId id="565" r:id="rId25"/>
    <p:sldId id="286" r:id="rId26"/>
    <p:sldId id="287" r:id="rId27"/>
    <p:sldId id="288" r:id="rId28"/>
    <p:sldId id="269" r:id="rId29"/>
    <p:sldId id="289" r:id="rId30"/>
    <p:sldId id="271" r:id="rId31"/>
    <p:sldId id="273" r:id="rId32"/>
    <p:sldId id="275" r:id="rId33"/>
    <p:sldId id="277" r:id="rId34"/>
    <p:sldId id="290" r:id="rId35"/>
    <p:sldId id="291" r:id="rId36"/>
    <p:sldId id="278" r:id="rId37"/>
    <p:sldId id="562" r:id="rId38"/>
    <p:sldId id="561" r:id="rId39"/>
    <p:sldId id="300" r:id="rId40"/>
    <p:sldId id="272" r:id="rId41"/>
    <p:sldId id="301" r:id="rId43"/>
    <p:sldId id="302" r:id="rId44"/>
    <p:sldId id="303" r:id="rId45"/>
    <p:sldId id="304" r:id="rId46"/>
    <p:sldId id="305" r:id="rId47"/>
    <p:sldId id="30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119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Master" Target="slideMasters/slideMaster4.xml"/><Relationship Id="rId49" Type="http://schemas.openxmlformats.org/officeDocument/2006/relationships/presProps" Target="presProps.xml"/><Relationship Id="rId48" Type="http://schemas.openxmlformats.org/officeDocument/2006/relationships/slide" Target="slides/slide33.xml"/><Relationship Id="rId47" Type="http://schemas.openxmlformats.org/officeDocument/2006/relationships/slide" Target="slides/slide32.xml"/><Relationship Id="rId46" Type="http://schemas.openxmlformats.org/officeDocument/2006/relationships/slide" Target="slides/slide31.xml"/><Relationship Id="rId45" Type="http://schemas.openxmlformats.org/officeDocument/2006/relationships/slide" Target="slides/slide30.xml"/><Relationship Id="rId44" Type="http://schemas.openxmlformats.org/officeDocument/2006/relationships/slide" Target="slides/slide29.xml"/><Relationship Id="rId43" Type="http://schemas.openxmlformats.org/officeDocument/2006/relationships/slide" Target="slides/slide28.xml"/><Relationship Id="rId42" Type="http://schemas.openxmlformats.org/officeDocument/2006/relationships/notesMaster" Target="notesMasters/notesMaster1.xml"/><Relationship Id="rId41" Type="http://schemas.openxmlformats.org/officeDocument/2006/relationships/slide" Target="slides/slide27.xml"/><Relationship Id="rId40" Type="http://schemas.openxmlformats.org/officeDocument/2006/relationships/slide" Target="slides/slide26.xml"/><Relationship Id="rId4" Type="http://schemas.openxmlformats.org/officeDocument/2006/relationships/slideMaster" Target="slideMasters/slideMaster3.xml"/><Relationship Id="rId39" Type="http://schemas.openxmlformats.org/officeDocument/2006/relationships/slide" Target="slides/slide25.xml"/><Relationship Id="rId38" Type="http://schemas.openxmlformats.org/officeDocument/2006/relationships/slide" Target="slides/slide24.xml"/><Relationship Id="rId37" Type="http://schemas.openxmlformats.org/officeDocument/2006/relationships/slide" Target="slides/slide23.xml"/><Relationship Id="rId36" Type="http://schemas.openxmlformats.org/officeDocument/2006/relationships/slide" Target="slides/slide22.xml"/><Relationship Id="rId35" Type="http://schemas.openxmlformats.org/officeDocument/2006/relationships/slide" Target="slides/slide21.xml"/><Relationship Id="rId34" Type="http://schemas.openxmlformats.org/officeDocument/2006/relationships/slide" Target="slides/slide20.xml"/><Relationship Id="rId33" Type="http://schemas.openxmlformats.org/officeDocument/2006/relationships/slide" Target="slides/slide19.xml"/><Relationship Id="rId32" Type="http://schemas.openxmlformats.org/officeDocument/2006/relationships/slide" Target="slides/slide18.xml"/><Relationship Id="rId31" Type="http://schemas.openxmlformats.org/officeDocument/2006/relationships/slide" Target="slides/slide17.xml"/><Relationship Id="rId30" Type="http://schemas.openxmlformats.org/officeDocument/2006/relationships/slide" Target="slides/slide16.xml"/><Relationship Id="rId3" Type="http://schemas.openxmlformats.org/officeDocument/2006/relationships/slideMaster" Target="slideMasters/slideMaster2.xml"/><Relationship Id="rId29" Type="http://schemas.openxmlformats.org/officeDocument/2006/relationships/slide" Target="slides/slide15.xml"/><Relationship Id="rId28" Type="http://schemas.openxmlformats.org/officeDocument/2006/relationships/slide" Target="slides/slide14.xml"/><Relationship Id="rId27" Type="http://schemas.openxmlformats.org/officeDocument/2006/relationships/slide" Target="slides/slide13.xml"/><Relationship Id="rId26" Type="http://schemas.openxmlformats.org/officeDocument/2006/relationships/slide" Target="slides/slide12.xml"/><Relationship Id="rId25" Type="http://schemas.openxmlformats.org/officeDocument/2006/relationships/slide" Target="slides/slide11.xml"/><Relationship Id="rId24" Type="http://schemas.openxmlformats.org/officeDocument/2006/relationships/slide" Target="slides/slide10.xml"/><Relationship Id="rId23" Type="http://schemas.openxmlformats.org/officeDocument/2006/relationships/slide" Target="slides/slide9.xml"/><Relationship Id="rId22" Type="http://schemas.openxmlformats.org/officeDocument/2006/relationships/slide" Target="slides/slide8.xml"/><Relationship Id="rId21" Type="http://schemas.openxmlformats.org/officeDocument/2006/relationships/slide" Target="slides/slide7.xml"/><Relationship Id="rId20" Type="http://schemas.openxmlformats.org/officeDocument/2006/relationships/slide" Target="slides/slide6.xml"/><Relationship Id="rId2" Type="http://schemas.openxmlformats.org/officeDocument/2006/relationships/theme" Target="theme/theme1.xml"/><Relationship Id="rId19" Type="http://schemas.openxmlformats.org/officeDocument/2006/relationships/slide" Target="slides/slide5.xml"/><Relationship Id="rId18" Type="http://schemas.openxmlformats.org/officeDocument/2006/relationships/slide" Target="slides/slide4.xml"/><Relationship Id="rId17" Type="http://schemas.openxmlformats.org/officeDocument/2006/relationships/slide" Target="slides/slide3.xml"/><Relationship Id="rId16" Type="http://schemas.openxmlformats.org/officeDocument/2006/relationships/slide" Target="slides/slide2.xml"/><Relationship Id="rId15" Type="http://schemas.openxmlformats.org/officeDocument/2006/relationships/slide" Target="slides/slide1.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C22D8-6542-40D3-A187-A4502AB3034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AA34C-D92F-44EA-8022-68EB5FE70A46}"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1A9EDA-0AB3-4B2E-806A-D9D11B210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CB5A94AA-BE27-4BED-86C4-8A50CA4767B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B5A94AA-BE27-4BED-86C4-8A50CA4767B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B5A94AA-BE27-4BED-86C4-8A50CA4767B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fld>
            <a:endParaRPr lang="zh-CN" alt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CB5A94AA-BE27-4BED-86C4-8A50CA4767B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B5A94AA-BE27-4BED-86C4-8A50CA4767B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B5A94AA-BE27-4BED-86C4-8A50CA4767B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CB5A94AA-BE27-4BED-86C4-8A50CA4767B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CB5A94AA-BE27-4BED-86C4-8A50CA4767B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CB5A94AA-BE27-4BED-86C4-8A50CA4767B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A94AA-BE27-4BED-86C4-8A50CA4767B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B5A94AA-BE27-4BED-86C4-8A50CA4767B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B5A94AA-BE27-4BED-86C4-8A50CA4767B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B5A94AA-BE27-4BED-86C4-8A50CA4767B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B5A94AA-BE27-4BED-86C4-8A50CA4767B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fld>
            <a:endParaRPr lang="zh-CN" alt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CB5A94AA-BE27-4BED-86C4-8A50CA4767B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B5A94AA-BE27-4BED-86C4-8A50CA4767B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B5A94AA-BE27-4BED-86C4-8A50CA4767B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CB5A94AA-BE27-4BED-86C4-8A50CA4767B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CB5A94AA-BE27-4BED-86C4-8A50CA4767B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CB5A94AA-BE27-4BED-86C4-8A50CA4767B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A94AA-BE27-4BED-86C4-8A50CA4767B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B5A94AA-BE27-4BED-86C4-8A50CA4767B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B5A94AA-BE27-4BED-86C4-8A50CA4767B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B5A94AA-BE27-4BED-86C4-8A50CA4767B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B5A94AA-BE27-4BED-86C4-8A50CA4767B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B5A94AA-BE27-4BED-86C4-8A50CA4767B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B5A94AA-BE27-4BED-86C4-8A50CA4767B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CB5A94AA-BE27-4BED-86C4-8A50CA4767B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CB5A94AA-BE27-4BED-86C4-8A50CA4767B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CB5A94AA-BE27-4BED-86C4-8A50CA4767B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A94AA-BE27-4BED-86C4-8A50CA4767B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B5A94AA-BE27-4BED-86C4-8A50CA4767B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B5A94AA-BE27-4BED-86C4-8A50CA4767B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3297CC-6F34-452F-B01A-7936FEBE97E3}" type="slidenum">
              <a:rPr lang="en-US" smtClean="0"/>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09.xml"/><Relationship Id="rId8" Type="http://schemas.openxmlformats.org/officeDocument/2006/relationships/slideLayout" Target="../slideLayouts/slideLayout108.xml"/><Relationship Id="rId7" Type="http://schemas.openxmlformats.org/officeDocument/2006/relationships/slideLayout" Target="../slideLayouts/slideLayout107.xml"/><Relationship Id="rId6" Type="http://schemas.openxmlformats.org/officeDocument/2006/relationships/slideLayout" Target="../slideLayouts/slideLayout106.xml"/><Relationship Id="rId5" Type="http://schemas.openxmlformats.org/officeDocument/2006/relationships/slideLayout" Target="../slideLayouts/slideLayout105.xml"/><Relationship Id="rId4" Type="http://schemas.openxmlformats.org/officeDocument/2006/relationships/slideLayout" Target="../slideLayouts/slideLayout104.xml"/><Relationship Id="rId3" Type="http://schemas.openxmlformats.org/officeDocument/2006/relationships/slideLayout" Target="../slideLayouts/slideLayout103.xml"/><Relationship Id="rId2" Type="http://schemas.openxmlformats.org/officeDocument/2006/relationships/slideLayout" Target="../slideLayouts/slideLayout102.xml"/><Relationship Id="rId12" Type="http://schemas.openxmlformats.org/officeDocument/2006/relationships/theme" Target="../theme/theme10.xml"/><Relationship Id="rId11" Type="http://schemas.openxmlformats.org/officeDocument/2006/relationships/slideLayout" Target="../slideLayouts/slideLayout111.xml"/><Relationship Id="rId10" Type="http://schemas.openxmlformats.org/officeDocument/2006/relationships/slideLayout" Target="../slideLayouts/slideLayout110.xml"/><Relationship Id="rId1"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20.xml"/><Relationship Id="rId8" Type="http://schemas.openxmlformats.org/officeDocument/2006/relationships/slideLayout" Target="../slideLayouts/slideLayout119.xml"/><Relationship Id="rId7" Type="http://schemas.openxmlformats.org/officeDocument/2006/relationships/slideLayout" Target="../slideLayouts/slideLayout118.xml"/><Relationship Id="rId6" Type="http://schemas.openxmlformats.org/officeDocument/2006/relationships/slideLayout" Target="../slideLayouts/slideLayout117.xml"/><Relationship Id="rId5" Type="http://schemas.openxmlformats.org/officeDocument/2006/relationships/slideLayout" Target="../slideLayouts/slideLayout116.xml"/><Relationship Id="rId4" Type="http://schemas.openxmlformats.org/officeDocument/2006/relationships/slideLayout" Target="../slideLayouts/slideLayout115.xml"/><Relationship Id="rId3" Type="http://schemas.openxmlformats.org/officeDocument/2006/relationships/slideLayout" Target="../slideLayouts/slideLayout114.xml"/><Relationship Id="rId2" Type="http://schemas.openxmlformats.org/officeDocument/2006/relationships/slideLayout" Target="../slideLayouts/slideLayout113.xml"/><Relationship Id="rId13" Type="http://schemas.openxmlformats.org/officeDocument/2006/relationships/theme" Target="../theme/theme11.xml"/><Relationship Id="rId12" Type="http://schemas.openxmlformats.org/officeDocument/2006/relationships/image" Target="../media/image2.png"/><Relationship Id="rId11" Type="http://schemas.openxmlformats.org/officeDocument/2006/relationships/slideLayout" Target="../slideLayouts/slideLayout122.xml"/><Relationship Id="rId10" Type="http://schemas.openxmlformats.org/officeDocument/2006/relationships/slideLayout" Target="../slideLayouts/slideLayout121.xml"/><Relationship Id="rId1"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31.xml"/><Relationship Id="rId8" Type="http://schemas.openxmlformats.org/officeDocument/2006/relationships/slideLayout" Target="../slideLayouts/slideLayout130.xml"/><Relationship Id="rId7" Type="http://schemas.openxmlformats.org/officeDocument/2006/relationships/slideLayout" Target="../slideLayouts/slideLayout129.xml"/><Relationship Id="rId6" Type="http://schemas.openxmlformats.org/officeDocument/2006/relationships/slideLayout" Target="../slideLayouts/slideLayout128.xml"/><Relationship Id="rId5" Type="http://schemas.openxmlformats.org/officeDocument/2006/relationships/slideLayout" Target="../slideLayouts/slideLayout127.xml"/><Relationship Id="rId4" Type="http://schemas.openxmlformats.org/officeDocument/2006/relationships/slideLayout" Target="../slideLayouts/slideLayout126.xml"/><Relationship Id="rId3" Type="http://schemas.openxmlformats.org/officeDocument/2006/relationships/slideLayout" Target="../slideLayouts/slideLayout125.xml"/><Relationship Id="rId2" Type="http://schemas.openxmlformats.org/officeDocument/2006/relationships/slideLayout" Target="../slideLayouts/slideLayout124.xml"/><Relationship Id="rId14" Type="http://schemas.openxmlformats.org/officeDocument/2006/relationships/theme" Target="../theme/theme12.xml"/><Relationship Id="rId13" Type="http://schemas.openxmlformats.org/officeDocument/2006/relationships/image" Target="../media/image1.png"/><Relationship Id="rId12" Type="http://schemas.openxmlformats.org/officeDocument/2006/relationships/slideLayout" Target="../slideLayouts/slideLayout134.xml"/><Relationship Id="rId11" Type="http://schemas.openxmlformats.org/officeDocument/2006/relationships/slideLayout" Target="../slideLayouts/slideLayout133.xml"/><Relationship Id="rId10" Type="http://schemas.openxmlformats.org/officeDocument/2006/relationships/slideLayout" Target="../slideLayouts/slideLayout132.xml"/><Relationship Id="rId1"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43.xml"/><Relationship Id="rId8" Type="http://schemas.openxmlformats.org/officeDocument/2006/relationships/slideLayout" Target="../slideLayouts/slideLayout142.xml"/><Relationship Id="rId7" Type="http://schemas.openxmlformats.org/officeDocument/2006/relationships/slideLayout" Target="../slideLayouts/slideLayout141.xml"/><Relationship Id="rId6" Type="http://schemas.openxmlformats.org/officeDocument/2006/relationships/slideLayout" Target="../slideLayouts/slideLayout140.xml"/><Relationship Id="rId5" Type="http://schemas.openxmlformats.org/officeDocument/2006/relationships/slideLayout" Target="../slideLayouts/slideLayout139.xml"/><Relationship Id="rId4" Type="http://schemas.openxmlformats.org/officeDocument/2006/relationships/slideLayout" Target="../slideLayouts/slideLayout138.xml"/><Relationship Id="rId3" Type="http://schemas.openxmlformats.org/officeDocument/2006/relationships/slideLayout" Target="../slideLayouts/slideLayout137.xml"/><Relationship Id="rId2" Type="http://schemas.openxmlformats.org/officeDocument/2006/relationships/slideLayout" Target="../slideLayouts/slideLayout136.xml"/><Relationship Id="rId13" Type="http://schemas.openxmlformats.org/officeDocument/2006/relationships/theme" Target="../theme/theme13.xml"/><Relationship Id="rId12" Type="http://schemas.openxmlformats.org/officeDocument/2006/relationships/slideLayout" Target="../slideLayouts/slideLayout146.xml"/><Relationship Id="rId11" Type="http://schemas.openxmlformats.org/officeDocument/2006/relationships/slideLayout" Target="../slideLayouts/slideLayout145.xml"/><Relationship Id="rId10" Type="http://schemas.openxmlformats.org/officeDocument/2006/relationships/slideLayout" Target="../slideLayouts/slideLayout144.xml"/><Relationship Id="rId1"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3" Type="http://schemas.openxmlformats.org/officeDocument/2006/relationships/theme" Target="../theme/theme3.xml"/><Relationship Id="rId12" Type="http://schemas.openxmlformats.org/officeDocument/2006/relationships/image" Target="../media/image1.png"/><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2" Type="http://schemas.openxmlformats.org/officeDocument/2006/relationships/theme" Target="../theme/theme4.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2" Type="http://schemas.openxmlformats.org/officeDocument/2006/relationships/theme" Target="../theme/theme5.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5.xml"/><Relationship Id="rId8" Type="http://schemas.openxmlformats.org/officeDocument/2006/relationships/slideLayout" Target="../slideLayouts/slideLayout64.xml"/><Relationship Id="rId7" Type="http://schemas.openxmlformats.org/officeDocument/2006/relationships/slideLayout" Target="../slideLayouts/slideLayout63.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3" Type="http://schemas.openxmlformats.org/officeDocument/2006/relationships/slideLayout" Target="../slideLayouts/slideLayout59.xml"/><Relationship Id="rId2" Type="http://schemas.openxmlformats.org/officeDocument/2006/relationships/slideLayout" Target="../slideLayouts/slideLayout58.xml"/><Relationship Id="rId12" Type="http://schemas.openxmlformats.org/officeDocument/2006/relationships/theme" Target="../theme/theme6.xml"/><Relationship Id="rId11" Type="http://schemas.openxmlformats.org/officeDocument/2006/relationships/slideLayout" Target="../slideLayouts/slideLayout67.xml"/><Relationship Id="rId10" Type="http://schemas.openxmlformats.org/officeDocument/2006/relationships/slideLayout" Target="../slideLayouts/slideLayout66.xml"/><Relationship Id="rId1"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6.xml"/><Relationship Id="rId8" Type="http://schemas.openxmlformats.org/officeDocument/2006/relationships/slideLayout" Target="../slideLayouts/slideLayout75.xml"/><Relationship Id="rId7" Type="http://schemas.openxmlformats.org/officeDocument/2006/relationships/slideLayout" Target="../slideLayouts/slideLayout74.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3" Type="http://schemas.openxmlformats.org/officeDocument/2006/relationships/slideLayout" Target="../slideLayouts/slideLayout70.xml"/><Relationship Id="rId2" Type="http://schemas.openxmlformats.org/officeDocument/2006/relationships/slideLayout" Target="../slideLayouts/slideLayout69.xml"/><Relationship Id="rId12" Type="http://schemas.openxmlformats.org/officeDocument/2006/relationships/theme" Target="../theme/theme7.xml"/><Relationship Id="rId11" Type="http://schemas.openxmlformats.org/officeDocument/2006/relationships/slideLayout" Target="../slideLayouts/slideLayout78.xml"/><Relationship Id="rId10" Type="http://schemas.openxmlformats.org/officeDocument/2006/relationships/slideLayout" Target="../slideLayouts/slideLayout77.xml"/><Relationship Id="rId1"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7.xml"/><Relationship Id="rId8" Type="http://schemas.openxmlformats.org/officeDocument/2006/relationships/slideLayout" Target="../slideLayouts/slideLayout86.xml"/><Relationship Id="rId7" Type="http://schemas.openxmlformats.org/officeDocument/2006/relationships/slideLayout" Target="../slideLayouts/slideLayout85.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 Id="rId3" Type="http://schemas.openxmlformats.org/officeDocument/2006/relationships/slideLayout" Target="../slideLayouts/slideLayout81.xml"/><Relationship Id="rId2" Type="http://schemas.openxmlformats.org/officeDocument/2006/relationships/slideLayout" Target="../slideLayouts/slideLayout80.xml"/><Relationship Id="rId12" Type="http://schemas.openxmlformats.org/officeDocument/2006/relationships/theme" Target="../theme/theme8.xml"/><Relationship Id="rId11" Type="http://schemas.openxmlformats.org/officeDocument/2006/relationships/slideLayout" Target="../slideLayouts/slideLayout89.xml"/><Relationship Id="rId10" Type="http://schemas.openxmlformats.org/officeDocument/2006/relationships/slideLayout" Target="../slideLayouts/slideLayout88.xml"/><Relationship Id="rId1"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98.xml"/><Relationship Id="rId8" Type="http://schemas.openxmlformats.org/officeDocument/2006/relationships/slideLayout" Target="../slideLayouts/slideLayout97.xml"/><Relationship Id="rId7" Type="http://schemas.openxmlformats.org/officeDocument/2006/relationships/slideLayout" Target="../slideLayouts/slideLayout96.xml"/><Relationship Id="rId6" Type="http://schemas.openxmlformats.org/officeDocument/2006/relationships/slideLayout" Target="../slideLayouts/slideLayout95.xml"/><Relationship Id="rId5" Type="http://schemas.openxmlformats.org/officeDocument/2006/relationships/slideLayout" Target="../slideLayouts/slideLayout94.xml"/><Relationship Id="rId4" Type="http://schemas.openxmlformats.org/officeDocument/2006/relationships/slideLayout" Target="../slideLayouts/slideLayout93.xml"/><Relationship Id="rId3" Type="http://schemas.openxmlformats.org/officeDocument/2006/relationships/slideLayout" Target="../slideLayouts/slideLayout92.xml"/><Relationship Id="rId2" Type="http://schemas.openxmlformats.org/officeDocument/2006/relationships/slideLayout" Target="../slideLayouts/slideLayout91.xml"/><Relationship Id="rId13" Type="http://schemas.openxmlformats.org/officeDocument/2006/relationships/theme" Target="../theme/theme9.xml"/><Relationship Id="rId12" Type="http://schemas.openxmlformats.org/officeDocument/2006/relationships/image" Target="../media/image2.png"/><Relationship Id="rId11" Type="http://schemas.openxmlformats.org/officeDocument/2006/relationships/slideLayout" Target="../slideLayouts/slideLayout100.xml"/><Relationship Id="rId10" Type="http://schemas.openxmlformats.org/officeDocument/2006/relationships/slideLayout" Target="../slideLayouts/slideLayout99.xml"/><Relationship Id="rId1"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A94AA-BE27-4BED-86C4-8A50CA4767B5}"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297CC-6F34-452F-B01A-7936FEBE97E3}"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p:cNvPicPr>
            <a:picLocks noChangeAspect="1"/>
          </p:cNvPicPr>
          <p:nvPr userDrawn="1"/>
        </p:nvPicPr>
        <p:blipFill>
          <a:blip r:embed="rId12"/>
          <a:stretch>
            <a:fillRect/>
          </a:stretch>
        </p:blipFill>
        <p:spPr>
          <a:xfrm>
            <a:off x="0" y="0"/>
            <a:ext cx="12219940" cy="6871970"/>
          </a:xfrm>
          <a:prstGeom prst="rect">
            <a:avLst/>
          </a:prstGeom>
        </p:spPr>
      </p:pic>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A94AA-BE27-4BED-86C4-8A50CA4767B5}"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297CC-6F34-452F-B01A-7936FEBE97E3}" type="slidenum">
              <a:rPr lang="en-US" smtClean="0"/>
            </a:fld>
            <a:endParaRPr lang="en-US"/>
          </a:p>
        </p:txBody>
      </p:sp>
      <p:pic>
        <p:nvPicPr>
          <p:cNvPr id="7" name="Picture 6" descr="A round pink label with white text and a black background&#10;&#10;Description automatically generated"/>
          <p:cNvPicPr>
            <a:picLocks noChangeAspect="1"/>
          </p:cNvPicPr>
          <p:nvPr userDrawn="1"/>
        </p:nvPicPr>
        <p:blipFill>
          <a:blip r:embed="rId13"/>
          <a:stretch>
            <a:fillRect/>
          </a:stretch>
        </p:blipFill>
        <p:spPr>
          <a:xfrm>
            <a:off x="-2228108" y="301652"/>
            <a:ext cx="1936500" cy="1936500"/>
          </a:xfrm>
          <a:prstGeom prst="rect">
            <a:avLst/>
          </a:prstGeom>
        </p:spPr>
      </p:pic>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A94AA-BE27-4BED-86C4-8A50CA4767B5}"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297CC-6F34-452F-B01A-7936FEBE97E3}"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p:cNvPicPr>
            <a:picLocks noChangeAspect="1"/>
          </p:cNvPicPr>
          <p:nvPr userDrawn="1"/>
        </p:nvPicPr>
        <p:blipFill>
          <a:blip r:embed="rId12"/>
          <a:stretch>
            <a:fillRect/>
          </a:stretch>
        </p:blipFill>
        <p:spPr>
          <a:xfrm>
            <a:off x="12295966" y="-208711"/>
            <a:ext cx="1936500" cy="1936500"/>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p:cNvPicPr>
            <a:picLocks noChangeAspect="1"/>
          </p:cNvPicPr>
          <p:nvPr userDrawn="1"/>
        </p:nvPicPr>
        <p:blipFill>
          <a:blip r:embed="rId12"/>
          <a:stretch>
            <a:fillRect/>
          </a:stretch>
        </p:blipFill>
        <p:spPr>
          <a:xfrm>
            <a:off x="-2228108" y="301652"/>
            <a:ext cx="1936500" cy="1936500"/>
          </a:xfrm>
          <a:prstGeom prst="rect">
            <a:avLst/>
          </a:prstGeom>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p:cNvPicPr>
            <a:picLocks noChangeAspect="1"/>
          </p:cNvPicPr>
          <p:nvPr userDrawn="1"/>
        </p:nvPicPr>
        <p:blipFill>
          <a:blip r:embed="rId12"/>
          <a:stretch>
            <a:fillRect/>
          </a:stretch>
        </p:blipFill>
        <p:spPr>
          <a:xfrm>
            <a:off x="0" y="0"/>
            <a:ext cx="12219940" cy="6871970"/>
          </a:xfrm>
          <a:prstGeom prst="rect">
            <a:avLst/>
          </a:prstGeom>
        </p:spPr>
      </p:pic>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135.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svg"/><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35.xml"/><Relationship Id="rId5" Type="http://schemas.openxmlformats.org/officeDocument/2006/relationships/image" Target="../media/image11.svg"/><Relationship Id="rId4" Type="http://schemas.openxmlformats.org/officeDocument/2006/relationships/image" Target="../media/image10.png"/><Relationship Id="rId3" Type="http://schemas.microsoft.com/office/2007/relationships/hdphoto" Target="../media/image9.wdp"/><Relationship Id="rId2" Type="http://schemas.openxmlformats.org/officeDocument/2006/relationships/image" Target="../media/image8.png"/><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9" Type="http://schemas.openxmlformats.org/officeDocument/2006/relationships/audio" Target="../media/audio1.wav"/><Relationship Id="rId8" Type="http://schemas.openxmlformats.org/officeDocument/2006/relationships/image" Target="../media/image40.png"/><Relationship Id="rId7" Type="http://schemas.openxmlformats.org/officeDocument/2006/relationships/image" Target="../media/image39.png"/><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0" Type="http://schemas.openxmlformats.org/officeDocument/2006/relationships/slideLayout" Target="../slideLayouts/slideLayout1.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43.png"/><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9" Type="http://schemas.openxmlformats.org/officeDocument/2006/relationships/image" Target="../media/image53.png"/><Relationship Id="rId8" Type="http://schemas.openxmlformats.org/officeDocument/2006/relationships/image" Target="../media/image52.svg"/><Relationship Id="rId7" Type="http://schemas.openxmlformats.org/officeDocument/2006/relationships/image" Target="../media/image51.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26.png"/><Relationship Id="rId3" Type="http://schemas.openxmlformats.org/officeDocument/2006/relationships/image" Target="../media/image48.svg"/><Relationship Id="rId2" Type="http://schemas.openxmlformats.org/officeDocument/2006/relationships/image" Target="../media/image47.png"/><Relationship Id="rId11" Type="http://schemas.openxmlformats.org/officeDocument/2006/relationships/slideLayout" Target="../slideLayouts/slideLayout30.xml"/><Relationship Id="rId10" Type="http://schemas.openxmlformats.org/officeDocument/2006/relationships/image" Target="../media/image12.png"/><Relationship Id="rId1" Type="http://schemas.openxmlformats.org/officeDocument/2006/relationships/image" Target="../media/image46.png"/></Relationships>
</file>

<file path=ppt/slides/_rels/slide16.xml.rels><?xml version="1.0" encoding="UTF-8" standalone="yes"?>
<Relationships xmlns="http://schemas.openxmlformats.org/package/2006/relationships"><Relationship Id="rId9" Type="http://schemas.openxmlformats.org/officeDocument/2006/relationships/image" Target="../media/image53.png"/><Relationship Id="rId8" Type="http://schemas.openxmlformats.org/officeDocument/2006/relationships/image" Target="../media/image56.svg"/><Relationship Id="rId7" Type="http://schemas.openxmlformats.org/officeDocument/2006/relationships/image" Target="../media/image51.png"/><Relationship Id="rId6" Type="http://schemas.openxmlformats.org/officeDocument/2006/relationships/image" Target="../media/image55.svg"/><Relationship Id="rId5" Type="http://schemas.openxmlformats.org/officeDocument/2006/relationships/image" Target="../media/image49.png"/><Relationship Id="rId4" Type="http://schemas.openxmlformats.org/officeDocument/2006/relationships/image" Target="../media/image26.png"/><Relationship Id="rId3" Type="http://schemas.openxmlformats.org/officeDocument/2006/relationships/image" Target="../media/image54.svg"/><Relationship Id="rId2" Type="http://schemas.openxmlformats.org/officeDocument/2006/relationships/image" Target="../media/image47.png"/><Relationship Id="rId11" Type="http://schemas.openxmlformats.org/officeDocument/2006/relationships/slideLayout" Target="../slideLayouts/slideLayout30.xml"/><Relationship Id="rId10" Type="http://schemas.openxmlformats.org/officeDocument/2006/relationships/image" Target="../media/image57.jpeg"/><Relationship Id="rId1" Type="http://schemas.openxmlformats.org/officeDocument/2006/relationships/image" Target="../media/image46.png"/></Relationships>
</file>

<file path=ppt/slides/_rels/slide17.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65.png"/><Relationship Id="rId7" Type="http://schemas.openxmlformats.org/officeDocument/2006/relationships/image" Target="../media/image64.svg"/><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0" Type="http://schemas.openxmlformats.org/officeDocument/2006/relationships/slideLayout" Target="../slideLayouts/slideLayout41.xml"/><Relationship Id="rId1" Type="http://schemas.openxmlformats.org/officeDocument/2006/relationships/image" Target="../media/image58.png"/></Relationships>
</file>

<file path=ppt/slides/_rels/slide18.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67.png"/><Relationship Id="rId7" Type="http://schemas.openxmlformats.org/officeDocument/2006/relationships/image" Target="../media/image64.svg"/><Relationship Id="rId6" Type="http://schemas.openxmlformats.org/officeDocument/2006/relationships/image" Target="../media/image63.png"/><Relationship Id="rId5" Type="http://schemas.openxmlformats.org/officeDocument/2006/relationships/image" Target="../media/image66.svg"/><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0" Type="http://schemas.openxmlformats.org/officeDocument/2006/relationships/slideLayout" Target="../slideLayouts/slideLayout52.xml"/><Relationship Id="rId1"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63.xml"/><Relationship Id="rId7" Type="http://schemas.openxmlformats.org/officeDocument/2006/relationships/image" Target="../media/image62.svg"/><Relationship Id="rId6" Type="http://schemas.openxmlformats.org/officeDocument/2006/relationships/image" Target="../media/image61.png"/><Relationship Id="rId5" Type="http://schemas.openxmlformats.org/officeDocument/2006/relationships/image" Target="../media/image68.png"/><Relationship Id="rId4" Type="http://schemas.openxmlformats.org/officeDocument/2006/relationships/image" Target="../media/image64.svg"/><Relationship Id="rId3"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image" Target="../media/image58.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70.png"/><Relationship Id="rId7" Type="http://schemas.openxmlformats.org/officeDocument/2006/relationships/image" Target="../media/image69.svg"/><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0" Type="http://schemas.openxmlformats.org/officeDocument/2006/relationships/slideLayout" Target="../slideLayouts/slideLayout74.xml"/><Relationship Id="rId1" Type="http://schemas.openxmlformats.org/officeDocument/2006/relationships/image" Target="../media/image58.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74.xml"/><Relationship Id="rId5" Type="http://schemas.openxmlformats.org/officeDocument/2006/relationships/image" Target="../media/image69.svg"/><Relationship Id="rId4" Type="http://schemas.openxmlformats.org/officeDocument/2006/relationships/image" Target="../media/image63.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07.xml"/><Relationship Id="rId4" Type="http://schemas.openxmlformats.org/officeDocument/2006/relationships/image" Target="../media/image73.png"/><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image" Target="../media/image59.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123.xml"/><Relationship Id="rId5" Type="http://schemas.openxmlformats.org/officeDocument/2006/relationships/image" Target="../media/image11.svg"/><Relationship Id="rId4" Type="http://schemas.openxmlformats.org/officeDocument/2006/relationships/image" Target="../media/image10.png"/><Relationship Id="rId3" Type="http://schemas.microsoft.com/office/2007/relationships/hdphoto" Target="../media/image9.wdp"/><Relationship Id="rId2" Type="http://schemas.openxmlformats.org/officeDocument/2006/relationships/image" Target="../media/image8.png"/><Relationship Id="rId1" Type="http://schemas.openxmlformats.org/officeDocument/2006/relationships/image" Target="../media/image7.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23.xml"/><Relationship Id="rId3" Type="http://schemas.openxmlformats.org/officeDocument/2006/relationships/image" Target="../media/image74.png"/><Relationship Id="rId2" Type="http://schemas.openxmlformats.org/officeDocument/2006/relationships/image" Target="../media/image44.png"/><Relationship Id="rId1" Type="http://schemas.openxmlformats.org/officeDocument/2006/relationships/image" Target="../media/image7.png"/></Relationships>
</file>

<file path=ppt/slides/_rels/slide26.xml.rels><?xml version="1.0" encoding="UTF-8" standalone="yes"?>
<Relationships xmlns="http://schemas.openxmlformats.org/package/2006/relationships"><Relationship Id="rId9" Type="http://schemas.openxmlformats.org/officeDocument/2006/relationships/image" Target="../media/image83.png"/><Relationship Id="rId8" Type="http://schemas.openxmlformats.org/officeDocument/2006/relationships/image" Target="../media/image82.svg"/><Relationship Id="rId7" Type="http://schemas.openxmlformats.org/officeDocument/2006/relationships/image" Target="../media/image81.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 Id="rId3" Type="http://schemas.openxmlformats.org/officeDocument/2006/relationships/image" Target="../media/image77.png"/><Relationship Id="rId20" Type="http://schemas.openxmlformats.org/officeDocument/2006/relationships/slideLayout" Target="../slideLayouts/slideLayout85.xml"/><Relationship Id="rId2" Type="http://schemas.openxmlformats.org/officeDocument/2006/relationships/image" Target="../media/image76.svg"/><Relationship Id="rId19" Type="http://schemas.openxmlformats.org/officeDocument/2006/relationships/tags" Target="../tags/tag1.xml"/><Relationship Id="rId18" Type="http://schemas.openxmlformats.org/officeDocument/2006/relationships/image" Target="../media/image90.png"/><Relationship Id="rId17" Type="http://schemas.microsoft.com/office/2007/relationships/media" Target="../media/media2.m4a"/><Relationship Id="rId16" Type="http://schemas.openxmlformats.org/officeDocument/2006/relationships/audio" Target="../media/media2.m4a"/><Relationship Id="rId15" Type="http://schemas.openxmlformats.org/officeDocument/2006/relationships/image" Target="../media/image89.png"/><Relationship Id="rId14" Type="http://schemas.microsoft.com/office/2007/relationships/hdphoto" Target="../media/image88.wdp"/><Relationship Id="rId13" Type="http://schemas.openxmlformats.org/officeDocument/2006/relationships/image" Target="../media/image87.png"/><Relationship Id="rId12" Type="http://schemas.microsoft.com/office/2007/relationships/hdphoto" Target="../media/image86.wdp"/><Relationship Id="rId11" Type="http://schemas.openxmlformats.org/officeDocument/2006/relationships/image" Target="../media/image85.png"/><Relationship Id="rId10" Type="http://schemas.openxmlformats.org/officeDocument/2006/relationships/image" Target="../media/image84.svg"/><Relationship Id="rId1" Type="http://schemas.openxmlformats.org/officeDocument/2006/relationships/image" Target="../media/image75.pn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vmlDrawing" Target="../drawings/vmlDrawing1.vml"/><Relationship Id="rId5" Type="http://schemas.openxmlformats.org/officeDocument/2006/relationships/slideLayout" Target="../slideLayouts/slideLayout91.xml"/><Relationship Id="rId4" Type="http://schemas.openxmlformats.org/officeDocument/2006/relationships/image" Target="../media/image94.png"/><Relationship Id="rId3" Type="http://schemas.openxmlformats.org/officeDocument/2006/relationships/image" Target="../media/image93.png"/><Relationship Id="rId2" Type="http://schemas.openxmlformats.org/officeDocument/2006/relationships/image" Target="../media/image92.emf"/><Relationship Id="rId1" Type="http://schemas.openxmlformats.org/officeDocument/2006/relationships/image" Target="../media/image91.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6.png"/><Relationship Id="rId2" Type="http://schemas.openxmlformats.org/officeDocument/2006/relationships/image" Target="../media/image44.png"/><Relationship Id="rId1"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audio" Target="../media/audio2.wav"/><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png"/><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1.svg"/><Relationship Id="rId4" Type="http://schemas.openxmlformats.org/officeDocument/2006/relationships/image" Target="../media/image10.png"/><Relationship Id="rId3" Type="http://schemas.microsoft.com/office/2007/relationships/hdphoto" Target="../media/image9.wdp"/><Relationship Id="rId2" Type="http://schemas.openxmlformats.org/officeDocument/2006/relationships/image" Target="../media/image8.png"/><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image" Target="../media/image7.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image" Target="../media/image7.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9.png"/><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image" Target="../media/image7.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113.xml"/><Relationship Id="rId4" Type="http://schemas.openxmlformats.org/officeDocument/2006/relationships/image" Target="../media/image109.png"/><Relationship Id="rId3" Type="http://schemas.microsoft.com/office/2007/relationships/hdphoto" Target="../media/image108.wdp"/><Relationship Id="rId2" Type="http://schemas.openxmlformats.org/officeDocument/2006/relationships/image" Target="../media/image107.png"/><Relationship Id="rId1" Type="http://schemas.openxmlformats.org/officeDocument/2006/relationships/image" Target="../media/image106.jpe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19.png"/><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image" Target="../media/image16.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0.png"/><Relationship Id="rId3" Type="http://schemas.microsoft.com/office/2007/relationships/hdphoto" Target="../media/image9.wdp"/><Relationship Id="rId2" Type="http://schemas.openxmlformats.org/officeDocument/2006/relationships/image" Target="../media/image8.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23.wdp"/><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image23.wdp"/><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sv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p:cNvPicPr>
            <a:picLocks noChangeAspect="1"/>
          </p:cNvPicPr>
          <p:nvPr/>
        </p:nvPicPr>
        <p:blipFill rotWithShape="1">
          <a:blip r:embed="rId2">
            <a:extLst>
              <a:ext uri="{28A0092B-C50C-407E-A947-70E740481C1C}">
                <a14:useLocalDpi xmlns:a14="http://schemas.microsoft.com/office/drawing/2010/main" val="0"/>
              </a:ext>
            </a:extLst>
          </a:blip>
          <a:srcRect t="3210" b="7521"/>
          <a:stretch>
            <a:fillRect/>
          </a:stretch>
        </p:blipFill>
        <p:spPr>
          <a:xfrm>
            <a:off x="2448560" y="2941093"/>
            <a:ext cx="6964680" cy="3916907"/>
          </a:xfrm>
          <a:prstGeom prst="rect">
            <a:avLst/>
          </a:prstGeom>
        </p:spPr>
      </p:pic>
      <p:pic>
        <p:nvPicPr>
          <p:cNvPr id="2" name="Picture 1"/>
          <p:cNvPicPr>
            <a:picLocks noChangeAspect="1"/>
          </p:cNvPicPr>
          <p:nvPr/>
        </p:nvPicPr>
        <p:blipFill>
          <a:blip r:embed="rId3"/>
          <a:stretch>
            <a:fillRect/>
          </a:stretch>
        </p:blipFill>
        <p:spPr>
          <a:xfrm>
            <a:off x="2275520" y="1216067"/>
            <a:ext cx="7397121" cy="19671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23" name="Freeform 3"/>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2"/>
            <a:stretch>
              <a:fillRect/>
            </a:stretch>
          </a:blipFill>
        </p:spPr>
        <p:txBody>
          <a:bodyPr/>
          <a:lstStyle/>
          <a:p>
            <a:pPr defTabSz="609600"/>
            <a:endParaRPr lang="en-US" sz="1200">
              <a:solidFill>
                <a:prstClr val="black"/>
              </a:solidFill>
              <a:latin typeface="Calibri" panose="020F0502020204030204"/>
            </a:endParaRPr>
          </a:p>
        </p:txBody>
      </p:sp>
      <p:sp>
        <p:nvSpPr>
          <p:cNvPr id="24" name="Freeform 4"/>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2"/>
            <a:stretch>
              <a:fillRect/>
            </a:stretch>
          </a:blipFill>
        </p:spPr>
        <p:txBody>
          <a:bodyPr/>
          <a:lstStyle/>
          <a:p>
            <a:pPr defTabSz="609600"/>
            <a:endParaRPr lang="en-US" sz="1200">
              <a:solidFill>
                <a:prstClr val="black"/>
              </a:solidFill>
              <a:latin typeface="Calibri" panose="020F0502020204030204"/>
            </a:endParaRPr>
          </a:p>
        </p:txBody>
      </p:sp>
      <p:sp>
        <p:nvSpPr>
          <p:cNvPr id="25" name="Freeform 5"/>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2"/>
            <a:stretch>
              <a:fillRect/>
            </a:stretch>
          </a:blipFill>
        </p:spPr>
        <p:txBody>
          <a:bodyPr/>
          <a:lstStyle/>
          <a:p>
            <a:pPr defTabSz="609600"/>
            <a:endParaRPr lang="en-US" sz="1200">
              <a:solidFill>
                <a:prstClr val="black"/>
              </a:solidFill>
              <a:latin typeface="Calibri" panose="020F0502020204030204"/>
            </a:endParaRPr>
          </a:p>
        </p:txBody>
      </p:sp>
      <p:grpSp>
        <p:nvGrpSpPr>
          <p:cNvPr id="26" name="Group 9"/>
          <p:cNvGrpSpPr/>
          <p:nvPr/>
        </p:nvGrpSpPr>
        <p:grpSpPr>
          <a:xfrm>
            <a:off x="5937624" y="3985463"/>
            <a:ext cx="2709568" cy="2872537"/>
            <a:chOff x="0" y="0"/>
            <a:chExt cx="6450085" cy="6838029"/>
          </a:xfrm>
        </p:grpSpPr>
        <p:sp>
          <p:nvSpPr>
            <p:cNvPr id="27" name="Freeform 10"/>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3">
                <a:extLst>
                  <a:ext uri="{96DAC541-7B7A-43D3-8B79-37D633B846F1}">
                    <asvg:svgBlip xmlns:asvg="http://schemas.microsoft.com/office/drawing/2016/SVG/main" r:embed="rId4"/>
                  </a:ext>
                </a:extLst>
              </a:blip>
              <a:stretch>
                <a:fillRect l="-3007" r="-3007"/>
              </a:stretch>
            </a:blipFill>
          </p:spPr>
          <p:txBody>
            <a:bodyPr/>
            <a:lstStyle/>
            <a:p>
              <a:pPr defTabSz="609600"/>
              <a:endParaRPr lang="en-US" sz="1200">
                <a:solidFill>
                  <a:prstClr val="black"/>
                </a:solidFill>
                <a:latin typeface="Calibri" panose="020F0502020204030204"/>
              </a:endParaRPr>
            </a:p>
          </p:txBody>
        </p:sp>
        <p:sp>
          <p:nvSpPr>
            <p:cNvPr id="28" name="TextBox 11"/>
            <p:cNvSpPr txBox="1"/>
            <p:nvPr/>
          </p:nvSpPr>
          <p:spPr>
            <a:xfrm>
              <a:off x="724517" y="2685591"/>
              <a:ext cx="5001053" cy="3269331"/>
            </a:xfrm>
            <a:prstGeom prst="rect">
              <a:avLst/>
            </a:prstGeom>
          </p:spPr>
          <p:txBody>
            <a:bodyPr lIns="0" tIns="0" rIns="0" bIns="0" rtlCol="0" anchor="t">
              <a:spAutoFit/>
            </a:bodyPr>
            <a:lstStyle/>
            <a:p>
              <a:pPr algn="ctr" defTabSz="609600">
                <a:lnSpc>
                  <a:spcPts val="5600"/>
                </a:lnSpc>
                <a:spcBef>
                  <a:spcPct val="0"/>
                </a:spcBef>
              </a:pPr>
              <a:r>
                <a:rPr lang="en-US" sz="4000" dirty="0" err="1">
                  <a:solidFill>
                    <a:srgbClr val="820624"/>
                  </a:solidFill>
                  <a:latin typeface="Cambria Bold"/>
                </a:rPr>
                <a:t>thoai</a:t>
              </a:r>
              <a:r>
                <a:rPr lang="en-US" sz="4000" dirty="0">
                  <a:solidFill>
                    <a:srgbClr val="820624"/>
                  </a:solidFill>
                  <a:latin typeface="Cambria Bold"/>
                </a:rPr>
                <a:t> </a:t>
              </a:r>
              <a:r>
                <a:rPr lang="en-US" sz="4000" dirty="0" err="1">
                  <a:solidFill>
                    <a:srgbClr val="820624"/>
                  </a:solidFill>
                  <a:latin typeface="Cambria Bold"/>
                </a:rPr>
                <a:t>thoải</a:t>
              </a:r>
              <a:endParaRPr lang="en-US" sz="4000" dirty="0">
                <a:solidFill>
                  <a:srgbClr val="820624"/>
                </a:solidFill>
                <a:latin typeface="Cambria Bold"/>
              </a:endParaRPr>
            </a:p>
          </p:txBody>
        </p:sp>
      </p:grpSp>
      <p:grpSp>
        <p:nvGrpSpPr>
          <p:cNvPr id="29" name="Group 12"/>
          <p:cNvGrpSpPr/>
          <p:nvPr/>
        </p:nvGrpSpPr>
        <p:grpSpPr>
          <a:xfrm>
            <a:off x="386681" y="886329"/>
            <a:ext cx="2696207" cy="2858372"/>
            <a:chOff x="0" y="0"/>
            <a:chExt cx="6450085" cy="6838029"/>
          </a:xfrm>
        </p:grpSpPr>
        <p:sp>
          <p:nvSpPr>
            <p:cNvPr id="30" name="Freeform 13"/>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3">
                <a:extLst>
                  <a:ext uri="{96DAC541-7B7A-43D3-8B79-37D633B846F1}">
                    <asvg:svgBlip xmlns:asvg="http://schemas.microsoft.com/office/drawing/2016/SVG/main" r:embed="rId5"/>
                  </a:ext>
                </a:extLst>
              </a:blip>
              <a:stretch>
                <a:fillRect l="-3007" r="-3007"/>
              </a:stretch>
            </a:blipFill>
          </p:spPr>
          <p:txBody>
            <a:bodyPr/>
            <a:lstStyle/>
            <a:p>
              <a:pPr defTabSz="609600"/>
              <a:endParaRPr lang="en-US" sz="1200">
                <a:solidFill>
                  <a:prstClr val="black"/>
                </a:solidFill>
                <a:latin typeface="Calibri" panose="020F0502020204030204"/>
              </a:endParaRPr>
            </a:p>
          </p:txBody>
        </p:sp>
        <p:sp>
          <p:nvSpPr>
            <p:cNvPr id="51" name="TextBox 14"/>
            <p:cNvSpPr txBox="1"/>
            <p:nvPr/>
          </p:nvSpPr>
          <p:spPr>
            <a:xfrm>
              <a:off x="724517" y="2685591"/>
              <a:ext cx="5001054" cy="1567528"/>
            </a:xfrm>
            <a:prstGeom prst="rect">
              <a:avLst/>
            </a:prstGeom>
          </p:spPr>
          <p:txBody>
            <a:bodyPr lIns="0" tIns="0" rIns="0" bIns="0" rtlCol="0" anchor="t">
              <a:spAutoFit/>
            </a:bodyPr>
            <a:lstStyle/>
            <a:p>
              <a:pPr algn="ctr" defTabSz="609600">
                <a:lnSpc>
                  <a:spcPts val="5600"/>
                </a:lnSpc>
                <a:spcBef>
                  <a:spcPct val="0"/>
                </a:spcBef>
              </a:pPr>
              <a:r>
                <a:rPr lang="en-US" sz="4000" dirty="0" err="1">
                  <a:solidFill>
                    <a:srgbClr val="820624"/>
                  </a:solidFill>
                  <a:latin typeface="Cambria Bold"/>
                </a:rPr>
                <a:t>núi</a:t>
              </a:r>
              <a:r>
                <a:rPr lang="en-US" sz="4000" dirty="0">
                  <a:solidFill>
                    <a:srgbClr val="820624"/>
                  </a:solidFill>
                  <a:latin typeface="Cambria Bold"/>
                </a:rPr>
                <a:t> </a:t>
              </a:r>
              <a:r>
                <a:rPr lang="en-US" sz="4000" dirty="0" err="1">
                  <a:solidFill>
                    <a:srgbClr val="820624"/>
                  </a:solidFill>
                  <a:latin typeface="Cambria Bold"/>
                </a:rPr>
                <a:t>lửa</a:t>
              </a:r>
              <a:endParaRPr lang="en-US" sz="4000" dirty="0">
                <a:solidFill>
                  <a:srgbClr val="820624"/>
                </a:solidFill>
                <a:latin typeface="Cambria Bold"/>
              </a:endParaRPr>
            </a:p>
          </p:txBody>
        </p:sp>
      </p:grpSp>
      <p:grpSp>
        <p:nvGrpSpPr>
          <p:cNvPr id="52" name="Group 15"/>
          <p:cNvGrpSpPr/>
          <p:nvPr/>
        </p:nvGrpSpPr>
        <p:grpSpPr>
          <a:xfrm>
            <a:off x="1999201" y="3429000"/>
            <a:ext cx="2749836" cy="2915227"/>
            <a:chOff x="0" y="0"/>
            <a:chExt cx="6450085" cy="6838029"/>
          </a:xfrm>
        </p:grpSpPr>
        <p:sp>
          <p:nvSpPr>
            <p:cNvPr id="53" name="Freeform 16"/>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3">
                <a:extLst>
                  <a:ext uri="{96DAC541-7B7A-43D3-8B79-37D633B846F1}">
                    <asvg:svgBlip xmlns:asvg="http://schemas.microsoft.com/office/drawing/2016/SVG/main" r:embed="rId5"/>
                  </a:ext>
                </a:extLst>
              </a:blip>
              <a:stretch>
                <a:fillRect l="-3007" r="-3007"/>
              </a:stretch>
            </a:blipFill>
          </p:spPr>
          <p:txBody>
            <a:bodyPr/>
            <a:lstStyle/>
            <a:p>
              <a:pPr defTabSz="609600"/>
              <a:endParaRPr lang="en-US" sz="1200">
                <a:solidFill>
                  <a:prstClr val="black"/>
                </a:solidFill>
                <a:latin typeface="Calibri" panose="020F0502020204030204"/>
              </a:endParaRPr>
            </a:p>
          </p:txBody>
        </p:sp>
        <p:sp>
          <p:nvSpPr>
            <p:cNvPr id="54" name="TextBox 17"/>
            <p:cNvSpPr txBox="1"/>
            <p:nvPr/>
          </p:nvSpPr>
          <p:spPr>
            <a:xfrm>
              <a:off x="724517" y="2685590"/>
              <a:ext cx="5001054" cy="1536957"/>
            </a:xfrm>
            <a:prstGeom prst="rect">
              <a:avLst/>
            </a:prstGeom>
          </p:spPr>
          <p:txBody>
            <a:bodyPr lIns="0" tIns="0" rIns="0" bIns="0" rtlCol="0" anchor="t">
              <a:spAutoFit/>
            </a:bodyPr>
            <a:lstStyle/>
            <a:p>
              <a:pPr algn="ctr" defTabSz="609600">
                <a:lnSpc>
                  <a:spcPts val="5600"/>
                </a:lnSpc>
                <a:spcBef>
                  <a:spcPct val="0"/>
                </a:spcBef>
              </a:pPr>
              <a:r>
                <a:rPr lang="en-US" sz="4000" dirty="0" err="1">
                  <a:solidFill>
                    <a:srgbClr val="820624"/>
                  </a:solidFill>
                  <a:latin typeface="Cambria Bold"/>
                </a:rPr>
                <a:t>hình</a:t>
              </a:r>
              <a:r>
                <a:rPr lang="en-US" sz="4000" dirty="0">
                  <a:solidFill>
                    <a:srgbClr val="820624"/>
                  </a:solidFill>
                  <a:latin typeface="Cambria Bold"/>
                </a:rPr>
                <a:t> </a:t>
              </a:r>
              <a:r>
                <a:rPr lang="en-US" sz="4000" dirty="0" err="1">
                  <a:solidFill>
                    <a:srgbClr val="820624"/>
                  </a:solidFill>
                  <a:latin typeface="Cambria Bold"/>
                </a:rPr>
                <a:t>nón</a:t>
              </a:r>
              <a:endParaRPr lang="en-US" sz="4000" dirty="0">
                <a:solidFill>
                  <a:srgbClr val="820624"/>
                </a:solidFill>
                <a:latin typeface="Cambria Bold"/>
              </a:endParaRPr>
            </a:p>
          </p:txBody>
        </p:sp>
      </p:grpSp>
      <p:grpSp>
        <p:nvGrpSpPr>
          <p:cNvPr id="55" name="Group 18"/>
          <p:cNvGrpSpPr/>
          <p:nvPr/>
        </p:nvGrpSpPr>
        <p:grpSpPr>
          <a:xfrm>
            <a:off x="4876602" y="1435437"/>
            <a:ext cx="2421509" cy="3101153"/>
            <a:chOff x="0" y="0"/>
            <a:chExt cx="5570506" cy="7133979"/>
          </a:xfrm>
        </p:grpSpPr>
        <p:sp>
          <p:nvSpPr>
            <p:cNvPr id="56" name="Freeform 19"/>
            <p:cNvSpPr/>
            <p:nvPr/>
          </p:nvSpPr>
          <p:spPr>
            <a:xfrm>
              <a:off x="0" y="0"/>
              <a:ext cx="5570506" cy="7133979"/>
            </a:xfrm>
            <a:custGeom>
              <a:avLst/>
              <a:gdLst/>
              <a:ahLst/>
              <a:cxnLst/>
              <a:rect l="l" t="t" r="r" b="b"/>
              <a:pathLst>
                <a:path w="5570506" h="7133979">
                  <a:moveTo>
                    <a:pt x="0" y="0"/>
                  </a:moveTo>
                  <a:lnTo>
                    <a:pt x="5570506" y="0"/>
                  </a:lnTo>
                  <a:lnTo>
                    <a:pt x="5570506" y="7133979"/>
                  </a:lnTo>
                  <a:lnTo>
                    <a:pt x="0" y="7133979"/>
                  </a:lnTo>
                  <a:lnTo>
                    <a:pt x="0" y="0"/>
                  </a:lnTo>
                  <a:close/>
                </a:path>
              </a:pathLst>
            </a:custGeom>
            <a:blipFill>
              <a:blip r:embed="rId3">
                <a:extLst>
                  <a:ext uri="{96DAC541-7B7A-43D3-8B79-37D633B846F1}">
                    <asvg:svgBlip xmlns:asvg="http://schemas.microsoft.com/office/drawing/2016/SVG/main" r:embed="rId5"/>
                  </a:ext>
                </a:extLst>
              </a:blip>
              <a:stretch>
                <a:fillRect l="-14033" r="-14033"/>
              </a:stretch>
            </a:blipFill>
          </p:spPr>
          <p:txBody>
            <a:bodyPr/>
            <a:lstStyle/>
            <a:p>
              <a:pPr defTabSz="609600"/>
              <a:endParaRPr lang="en-US" sz="1200">
                <a:solidFill>
                  <a:prstClr val="black"/>
                </a:solidFill>
                <a:latin typeface="Calibri" panose="020F0502020204030204"/>
              </a:endParaRPr>
            </a:p>
          </p:txBody>
        </p:sp>
        <p:sp>
          <p:nvSpPr>
            <p:cNvPr id="57" name="TextBox 20"/>
            <p:cNvSpPr txBox="1"/>
            <p:nvPr/>
          </p:nvSpPr>
          <p:spPr>
            <a:xfrm>
              <a:off x="484288" y="2237300"/>
              <a:ext cx="4601927" cy="1397450"/>
            </a:xfrm>
            <a:prstGeom prst="rect">
              <a:avLst/>
            </a:prstGeom>
          </p:spPr>
          <p:txBody>
            <a:bodyPr lIns="0" tIns="0" rIns="0" bIns="0" rtlCol="0" anchor="t">
              <a:spAutoFit/>
            </a:bodyPr>
            <a:lstStyle/>
            <a:p>
              <a:pPr algn="ctr" defTabSz="609600">
                <a:lnSpc>
                  <a:spcPts val="5155"/>
                </a:lnSpc>
                <a:spcBef>
                  <a:spcPct val="0"/>
                </a:spcBef>
              </a:pPr>
              <a:r>
                <a:rPr lang="en-US" sz="3680" dirty="0" err="1">
                  <a:solidFill>
                    <a:srgbClr val="820624"/>
                  </a:solidFill>
                  <a:latin typeface="Cambria Bold"/>
                </a:rPr>
                <a:t>nóng</a:t>
              </a:r>
              <a:r>
                <a:rPr lang="en-US" sz="3680" dirty="0">
                  <a:solidFill>
                    <a:srgbClr val="820624"/>
                  </a:solidFill>
                  <a:latin typeface="Cambria Bold"/>
                </a:rPr>
                <a:t> </a:t>
              </a:r>
              <a:r>
                <a:rPr lang="en-US" sz="3680" dirty="0" err="1">
                  <a:solidFill>
                    <a:srgbClr val="820624"/>
                  </a:solidFill>
                  <a:latin typeface="Cambria Bold"/>
                </a:rPr>
                <a:t>rẫy</a:t>
              </a:r>
              <a:endParaRPr lang="en-US" sz="3680" dirty="0">
                <a:solidFill>
                  <a:srgbClr val="820624"/>
                </a:solidFill>
                <a:latin typeface="Cambria Bold"/>
              </a:endParaRPr>
            </a:p>
          </p:txBody>
        </p:sp>
      </p:grpSp>
      <p:grpSp>
        <p:nvGrpSpPr>
          <p:cNvPr id="58" name="Group 21"/>
          <p:cNvGrpSpPr/>
          <p:nvPr/>
        </p:nvGrpSpPr>
        <p:grpSpPr>
          <a:xfrm>
            <a:off x="8150666" y="1334730"/>
            <a:ext cx="2648930" cy="2808251"/>
            <a:chOff x="0" y="0"/>
            <a:chExt cx="6450085" cy="6838029"/>
          </a:xfrm>
        </p:grpSpPr>
        <p:sp>
          <p:nvSpPr>
            <p:cNvPr id="59" name="Freeform 22"/>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3">
                <a:extLst>
                  <a:ext uri="{96DAC541-7B7A-43D3-8B79-37D633B846F1}">
                    <asvg:svgBlip xmlns:asvg="http://schemas.microsoft.com/office/drawing/2016/SVG/main" r:embed="rId4"/>
                  </a:ext>
                </a:extLst>
              </a:blip>
              <a:stretch>
                <a:fillRect l="-3007" r="-3007"/>
              </a:stretch>
            </a:blipFill>
          </p:spPr>
          <p:txBody>
            <a:bodyPr/>
            <a:lstStyle/>
            <a:p>
              <a:pPr defTabSz="609600"/>
              <a:endParaRPr lang="en-US" sz="1200">
                <a:solidFill>
                  <a:prstClr val="black"/>
                </a:solidFill>
                <a:latin typeface="Calibri" panose="020F0502020204030204"/>
              </a:endParaRPr>
            </a:p>
          </p:txBody>
        </p:sp>
        <p:sp>
          <p:nvSpPr>
            <p:cNvPr id="60" name="TextBox 23"/>
            <p:cNvSpPr txBox="1"/>
            <p:nvPr/>
          </p:nvSpPr>
          <p:spPr>
            <a:xfrm>
              <a:off x="700575" y="2015234"/>
              <a:ext cx="5001054" cy="3344172"/>
            </a:xfrm>
            <a:prstGeom prst="rect">
              <a:avLst/>
            </a:prstGeom>
          </p:spPr>
          <p:txBody>
            <a:bodyPr lIns="0" tIns="0" rIns="0" bIns="0" rtlCol="0" anchor="t">
              <a:spAutoFit/>
            </a:bodyPr>
            <a:lstStyle/>
            <a:p>
              <a:pPr algn="ctr" defTabSz="609600">
                <a:lnSpc>
                  <a:spcPts val="5600"/>
                </a:lnSpc>
                <a:spcBef>
                  <a:spcPct val="0"/>
                </a:spcBef>
              </a:pPr>
              <a:r>
                <a:rPr lang="en-US" sz="4000" dirty="0" err="1">
                  <a:solidFill>
                    <a:srgbClr val="820624"/>
                  </a:solidFill>
                  <a:latin typeface="Cambria Bold"/>
                </a:rPr>
                <a:t>nung</a:t>
              </a:r>
              <a:r>
                <a:rPr lang="en-US" sz="4000" dirty="0">
                  <a:solidFill>
                    <a:srgbClr val="820624"/>
                  </a:solidFill>
                  <a:latin typeface="Cambria Bold"/>
                </a:rPr>
                <a:t> </a:t>
              </a:r>
              <a:r>
                <a:rPr lang="en-US" sz="4000" dirty="0" err="1">
                  <a:solidFill>
                    <a:srgbClr val="820624"/>
                  </a:solidFill>
                  <a:latin typeface="Cambria Bold"/>
                </a:rPr>
                <a:t>chảy</a:t>
              </a:r>
              <a:endParaRPr lang="en-US" sz="4000" dirty="0">
                <a:solidFill>
                  <a:srgbClr val="820624"/>
                </a:solidFill>
                <a:latin typeface="Cambria Bold"/>
              </a:endParaRPr>
            </a:p>
          </p:txBody>
        </p:sp>
      </p:grpSp>
      <p:pic>
        <p:nvPicPr>
          <p:cNvPr id="62" name="Picture 61"/>
          <p:cNvPicPr>
            <a:picLocks noChangeAspect="1"/>
          </p:cNvPicPr>
          <p:nvPr/>
        </p:nvPicPr>
        <p:blipFill>
          <a:blip r:embed="rId6"/>
          <a:stretch>
            <a:fillRect/>
          </a:stretch>
        </p:blipFill>
        <p:spPr>
          <a:xfrm>
            <a:off x="1622322" y="220815"/>
            <a:ext cx="8944583" cy="1493204"/>
          </a:xfrm>
          <a:prstGeom prst="rect">
            <a:avLst/>
          </a:prstGeom>
        </p:spPr>
      </p:pic>
      <p:grpSp>
        <p:nvGrpSpPr>
          <p:cNvPr id="63" name="Group 21"/>
          <p:cNvGrpSpPr/>
          <p:nvPr/>
        </p:nvGrpSpPr>
        <p:grpSpPr>
          <a:xfrm>
            <a:off x="9045402" y="3576484"/>
            <a:ext cx="2648930" cy="2808251"/>
            <a:chOff x="0" y="0"/>
            <a:chExt cx="6450085" cy="6838029"/>
          </a:xfrm>
        </p:grpSpPr>
        <p:sp>
          <p:nvSpPr>
            <p:cNvPr id="64" name="Freeform 22"/>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3">
                <a:extLst>
                  <a:ext uri="{96DAC541-7B7A-43D3-8B79-37D633B846F1}">
                    <asvg:svgBlip xmlns:asvg="http://schemas.microsoft.com/office/drawing/2016/SVG/main" r:embed="rId4"/>
                  </a:ext>
                </a:extLst>
              </a:blip>
              <a:stretch>
                <a:fillRect l="-3007" r="-3007"/>
              </a:stretch>
            </a:blipFill>
          </p:spPr>
          <p:txBody>
            <a:bodyPr/>
            <a:lstStyle/>
            <a:p>
              <a:pPr defTabSz="609600"/>
              <a:endParaRPr lang="en-US" sz="1200">
                <a:solidFill>
                  <a:prstClr val="black"/>
                </a:solidFill>
                <a:latin typeface="Calibri" panose="020F0502020204030204"/>
              </a:endParaRPr>
            </a:p>
          </p:txBody>
        </p:sp>
        <p:sp>
          <p:nvSpPr>
            <p:cNvPr id="65" name="TextBox 23"/>
            <p:cNvSpPr txBox="1"/>
            <p:nvPr/>
          </p:nvSpPr>
          <p:spPr>
            <a:xfrm>
              <a:off x="700575" y="2015234"/>
              <a:ext cx="5001054" cy="1595505"/>
            </a:xfrm>
            <a:prstGeom prst="rect">
              <a:avLst/>
            </a:prstGeom>
          </p:spPr>
          <p:txBody>
            <a:bodyPr lIns="0" tIns="0" rIns="0" bIns="0" rtlCol="0" anchor="t">
              <a:spAutoFit/>
            </a:bodyPr>
            <a:lstStyle/>
            <a:p>
              <a:pPr algn="ctr" defTabSz="609600">
                <a:lnSpc>
                  <a:spcPts val="5600"/>
                </a:lnSpc>
                <a:spcBef>
                  <a:spcPct val="0"/>
                </a:spcBef>
              </a:pPr>
              <a:r>
                <a:rPr lang="en-US" sz="4000" dirty="0" err="1">
                  <a:solidFill>
                    <a:srgbClr val="820624"/>
                  </a:solidFill>
                  <a:latin typeface="Cambria Bold"/>
                </a:rPr>
                <a:t>kẽ</a:t>
              </a:r>
              <a:r>
                <a:rPr lang="en-US" sz="4000" dirty="0">
                  <a:solidFill>
                    <a:srgbClr val="820624"/>
                  </a:solidFill>
                  <a:latin typeface="Cambria Bold"/>
                </a:rPr>
                <a:t> </a:t>
              </a:r>
              <a:r>
                <a:rPr lang="en-US" sz="4000" dirty="0" err="1">
                  <a:solidFill>
                    <a:srgbClr val="820624"/>
                  </a:solidFill>
                  <a:latin typeface="Cambria Bold"/>
                </a:rPr>
                <a:t>nứt</a:t>
              </a:r>
              <a:endParaRPr lang="en-US" sz="4000" dirty="0">
                <a:solidFill>
                  <a:srgbClr val="820624"/>
                </a:solidFill>
                <a:latin typeface="Cambria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500" fill="hold"/>
                                        <p:tgtEl>
                                          <p:spTgt spid="52"/>
                                        </p:tgtEl>
                                        <p:attrNameLst>
                                          <p:attrName>ppt_w</p:attrName>
                                        </p:attrNameLst>
                                      </p:cBhvr>
                                      <p:tavLst>
                                        <p:tav tm="0">
                                          <p:val>
                                            <p:fltVal val="0"/>
                                          </p:val>
                                        </p:tav>
                                        <p:tav tm="100000">
                                          <p:val>
                                            <p:strVal val="#ppt_w"/>
                                          </p:val>
                                        </p:tav>
                                      </p:tavLst>
                                    </p:anim>
                                    <p:anim calcmode="lin" valueType="num">
                                      <p:cBhvr>
                                        <p:cTn id="15" dur="500" fill="hold"/>
                                        <p:tgtEl>
                                          <p:spTgt spid="52"/>
                                        </p:tgtEl>
                                        <p:attrNameLst>
                                          <p:attrName>ppt_h</p:attrName>
                                        </p:attrNameLst>
                                      </p:cBhvr>
                                      <p:tavLst>
                                        <p:tav tm="0">
                                          <p:val>
                                            <p:fltVal val="0"/>
                                          </p:val>
                                        </p:tav>
                                        <p:tav tm="100000">
                                          <p:val>
                                            <p:strVal val="#ppt_h"/>
                                          </p:val>
                                        </p:tav>
                                      </p:tavLst>
                                    </p:anim>
                                    <p:animEffect transition="in" filter="fade">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p:cTn id="35" dur="500" fill="hold"/>
                                        <p:tgtEl>
                                          <p:spTgt spid="58"/>
                                        </p:tgtEl>
                                        <p:attrNameLst>
                                          <p:attrName>ppt_w</p:attrName>
                                        </p:attrNameLst>
                                      </p:cBhvr>
                                      <p:tavLst>
                                        <p:tav tm="0">
                                          <p:val>
                                            <p:fltVal val="0"/>
                                          </p:val>
                                        </p:tav>
                                        <p:tav tm="100000">
                                          <p:val>
                                            <p:strVal val="#ppt_w"/>
                                          </p:val>
                                        </p:tav>
                                      </p:tavLst>
                                    </p:anim>
                                    <p:anim calcmode="lin" valueType="num">
                                      <p:cBhvr>
                                        <p:cTn id="36" dur="500" fill="hold"/>
                                        <p:tgtEl>
                                          <p:spTgt spid="58"/>
                                        </p:tgtEl>
                                        <p:attrNameLst>
                                          <p:attrName>ppt_h</p:attrName>
                                        </p:attrNameLst>
                                      </p:cBhvr>
                                      <p:tavLst>
                                        <p:tav tm="0">
                                          <p:val>
                                            <p:fltVal val="0"/>
                                          </p:val>
                                        </p:tav>
                                        <p:tav tm="100000">
                                          <p:val>
                                            <p:strVal val="#ppt_h"/>
                                          </p:val>
                                        </p:tav>
                                      </p:tavLst>
                                    </p:anim>
                                    <p:animEffect transition="in" filter="fade">
                                      <p:cBhvr>
                                        <p:cTn id="37" dur="500"/>
                                        <p:tgtEl>
                                          <p:spTgt spid="5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3"/>
                                        </p:tgtEl>
                                        <p:attrNameLst>
                                          <p:attrName>style.visibility</p:attrName>
                                        </p:attrNameLst>
                                      </p:cBhvr>
                                      <p:to>
                                        <p:strVal val="visible"/>
                                      </p:to>
                                    </p:set>
                                    <p:anim calcmode="lin" valueType="num">
                                      <p:cBhvr>
                                        <p:cTn id="42" dur="500" fill="hold"/>
                                        <p:tgtEl>
                                          <p:spTgt spid="63"/>
                                        </p:tgtEl>
                                        <p:attrNameLst>
                                          <p:attrName>ppt_w</p:attrName>
                                        </p:attrNameLst>
                                      </p:cBhvr>
                                      <p:tavLst>
                                        <p:tav tm="0">
                                          <p:val>
                                            <p:fltVal val="0"/>
                                          </p:val>
                                        </p:tav>
                                        <p:tav tm="100000">
                                          <p:val>
                                            <p:strVal val="#ppt_w"/>
                                          </p:val>
                                        </p:tav>
                                      </p:tavLst>
                                    </p:anim>
                                    <p:anim calcmode="lin" valueType="num">
                                      <p:cBhvr>
                                        <p:cTn id="43" dur="500" fill="hold"/>
                                        <p:tgtEl>
                                          <p:spTgt spid="63"/>
                                        </p:tgtEl>
                                        <p:attrNameLst>
                                          <p:attrName>ppt_h</p:attrName>
                                        </p:attrNameLst>
                                      </p:cBhvr>
                                      <p:tavLst>
                                        <p:tav tm="0">
                                          <p:val>
                                            <p:fltVal val="0"/>
                                          </p:val>
                                        </p:tav>
                                        <p:tav tm="100000">
                                          <p:val>
                                            <p:strVal val="#ppt_h"/>
                                          </p:val>
                                        </p:tav>
                                      </p:tavLst>
                                    </p:anim>
                                    <p:animEffect transition="in" filter="fade">
                                      <p:cBhvr>
                                        <p:cTn id="4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p:cNvSpPr/>
          <p:nvPr/>
        </p:nvSpPr>
        <p:spPr>
          <a:xfrm>
            <a:off x="261774" y="876935"/>
            <a:ext cx="11358726" cy="5791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panose="020B0604020202020204"/>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66675" y="2743200"/>
            <a:ext cx="3358562" cy="42576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42540" y="1066800"/>
            <a:ext cx="9265285" cy="5791200"/>
          </a:xfrm>
          <a:prstGeom prst="rect">
            <a:avLst/>
          </a:prstGeom>
        </p:spPr>
      </p:pic>
      <p:sp>
        <p:nvSpPr>
          <p:cNvPr id="8" name="Text Box 99"/>
          <p:cNvSpPr txBox="1"/>
          <p:nvPr/>
        </p:nvSpPr>
        <p:spPr>
          <a:xfrm>
            <a:off x="3291840" y="1700530"/>
            <a:ext cx="7900035" cy="4523105"/>
          </a:xfrm>
          <a:prstGeom prst="rect">
            <a:avLst/>
          </a:prstGeom>
          <a:noFill/>
          <a:ln w="9525">
            <a:noFill/>
          </a:ln>
        </p:spPr>
        <p:txBody>
          <a:bodyPr wrap="square">
            <a:spAutoFit/>
          </a:bodyPr>
          <a:lstStyle/>
          <a:p>
            <a:pPr marL="0" indent="0" algn="ctr"/>
            <a:r>
              <a:rPr lang="en-US" altLang="en-GB" sz="3600" b="1" dirty="0">
                <a:solidFill>
                  <a:srgbClr val="FF0000"/>
                </a:solidFill>
                <a:latin typeface="Cambria" panose="02040503050406030204" pitchFamily="18" charset="0"/>
                <a:ea typeface="Cambria" panose="02040503050406030204" pitchFamily="18" charset="0"/>
              </a:rPr>
              <a:t>Luyện đọc câu dài </a:t>
            </a:r>
            <a:endParaRPr lang="en-US" altLang="en-GB" sz="3600" b="1" dirty="0">
              <a:solidFill>
                <a:srgbClr val="000000"/>
              </a:solidFill>
              <a:latin typeface="Cambria" panose="02040503050406030204" pitchFamily="18" charset="0"/>
              <a:ea typeface="Cambria" panose="02040503050406030204" pitchFamily="18" charset="0"/>
            </a:endParaRPr>
          </a:p>
          <a:p>
            <a:pPr marL="0" indent="0" algn="l">
              <a:lnSpc>
                <a:spcPct val="150000"/>
              </a:lnSpc>
            </a:pPr>
            <a:r>
              <a:rPr lang="en-US" altLang="en-GB" sz="2800" b="1" dirty="0">
                <a:solidFill>
                  <a:srgbClr val="000000"/>
                </a:solidFill>
                <a:latin typeface="Times New Roman" panose="02020603050405020304" charset="0"/>
                <a:ea typeface="Cambria" panose="02040503050406030204" pitchFamily="18" charset="0"/>
                <a:cs typeface="Times New Roman" panose="02020603050405020304" charset="0"/>
              </a:rPr>
              <a:t>Đê hiên nhi lừa hình thành ra sao/bạn cần biết Trái Đất được tạo bởi nhiều lớp khác nhau/ y hệt một củ hành không lồ/ với nhiều lớp áo.</a:t>
            </a:r>
            <a:endParaRPr lang="en-US" altLang="en-GB" sz="2800" b="1" dirty="0">
              <a:solidFill>
                <a:srgbClr val="000000"/>
              </a:solidFill>
              <a:latin typeface="Times New Roman" panose="02020603050405020304" charset="0"/>
              <a:ea typeface="Cambria" panose="02040503050406030204" pitchFamily="18" charset="0"/>
              <a:cs typeface="Times New Roman" panose="02020603050405020304" charset="0"/>
            </a:endParaRPr>
          </a:p>
          <a:p>
            <a:pPr marL="0" indent="0" algn="l">
              <a:lnSpc>
                <a:spcPct val="150000"/>
              </a:lnSpc>
            </a:pPr>
            <a:r>
              <a:rPr lang="en-US" altLang="en-GB" sz="2800" b="1" dirty="0">
                <a:solidFill>
                  <a:srgbClr val="000000"/>
                </a:solidFill>
                <a:latin typeface="Times New Roman" panose="02020603050405020304" charset="0"/>
                <a:ea typeface="Cambria" panose="02040503050406030204" pitchFamily="18" charset="0"/>
                <a:cs typeface="Times New Roman" panose="02020603050405020304" charset="0"/>
              </a:rPr>
              <a:t>Vậy là/ nếu mặt đất tự nhiên nứt ra/ và từ kẽ nứt đó trào ra một thứ đá nóng chảy//thì chắc chắn là/ chúng ta đang thấy một quả núi lửa đấy;...</a:t>
            </a:r>
            <a:endParaRPr lang="en-US" altLang="en-GB" sz="2800" b="1" dirty="0">
              <a:solidFill>
                <a:srgbClr val="000000"/>
              </a:solidFill>
              <a:latin typeface="Times New Roman" panose="02020603050405020304" charset="0"/>
              <a:ea typeface="Cambria" panose="02040503050406030204" pitchFamily="18"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2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59" name="Group 58"/>
          <p:cNvGrpSpPr/>
          <p:nvPr/>
        </p:nvGrpSpPr>
        <p:grpSpPr>
          <a:xfrm>
            <a:off x="5961991" y="2582679"/>
            <a:ext cx="6201180" cy="3769636"/>
            <a:chOff x="6051918" y="2593179"/>
            <a:chExt cx="6201180" cy="3769636"/>
          </a:xfrm>
        </p:grpSpPr>
        <p:pic>
          <p:nvPicPr>
            <p:cNvPr id="60" name="Picture 22"/>
            <p:cNvPicPr>
              <a:picLocks noChangeAspect="1"/>
            </p:cNvPicPr>
            <p:nvPr/>
          </p:nvPicPr>
          <p:blipFill>
            <a:blip r:embed="rId2"/>
            <a:srcRect/>
            <a:stretch>
              <a:fillRect/>
            </a:stretch>
          </p:blipFill>
          <p:spPr>
            <a:xfrm>
              <a:off x="10390546" y="2593179"/>
              <a:ext cx="1862552" cy="1671641"/>
            </a:xfrm>
            <a:prstGeom prst="rect">
              <a:avLst/>
            </a:prstGeom>
          </p:spPr>
        </p:pic>
        <p:grpSp>
          <p:nvGrpSpPr>
            <p:cNvPr id="61" name="Group 60"/>
            <p:cNvGrpSpPr/>
            <p:nvPr/>
          </p:nvGrpSpPr>
          <p:grpSpPr>
            <a:xfrm>
              <a:off x="6051918" y="3550288"/>
              <a:ext cx="6134063" cy="2812527"/>
              <a:chOff x="6095999" y="3141234"/>
              <a:chExt cx="6134063" cy="2812527"/>
            </a:xfrm>
          </p:grpSpPr>
          <p:sp>
            <p:nvSpPr>
              <p:cNvPr id="62" name="Rectangle: Rounded Corners 61"/>
              <p:cNvSpPr/>
              <p:nvPr/>
            </p:nvSpPr>
            <p:spPr>
              <a:xfrm>
                <a:off x="6095999" y="3789681"/>
                <a:ext cx="6134063"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sz="3200" b="0" i="0" u="none" strike="noStrike" kern="1200" cap="none" spc="0" normalizeH="0" baseline="0" noProof="0">
                    <a:ln>
                      <a:noFill/>
                    </a:ln>
                    <a:solidFill>
                      <a:srgbClr val="000000"/>
                    </a:solidFill>
                    <a:effectLst/>
                    <a:uLnTx/>
                    <a:uFillTx/>
                    <a:ea typeface="+mn-ea"/>
                    <a:cs typeface="+mn-cs"/>
                  </a:rPr>
                  <a:t> 1. Đọc đúng.</a:t>
                </a:r>
                <a:endParaRPr kumimoji="0" lang="en-US" sz="3200" b="0" i="0" u="none" strike="noStrike" kern="1200" cap="none" spc="0" normalizeH="0" baseline="0" noProof="0">
                  <a:ln>
                    <a:noFill/>
                  </a:ln>
                  <a:solidFill>
                    <a:srgbClr val="000000"/>
                  </a:solidFill>
                  <a:effectLst/>
                  <a:uLnTx/>
                  <a:uFillTx/>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3200" b="0" i="0" u="none" strike="noStrike" kern="1200" cap="none" spc="0" normalizeH="0" baseline="0" noProof="0">
                    <a:ln>
                      <a:noFill/>
                    </a:ln>
                    <a:solidFill>
                      <a:srgbClr val="000000"/>
                    </a:solidFill>
                    <a:effectLst/>
                    <a:uLnTx/>
                    <a:uFillTx/>
                    <a:ea typeface="+mn-ea"/>
                    <a:cs typeface="+mn-cs"/>
                  </a:rPr>
                  <a:t>2. Đọc to, rõ.</a:t>
                </a:r>
                <a:endParaRPr kumimoji="0" lang="en-US" sz="3200" b="0" i="0" u="none" strike="noStrike" kern="1200" cap="none" spc="0" normalizeH="0" baseline="0" noProof="0">
                  <a:ln>
                    <a:noFill/>
                  </a:ln>
                  <a:solidFill>
                    <a:srgbClr val="000000"/>
                  </a:solidFill>
                  <a:effectLst/>
                  <a:uLnTx/>
                  <a:uFillTx/>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3200" b="0" i="0" u="none" strike="noStrike" kern="1200" cap="none" spc="0" normalizeH="0" baseline="0" noProof="0">
                    <a:ln>
                      <a:noFill/>
                    </a:ln>
                    <a:solidFill>
                      <a:srgbClr val="000000"/>
                    </a:solidFill>
                    <a:effectLst/>
                    <a:uLnTx/>
                    <a:uFillTx/>
                    <a:ea typeface="+mn-ea"/>
                    <a:cs typeface="+mn-cs"/>
                  </a:rPr>
                  <a:t>3. Ngắt, nghỉ đúng nhịp.</a:t>
                </a:r>
                <a:endParaRPr kumimoji="0" lang="vi-VN" sz="3200" b="0" i="0" u="none" strike="noStrike" kern="1200" cap="none" spc="0" normalizeH="0" baseline="0" noProof="0">
                  <a:ln>
                    <a:noFill/>
                  </a:ln>
                  <a:solidFill>
                    <a:srgbClr val="000000"/>
                  </a:solidFill>
                  <a:effectLst/>
                  <a:uLnTx/>
                  <a:uFillTx/>
                  <a:ea typeface="+mn-ea"/>
                  <a:cs typeface="+mn-cs"/>
                </a:endParaRPr>
              </a:p>
            </p:txBody>
          </p:sp>
          <p:grpSp>
            <p:nvGrpSpPr>
              <p:cNvPr id="63" name="Group 62"/>
              <p:cNvGrpSpPr/>
              <p:nvPr/>
            </p:nvGrpSpPr>
            <p:grpSpPr>
              <a:xfrm>
                <a:off x="8361444" y="4116552"/>
                <a:ext cx="1583311" cy="469963"/>
                <a:chOff x="3190408" y="4309039"/>
                <a:chExt cx="1583311" cy="469963"/>
              </a:xfrm>
            </p:grpSpPr>
            <p:pic>
              <p:nvPicPr>
                <p:cNvPr id="73" name="Picture 72"/>
                <p:cNvPicPr>
                  <a:picLocks noChangeAspect="1"/>
                </p:cNvPicPr>
                <p:nvPr/>
              </p:nvPicPr>
              <p:blipFill>
                <a:blip r:embed="rId3"/>
                <a:stretch>
                  <a:fillRect/>
                </a:stretch>
              </p:blipFill>
              <p:spPr>
                <a:xfrm>
                  <a:off x="3747082" y="4309039"/>
                  <a:ext cx="469963" cy="469963"/>
                </a:xfrm>
                <a:prstGeom prst="rect">
                  <a:avLst/>
                </a:prstGeom>
              </p:spPr>
            </p:pic>
            <p:pic>
              <p:nvPicPr>
                <p:cNvPr id="74" name="Picture 73"/>
                <p:cNvPicPr>
                  <a:picLocks noChangeAspect="1"/>
                </p:cNvPicPr>
                <p:nvPr/>
              </p:nvPicPr>
              <p:blipFill>
                <a:blip r:embed="rId4"/>
                <a:stretch>
                  <a:fillRect/>
                </a:stretch>
              </p:blipFill>
              <p:spPr>
                <a:xfrm>
                  <a:off x="3190408" y="4309039"/>
                  <a:ext cx="469963" cy="469963"/>
                </a:xfrm>
                <a:prstGeom prst="rect">
                  <a:avLst/>
                </a:prstGeom>
              </p:spPr>
            </p:pic>
            <p:pic>
              <p:nvPicPr>
                <p:cNvPr id="75" name="Picture 74"/>
                <p:cNvPicPr>
                  <a:picLocks noChangeAspect="1"/>
                </p:cNvPicPr>
                <p:nvPr/>
              </p:nvPicPr>
              <p:blipFill>
                <a:blip r:embed="rId5"/>
                <a:stretch>
                  <a:fillRect/>
                </a:stretch>
              </p:blipFill>
              <p:spPr>
                <a:xfrm>
                  <a:off x="4303756" y="4309039"/>
                  <a:ext cx="469963" cy="469963"/>
                </a:xfrm>
                <a:prstGeom prst="rect">
                  <a:avLst/>
                </a:prstGeom>
              </p:spPr>
            </p:pic>
          </p:grpSp>
          <p:grpSp>
            <p:nvGrpSpPr>
              <p:cNvPr id="64" name="Group 63"/>
              <p:cNvGrpSpPr/>
              <p:nvPr/>
            </p:nvGrpSpPr>
            <p:grpSpPr>
              <a:xfrm>
                <a:off x="8468135" y="4692277"/>
                <a:ext cx="1583311" cy="469963"/>
                <a:chOff x="3190408" y="4309039"/>
                <a:chExt cx="1583311" cy="469963"/>
              </a:xfrm>
            </p:grpSpPr>
            <p:pic>
              <p:nvPicPr>
                <p:cNvPr id="70" name="Picture 69"/>
                <p:cNvPicPr>
                  <a:picLocks noChangeAspect="1"/>
                </p:cNvPicPr>
                <p:nvPr/>
              </p:nvPicPr>
              <p:blipFill>
                <a:blip r:embed="rId3"/>
                <a:stretch>
                  <a:fillRect/>
                </a:stretch>
              </p:blipFill>
              <p:spPr>
                <a:xfrm>
                  <a:off x="3747082" y="4309039"/>
                  <a:ext cx="469963" cy="469963"/>
                </a:xfrm>
                <a:prstGeom prst="rect">
                  <a:avLst/>
                </a:prstGeom>
              </p:spPr>
            </p:pic>
            <p:pic>
              <p:nvPicPr>
                <p:cNvPr id="71" name="Picture 70"/>
                <p:cNvPicPr>
                  <a:picLocks noChangeAspect="1"/>
                </p:cNvPicPr>
                <p:nvPr/>
              </p:nvPicPr>
              <p:blipFill>
                <a:blip r:embed="rId4"/>
                <a:stretch>
                  <a:fillRect/>
                </a:stretch>
              </p:blipFill>
              <p:spPr>
                <a:xfrm>
                  <a:off x="3190408" y="4309039"/>
                  <a:ext cx="469963" cy="469963"/>
                </a:xfrm>
                <a:prstGeom prst="rect">
                  <a:avLst/>
                </a:prstGeom>
              </p:spPr>
            </p:pic>
            <p:pic>
              <p:nvPicPr>
                <p:cNvPr id="72" name="Picture 71"/>
                <p:cNvPicPr>
                  <a:picLocks noChangeAspect="1"/>
                </p:cNvPicPr>
                <p:nvPr/>
              </p:nvPicPr>
              <p:blipFill>
                <a:blip r:embed="rId5"/>
                <a:stretch>
                  <a:fillRect/>
                </a:stretch>
              </p:blipFill>
              <p:spPr>
                <a:xfrm>
                  <a:off x="4303756" y="4309039"/>
                  <a:ext cx="469963" cy="469963"/>
                </a:xfrm>
                <a:prstGeom prst="rect">
                  <a:avLst/>
                </a:prstGeom>
              </p:spPr>
            </p:pic>
          </p:grpSp>
          <p:grpSp>
            <p:nvGrpSpPr>
              <p:cNvPr id="65" name="Group 64"/>
              <p:cNvGrpSpPr/>
              <p:nvPr/>
            </p:nvGrpSpPr>
            <p:grpSpPr>
              <a:xfrm>
                <a:off x="10215420" y="5222395"/>
                <a:ext cx="1583311" cy="469963"/>
                <a:chOff x="3413309" y="4253272"/>
                <a:chExt cx="1583311" cy="469963"/>
              </a:xfrm>
            </p:grpSpPr>
            <p:pic>
              <p:nvPicPr>
                <p:cNvPr id="67" name="Picture 66"/>
                <p:cNvPicPr>
                  <a:picLocks noChangeAspect="1"/>
                </p:cNvPicPr>
                <p:nvPr/>
              </p:nvPicPr>
              <p:blipFill>
                <a:blip r:embed="rId3"/>
                <a:stretch>
                  <a:fillRect/>
                </a:stretch>
              </p:blipFill>
              <p:spPr>
                <a:xfrm>
                  <a:off x="3969983" y="4253272"/>
                  <a:ext cx="469963" cy="469963"/>
                </a:xfrm>
                <a:prstGeom prst="rect">
                  <a:avLst/>
                </a:prstGeom>
              </p:spPr>
            </p:pic>
            <p:pic>
              <p:nvPicPr>
                <p:cNvPr id="68" name="Picture 67"/>
                <p:cNvPicPr>
                  <a:picLocks noChangeAspect="1"/>
                </p:cNvPicPr>
                <p:nvPr/>
              </p:nvPicPr>
              <p:blipFill>
                <a:blip r:embed="rId4"/>
                <a:stretch>
                  <a:fillRect/>
                </a:stretch>
              </p:blipFill>
              <p:spPr>
                <a:xfrm>
                  <a:off x="3413309" y="4253272"/>
                  <a:ext cx="469963" cy="469963"/>
                </a:xfrm>
                <a:prstGeom prst="rect">
                  <a:avLst/>
                </a:prstGeom>
              </p:spPr>
            </p:pic>
            <p:pic>
              <p:nvPicPr>
                <p:cNvPr id="69" name="Picture 68"/>
                <p:cNvPicPr>
                  <a:picLocks noChangeAspect="1"/>
                </p:cNvPicPr>
                <p:nvPr/>
              </p:nvPicPr>
              <p:blipFill>
                <a:blip r:embed="rId5"/>
                <a:stretch>
                  <a:fillRect/>
                </a:stretch>
              </p:blipFill>
              <p:spPr>
                <a:xfrm>
                  <a:off x="4526657" y="4253272"/>
                  <a:ext cx="469963" cy="469963"/>
                </a:xfrm>
                <a:prstGeom prst="rect">
                  <a:avLst/>
                </a:prstGeom>
              </p:spPr>
            </p:pic>
          </p:grpSp>
          <p:sp>
            <p:nvSpPr>
              <p:cNvPr id="66" name="Rectangle: Rounded Corners 65"/>
              <p:cNvSpPr/>
              <p:nvPr/>
            </p:nvSpPr>
            <p:spPr>
              <a:xfrm>
                <a:off x="6285711" y="3141234"/>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grpSp>
      <p:grpSp>
        <p:nvGrpSpPr>
          <p:cNvPr id="76" name="Group 75"/>
          <p:cNvGrpSpPr/>
          <p:nvPr/>
        </p:nvGrpSpPr>
        <p:grpSpPr>
          <a:xfrm>
            <a:off x="194334" y="2816593"/>
            <a:ext cx="5605176" cy="3535722"/>
            <a:chOff x="147132" y="2825189"/>
            <a:chExt cx="5605176" cy="3535722"/>
          </a:xfrm>
        </p:grpSpPr>
        <p:pic>
          <p:nvPicPr>
            <p:cNvPr id="77" name="Picture 21"/>
            <p:cNvPicPr>
              <a:picLocks noChangeAspect="1"/>
            </p:cNvPicPr>
            <p:nvPr/>
          </p:nvPicPr>
          <p:blipFill>
            <a:blip r:embed="rId6"/>
            <a:srcRect/>
            <a:stretch>
              <a:fillRect/>
            </a:stretch>
          </p:blipFill>
          <p:spPr>
            <a:xfrm>
              <a:off x="147132" y="2825189"/>
              <a:ext cx="1674077" cy="1533873"/>
            </a:xfrm>
            <a:prstGeom prst="rect">
              <a:avLst/>
            </a:prstGeom>
          </p:spPr>
        </p:pic>
        <p:grpSp>
          <p:nvGrpSpPr>
            <p:cNvPr id="78" name="Group 77"/>
            <p:cNvGrpSpPr/>
            <p:nvPr/>
          </p:nvGrpSpPr>
          <p:grpSpPr>
            <a:xfrm>
              <a:off x="191198" y="3576378"/>
              <a:ext cx="5561110" cy="2784533"/>
              <a:chOff x="226098" y="3169228"/>
              <a:chExt cx="5561110" cy="2784533"/>
            </a:xfrm>
          </p:grpSpPr>
          <p:sp>
            <p:nvSpPr>
              <p:cNvPr id="79" name="Rectangle: Rounded Corners 78"/>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000000"/>
                    </a:solidFill>
                    <a:effectLst/>
                    <a:uLnTx/>
                    <a:uFillTx/>
                    <a:ea typeface="+mn-ea"/>
                    <a:cs typeface="+mn-cs"/>
                  </a:rPr>
                  <a:t>Phân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công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theo</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đoạn</a:t>
                </a:r>
                <a:r>
                  <a:rPr kumimoji="0" lang="en-US" sz="3200" b="0" i="0" u="none" strike="noStrike" kern="1200" cap="none" spc="0" normalizeH="0" baseline="0" noProof="0" dirty="0">
                    <a:ln>
                      <a:noFill/>
                    </a:ln>
                    <a:solidFill>
                      <a:srgbClr val="000000"/>
                    </a:solidFill>
                    <a:effectLst/>
                    <a:uLnTx/>
                    <a:uFillTx/>
                    <a:ea typeface="+mn-ea"/>
                    <a:cs typeface="+mn-cs"/>
                  </a:rPr>
                  <a:t>.</a:t>
                </a:r>
                <a:endParaRPr kumimoji="0" lang="en-US" sz="3200" b="0" i="0" u="none" strike="noStrike" kern="1200" cap="none" spc="0" normalizeH="0" baseline="0" noProof="0" dirty="0">
                  <a:ln>
                    <a:noFill/>
                  </a:ln>
                  <a:solidFill>
                    <a:srgbClr val="000000"/>
                  </a:solidFill>
                  <a:effectLst/>
                  <a:uLnTx/>
                  <a:uFillTx/>
                  <a:ea typeface="+mn-ea"/>
                  <a:cs typeface="+mn-cs"/>
                </a:endParaRPr>
              </a:p>
              <a:p>
                <a:pPr marL="568325" marR="0" lvl="0" indent="0" algn="just" defTabSz="914400" rtl="0" eaLnBrk="1" fontAlgn="auto" latinLnBrk="0" hangingPunct="1">
                  <a:lnSpc>
                    <a:spcPct val="12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000000"/>
                    </a:solidFill>
                    <a:effectLst/>
                    <a:uLnTx/>
                    <a:uFillTx/>
                    <a:ea typeface="+mn-ea"/>
                    <a:cs typeface="+mn-cs"/>
                  </a:rPr>
                  <a:t>Tất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cả</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thành</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viên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đều</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a:t>
                </a:r>
                <a:endParaRPr kumimoji="0" lang="en-US" sz="3200" b="0" i="0" u="none" strike="noStrike" kern="1200" cap="none" spc="0" normalizeH="0" baseline="0" noProof="0" dirty="0">
                  <a:ln>
                    <a:noFill/>
                  </a:ln>
                  <a:solidFill>
                    <a:srgbClr val="000000"/>
                  </a:solidFill>
                  <a:effectLst/>
                  <a:uLnTx/>
                  <a:uFillTx/>
                  <a:ea typeface="+mn-ea"/>
                  <a:cs typeface="+mn-cs"/>
                </a:endParaRPr>
              </a:p>
              <a:p>
                <a:pPr marL="568325" marR="0" lvl="0" indent="0" algn="just" defTabSz="914400" rtl="0" eaLnBrk="1" fontAlgn="auto" latinLnBrk="0" hangingPunct="1">
                  <a:lnSpc>
                    <a:spcPct val="12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000000"/>
                    </a:solidFill>
                    <a:effectLst/>
                    <a:uLnTx/>
                    <a:uFillTx/>
                    <a:ea typeface="+mn-ea"/>
                    <a:cs typeface="+mn-cs"/>
                  </a:rPr>
                  <a:t>Giải</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nghĩa</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từ</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cùng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nhau</a:t>
                </a:r>
                <a:r>
                  <a:rPr kumimoji="0" lang="en-US" sz="3200" b="0" i="0" u="none" strike="noStrike" kern="1200" cap="none" spc="0" normalizeH="0" baseline="0" noProof="0" dirty="0">
                    <a:ln>
                      <a:noFill/>
                    </a:ln>
                    <a:solidFill>
                      <a:srgbClr val="000000"/>
                    </a:solidFill>
                    <a:effectLst/>
                    <a:uLnTx/>
                    <a:uFillTx/>
                    <a:ea typeface="+mn-ea"/>
                    <a:cs typeface="+mn-cs"/>
                  </a:rPr>
                  <a:t>. </a:t>
                </a:r>
                <a:endParaRPr kumimoji="0" lang="vi-VN" sz="3200" b="0" i="0" u="none" strike="noStrike" kern="1200" cap="none" spc="0" normalizeH="0" baseline="0" noProof="0" dirty="0">
                  <a:ln>
                    <a:noFill/>
                  </a:ln>
                  <a:solidFill>
                    <a:srgbClr val="000000"/>
                  </a:solidFill>
                  <a:effectLst/>
                  <a:uLnTx/>
                  <a:uFillTx/>
                  <a:ea typeface="+mn-ea"/>
                  <a:cs typeface="+mn-cs"/>
                </a:endParaRPr>
              </a:p>
            </p:txBody>
          </p:sp>
          <p:sp>
            <p:nvSpPr>
              <p:cNvPr id="80" name="Rectangle: Rounded Corners 79"/>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81" name="Picture 80"/>
              <p:cNvPicPr>
                <a:picLocks noChangeAspect="1"/>
              </p:cNvPicPr>
              <p:nvPr/>
            </p:nvPicPr>
            <p:blipFill>
              <a:blip r:embed="rId7"/>
              <a:stretch>
                <a:fillRect/>
              </a:stretch>
            </p:blipFill>
            <p:spPr>
              <a:xfrm flipH="1">
                <a:off x="324528" y="3950336"/>
                <a:ext cx="609091" cy="609091"/>
              </a:xfrm>
              <a:prstGeom prst="rect">
                <a:avLst/>
              </a:prstGeom>
            </p:spPr>
          </p:pic>
          <p:pic>
            <p:nvPicPr>
              <p:cNvPr id="82" name="Picture 81"/>
              <p:cNvPicPr>
                <a:picLocks noChangeAspect="1"/>
              </p:cNvPicPr>
              <p:nvPr/>
            </p:nvPicPr>
            <p:blipFill>
              <a:blip r:embed="rId7"/>
              <a:stretch>
                <a:fillRect/>
              </a:stretch>
            </p:blipFill>
            <p:spPr>
              <a:xfrm flipH="1">
                <a:off x="324528" y="4544021"/>
                <a:ext cx="609091" cy="609091"/>
              </a:xfrm>
              <a:prstGeom prst="rect">
                <a:avLst/>
              </a:prstGeom>
            </p:spPr>
          </p:pic>
          <p:pic>
            <p:nvPicPr>
              <p:cNvPr id="83" name="Picture 82"/>
              <p:cNvPicPr>
                <a:picLocks noChangeAspect="1"/>
              </p:cNvPicPr>
              <p:nvPr/>
            </p:nvPicPr>
            <p:blipFill>
              <a:blip r:embed="rId7"/>
              <a:stretch>
                <a:fillRect/>
              </a:stretch>
            </p:blipFill>
            <p:spPr>
              <a:xfrm flipH="1">
                <a:off x="324528" y="5242918"/>
                <a:ext cx="609091" cy="609091"/>
              </a:xfrm>
              <a:prstGeom prst="rect">
                <a:avLst/>
              </a:prstGeom>
            </p:spPr>
          </p:pic>
        </p:grpSp>
      </p:grpSp>
      <p:pic>
        <p:nvPicPr>
          <p:cNvPr id="84" name="Picture 83"/>
          <p:cNvPicPr>
            <a:picLocks noChangeAspect="1"/>
          </p:cNvPicPr>
          <p:nvPr/>
        </p:nvPicPr>
        <p:blipFill>
          <a:blip r:embed="rId8"/>
          <a:stretch>
            <a:fillRect/>
          </a:stretch>
        </p:blipFill>
        <p:spPr>
          <a:xfrm>
            <a:off x="133067" y="414045"/>
            <a:ext cx="12058933" cy="23532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strips(downRight)">
                                      <p:cBhvr>
                                        <p:cTn id="7" dur="500"/>
                                        <p:tgtEl>
                                          <p:spTgt spid="76"/>
                                        </p:tgtEl>
                                      </p:cBhvr>
                                    </p:animEffect>
                                  </p:childTnLst>
                                  <p:subTnLst>
                                    <p:audio>
                                      <p:cMediaNode>
                                        <p:cTn display="0" masterRel="sameClick">
                                          <p:stCondLst>
                                            <p:cond evt="begin" delay="0">
                                              <p:tn val="5"/>
                                            </p:cond>
                                          </p:stCondLst>
                                          <p:endCondLst>
                                            <p:cond evt="onStopAudio" delay="0">
                                              <p:tgtEl>
                                                <p:sldTgt/>
                                              </p:tgtEl>
                                            </p:cond>
                                          </p:endCondLst>
                                        </p:cTn>
                                        <p:tgtEl>
                                          <p:sndTgt r:embed="rId9"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strips(downRight)">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7" name="Group 6"/>
          <p:cNvGrpSpPr/>
          <p:nvPr/>
        </p:nvGrpSpPr>
        <p:grpSpPr>
          <a:xfrm>
            <a:off x="4222866" y="2542059"/>
            <a:ext cx="7681587" cy="3682646"/>
            <a:chOff x="4841104" y="3804755"/>
            <a:chExt cx="5956331" cy="2855537"/>
          </a:xfrm>
        </p:grpSpPr>
        <p:grpSp>
          <p:nvGrpSpPr>
            <p:cNvPr id="8" name="Group 7"/>
            <p:cNvGrpSpPr/>
            <p:nvPr/>
          </p:nvGrpSpPr>
          <p:grpSpPr>
            <a:xfrm>
              <a:off x="4841104" y="3804755"/>
              <a:ext cx="5956331" cy="2855537"/>
              <a:chOff x="2975204" y="1242806"/>
              <a:chExt cx="5956331" cy="2855537"/>
            </a:xfrm>
          </p:grpSpPr>
          <p:sp>
            <p:nvSpPr>
              <p:cNvPr id="18" name="Rectangle: Rounded Corners 12"/>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1" fmla="*/ 0 w 5956331"/>
                  <a:gd name="connsiteY0-2" fmla="*/ 454052 h 2250908"/>
                  <a:gd name="connsiteX1-3" fmla="*/ 403237 w 5956331"/>
                  <a:gd name="connsiteY1-4" fmla="*/ 0 h 2250908"/>
                  <a:gd name="connsiteX2-5" fmla="*/ 1026942 w 5956331"/>
                  <a:gd name="connsiteY2-6" fmla="*/ 0 h 2250908"/>
                  <a:gd name="connsiteX3-7" fmla="*/ 1496151 w 5956331"/>
                  <a:gd name="connsiteY3-8" fmla="*/ 0 h 2250908"/>
                  <a:gd name="connsiteX4-9" fmla="*/ 1965359 w 5956331"/>
                  <a:gd name="connsiteY4-10" fmla="*/ 0 h 2250908"/>
                  <a:gd name="connsiteX5-11" fmla="*/ 2589065 w 5956331"/>
                  <a:gd name="connsiteY5-12" fmla="*/ 0 h 2250908"/>
                  <a:gd name="connsiteX6-13" fmla="*/ 3109773 w 5956331"/>
                  <a:gd name="connsiteY6-14" fmla="*/ 0 h 2250908"/>
                  <a:gd name="connsiteX7-15" fmla="*/ 3784975 w 5956331"/>
                  <a:gd name="connsiteY7-16" fmla="*/ 0 h 2250908"/>
                  <a:gd name="connsiteX8-17" fmla="*/ 4460178 w 5956331"/>
                  <a:gd name="connsiteY8-18" fmla="*/ 0 h 2250908"/>
                  <a:gd name="connsiteX9-19" fmla="*/ 5553092 w 5956331"/>
                  <a:gd name="connsiteY9-20" fmla="*/ 0 h 2250908"/>
                  <a:gd name="connsiteX10-21" fmla="*/ 5956331 w 5956331"/>
                  <a:gd name="connsiteY10-22" fmla="*/ 454052 h 2250908"/>
                  <a:gd name="connsiteX11-23" fmla="*/ 5956331 w 5956331"/>
                  <a:gd name="connsiteY11-24" fmla="*/ 901653 h 2250908"/>
                  <a:gd name="connsiteX12-25" fmla="*/ 5956331 w 5956331"/>
                  <a:gd name="connsiteY12-26" fmla="*/ 1349254 h 2250908"/>
                  <a:gd name="connsiteX13-27" fmla="*/ 5956331 w 5956331"/>
                  <a:gd name="connsiteY13-28" fmla="*/ 1796854 h 2250908"/>
                  <a:gd name="connsiteX14-29" fmla="*/ 5553092 w 5956331"/>
                  <a:gd name="connsiteY14-30" fmla="*/ 2250908 h 2250908"/>
                  <a:gd name="connsiteX15-31" fmla="*/ 4929388 w 5956331"/>
                  <a:gd name="connsiteY15-32" fmla="*/ 2250908 h 2250908"/>
                  <a:gd name="connsiteX16-33" fmla="*/ 4408680 w 5956331"/>
                  <a:gd name="connsiteY16-34" fmla="*/ 2250908 h 2250908"/>
                  <a:gd name="connsiteX17-35" fmla="*/ 3887973 w 5956331"/>
                  <a:gd name="connsiteY17-36" fmla="*/ 2250908 h 2250908"/>
                  <a:gd name="connsiteX18-37" fmla="*/ 3212769 w 5956331"/>
                  <a:gd name="connsiteY18-38" fmla="*/ 2250908 h 2250908"/>
                  <a:gd name="connsiteX19-39" fmla="*/ 2589065 w 5956331"/>
                  <a:gd name="connsiteY19-40" fmla="*/ 2250908 h 2250908"/>
                  <a:gd name="connsiteX20-41" fmla="*/ 2068356 w 5956331"/>
                  <a:gd name="connsiteY20-42" fmla="*/ 2250908 h 2250908"/>
                  <a:gd name="connsiteX21-43" fmla="*/ 1599148 w 5956331"/>
                  <a:gd name="connsiteY21-44" fmla="*/ 2250908 h 2250908"/>
                  <a:gd name="connsiteX22-45" fmla="*/ 1129938 w 5956331"/>
                  <a:gd name="connsiteY22-46" fmla="*/ 2250908 h 2250908"/>
                  <a:gd name="connsiteX23-47" fmla="*/ 403237 w 5956331"/>
                  <a:gd name="connsiteY23-48" fmla="*/ 2250908 h 2250908"/>
                  <a:gd name="connsiteX24-49" fmla="*/ 0 w 5956331"/>
                  <a:gd name="connsiteY24-50" fmla="*/ 1796854 h 2250908"/>
                  <a:gd name="connsiteX25-51" fmla="*/ 0 w 5956331"/>
                  <a:gd name="connsiteY25-52" fmla="*/ 1362682 h 2250908"/>
                  <a:gd name="connsiteX26-53" fmla="*/ 0 w 5956331"/>
                  <a:gd name="connsiteY26-54" fmla="*/ 928509 h 2250908"/>
                  <a:gd name="connsiteX27-55" fmla="*/ 0 w 5956331"/>
                  <a:gd name="connsiteY27-56" fmla="*/ 454052 h 2250908"/>
                  <a:gd name="connsiteX0-57" fmla="*/ 0 w 5956331"/>
                  <a:gd name="connsiteY0-58" fmla="*/ 454052 h 2250908"/>
                  <a:gd name="connsiteX1-59" fmla="*/ 403237 w 5956331"/>
                  <a:gd name="connsiteY1-60" fmla="*/ 0 h 2250908"/>
                  <a:gd name="connsiteX2-61" fmla="*/ 923945 w 5956331"/>
                  <a:gd name="connsiteY2-62" fmla="*/ 0 h 2250908"/>
                  <a:gd name="connsiteX3-63" fmla="*/ 1341655 w 5956331"/>
                  <a:gd name="connsiteY3-64" fmla="*/ 0 h 2250908"/>
                  <a:gd name="connsiteX4-65" fmla="*/ 1810865 w 5956331"/>
                  <a:gd name="connsiteY4-66" fmla="*/ 0 h 2250908"/>
                  <a:gd name="connsiteX5-67" fmla="*/ 2486067 w 5956331"/>
                  <a:gd name="connsiteY5-68" fmla="*/ 0 h 2250908"/>
                  <a:gd name="connsiteX6-69" fmla="*/ 2903777 w 5956331"/>
                  <a:gd name="connsiteY6-70" fmla="*/ 0 h 2250908"/>
                  <a:gd name="connsiteX7-71" fmla="*/ 3321489 w 5956331"/>
                  <a:gd name="connsiteY7-72" fmla="*/ 0 h 2250908"/>
                  <a:gd name="connsiteX8-73" fmla="*/ 3739199 w 5956331"/>
                  <a:gd name="connsiteY8-74" fmla="*/ 0 h 2250908"/>
                  <a:gd name="connsiteX9-75" fmla="*/ 4311405 w 5956331"/>
                  <a:gd name="connsiteY9-76" fmla="*/ 0 h 2250908"/>
                  <a:gd name="connsiteX10-77" fmla="*/ 4883611 w 5956331"/>
                  <a:gd name="connsiteY10-78" fmla="*/ 0 h 2250908"/>
                  <a:gd name="connsiteX11-79" fmla="*/ 5553092 w 5956331"/>
                  <a:gd name="connsiteY11-80" fmla="*/ 0 h 2250908"/>
                  <a:gd name="connsiteX12-81" fmla="*/ 5956331 w 5956331"/>
                  <a:gd name="connsiteY12-82" fmla="*/ 454052 h 2250908"/>
                  <a:gd name="connsiteX13-83" fmla="*/ 5956331 w 5956331"/>
                  <a:gd name="connsiteY13-84" fmla="*/ 874797 h 2250908"/>
                  <a:gd name="connsiteX14-85" fmla="*/ 5956331 w 5956331"/>
                  <a:gd name="connsiteY14-86" fmla="*/ 1335825 h 2250908"/>
                  <a:gd name="connsiteX15-87" fmla="*/ 5956331 w 5956331"/>
                  <a:gd name="connsiteY15-88" fmla="*/ 1796854 h 2250908"/>
                  <a:gd name="connsiteX16-89" fmla="*/ 5553092 w 5956331"/>
                  <a:gd name="connsiteY16-90" fmla="*/ 2250908 h 2250908"/>
                  <a:gd name="connsiteX17-91" fmla="*/ 4929388 w 5956331"/>
                  <a:gd name="connsiteY17-92" fmla="*/ 2250908 h 2250908"/>
                  <a:gd name="connsiteX18-93" fmla="*/ 4408680 w 5956331"/>
                  <a:gd name="connsiteY18-94" fmla="*/ 2250908 h 2250908"/>
                  <a:gd name="connsiteX19-95" fmla="*/ 3939471 w 5956331"/>
                  <a:gd name="connsiteY19-96" fmla="*/ 2250908 h 2250908"/>
                  <a:gd name="connsiteX20-97" fmla="*/ 3521760 w 5956331"/>
                  <a:gd name="connsiteY20-98" fmla="*/ 2250908 h 2250908"/>
                  <a:gd name="connsiteX21-99" fmla="*/ 2846557 w 5956331"/>
                  <a:gd name="connsiteY21-100" fmla="*/ 2250908 h 2250908"/>
                  <a:gd name="connsiteX22-101" fmla="*/ 2274352 w 5956331"/>
                  <a:gd name="connsiteY22-102" fmla="*/ 2250908 h 2250908"/>
                  <a:gd name="connsiteX23-103" fmla="*/ 1753644 w 5956331"/>
                  <a:gd name="connsiteY23-104" fmla="*/ 2250908 h 2250908"/>
                  <a:gd name="connsiteX24-105" fmla="*/ 1129938 w 5956331"/>
                  <a:gd name="connsiteY24-106" fmla="*/ 2250908 h 2250908"/>
                  <a:gd name="connsiteX25-107" fmla="*/ 403237 w 5956331"/>
                  <a:gd name="connsiteY25-108" fmla="*/ 2250908 h 2250908"/>
                  <a:gd name="connsiteX26-109" fmla="*/ 0 w 5956331"/>
                  <a:gd name="connsiteY26-110" fmla="*/ 1796854 h 2250908"/>
                  <a:gd name="connsiteX27-111" fmla="*/ 0 w 5956331"/>
                  <a:gd name="connsiteY27-112" fmla="*/ 1376110 h 2250908"/>
                  <a:gd name="connsiteX28-113" fmla="*/ 0 w 5956331"/>
                  <a:gd name="connsiteY28-114" fmla="*/ 941937 h 2250908"/>
                  <a:gd name="connsiteX29-115" fmla="*/ 0 w 5956331"/>
                  <a:gd name="connsiteY29-116" fmla="*/ 454052 h 22509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113" y="connsiteY28-114"/>
                  </a:cxn>
                  <a:cxn ang="0">
                    <a:pos x="connsiteX29-115" y="connsiteY29-116"/>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sz="4400" b="0" i="0" u="none" strike="noStrike" kern="1200" cap="none" spc="0" normalizeH="0" baseline="0" noProof="0">
                    <a:ln>
                      <a:noFill/>
                    </a:ln>
                    <a:solidFill>
                      <a:srgbClr val="000000"/>
                    </a:solidFill>
                    <a:effectLst/>
                    <a:uLnTx/>
                    <a:uFillTx/>
                    <a:ea typeface="+mn-ea"/>
                    <a:cs typeface="+mn-cs"/>
                  </a:rPr>
                  <a:t>   1</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endParaRPr kumimoji="0" lang="en-US" sz="4400" b="0" i="0" u="none" strike="noStrike" kern="1200" cap="none" spc="0" normalizeH="0" baseline="0" noProof="0" dirty="0">
                  <a:ln>
                    <a:noFill/>
                  </a:ln>
                  <a:solidFill>
                    <a:srgbClr val="000000"/>
                  </a:solidFill>
                  <a:effectLst/>
                  <a:uLnTx/>
                  <a:uFillTx/>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4400" b="0" i="0" u="none" strike="noStrike" kern="1200" cap="none" spc="0" normalizeH="0" baseline="0" noProof="0">
                    <a:ln>
                      <a:noFill/>
                    </a:ln>
                    <a:solidFill>
                      <a:srgbClr val="000000"/>
                    </a:solidFill>
                    <a:effectLst/>
                    <a:uLnTx/>
                    <a:uFillTx/>
                    <a:ea typeface="+mn-ea"/>
                    <a:cs typeface="+mn-cs"/>
                  </a:rPr>
                  <a:t>  2</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endParaRPr kumimoji="0" lang="en-US" sz="4400" b="0" i="0" u="none" strike="noStrike" kern="1200" cap="none" spc="0" normalizeH="0" baseline="0" noProof="0" dirty="0">
                  <a:ln>
                    <a:noFill/>
                  </a:ln>
                  <a:solidFill>
                    <a:srgbClr val="000000"/>
                  </a:solidFill>
                  <a:effectLst/>
                  <a:uLnTx/>
                  <a:uFillTx/>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4400" b="0" i="0" u="none" strike="noStrike" kern="1200" cap="none" spc="0" normalizeH="0" baseline="0" noProof="0">
                    <a:ln>
                      <a:noFill/>
                    </a:ln>
                    <a:solidFill>
                      <a:srgbClr val="000000"/>
                    </a:solidFill>
                    <a:effectLst/>
                    <a:uLnTx/>
                    <a:uFillTx/>
                    <a:ea typeface="+mn-ea"/>
                    <a:cs typeface="+mn-cs"/>
                  </a:rPr>
                  <a:t>  3. 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err="1">
                    <a:ln>
                      <a:noFill/>
                    </a:ln>
                    <a:solidFill>
                      <a:srgbClr val="000000"/>
                    </a:solidFill>
                    <a:effectLst/>
                    <a:uLnTx/>
                    <a:uFillTx/>
                    <a:ea typeface="+mn-ea"/>
                    <a:cs typeface="+mn-cs"/>
                  </a:rPr>
                  <a:t>đúng</a:t>
                </a:r>
                <a:r>
                  <a:rPr kumimoji="0" lang="en-US" sz="4400" b="0" i="0" u="none" strike="noStrike" kern="1200" cap="none" spc="0" normalizeH="0" baseline="0" noProof="0">
                    <a:ln>
                      <a:noFill/>
                    </a:ln>
                    <a:solidFill>
                      <a:srgbClr val="000000"/>
                    </a:solidFill>
                    <a:effectLst/>
                    <a:uLnTx/>
                    <a:uFillTx/>
                    <a:ea typeface="+mn-ea"/>
                    <a:cs typeface="+mn-cs"/>
                  </a:rPr>
                  <a:t> nhịp</a:t>
                </a:r>
                <a:endParaRPr kumimoji="0" lang="en-US" sz="4400" b="0" i="0" u="none" strike="noStrike" kern="1200" cap="none" spc="0" normalizeH="0" baseline="0" noProof="0" dirty="0">
                  <a:ln>
                    <a:noFill/>
                  </a:ln>
                  <a:solidFill>
                    <a:srgbClr val="000000"/>
                  </a:solidFill>
                  <a:effectLst/>
                  <a:uLnTx/>
                  <a:uFillTx/>
                  <a:ea typeface="+mn-ea"/>
                  <a:cs typeface="+mn-cs"/>
                </a:endParaRPr>
              </a:p>
            </p:txBody>
          </p:sp>
          <p:sp>
            <p:nvSpPr>
              <p:cNvPr id="19" name="Rectangle: Rounded Corners 18"/>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9" name="Picture 8"/>
            <p:cNvPicPr>
              <a:picLocks noChangeAspect="1"/>
            </p:cNvPicPr>
            <p:nvPr/>
          </p:nvPicPr>
          <p:blipFill>
            <a:blip r:embed="rId2"/>
            <a:stretch>
              <a:fillRect/>
            </a:stretch>
          </p:blipFill>
          <p:spPr>
            <a:xfrm>
              <a:off x="7943412" y="4961962"/>
              <a:ext cx="469963" cy="469963"/>
            </a:xfrm>
            <a:prstGeom prst="rect">
              <a:avLst/>
            </a:prstGeom>
          </p:spPr>
        </p:pic>
        <p:pic>
          <p:nvPicPr>
            <p:cNvPr id="10" name="Picture 9"/>
            <p:cNvPicPr>
              <a:picLocks noChangeAspect="1"/>
            </p:cNvPicPr>
            <p:nvPr/>
          </p:nvPicPr>
          <p:blipFill>
            <a:blip r:embed="rId3"/>
            <a:stretch>
              <a:fillRect/>
            </a:stretch>
          </p:blipFill>
          <p:spPr>
            <a:xfrm>
              <a:off x="7386738" y="4961962"/>
              <a:ext cx="469963" cy="469963"/>
            </a:xfrm>
            <a:prstGeom prst="rect">
              <a:avLst/>
            </a:prstGeom>
          </p:spPr>
        </p:pic>
        <p:pic>
          <p:nvPicPr>
            <p:cNvPr id="11" name="Picture 10"/>
            <p:cNvPicPr>
              <a:picLocks noChangeAspect="1"/>
            </p:cNvPicPr>
            <p:nvPr/>
          </p:nvPicPr>
          <p:blipFill>
            <a:blip r:embed="rId4"/>
            <a:stretch>
              <a:fillRect/>
            </a:stretch>
          </p:blipFill>
          <p:spPr>
            <a:xfrm>
              <a:off x="8500086" y="4961962"/>
              <a:ext cx="469963" cy="469963"/>
            </a:xfrm>
            <a:prstGeom prst="rect">
              <a:avLst/>
            </a:prstGeom>
          </p:spPr>
        </p:pic>
        <p:pic>
          <p:nvPicPr>
            <p:cNvPr id="12" name="Picture 11"/>
            <p:cNvPicPr>
              <a:picLocks noChangeAspect="1"/>
            </p:cNvPicPr>
            <p:nvPr/>
          </p:nvPicPr>
          <p:blipFill>
            <a:blip r:embed="rId2"/>
            <a:stretch>
              <a:fillRect/>
            </a:stretch>
          </p:blipFill>
          <p:spPr>
            <a:xfrm>
              <a:off x="7934178" y="5531162"/>
              <a:ext cx="469963" cy="469963"/>
            </a:xfrm>
            <a:prstGeom prst="rect">
              <a:avLst/>
            </a:prstGeom>
          </p:spPr>
        </p:pic>
        <p:pic>
          <p:nvPicPr>
            <p:cNvPr id="13" name="Picture 12"/>
            <p:cNvPicPr>
              <a:picLocks noChangeAspect="1"/>
            </p:cNvPicPr>
            <p:nvPr/>
          </p:nvPicPr>
          <p:blipFill>
            <a:blip r:embed="rId3"/>
            <a:stretch>
              <a:fillRect/>
            </a:stretch>
          </p:blipFill>
          <p:spPr>
            <a:xfrm>
              <a:off x="7377502" y="5531162"/>
              <a:ext cx="469963" cy="469963"/>
            </a:xfrm>
            <a:prstGeom prst="rect">
              <a:avLst/>
            </a:prstGeom>
          </p:spPr>
        </p:pic>
        <p:pic>
          <p:nvPicPr>
            <p:cNvPr id="14" name="Picture 13"/>
            <p:cNvPicPr>
              <a:picLocks noChangeAspect="1"/>
            </p:cNvPicPr>
            <p:nvPr/>
          </p:nvPicPr>
          <p:blipFill>
            <a:blip r:embed="rId4"/>
            <a:stretch>
              <a:fillRect/>
            </a:stretch>
          </p:blipFill>
          <p:spPr>
            <a:xfrm>
              <a:off x="8490852" y="5531162"/>
              <a:ext cx="469963" cy="469963"/>
            </a:xfrm>
            <a:prstGeom prst="rect">
              <a:avLst/>
            </a:prstGeom>
          </p:spPr>
        </p:pic>
        <p:pic>
          <p:nvPicPr>
            <p:cNvPr id="15" name="Picture 14"/>
            <p:cNvPicPr>
              <a:picLocks noChangeAspect="1"/>
            </p:cNvPicPr>
            <p:nvPr/>
          </p:nvPicPr>
          <p:blipFill>
            <a:blip r:embed="rId2"/>
            <a:stretch>
              <a:fillRect/>
            </a:stretch>
          </p:blipFill>
          <p:spPr>
            <a:xfrm>
              <a:off x="9779390" y="6111796"/>
              <a:ext cx="385193" cy="385193"/>
            </a:xfrm>
            <a:prstGeom prst="rect">
              <a:avLst/>
            </a:prstGeom>
          </p:spPr>
        </p:pic>
        <p:pic>
          <p:nvPicPr>
            <p:cNvPr id="16" name="Picture 15"/>
            <p:cNvPicPr>
              <a:picLocks noChangeAspect="1"/>
            </p:cNvPicPr>
            <p:nvPr/>
          </p:nvPicPr>
          <p:blipFill>
            <a:blip r:embed="rId3"/>
            <a:stretch>
              <a:fillRect/>
            </a:stretch>
          </p:blipFill>
          <p:spPr>
            <a:xfrm>
              <a:off x="9323216" y="6114563"/>
              <a:ext cx="385193" cy="385193"/>
            </a:xfrm>
            <a:prstGeom prst="rect">
              <a:avLst/>
            </a:prstGeom>
          </p:spPr>
        </p:pic>
        <p:pic>
          <p:nvPicPr>
            <p:cNvPr id="17" name="Picture 16"/>
            <p:cNvPicPr>
              <a:picLocks noChangeAspect="1"/>
            </p:cNvPicPr>
            <p:nvPr/>
          </p:nvPicPr>
          <p:blipFill>
            <a:blip r:embed="rId4"/>
            <a:stretch>
              <a:fillRect/>
            </a:stretch>
          </p:blipFill>
          <p:spPr>
            <a:xfrm>
              <a:off x="10304005" y="6111796"/>
              <a:ext cx="385193" cy="385193"/>
            </a:xfrm>
            <a:prstGeom prst="rect">
              <a:avLst/>
            </a:prstGeom>
          </p:spPr>
        </p:pic>
      </p:grpSp>
      <p:pic>
        <p:nvPicPr>
          <p:cNvPr id="20" name="Picture 19"/>
          <p:cNvPicPr>
            <a:picLocks noChangeAspect="1"/>
          </p:cNvPicPr>
          <p:nvPr/>
        </p:nvPicPr>
        <p:blipFill>
          <a:blip r:embed="rId5"/>
          <a:srcRect/>
          <a:stretch>
            <a:fillRect/>
          </a:stretch>
        </p:blipFill>
        <p:spPr>
          <a:xfrm>
            <a:off x="2220003" y="2852016"/>
            <a:ext cx="1815577" cy="3842491"/>
          </a:xfrm>
          <a:prstGeom prst="rect">
            <a:avLst/>
          </a:prstGeom>
        </p:spPr>
      </p:pic>
      <p:pic>
        <p:nvPicPr>
          <p:cNvPr id="21" name="Picture 20"/>
          <p:cNvPicPr>
            <a:picLocks noChangeAspect="1"/>
          </p:cNvPicPr>
          <p:nvPr/>
        </p:nvPicPr>
        <p:blipFill>
          <a:blip r:embed="rId6"/>
          <a:srcRect/>
          <a:stretch>
            <a:fillRect/>
          </a:stretch>
        </p:blipFill>
        <p:spPr>
          <a:xfrm>
            <a:off x="535348" y="2879554"/>
            <a:ext cx="1497369" cy="3814953"/>
          </a:xfrm>
          <a:prstGeom prst="rect">
            <a:avLst/>
          </a:prstGeom>
        </p:spPr>
      </p:pic>
      <p:pic>
        <p:nvPicPr>
          <p:cNvPr id="22" name="Picture 21"/>
          <p:cNvPicPr>
            <a:picLocks noChangeAspect="1"/>
          </p:cNvPicPr>
          <p:nvPr/>
        </p:nvPicPr>
        <p:blipFill>
          <a:blip r:embed="rId7"/>
          <a:stretch>
            <a:fillRect/>
          </a:stretch>
        </p:blipFill>
        <p:spPr>
          <a:xfrm>
            <a:off x="133067" y="765369"/>
            <a:ext cx="12058933" cy="1383912"/>
          </a:xfrm>
          <a:prstGeom prst="rect">
            <a:avLst/>
          </a:prstGeom>
        </p:spPr>
      </p:pic>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2"/>
            <a:stretch>
              <a:fillRect/>
            </a:stretch>
          </a:blipFill>
        </p:spPr>
        <p:txBody>
          <a:bodyPr/>
          <a:lstStyle/>
          <a:p>
            <a:pPr defTabSz="609600"/>
            <a:endParaRPr lang="en-US" sz="1200">
              <a:solidFill>
                <a:prstClr val="black"/>
              </a:solidFill>
              <a:latin typeface="Calibri" panose="020F0502020204030204"/>
            </a:endParaRPr>
          </a:p>
        </p:txBody>
      </p:sp>
      <p:pic>
        <p:nvPicPr>
          <p:cNvPr id="14" name="Picture 13"/>
          <p:cNvPicPr>
            <a:picLocks noChangeAspect="1"/>
          </p:cNvPicPr>
          <p:nvPr/>
        </p:nvPicPr>
        <p:blipFill>
          <a:blip r:embed="rId3"/>
          <a:stretch>
            <a:fillRect/>
          </a:stretch>
        </p:blipFill>
        <p:spPr>
          <a:xfrm>
            <a:off x="3170741" y="1250704"/>
            <a:ext cx="7431668" cy="27373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20060" t="-101562" r="-2498" b="-106458"/>
            </a:stretch>
          </a:blipFill>
        </p:spPr>
        <p:txBody>
          <a:bodyPr/>
          <a:lstStyle/>
          <a:p>
            <a:pPr defTabSz="609600"/>
            <a:endParaRPr lang="en-US" sz="1200">
              <a:solidFill>
                <a:prstClr val="black"/>
              </a:solidFill>
              <a:latin typeface="Calibri" panose="020F0502020204030204"/>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00"/>
            <a:endParaRPr lang="en-US" sz="1200">
              <a:solidFill>
                <a:prstClr val="black"/>
              </a:solidFill>
              <a:latin typeface="Calibri" panose="020F0502020204030204"/>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4"/>
            <a:stretch>
              <a:fillRect/>
            </a:stretch>
          </a:blipFill>
        </p:spPr>
        <p:txBody>
          <a:bodyPr/>
          <a:lstStyle/>
          <a:p>
            <a:pPr defTabSz="609600"/>
            <a:endParaRPr lang="en-US" sz="1200">
              <a:solidFill>
                <a:prstClr val="black"/>
              </a:solidFill>
              <a:latin typeface="Calibri" panose="020F0502020204030204"/>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4"/>
            <a:stretch>
              <a:fillRect/>
            </a:stretch>
          </a:blipFill>
        </p:spPr>
        <p:txBody>
          <a:bodyPr/>
          <a:lstStyle/>
          <a:p>
            <a:pPr defTabSz="609600"/>
            <a:endParaRPr lang="en-US" sz="1200">
              <a:solidFill>
                <a:prstClr val="black"/>
              </a:solidFill>
              <a:latin typeface="Calibri" panose="020F0502020204030204"/>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4"/>
            <a:stretch>
              <a:fillRect/>
            </a:stretch>
          </a:blipFill>
        </p:spPr>
        <p:txBody>
          <a:bodyPr/>
          <a:lstStyle/>
          <a:p>
            <a:pPr defTabSz="609600"/>
            <a:endParaRPr lang="en-US" sz="1200">
              <a:solidFill>
                <a:prstClr val="black"/>
              </a:solidFill>
              <a:latin typeface="Calibri" panose="020F0502020204030204"/>
            </a:endParaRPr>
          </a:p>
        </p:txBody>
      </p:sp>
      <p:sp>
        <p:nvSpPr>
          <p:cNvPr id="7" name="Freeform 7"/>
          <p:cNvSpPr/>
          <p:nvPr/>
        </p:nvSpPr>
        <p:spPr>
          <a:xfrm>
            <a:off x="4418508" y="3076040"/>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00"/>
            <a:endParaRPr lang="en-US" sz="1200">
              <a:solidFill>
                <a:prstClr val="black"/>
              </a:solidFill>
              <a:latin typeface="Calibri" panose="020F0502020204030204"/>
            </a:endParaRPr>
          </a:p>
        </p:txBody>
      </p:sp>
      <p:grpSp>
        <p:nvGrpSpPr>
          <p:cNvPr id="16" name="Group 15"/>
          <p:cNvGrpSpPr/>
          <p:nvPr/>
        </p:nvGrpSpPr>
        <p:grpSpPr>
          <a:xfrm>
            <a:off x="89312" y="1466877"/>
            <a:ext cx="4604061" cy="4950603"/>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3" name="TextBox 13"/>
            <p:cNvSpPr txBox="1"/>
            <p:nvPr/>
          </p:nvSpPr>
          <p:spPr>
            <a:xfrm>
              <a:off x="1494807" y="3774049"/>
              <a:ext cx="3800475" cy="3323987"/>
            </a:xfrm>
            <a:prstGeom prst="rect">
              <a:avLst/>
            </a:prstGeom>
          </p:spPr>
          <p:txBody>
            <a:bodyPr wrap="square" lIns="0" tIns="0" rIns="0" bIns="0" rtlCol="0" anchor="t">
              <a:spAutoFit/>
            </a:bodyPr>
            <a:lstStyle/>
            <a:p>
              <a:pPr algn="ctr" defTabSz="609600"/>
              <a:r>
                <a:rPr lang="en-US" sz="7200" dirty="0" err="1">
                  <a:solidFill>
                    <a:srgbClr val="FF0000"/>
                  </a:solidFill>
                  <a:latin typeface="Cambria" panose="02040503050406030204" pitchFamily="18" charset="0"/>
                  <a:ea typeface="Cambria" panose="02040503050406030204" pitchFamily="18" charset="0"/>
                </a:rPr>
                <a:t>Nóng</a:t>
              </a:r>
              <a:r>
                <a:rPr lang="en-US" sz="7200" dirty="0">
                  <a:solidFill>
                    <a:srgbClr val="FF0000"/>
                  </a:solidFill>
                  <a:latin typeface="Cambria" panose="02040503050406030204" pitchFamily="18" charset="0"/>
                  <a:ea typeface="Cambria" panose="02040503050406030204" pitchFamily="18" charset="0"/>
                </a:rPr>
                <a:t> </a:t>
              </a:r>
              <a:r>
                <a:rPr lang="en-US" sz="7200" dirty="0" err="1">
                  <a:solidFill>
                    <a:srgbClr val="FF0000"/>
                  </a:solidFill>
                  <a:latin typeface="Cambria" panose="02040503050406030204" pitchFamily="18" charset="0"/>
                  <a:ea typeface="Cambria" panose="02040503050406030204" pitchFamily="18" charset="0"/>
                </a:rPr>
                <a:t>rẫy</a:t>
              </a:r>
              <a:endParaRPr lang="en-US" sz="6600" dirty="0">
                <a:solidFill>
                  <a:srgbClr val="FF0000"/>
                </a:solidFill>
                <a:latin typeface="Cambria" panose="02040503050406030204" pitchFamily="18" charset="0"/>
                <a:ea typeface="Cambria" panose="02040503050406030204" pitchFamily="18" charset="0"/>
              </a:endParaRPr>
            </a:p>
          </p:txBody>
        </p:sp>
      </p:grpSp>
      <p:sp>
        <p:nvSpPr>
          <p:cNvPr id="14" name="TextBox 14"/>
          <p:cNvSpPr txBox="1"/>
          <p:nvPr/>
        </p:nvSpPr>
        <p:spPr>
          <a:xfrm>
            <a:off x="5870250" y="2770323"/>
            <a:ext cx="5864550" cy="1373389"/>
          </a:xfrm>
          <a:prstGeom prst="rect">
            <a:avLst/>
          </a:prstGeom>
        </p:spPr>
        <p:txBody>
          <a:bodyPr wrap="square" lIns="0" tIns="0" rIns="0" bIns="0" rtlCol="0" anchor="t">
            <a:spAutoFit/>
          </a:bodyPr>
          <a:lstStyle/>
          <a:p>
            <a:pPr algn="just" defTabSz="609600">
              <a:lnSpc>
                <a:spcPts val="5600"/>
              </a:lnSpc>
            </a:pPr>
            <a:r>
              <a:rPr lang="en-US" sz="4000" b="1" dirty="0">
                <a:solidFill>
                  <a:srgbClr val="000000"/>
                </a:solidFill>
                <a:latin typeface="Cambria" panose="02040503050406030204"/>
              </a:rPr>
              <a:t> </a:t>
            </a:r>
            <a:r>
              <a:rPr lang="en-US" sz="4000" b="1" dirty="0" err="1">
                <a:solidFill>
                  <a:srgbClr val="000000"/>
                </a:solidFill>
                <a:latin typeface="Cambria" panose="02040503050406030204"/>
              </a:rPr>
              <a:t>rất</a:t>
            </a:r>
            <a:r>
              <a:rPr lang="en-US" sz="4000" b="1" dirty="0">
                <a:solidFill>
                  <a:srgbClr val="000000"/>
                </a:solidFill>
                <a:latin typeface="Cambria" panose="02040503050406030204"/>
              </a:rPr>
              <a:t> </a:t>
            </a:r>
            <a:r>
              <a:rPr lang="en-US" sz="4000" b="1" dirty="0" err="1">
                <a:solidFill>
                  <a:srgbClr val="000000"/>
                </a:solidFill>
                <a:latin typeface="Cambria" panose="02040503050406030204"/>
              </a:rPr>
              <a:t>nóng</a:t>
            </a:r>
            <a:r>
              <a:rPr lang="en-US" sz="4000" b="1" dirty="0">
                <a:solidFill>
                  <a:srgbClr val="000000"/>
                </a:solidFill>
                <a:latin typeface="Cambria" panose="02040503050406030204"/>
              </a:rPr>
              <a:t>, do </a:t>
            </a:r>
            <a:r>
              <a:rPr lang="en-US" sz="4000" b="1" dirty="0" err="1">
                <a:solidFill>
                  <a:srgbClr val="000000"/>
                </a:solidFill>
                <a:latin typeface="Cambria" panose="02040503050406030204"/>
              </a:rPr>
              <a:t>nhiệt</a:t>
            </a:r>
            <a:r>
              <a:rPr lang="en-US" sz="4000" b="1" dirty="0">
                <a:solidFill>
                  <a:srgbClr val="000000"/>
                </a:solidFill>
                <a:latin typeface="Cambria" panose="02040503050406030204"/>
              </a:rPr>
              <a:t> </a:t>
            </a:r>
            <a:r>
              <a:rPr lang="en-US" sz="4000" b="1" dirty="0" err="1">
                <a:solidFill>
                  <a:srgbClr val="000000"/>
                </a:solidFill>
                <a:latin typeface="Cambria" panose="02040503050406030204"/>
              </a:rPr>
              <a:t>độ</a:t>
            </a:r>
            <a:r>
              <a:rPr lang="en-US" sz="4000" b="1" dirty="0">
                <a:solidFill>
                  <a:srgbClr val="000000"/>
                </a:solidFill>
                <a:latin typeface="Cambria" panose="02040503050406030204"/>
              </a:rPr>
              <a:t> </a:t>
            </a:r>
            <a:r>
              <a:rPr lang="en-US" sz="4000" b="1" dirty="0" err="1">
                <a:solidFill>
                  <a:srgbClr val="000000"/>
                </a:solidFill>
                <a:latin typeface="Cambria" panose="02040503050406030204"/>
              </a:rPr>
              <a:t>cao</a:t>
            </a:r>
            <a:r>
              <a:rPr lang="en-US" sz="4000" b="1" dirty="0">
                <a:solidFill>
                  <a:srgbClr val="000000"/>
                </a:solidFill>
                <a:latin typeface="Cambria" panose="02040503050406030204"/>
              </a:rPr>
              <a:t> </a:t>
            </a:r>
            <a:r>
              <a:rPr lang="en-US" sz="4000" b="1" dirty="0" err="1">
                <a:solidFill>
                  <a:srgbClr val="000000"/>
                </a:solidFill>
                <a:latin typeface="Cambria" panose="02040503050406030204"/>
              </a:rPr>
              <a:t>quá</a:t>
            </a:r>
            <a:r>
              <a:rPr lang="en-US" sz="4000" b="1" dirty="0">
                <a:solidFill>
                  <a:srgbClr val="000000"/>
                </a:solidFill>
                <a:latin typeface="Cambria" panose="02040503050406030204"/>
              </a:rPr>
              <a:t> </a:t>
            </a:r>
            <a:r>
              <a:rPr lang="en-US" sz="4000" b="1" dirty="0" err="1">
                <a:solidFill>
                  <a:srgbClr val="000000"/>
                </a:solidFill>
                <a:latin typeface="Cambria" panose="02040503050406030204"/>
              </a:rPr>
              <a:t>mức</a:t>
            </a:r>
            <a:r>
              <a:rPr lang="en-US" sz="4000" b="1" dirty="0">
                <a:solidFill>
                  <a:srgbClr val="000000"/>
                </a:solidFill>
                <a:latin typeface="Cambria" panose="02040503050406030204"/>
              </a:rPr>
              <a:t> </a:t>
            </a:r>
            <a:r>
              <a:rPr lang="en-US" sz="4000" b="1" dirty="0" err="1">
                <a:solidFill>
                  <a:srgbClr val="000000"/>
                </a:solidFill>
                <a:latin typeface="Cambria" panose="02040503050406030204"/>
              </a:rPr>
              <a:t>của</a:t>
            </a:r>
            <a:r>
              <a:rPr lang="en-US" sz="4000" b="1" dirty="0">
                <a:solidFill>
                  <a:srgbClr val="000000"/>
                </a:solidFill>
                <a:latin typeface="Cambria" panose="02040503050406030204"/>
              </a:rPr>
              <a:t> </a:t>
            </a:r>
            <a:r>
              <a:rPr lang="en-US" sz="4000" b="1" dirty="0" err="1">
                <a:solidFill>
                  <a:srgbClr val="000000"/>
                </a:solidFill>
                <a:latin typeface="Cambria" panose="02040503050406030204"/>
              </a:rPr>
              <a:t>lửa</a:t>
            </a:r>
            <a:r>
              <a:rPr lang="en-US" sz="4000" b="1" dirty="0">
                <a:solidFill>
                  <a:srgbClr val="000000"/>
                </a:solidFill>
                <a:latin typeface="Cambria" panose="02040503050406030204"/>
              </a:rPr>
              <a:t>, </a:t>
            </a:r>
            <a:r>
              <a:rPr lang="en-US" sz="4000" b="1" dirty="0" err="1">
                <a:solidFill>
                  <a:srgbClr val="000000"/>
                </a:solidFill>
                <a:latin typeface="Cambria" panose="02040503050406030204"/>
              </a:rPr>
              <a:t>điện</a:t>
            </a:r>
            <a:r>
              <a:rPr lang="en-US" sz="4000" b="1" dirty="0">
                <a:solidFill>
                  <a:srgbClr val="000000"/>
                </a:solidFill>
                <a:latin typeface="Cambria" panose="02040503050406030204"/>
              </a:rPr>
              <a:t>,...</a:t>
            </a:r>
            <a:endParaRPr lang="en-US" sz="4000" b="1" dirty="0">
              <a:solidFill>
                <a:srgbClr val="000000"/>
              </a:solidFill>
              <a:latin typeface="Cambria" panose="02040503050406030204"/>
            </a:endParaRPr>
          </a:p>
        </p:txBody>
      </p:sp>
      <p:pic>
        <p:nvPicPr>
          <p:cNvPr id="15" name="Picture 14"/>
          <p:cNvPicPr>
            <a:picLocks noChangeAspect="1"/>
          </p:cNvPicPr>
          <p:nvPr/>
        </p:nvPicPr>
        <p:blipFill>
          <a:blip r:embed="rId9"/>
          <a:stretch>
            <a:fillRect/>
          </a:stretch>
        </p:blipFill>
        <p:spPr>
          <a:xfrm>
            <a:off x="2391343" y="450597"/>
            <a:ext cx="7409314" cy="1247756"/>
          </a:xfrm>
          <a:prstGeom prst="rect">
            <a:avLst/>
          </a:prstGeom>
        </p:spPr>
      </p:pic>
      <p:sp>
        <p:nvSpPr>
          <p:cNvPr id="9" name="Freeform 2"/>
          <p:cNvSpPr/>
          <p:nvPr/>
        </p:nvSpPr>
        <p:spPr>
          <a:xfrm rot="21303152">
            <a:off x="8905585" y="4331469"/>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20060" t="-101562" r="-2498" b="-106458"/>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4"/>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4"/>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4"/>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4418508" y="3076040"/>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oup 15"/>
          <p:cNvGrpSpPr/>
          <p:nvPr/>
        </p:nvGrpSpPr>
        <p:grpSpPr>
          <a:xfrm>
            <a:off x="89312" y="1466877"/>
            <a:ext cx="4604061" cy="4950603"/>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3"/>
            <p:cNvSpPr txBox="1"/>
            <p:nvPr/>
          </p:nvSpPr>
          <p:spPr>
            <a:xfrm>
              <a:off x="1509094" y="4416986"/>
              <a:ext cx="4057650" cy="1384995"/>
            </a:xfrm>
            <a:prstGeom prst="rect">
              <a:avLst/>
            </a:prstGeom>
          </p:spPr>
          <p:txBody>
            <a:bodyPr wrap="square" lIns="0" tIns="0" rIns="0" bIns="0" rtlCol="0" anchor="t">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mác</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-ma</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813100" y="2922723"/>
            <a:ext cx="5864550" cy="1436291"/>
          </a:xfrm>
          <a:prstGeom prst="rect">
            <a:avLst/>
          </a:prstGeom>
        </p:spPr>
        <p:txBody>
          <a:bodyPr wrap="square" lIns="0" tIns="0" rIns="0" bIns="0" rtlCol="0" anchor="t">
            <a:spAutoFit/>
          </a:bodyPr>
          <a:lstStyle/>
          <a:p>
            <a:pPr lvl="0" algn="just" defTabSz="609600">
              <a:lnSpc>
                <a:spcPts val="5600"/>
              </a:lnSpc>
            </a:pPr>
            <a:r>
              <a:rPr lang="en-US" sz="4800" b="1" dirty="0" err="1">
                <a:solidFill>
                  <a:srgbClr val="000000"/>
                </a:solidFill>
                <a:latin typeface="Cambria" panose="02040503050406030204"/>
              </a:rPr>
              <a:t>đá</a:t>
            </a:r>
            <a:r>
              <a:rPr lang="en-US" sz="4800" b="1" dirty="0">
                <a:solidFill>
                  <a:srgbClr val="000000"/>
                </a:solidFill>
                <a:latin typeface="Cambria" panose="02040503050406030204"/>
              </a:rPr>
              <a:t> </a:t>
            </a:r>
            <a:r>
              <a:rPr lang="en-US" sz="4800" b="1" dirty="0" err="1">
                <a:solidFill>
                  <a:srgbClr val="000000"/>
                </a:solidFill>
                <a:latin typeface="Cambria" panose="02040503050406030204"/>
              </a:rPr>
              <a:t>nóng</a:t>
            </a:r>
            <a:r>
              <a:rPr lang="en-US" sz="4800" b="1" dirty="0">
                <a:solidFill>
                  <a:srgbClr val="000000"/>
                </a:solidFill>
                <a:latin typeface="Cambria" panose="02040503050406030204"/>
              </a:rPr>
              <a:t> </a:t>
            </a:r>
            <a:r>
              <a:rPr lang="en-US" sz="4800" b="1" dirty="0" err="1">
                <a:solidFill>
                  <a:srgbClr val="000000"/>
                </a:solidFill>
                <a:latin typeface="Cambria" panose="02040503050406030204"/>
              </a:rPr>
              <a:t>chảy</a:t>
            </a:r>
            <a:r>
              <a:rPr lang="en-US" sz="4800" b="1" dirty="0">
                <a:solidFill>
                  <a:srgbClr val="000000"/>
                </a:solidFill>
                <a:latin typeface="Cambria" panose="02040503050406030204"/>
              </a:rPr>
              <a:t> </a:t>
            </a:r>
            <a:r>
              <a:rPr lang="en-US" sz="4800" b="1" dirty="0" err="1">
                <a:solidFill>
                  <a:srgbClr val="000000"/>
                </a:solidFill>
                <a:latin typeface="Cambria" panose="02040503050406030204"/>
              </a:rPr>
              <a:t>trong</a:t>
            </a:r>
            <a:r>
              <a:rPr lang="en-US" sz="4800" b="1" dirty="0">
                <a:solidFill>
                  <a:srgbClr val="000000"/>
                </a:solidFill>
                <a:latin typeface="Cambria" panose="02040503050406030204"/>
              </a:rPr>
              <a:t> </a:t>
            </a:r>
            <a:r>
              <a:rPr lang="en-US" sz="4800" b="1" dirty="0" err="1">
                <a:solidFill>
                  <a:srgbClr val="000000"/>
                </a:solidFill>
                <a:latin typeface="Cambria" panose="02040503050406030204"/>
              </a:rPr>
              <a:t>lòng</a:t>
            </a:r>
            <a:r>
              <a:rPr lang="en-US" sz="4800" b="1" dirty="0">
                <a:solidFill>
                  <a:srgbClr val="000000"/>
                </a:solidFill>
                <a:latin typeface="Cambria" panose="02040503050406030204"/>
              </a:rPr>
              <a:t> </a:t>
            </a:r>
            <a:r>
              <a:rPr lang="en-US" sz="4800" b="1" dirty="0" err="1">
                <a:solidFill>
                  <a:srgbClr val="000000"/>
                </a:solidFill>
                <a:latin typeface="Cambria" panose="02040503050406030204"/>
              </a:rPr>
              <a:t>đất</a:t>
            </a:r>
            <a:r>
              <a:rPr lang="en-US" sz="4800" b="1" dirty="0">
                <a:solidFill>
                  <a:srgbClr val="000000"/>
                </a:solidFill>
                <a:latin typeface="Cambria" panose="02040503050406030204"/>
              </a:rPr>
              <a:t> </a:t>
            </a:r>
            <a:endParaRPr kumimoji="0" lang="en-US" sz="4800" b="1" i="0" u="none" strike="noStrike" kern="1200" cap="none" spc="0" normalizeH="0" baseline="0" noProof="0" dirty="0">
              <a:ln>
                <a:noFill/>
              </a:ln>
              <a:solidFill>
                <a:srgbClr val="000000"/>
              </a:solidFill>
              <a:effectLst/>
              <a:uLnTx/>
              <a:uFillTx/>
              <a:latin typeface="Cambria" panose="02040503050406030204"/>
            </a:endParaRPr>
          </a:p>
        </p:txBody>
      </p:sp>
      <p:pic>
        <p:nvPicPr>
          <p:cNvPr id="15" name="Picture 14"/>
          <p:cNvPicPr>
            <a:picLocks noChangeAspect="1"/>
          </p:cNvPicPr>
          <p:nvPr/>
        </p:nvPicPr>
        <p:blipFill>
          <a:blip r:embed="rId9"/>
          <a:stretch>
            <a:fillRect/>
          </a:stretch>
        </p:blipFill>
        <p:spPr>
          <a:xfrm>
            <a:off x="2391343" y="450597"/>
            <a:ext cx="7409314" cy="1247756"/>
          </a:xfrm>
          <a:prstGeom prst="rect">
            <a:avLst/>
          </a:prstGeom>
        </p:spPr>
      </p:pic>
      <p:pic>
        <p:nvPicPr>
          <p:cNvPr id="1026" name="Picture 2" descr="Mắc ma – Wikipedia tiếng Việ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67700" y="4502944"/>
            <a:ext cx="3524250" cy="22026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down)">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1229" t="-89913" r="-6780" b="-86930"/>
            </a:stretch>
          </a:blipFill>
        </p:spPr>
        <p:txBody>
          <a:bodyPr/>
          <a:lstStyle/>
          <a:p>
            <a:pPr defTabSz="609600"/>
            <a:endParaRPr lang="en-US" sz="1200">
              <a:solidFill>
                <a:prstClr val="black"/>
              </a:solidFill>
              <a:latin typeface="Calibri" panose="020F0502020204030204"/>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2"/>
            <a:stretch>
              <a:fillRect/>
            </a:stretch>
          </a:blipFill>
        </p:spPr>
        <p:txBody>
          <a:bodyPr/>
          <a:lstStyle/>
          <a:p>
            <a:pPr defTabSz="609600"/>
            <a:endParaRPr lang="en-US" sz="1200">
              <a:solidFill>
                <a:prstClr val="black"/>
              </a:solidFill>
              <a:latin typeface="Calibri" panose="020F0502020204030204"/>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2"/>
            <a:stretch>
              <a:fillRect/>
            </a:stretch>
          </a:blipFill>
        </p:spPr>
        <p:txBody>
          <a:bodyPr/>
          <a:lstStyle/>
          <a:p>
            <a:pPr defTabSz="609600"/>
            <a:endParaRPr lang="en-US" sz="1200">
              <a:solidFill>
                <a:prstClr val="black"/>
              </a:solidFill>
              <a:latin typeface="Calibri" panose="020F0502020204030204"/>
            </a:endParaRPr>
          </a:p>
        </p:txBody>
      </p:sp>
      <p:sp>
        <p:nvSpPr>
          <p:cNvPr id="6" name="Freeform 6"/>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3"/>
            <a:stretch>
              <a:fillRect t="-1775" b="-1775"/>
            </a:stretch>
          </a:blipFill>
        </p:spPr>
        <p:txBody>
          <a:bodyPr/>
          <a:lstStyle/>
          <a:p>
            <a:pPr defTabSz="609600"/>
            <a:endParaRPr lang="en-US" sz="1200">
              <a:solidFill>
                <a:prstClr val="black"/>
              </a:solidFill>
              <a:latin typeface="Calibri" panose="020F0502020204030204"/>
            </a:endParaRPr>
          </a:p>
        </p:txBody>
      </p:sp>
      <p:grpSp>
        <p:nvGrpSpPr>
          <p:cNvPr id="8" name="Group 8"/>
          <p:cNvGrpSpPr/>
          <p:nvPr/>
        </p:nvGrpSpPr>
        <p:grpSpPr>
          <a:xfrm>
            <a:off x="3400426" y="2275446"/>
            <a:ext cx="7976476" cy="4047811"/>
            <a:chOff x="0" y="0"/>
            <a:chExt cx="15494130" cy="8095623"/>
          </a:xfrm>
        </p:grpSpPr>
        <p:sp>
          <p:nvSpPr>
            <p:cNvPr id="9" name="Freeform 9"/>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4">
                <a:extLst>
                  <a:ext uri="{96DAC541-7B7A-43D3-8B79-37D633B846F1}">
                    <asvg:svgBlip xmlns:asvg="http://schemas.microsoft.com/office/drawing/2016/SVG/main" r:embed="rId5"/>
                  </a:ext>
                </a:extLst>
              </a:blip>
              <a:stretch>
                <a:fillRect l="-35" t="-12241"/>
              </a:stretch>
            </a:blipFill>
          </p:spPr>
          <p:txBody>
            <a:bodyPr/>
            <a:lstStyle/>
            <a:p>
              <a:pPr defTabSz="609600"/>
              <a:endParaRPr lang="en-US" sz="1200">
                <a:solidFill>
                  <a:prstClr val="black"/>
                </a:solidFill>
                <a:latin typeface="Calibri" panose="020F0502020204030204"/>
              </a:endParaRPr>
            </a:p>
          </p:txBody>
        </p:sp>
        <p:sp>
          <p:nvSpPr>
            <p:cNvPr id="10" name="TextBox 10"/>
            <p:cNvSpPr txBox="1"/>
            <p:nvPr/>
          </p:nvSpPr>
          <p:spPr>
            <a:xfrm>
              <a:off x="0" y="2379710"/>
              <a:ext cx="14894358" cy="5380449"/>
            </a:xfrm>
            <a:prstGeom prst="rect">
              <a:avLst/>
            </a:prstGeom>
          </p:spPr>
          <p:txBody>
            <a:bodyPr lIns="0" tIns="0" rIns="0" bIns="0" rtlCol="0" anchor="t">
              <a:spAutoFit/>
            </a:bodyPr>
            <a:lstStyle/>
            <a:p>
              <a:pPr marL="457200" indent="-457200" algn="just" defTabSz="609600">
                <a:lnSpc>
                  <a:spcPts val="5415"/>
                </a:lnSpc>
                <a:buFont typeface="Arial" panose="020B0604020202020204" pitchFamily="34" charset="0"/>
                <a:buChar char="•"/>
              </a:pPr>
              <a:r>
                <a:rPr lang="en-US" sz="3000" b="1" dirty="0" err="1">
                  <a:solidFill>
                    <a:srgbClr val="820624"/>
                  </a:solidFill>
                  <a:latin typeface="Cambria Bold"/>
                </a:rPr>
                <a:t>Về</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dáng</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nón</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tròn</a:t>
              </a:r>
              <a:r>
                <a:rPr lang="en-US" sz="3000" b="1" dirty="0">
                  <a:solidFill>
                    <a:srgbClr val="820624"/>
                  </a:solidFill>
                  <a:latin typeface="Cambria Bold"/>
                </a:rPr>
                <a:t> </a:t>
              </a:r>
              <a:r>
                <a:rPr lang="en-US" sz="3000" b="1" dirty="0" err="1">
                  <a:solidFill>
                    <a:srgbClr val="820624"/>
                  </a:solidFill>
                  <a:latin typeface="Cambria Bold"/>
                </a:rPr>
                <a:t>thoai</a:t>
              </a:r>
              <a:r>
                <a:rPr lang="en-US" sz="3000" b="1" dirty="0">
                  <a:solidFill>
                    <a:srgbClr val="820624"/>
                  </a:solidFill>
                  <a:latin typeface="Cambria Bold"/>
                </a:rPr>
                <a:t> </a:t>
              </a:r>
              <a:r>
                <a:rPr lang="en-US" sz="3000" b="1" dirty="0" err="1">
                  <a:solidFill>
                    <a:srgbClr val="820624"/>
                  </a:solidFill>
                  <a:latin typeface="Cambria Bold"/>
                </a:rPr>
                <a:t>thoải</a:t>
              </a:r>
              <a:r>
                <a:rPr lang="en-US" sz="3000" b="1" dirty="0">
                  <a:solidFill>
                    <a:srgbClr val="820624"/>
                  </a:solidFill>
                  <a:latin typeface="Cambria Bold"/>
                </a:rPr>
                <a:t>.</a:t>
              </a:r>
              <a:endParaRPr lang="en-US" sz="3000" b="1" dirty="0">
                <a:solidFill>
                  <a:srgbClr val="820624"/>
                </a:solidFill>
                <a:latin typeface="Cambria Bold"/>
              </a:endParaRPr>
            </a:p>
            <a:p>
              <a:pPr marL="457200" indent="-457200" algn="just" defTabSz="609600">
                <a:lnSpc>
                  <a:spcPts val="5415"/>
                </a:lnSpc>
                <a:buFont typeface="Arial" panose="020B0604020202020204" pitchFamily="34" charset="0"/>
                <a:buChar char="•"/>
              </a:pPr>
              <a:r>
                <a:rPr lang="en-US" sz="3000" b="1" dirty="0" err="1">
                  <a:solidFill>
                    <a:srgbClr val="820624"/>
                  </a:solidFill>
                  <a:latin typeface="Cambria Bold"/>
                </a:rPr>
                <a:t>Về</a:t>
              </a:r>
              <a:r>
                <a:rPr lang="en-US" sz="3000" b="1" dirty="0">
                  <a:solidFill>
                    <a:srgbClr val="820624"/>
                  </a:solidFill>
                  <a:latin typeface="Cambria Bold"/>
                </a:rPr>
                <a:t> </a:t>
              </a:r>
              <a:r>
                <a:rPr lang="en-US" sz="3000" b="1" dirty="0" err="1">
                  <a:solidFill>
                    <a:srgbClr val="820624"/>
                  </a:solidFill>
                  <a:latin typeface="Cambria Bold"/>
                </a:rPr>
                <a:t>hoạt</a:t>
              </a:r>
              <a:r>
                <a:rPr lang="en-US" sz="3000" b="1" dirty="0">
                  <a:solidFill>
                    <a:srgbClr val="820624"/>
                  </a:solidFill>
                  <a:latin typeface="Cambria Bold"/>
                </a:rPr>
                <a:t> </a:t>
              </a:r>
              <a:r>
                <a:rPr lang="en-US" sz="3000" b="1" dirty="0" err="1">
                  <a:solidFill>
                    <a:srgbClr val="820624"/>
                  </a:solidFill>
                  <a:latin typeface="Cambria Bold"/>
                </a:rPr>
                <a:t>động</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phun</a:t>
              </a:r>
              <a:r>
                <a:rPr lang="en-US" sz="3000" b="1" dirty="0">
                  <a:solidFill>
                    <a:srgbClr val="820624"/>
                  </a:solidFill>
                  <a:latin typeface="Cambria Bold"/>
                </a:rPr>
                <a:t> </a:t>
              </a:r>
              <a:r>
                <a:rPr lang="en-US" sz="3000" b="1" dirty="0" err="1">
                  <a:solidFill>
                    <a:srgbClr val="820624"/>
                  </a:solidFill>
                  <a:latin typeface="Cambria Bold"/>
                </a:rPr>
                <a:t>lửa</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phun</a:t>
              </a:r>
              <a:r>
                <a:rPr lang="en-US" sz="3000" b="1" dirty="0">
                  <a:solidFill>
                    <a:srgbClr val="820624"/>
                  </a:solidFill>
                  <a:latin typeface="Cambria Bold"/>
                </a:rPr>
                <a:t> </a:t>
              </a:r>
              <a:r>
                <a:rPr lang="en-US" sz="3000" b="1" dirty="0" err="1">
                  <a:solidFill>
                    <a:srgbClr val="820624"/>
                  </a:solidFill>
                  <a:latin typeface="Cambria Bold"/>
                </a:rPr>
                <a:t>khói</a:t>
              </a:r>
              <a:r>
                <a:rPr lang="en-US" sz="3000" b="1" dirty="0">
                  <a:solidFill>
                    <a:srgbClr val="820624"/>
                  </a:solidFill>
                  <a:latin typeface="Cambria Bold"/>
                </a:rPr>
                <a:t>, </a:t>
              </a:r>
              <a:r>
                <a:rPr lang="en-US" sz="3000" b="1" dirty="0" err="1">
                  <a:solidFill>
                    <a:srgbClr val="820624"/>
                  </a:solidFill>
                  <a:latin typeface="Cambria Bold"/>
                </a:rPr>
                <a:t>khí</a:t>
              </a:r>
              <a:r>
                <a:rPr lang="en-US" sz="3000" b="1" dirty="0">
                  <a:solidFill>
                    <a:srgbClr val="820624"/>
                  </a:solidFill>
                  <a:latin typeface="Cambria Bold"/>
                </a:rPr>
                <a:t>, </a:t>
              </a:r>
              <a:r>
                <a:rPr lang="en-US" sz="3000" b="1" dirty="0" err="1">
                  <a:solidFill>
                    <a:srgbClr val="820624"/>
                  </a:solidFill>
                  <a:latin typeface="Cambria Bold"/>
                </a:rPr>
                <a:t>hoặc</a:t>
              </a:r>
              <a:r>
                <a:rPr lang="en-US" sz="3000" b="1" dirty="0">
                  <a:solidFill>
                    <a:srgbClr val="820624"/>
                  </a:solidFill>
                  <a:latin typeface="Cambria Bold"/>
                </a:rPr>
                <a:t> </a:t>
              </a:r>
              <a:r>
                <a:rPr lang="en-US" sz="3000" b="1" dirty="0" err="1">
                  <a:solidFill>
                    <a:srgbClr val="820624"/>
                  </a:solidFill>
                  <a:latin typeface="Cambria Bold"/>
                </a:rPr>
                <a:t>các</a:t>
              </a:r>
              <a:r>
                <a:rPr lang="en-US" sz="3000" b="1" dirty="0">
                  <a:solidFill>
                    <a:srgbClr val="820624"/>
                  </a:solidFill>
                  <a:latin typeface="Cambria Bold"/>
                </a:rPr>
                <a:t> </a:t>
              </a:r>
              <a:r>
                <a:rPr lang="en-US" sz="3000" b="1" dirty="0" err="1">
                  <a:solidFill>
                    <a:srgbClr val="820624"/>
                  </a:solidFill>
                  <a:latin typeface="Cambria Bold"/>
                </a:rPr>
                <a:t>đám</a:t>
              </a:r>
              <a:r>
                <a:rPr lang="en-US" sz="3000" b="1" dirty="0">
                  <a:solidFill>
                    <a:srgbClr val="820624"/>
                  </a:solidFill>
                  <a:latin typeface="Cambria Bold"/>
                </a:rPr>
                <a:t> </a:t>
              </a:r>
              <a:r>
                <a:rPr lang="en-US" sz="3000" b="1" dirty="0" err="1">
                  <a:solidFill>
                    <a:srgbClr val="820624"/>
                  </a:solidFill>
                  <a:latin typeface="Cambria Bold"/>
                </a:rPr>
                <a:t>mây</a:t>
              </a:r>
              <a:r>
                <a:rPr lang="en-US" sz="3000" b="1" dirty="0">
                  <a:solidFill>
                    <a:srgbClr val="820624"/>
                  </a:solidFill>
                  <a:latin typeface="Cambria Bold"/>
                </a:rPr>
                <a:t> </a:t>
              </a:r>
              <a:r>
                <a:rPr lang="en-US" sz="3000" b="1" dirty="0" err="1">
                  <a:solidFill>
                    <a:srgbClr val="820624"/>
                  </a:solidFill>
                  <a:latin typeface="Cambria Bold"/>
                </a:rPr>
                <a:t>tro</a:t>
              </a:r>
              <a:r>
                <a:rPr lang="en-US" sz="3000" b="1" dirty="0">
                  <a:solidFill>
                    <a:srgbClr val="820624"/>
                  </a:solidFill>
                  <a:latin typeface="Cambria Bold"/>
                </a:rPr>
                <a:t>.</a:t>
              </a:r>
              <a:endParaRPr lang="en-US" sz="3000" b="1" dirty="0">
                <a:solidFill>
                  <a:srgbClr val="820624"/>
                </a:solidFill>
                <a:latin typeface="Cambria Bold"/>
              </a:endParaRPr>
            </a:p>
          </p:txBody>
        </p:sp>
      </p:grpSp>
      <p:grpSp>
        <p:nvGrpSpPr>
          <p:cNvPr id="11" name="Group 11"/>
          <p:cNvGrpSpPr/>
          <p:nvPr/>
        </p:nvGrpSpPr>
        <p:grpSpPr>
          <a:xfrm>
            <a:off x="2368631" y="0"/>
            <a:ext cx="8946015" cy="2558247"/>
            <a:chOff x="124509" y="476877"/>
            <a:chExt cx="17892030" cy="5116493"/>
          </a:xfrm>
        </p:grpSpPr>
        <p:sp>
          <p:nvSpPr>
            <p:cNvPr id="12" name="Freeform 12"/>
            <p:cNvSpPr/>
            <p:nvPr/>
          </p:nvSpPr>
          <p:spPr>
            <a:xfrm rot="184761">
              <a:off x="124509" y="476877"/>
              <a:ext cx="17892030" cy="5116493"/>
            </a:xfrm>
            <a:custGeom>
              <a:avLst/>
              <a:gdLst/>
              <a:ahLst/>
              <a:cxnLst/>
              <a:rect l="l" t="t" r="r" b="b"/>
              <a:pathLst>
                <a:path w="17892030" h="5116493">
                  <a:moveTo>
                    <a:pt x="0" y="0"/>
                  </a:moveTo>
                  <a:lnTo>
                    <a:pt x="17892030" y="0"/>
                  </a:lnTo>
                  <a:lnTo>
                    <a:pt x="17892030" y="5116493"/>
                  </a:lnTo>
                  <a:lnTo>
                    <a:pt x="0" y="51164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3" name="TextBox 13"/>
            <p:cNvSpPr txBox="1"/>
            <p:nvPr/>
          </p:nvSpPr>
          <p:spPr>
            <a:xfrm>
              <a:off x="807843" y="2002513"/>
              <a:ext cx="15961790" cy="2215992"/>
            </a:xfrm>
            <a:prstGeom prst="rect">
              <a:avLst/>
            </a:prstGeom>
          </p:spPr>
          <p:txBody>
            <a:bodyPr lIns="0" tIns="0" rIns="0" bIns="0" rtlCol="0" anchor="t">
              <a:spAutoFit/>
            </a:bodyPr>
            <a:lstStyle/>
            <a:p>
              <a:pPr algn="ctr" defTabSz="609600"/>
              <a:r>
                <a:rPr lang="vi-VN" sz="3600" dirty="0">
                  <a:solidFill>
                    <a:srgbClr val="000000"/>
                  </a:solidFill>
                  <a:latin typeface="Cambria Bold"/>
                </a:rPr>
                <a:t>Những đặc điểm dưới đây của núi lửa được miêu tả như thế nào?</a:t>
              </a:r>
              <a:endParaRPr lang="en-US" sz="3600" dirty="0">
                <a:solidFill>
                  <a:srgbClr val="000000"/>
                </a:solidFill>
                <a:latin typeface="Cambria Bold"/>
              </a:endParaRPr>
            </a:p>
          </p:txBody>
        </p:sp>
      </p:grpSp>
      <p:sp>
        <p:nvSpPr>
          <p:cNvPr id="14" name="Freeform 14"/>
          <p:cNvSpPr/>
          <p:nvPr/>
        </p:nvSpPr>
        <p:spPr>
          <a:xfrm>
            <a:off x="1638400" y="198212"/>
            <a:ext cx="1462933" cy="1806089"/>
          </a:xfrm>
          <a:custGeom>
            <a:avLst/>
            <a:gdLst/>
            <a:ahLst/>
            <a:cxnLst/>
            <a:rect l="l" t="t" r="r" b="b"/>
            <a:pathLst>
              <a:path w="2194399" h="2709134">
                <a:moveTo>
                  <a:pt x="0" y="0"/>
                </a:moveTo>
                <a:lnTo>
                  <a:pt x="2194399" y="0"/>
                </a:lnTo>
                <a:lnTo>
                  <a:pt x="2194399" y="2709134"/>
                </a:lnTo>
                <a:lnTo>
                  <a:pt x="0" y="2709134"/>
                </a:lnTo>
                <a:lnTo>
                  <a:pt x="0" y="0"/>
                </a:lnTo>
                <a:close/>
              </a:path>
            </a:pathLst>
          </a:custGeom>
          <a:blipFill>
            <a:blip r:embed="rId8"/>
            <a:stretch>
              <a:fillRect/>
            </a:stretch>
          </a:blipFill>
        </p:spPr>
        <p:txBody>
          <a:bodyPr/>
          <a:lstStyle/>
          <a:p>
            <a:pPr defTabSz="609600"/>
            <a:endParaRPr lang="en-US" sz="1200">
              <a:solidFill>
                <a:prstClr val="black"/>
              </a:solidFill>
              <a:latin typeface="Calibri" panose="020F0502020204030204"/>
            </a:endParaRPr>
          </a:p>
        </p:txBody>
      </p:sp>
      <p:sp>
        <p:nvSpPr>
          <p:cNvPr id="15" name="Freeform 2"/>
          <p:cNvSpPr/>
          <p:nvPr/>
        </p:nvSpPr>
        <p:spPr>
          <a:xfrm rot="21303152">
            <a:off x="114009" y="4055244"/>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9"/>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1229" t="-89913" r="-6780" b="-86930"/>
            </a:stretch>
          </a:blipFill>
        </p:spPr>
        <p:txBody>
          <a:bodyPr/>
          <a:lstStyle/>
          <a:p>
            <a:pPr defTabSz="609600"/>
            <a:endParaRPr lang="en-US" sz="1200">
              <a:solidFill>
                <a:prstClr val="black"/>
              </a:solidFill>
              <a:latin typeface="Calibri" panose="020F0502020204030204"/>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2"/>
            <a:stretch>
              <a:fillRect/>
            </a:stretch>
          </a:blipFill>
        </p:spPr>
        <p:txBody>
          <a:bodyPr/>
          <a:lstStyle/>
          <a:p>
            <a:pPr defTabSz="609600"/>
            <a:endParaRPr lang="en-US" sz="1200">
              <a:solidFill>
                <a:prstClr val="black"/>
              </a:solidFill>
              <a:latin typeface="Calibri" panose="020F0502020204030204"/>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2"/>
            <a:stretch>
              <a:fillRect/>
            </a:stretch>
          </a:blipFill>
        </p:spPr>
        <p:txBody>
          <a:bodyPr/>
          <a:lstStyle/>
          <a:p>
            <a:pPr defTabSz="609600"/>
            <a:endParaRPr lang="en-US" sz="1200">
              <a:solidFill>
                <a:prstClr val="black"/>
              </a:solidFill>
              <a:latin typeface="Calibri" panose="020F0502020204030204"/>
            </a:endParaRPr>
          </a:p>
        </p:txBody>
      </p:sp>
      <p:sp>
        <p:nvSpPr>
          <p:cNvPr id="7" name="Freeform 7"/>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3"/>
            <a:stretch>
              <a:fillRect t="-1775" b="-1775"/>
            </a:stretch>
          </a:blipFill>
        </p:spPr>
        <p:txBody>
          <a:bodyPr/>
          <a:lstStyle/>
          <a:p>
            <a:pPr defTabSz="609600"/>
            <a:endParaRPr lang="en-US" sz="1200">
              <a:solidFill>
                <a:prstClr val="black"/>
              </a:solidFill>
              <a:latin typeface="Calibri" panose="020F0502020204030204"/>
            </a:endParaRPr>
          </a:p>
        </p:txBody>
      </p:sp>
      <p:grpSp>
        <p:nvGrpSpPr>
          <p:cNvPr id="13" name="Group 12"/>
          <p:cNvGrpSpPr/>
          <p:nvPr/>
        </p:nvGrpSpPr>
        <p:grpSpPr>
          <a:xfrm>
            <a:off x="3759135" y="2250871"/>
            <a:ext cx="7747065" cy="3362010"/>
            <a:chOff x="5638702" y="3376305"/>
            <a:chExt cx="11620598" cy="5043017"/>
          </a:xfrm>
        </p:grpSpPr>
        <p:sp>
          <p:nvSpPr>
            <p:cNvPr id="8" name="Freeform 8"/>
            <p:cNvSpPr/>
            <p:nvPr/>
          </p:nvSpPr>
          <p:spPr>
            <a:xfrm>
              <a:off x="5638702" y="3376305"/>
              <a:ext cx="11620598" cy="5043017"/>
            </a:xfrm>
            <a:custGeom>
              <a:avLst/>
              <a:gdLst/>
              <a:ahLst/>
              <a:cxnLst/>
              <a:rect l="l" t="t" r="r" b="b"/>
              <a:pathLst>
                <a:path w="11620598" h="5043017">
                  <a:moveTo>
                    <a:pt x="0" y="0"/>
                  </a:moveTo>
                  <a:lnTo>
                    <a:pt x="11620598" y="0"/>
                  </a:lnTo>
                  <a:lnTo>
                    <a:pt x="11620598" y="5043017"/>
                  </a:lnTo>
                  <a:lnTo>
                    <a:pt x="0" y="5043017"/>
                  </a:lnTo>
                  <a:lnTo>
                    <a:pt x="0" y="0"/>
                  </a:lnTo>
                  <a:close/>
                </a:path>
              </a:pathLst>
            </a:custGeom>
            <a:blipFill>
              <a:blip r:embed="rId4">
                <a:extLst>
                  <a:ext uri="{96DAC541-7B7A-43D3-8B79-37D633B846F1}">
                    <asvg:svgBlip xmlns:asvg="http://schemas.microsoft.com/office/drawing/2016/SVG/main" r:embed="rId5"/>
                  </a:ext>
                </a:extLst>
              </a:blip>
              <a:stretch>
                <a:fillRect l="-35" t="-24937" b="-10199"/>
              </a:stretch>
            </a:blipFill>
          </p:spPr>
          <p:txBody>
            <a:bodyPr/>
            <a:lstStyle/>
            <a:p>
              <a:pPr defTabSz="609600"/>
              <a:endParaRPr lang="en-US" sz="1200">
                <a:solidFill>
                  <a:prstClr val="black"/>
                </a:solidFill>
                <a:latin typeface="Calibri" panose="020F0502020204030204"/>
              </a:endParaRPr>
            </a:p>
          </p:txBody>
        </p:sp>
        <p:sp>
          <p:nvSpPr>
            <p:cNvPr id="9" name="TextBox 9"/>
            <p:cNvSpPr txBox="1"/>
            <p:nvPr/>
          </p:nvSpPr>
          <p:spPr>
            <a:xfrm>
              <a:off x="5638702" y="4785725"/>
              <a:ext cx="11170767" cy="2769990"/>
            </a:xfrm>
            <a:prstGeom prst="rect">
              <a:avLst/>
            </a:prstGeom>
          </p:spPr>
          <p:txBody>
            <a:bodyPr lIns="0" tIns="0" rIns="0" bIns="0" rtlCol="0" anchor="t">
              <a:spAutoFit/>
            </a:bodyPr>
            <a:lstStyle/>
            <a:p>
              <a:pPr algn="ctr" defTabSz="609600"/>
              <a:r>
                <a:rPr lang="vi-VN" sz="4000" dirty="0">
                  <a:solidFill>
                    <a:srgbClr val="820624"/>
                  </a:solidFill>
                  <a:latin typeface="Cambria Bold"/>
                </a:rPr>
                <a:t>Vì cả Trái Đất và củ hành đều có đặc điểm cấu tạo là gồm nhiều lớp khác nhau. </a:t>
              </a:r>
              <a:endParaRPr lang="en-US" sz="4000" dirty="0">
                <a:solidFill>
                  <a:srgbClr val="820624"/>
                </a:solidFill>
                <a:latin typeface="Cambria Bold"/>
              </a:endParaRPr>
            </a:p>
          </p:txBody>
        </p:sp>
      </p:grpSp>
      <p:sp>
        <p:nvSpPr>
          <p:cNvPr id="10" name="Freeform 10"/>
          <p:cNvSpPr/>
          <p:nvPr/>
        </p:nvSpPr>
        <p:spPr>
          <a:xfrm flipH="1">
            <a:off x="2659475" y="-66479"/>
            <a:ext cx="8997323" cy="2572919"/>
          </a:xfrm>
          <a:custGeom>
            <a:avLst/>
            <a:gdLst/>
            <a:ahLst/>
            <a:cxnLst/>
            <a:rect l="l" t="t" r="r" b="b"/>
            <a:pathLst>
              <a:path w="13495984" h="3859378">
                <a:moveTo>
                  <a:pt x="13495983" y="0"/>
                </a:moveTo>
                <a:lnTo>
                  <a:pt x="0" y="0"/>
                </a:lnTo>
                <a:lnTo>
                  <a:pt x="0" y="3859378"/>
                </a:lnTo>
                <a:lnTo>
                  <a:pt x="13495983" y="3859378"/>
                </a:lnTo>
                <a:lnTo>
                  <a:pt x="1349598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1" name="TextBox 11"/>
          <p:cNvSpPr txBox="1"/>
          <p:nvPr/>
        </p:nvSpPr>
        <p:spPr>
          <a:xfrm>
            <a:off x="3167688" y="311846"/>
            <a:ext cx="7980895" cy="1661993"/>
          </a:xfrm>
          <a:prstGeom prst="rect">
            <a:avLst/>
          </a:prstGeom>
        </p:spPr>
        <p:txBody>
          <a:bodyPr lIns="0" tIns="0" rIns="0" bIns="0" rtlCol="0" anchor="t">
            <a:spAutoFit/>
          </a:bodyPr>
          <a:lstStyle/>
          <a:p>
            <a:pPr algn="ctr" defTabSz="609600"/>
            <a:r>
              <a:rPr lang="vi-VN" sz="3600" dirty="0">
                <a:solidFill>
                  <a:srgbClr val="000000"/>
                </a:solidFill>
                <a:latin typeface="Cambria Bold"/>
              </a:rPr>
              <a:t>Vì sao Trái Đất được miêu tả “y hệt một củ hành khổng lồ”? Em nghĩ gì về hình ảnh đó?</a:t>
            </a:r>
            <a:endParaRPr lang="vi-VN" sz="3600" dirty="0">
              <a:solidFill>
                <a:srgbClr val="000000"/>
              </a:solidFill>
              <a:latin typeface="Cambria Bold"/>
            </a:endParaRPr>
          </a:p>
        </p:txBody>
      </p:sp>
      <p:sp>
        <p:nvSpPr>
          <p:cNvPr id="12" name="Freeform 12"/>
          <p:cNvSpPr/>
          <p:nvPr/>
        </p:nvSpPr>
        <p:spPr>
          <a:xfrm>
            <a:off x="1680513" y="0"/>
            <a:ext cx="1487175" cy="2014232"/>
          </a:xfrm>
          <a:custGeom>
            <a:avLst/>
            <a:gdLst/>
            <a:ahLst/>
            <a:cxnLst/>
            <a:rect l="l" t="t" r="r" b="b"/>
            <a:pathLst>
              <a:path w="2230762" h="3021348">
                <a:moveTo>
                  <a:pt x="0" y="0"/>
                </a:moveTo>
                <a:lnTo>
                  <a:pt x="2230762" y="0"/>
                </a:lnTo>
                <a:lnTo>
                  <a:pt x="2230762" y="3021348"/>
                </a:lnTo>
                <a:lnTo>
                  <a:pt x="0" y="3021348"/>
                </a:lnTo>
                <a:lnTo>
                  <a:pt x="0" y="0"/>
                </a:lnTo>
                <a:close/>
              </a:path>
            </a:pathLst>
          </a:custGeom>
          <a:blipFill>
            <a:blip r:embed="rId8"/>
            <a:stretch>
              <a:fillRect/>
            </a:stretch>
          </a:blipFill>
        </p:spPr>
        <p:txBody>
          <a:bodyPr/>
          <a:lstStyle/>
          <a:p>
            <a:pPr defTabSz="609600"/>
            <a:endParaRPr lang="en-US" sz="1200">
              <a:solidFill>
                <a:prstClr val="black"/>
              </a:solidFill>
              <a:latin typeface="Calibri" panose="020F0502020204030204"/>
            </a:endParaRPr>
          </a:p>
        </p:txBody>
      </p:sp>
      <p:sp>
        <p:nvSpPr>
          <p:cNvPr id="14" name="Freeform 2"/>
          <p:cNvSpPr/>
          <p:nvPr/>
        </p:nvSpPr>
        <p:spPr>
          <a:xfrm rot="21303152">
            <a:off x="114009" y="4055244"/>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9"/>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1229" t="-89913" r="-6780" b="-86930"/>
            </a:stretch>
          </a:blipFill>
        </p:spPr>
        <p:txBody>
          <a:bodyPr/>
          <a:lstStyle/>
          <a:p>
            <a:pPr defTabSz="609600"/>
            <a:endParaRPr lang="en-US" sz="1200">
              <a:solidFill>
                <a:prstClr val="black"/>
              </a:solidFill>
              <a:latin typeface="Calibri" panose="020F0502020204030204"/>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2"/>
            <a:stretch>
              <a:fillRect/>
            </a:stretch>
          </a:blipFill>
        </p:spPr>
        <p:txBody>
          <a:bodyPr/>
          <a:lstStyle/>
          <a:p>
            <a:pPr defTabSz="609600"/>
            <a:endParaRPr lang="en-US" sz="1200">
              <a:solidFill>
                <a:prstClr val="black"/>
              </a:solidFill>
              <a:latin typeface="Calibri" panose="020F0502020204030204"/>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2"/>
            <a:stretch>
              <a:fillRect/>
            </a:stretch>
          </a:blipFill>
        </p:spPr>
        <p:txBody>
          <a:bodyPr/>
          <a:lstStyle/>
          <a:p>
            <a:pPr defTabSz="609600"/>
            <a:endParaRPr lang="en-US" sz="1200">
              <a:solidFill>
                <a:prstClr val="black"/>
              </a:solidFill>
              <a:latin typeface="Calibri" panose="020F0502020204030204"/>
            </a:endParaRPr>
          </a:p>
        </p:txBody>
      </p:sp>
      <p:sp>
        <p:nvSpPr>
          <p:cNvPr id="5" name="Freeform 5"/>
          <p:cNvSpPr/>
          <p:nvPr/>
        </p:nvSpPr>
        <p:spPr>
          <a:xfrm flipH="1">
            <a:off x="2508877" y="-66479"/>
            <a:ext cx="8997323" cy="2572919"/>
          </a:xfrm>
          <a:custGeom>
            <a:avLst/>
            <a:gdLst/>
            <a:ahLst/>
            <a:cxnLst/>
            <a:rect l="l" t="t" r="r" b="b"/>
            <a:pathLst>
              <a:path w="13495984" h="3859378">
                <a:moveTo>
                  <a:pt x="13495984" y="0"/>
                </a:moveTo>
                <a:lnTo>
                  <a:pt x="0" y="0"/>
                </a:lnTo>
                <a:lnTo>
                  <a:pt x="0" y="3859378"/>
                </a:lnTo>
                <a:lnTo>
                  <a:pt x="13495984" y="3859378"/>
                </a:lnTo>
                <a:lnTo>
                  <a:pt x="1349598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00"/>
            <a:endParaRPr lang="en-US" sz="1200">
              <a:solidFill>
                <a:prstClr val="black"/>
              </a:solidFill>
              <a:latin typeface="Calibri" panose="020F0502020204030204"/>
            </a:endParaRPr>
          </a:p>
        </p:txBody>
      </p:sp>
      <p:sp>
        <p:nvSpPr>
          <p:cNvPr id="6" name="Freeform 6"/>
          <p:cNvSpPr/>
          <p:nvPr/>
        </p:nvSpPr>
        <p:spPr>
          <a:xfrm>
            <a:off x="908395" y="0"/>
            <a:ext cx="1647377" cy="2161676"/>
          </a:xfrm>
          <a:custGeom>
            <a:avLst/>
            <a:gdLst/>
            <a:ahLst/>
            <a:cxnLst/>
            <a:rect l="l" t="t" r="r" b="b"/>
            <a:pathLst>
              <a:path w="2471066" h="3242514">
                <a:moveTo>
                  <a:pt x="0" y="0"/>
                </a:moveTo>
                <a:lnTo>
                  <a:pt x="2471066" y="0"/>
                </a:lnTo>
                <a:lnTo>
                  <a:pt x="2471066" y="3242514"/>
                </a:lnTo>
                <a:lnTo>
                  <a:pt x="0" y="3242514"/>
                </a:lnTo>
                <a:lnTo>
                  <a:pt x="0" y="0"/>
                </a:lnTo>
                <a:close/>
              </a:path>
            </a:pathLst>
          </a:custGeom>
          <a:blipFill>
            <a:blip r:embed="rId5"/>
            <a:stretch>
              <a:fillRect/>
            </a:stretch>
          </a:blipFill>
        </p:spPr>
        <p:txBody>
          <a:bodyPr/>
          <a:lstStyle/>
          <a:p>
            <a:pPr defTabSz="609600"/>
            <a:endParaRPr lang="en-US" sz="1200">
              <a:solidFill>
                <a:prstClr val="black"/>
              </a:solidFill>
              <a:latin typeface="Calibri" panose="020F0502020204030204"/>
            </a:endParaRPr>
          </a:p>
        </p:txBody>
      </p:sp>
      <p:sp>
        <p:nvSpPr>
          <p:cNvPr id="10" name="TextBox 10"/>
          <p:cNvSpPr txBox="1"/>
          <p:nvPr/>
        </p:nvSpPr>
        <p:spPr>
          <a:xfrm>
            <a:off x="2974988" y="388046"/>
            <a:ext cx="8065102" cy="1231106"/>
          </a:xfrm>
          <a:prstGeom prst="rect">
            <a:avLst/>
          </a:prstGeom>
        </p:spPr>
        <p:txBody>
          <a:bodyPr lIns="0" tIns="0" rIns="0" bIns="0" rtlCol="0" anchor="t">
            <a:spAutoFit/>
          </a:bodyPr>
          <a:lstStyle/>
          <a:p>
            <a:pPr algn="ctr" defTabSz="609600"/>
            <a:r>
              <a:rPr lang="vi-VN" sz="4000" dirty="0">
                <a:solidFill>
                  <a:srgbClr val="000000"/>
                </a:solidFill>
                <a:latin typeface="Cambria Bold"/>
              </a:rPr>
              <a:t>Lớp vỏ Trái Đất và mác-ma bên dưới được miêu tả như thế nào?</a:t>
            </a:r>
            <a:endParaRPr lang="en-US" sz="4000" dirty="0">
              <a:solidFill>
                <a:srgbClr val="000000"/>
              </a:solidFill>
              <a:latin typeface="Cambria Bold"/>
            </a:endParaRPr>
          </a:p>
        </p:txBody>
      </p:sp>
      <p:grpSp>
        <p:nvGrpSpPr>
          <p:cNvPr id="11" name="Group 8"/>
          <p:cNvGrpSpPr/>
          <p:nvPr/>
        </p:nvGrpSpPr>
        <p:grpSpPr>
          <a:xfrm>
            <a:off x="2146041" y="2275446"/>
            <a:ext cx="9230861" cy="4047811"/>
            <a:chOff x="-1599706" y="0"/>
            <a:chExt cx="17093836" cy="8095623"/>
          </a:xfrm>
        </p:grpSpPr>
        <p:sp>
          <p:nvSpPr>
            <p:cNvPr id="12" name="Freeform 9"/>
            <p:cNvSpPr/>
            <p:nvPr/>
          </p:nvSpPr>
          <p:spPr>
            <a:xfrm>
              <a:off x="-1599706" y="0"/>
              <a:ext cx="17093836"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6">
                <a:extLst>
                  <a:ext uri="{96DAC541-7B7A-43D3-8B79-37D633B846F1}">
                    <asvg:svgBlip xmlns:asvg="http://schemas.microsoft.com/office/drawing/2016/SVG/main" r:embed="rId7"/>
                  </a:ext>
                </a:extLst>
              </a:blip>
              <a:stretch>
                <a:fillRect l="-35" t="-12241"/>
              </a:stretch>
            </a:blipFill>
          </p:spPr>
          <p:txBody>
            <a:bodyPr/>
            <a:lstStyle/>
            <a:p>
              <a:pPr defTabSz="609600"/>
              <a:endParaRPr lang="en-US" sz="1200">
                <a:solidFill>
                  <a:prstClr val="black"/>
                </a:solidFill>
                <a:latin typeface="Calibri" panose="020F0502020204030204"/>
              </a:endParaRPr>
            </a:p>
          </p:txBody>
        </p:sp>
        <p:sp>
          <p:nvSpPr>
            <p:cNvPr id="13" name="TextBox 10"/>
            <p:cNvSpPr txBox="1"/>
            <p:nvPr/>
          </p:nvSpPr>
          <p:spPr>
            <a:xfrm>
              <a:off x="-1407682" y="2379710"/>
              <a:ext cx="16302043" cy="5356981"/>
            </a:xfrm>
            <a:prstGeom prst="rect">
              <a:avLst/>
            </a:prstGeom>
          </p:spPr>
          <p:txBody>
            <a:bodyPr wrap="square" lIns="0" tIns="0" rIns="0" bIns="0" rtlCol="0" anchor="t">
              <a:spAutoFit/>
            </a:bodyPr>
            <a:lstStyle/>
            <a:p>
              <a:pPr marL="457200" indent="-457200" algn="just" defTabSz="609600">
                <a:lnSpc>
                  <a:spcPts val="5415"/>
                </a:lnSpc>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Lớp vỏ Trái Đất: </a:t>
              </a:r>
              <a:r>
                <a:rPr lang="vi-VN" sz="2800" dirty="0">
                  <a:solidFill>
                    <a:srgbClr val="FF0000"/>
                  </a:solidFill>
                  <a:latin typeface="Cambria" panose="02040503050406030204" pitchFamily="18" charset="0"/>
                  <a:ea typeface="Cambria" panose="02040503050406030204" pitchFamily="18" charset="0"/>
                </a:rPr>
                <a:t>rất cứng, là nơi con người đi lại, nhảy nhót, có thể nứt ra.</a:t>
              </a:r>
              <a:endParaRPr lang="en-US" sz="2800" dirty="0">
                <a:solidFill>
                  <a:srgbClr val="FF0000"/>
                </a:solidFill>
                <a:latin typeface="Cambria" panose="02040503050406030204" pitchFamily="18" charset="0"/>
                <a:ea typeface="Cambria" panose="02040503050406030204" pitchFamily="18" charset="0"/>
              </a:endParaRPr>
            </a:p>
            <a:p>
              <a:pPr marL="457200" indent="-457200" algn="just" defTabSz="609600">
                <a:lnSpc>
                  <a:spcPts val="5415"/>
                </a:lnSpc>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Mác-ma: </a:t>
              </a:r>
              <a:r>
                <a:rPr lang="vi-VN" sz="2800" dirty="0">
                  <a:solidFill>
                    <a:srgbClr val="FF0000"/>
                  </a:solidFill>
                  <a:latin typeface="Cambria" panose="02040503050406030204" pitchFamily="18" charset="0"/>
                  <a:ea typeface="Cambria" panose="02040503050406030204" pitchFamily="18" charset="0"/>
                </a:rPr>
                <a:t>đá nóng chảy, đặc quánh, giống như cháo đặc sôi lục bục ở nhiệt độ 700 – 1300 độ C...</a:t>
              </a:r>
              <a:endParaRPr lang="en-US" sz="2800" b="1" dirty="0">
                <a:solidFill>
                  <a:srgbClr val="FF000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Khám Phá Hiện Tượng Núi Lửa Phun Trào Trong 3 Phút  Hoạt Hình Khoa Học Vui Nhộn_360p">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1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1229" t="-89913" r="-6780" b="-86930"/>
            </a:stretch>
          </a:blipFill>
        </p:spPr>
        <p:txBody>
          <a:bodyPr/>
          <a:lstStyle/>
          <a:p>
            <a:pPr defTabSz="609600"/>
            <a:endParaRPr lang="en-US" sz="1200">
              <a:solidFill>
                <a:prstClr val="black"/>
              </a:solidFill>
              <a:latin typeface="Calibri" panose="020F0502020204030204"/>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2"/>
            <a:stretch>
              <a:fillRect/>
            </a:stretch>
          </a:blipFill>
        </p:spPr>
        <p:txBody>
          <a:bodyPr/>
          <a:lstStyle/>
          <a:p>
            <a:pPr defTabSz="609600"/>
            <a:endParaRPr lang="en-US" sz="1200">
              <a:solidFill>
                <a:prstClr val="black"/>
              </a:solidFill>
              <a:latin typeface="Calibri" panose="020F0502020204030204"/>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2"/>
            <a:stretch>
              <a:fillRect/>
            </a:stretch>
          </a:blipFill>
        </p:spPr>
        <p:txBody>
          <a:bodyPr/>
          <a:lstStyle/>
          <a:p>
            <a:pPr defTabSz="609600"/>
            <a:endParaRPr lang="en-US" sz="1200">
              <a:solidFill>
                <a:prstClr val="black"/>
              </a:solidFill>
              <a:latin typeface="Calibri" panose="020F0502020204030204"/>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3"/>
            <a:stretch>
              <a:fillRect t="-1775" b="-1775"/>
            </a:stretch>
          </a:blipFill>
        </p:spPr>
        <p:txBody>
          <a:bodyPr/>
          <a:lstStyle/>
          <a:p>
            <a:pPr defTabSz="609600"/>
            <a:endParaRPr lang="en-US" sz="1200">
              <a:solidFill>
                <a:prstClr val="black"/>
              </a:solidFill>
              <a:latin typeface="Calibri" panose="020F0502020204030204"/>
            </a:endParaRPr>
          </a:p>
        </p:txBody>
      </p:sp>
      <p:grpSp>
        <p:nvGrpSpPr>
          <p:cNvPr id="14" name="Group 13"/>
          <p:cNvGrpSpPr/>
          <p:nvPr/>
        </p:nvGrpSpPr>
        <p:grpSpPr>
          <a:xfrm>
            <a:off x="656616" y="2060370"/>
            <a:ext cx="9236378" cy="3556482"/>
            <a:chOff x="746489" y="3376305"/>
            <a:chExt cx="12292775" cy="5334723"/>
          </a:xfrm>
        </p:grpSpPr>
        <p:sp>
          <p:nvSpPr>
            <p:cNvPr id="6" name="Freeform 6"/>
            <p:cNvSpPr/>
            <p:nvPr/>
          </p:nvSpPr>
          <p:spPr>
            <a:xfrm>
              <a:off x="746489" y="3376305"/>
              <a:ext cx="12292775" cy="5334723"/>
            </a:xfrm>
            <a:custGeom>
              <a:avLst/>
              <a:gdLst/>
              <a:ahLst/>
              <a:cxnLst/>
              <a:rect l="l" t="t" r="r" b="b"/>
              <a:pathLst>
                <a:path w="12292775" h="5334723">
                  <a:moveTo>
                    <a:pt x="0" y="0"/>
                  </a:moveTo>
                  <a:lnTo>
                    <a:pt x="12292774" y="0"/>
                  </a:lnTo>
                  <a:lnTo>
                    <a:pt x="12292774" y="5334723"/>
                  </a:lnTo>
                  <a:lnTo>
                    <a:pt x="0" y="5334723"/>
                  </a:lnTo>
                  <a:lnTo>
                    <a:pt x="0" y="0"/>
                  </a:lnTo>
                  <a:close/>
                </a:path>
              </a:pathLst>
            </a:custGeom>
            <a:blipFill>
              <a:blip r:embed="rId4">
                <a:extLst>
                  <a:ext uri="{96DAC541-7B7A-43D3-8B79-37D633B846F1}">
                    <asvg:svgBlip xmlns:asvg="http://schemas.microsoft.com/office/drawing/2016/SVG/main" r:embed="rId5"/>
                  </a:ext>
                </a:extLst>
              </a:blip>
              <a:stretch>
                <a:fillRect l="-35" t="-24937" b="-10199"/>
              </a:stretch>
            </a:blipFill>
          </p:spPr>
          <p:txBody>
            <a:bodyPr/>
            <a:lstStyle/>
            <a:p>
              <a:pPr defTabSz="609600"/>
              <a:endParaRPr lang="en-US" sz="1200">
                <a:solidFill>
                  <a:prstClr val="black"/>
                </a:solidFill>
                <a:latin typeface="Calibri" panose="020F0502020204030204"/>
              </a:endParaRPr>
            </a:p>
          </p:txBody>
        </p:sp>
        <p:sp>
          <p:nvSpPr>
            <p:cNvPr id="7" name="TextBox 7"/>
            <p:cNvSpPr txBox="1"/>
            <p:nvPr/>
          </p:nvSpPr>
          <p:spPr>
            <a:xfrm>
              <a:off x="1330411" y="4487234"/>
              <a:ext cx="10941783" cy="4064382"/>
            </a:xfrm>
            <a:prstGeom prst="rect">
              <a:avLst/>
            </a:prstGeom>
          </p:spPr>
          <p:txBody>
            <a:bodyPr lIns="0" tIns="0" rIns="0" bIns="0" rtlCol="0" anchor="t">
              <a:spAutoFit/>
            </a:bodyPr>
            <a:lstStyle/>
            <a:p>
              <a:pPr algn="ctr" defTabSz="609600">
                <a:lnSpc>
                  <a:spcPts val="5415"/>
                </a:lnSpc>
              </a:pPr>
              <a:r>
                <a:rPr lang="en-US" sz="4000" dirty="0">
                  <a:solidFill>
                    <a:srgbClr val="FF0000"/>
                  </a:solidFill>
                  <a:latin typeface="Cambria" panose="02040503050406030204" pitchFamily="18" charset="0"/>
                  <a:ea typeface="Cambria" panose="02040503050406030204" pitchFamily="18" charset="0"/>
                </a:rPr>
                <a:t>Do </a:t>
              </a:r>
              <a:r>
                <a:rPr lang="en-US" sz="4000" dirty="0" err="1">
                  <a:solidFill>
                    <a:srgbClr val="FF0000"/>
                  </a:solidFill>
                  <a:latin typeface="Cambria" panose="02040503050406030204" pitchFamily="18" charset="0"/>
                  <a:ea typeface="Cambria" panose="02040503050406030204" pitchFamily="18" charset="0"/>
                </a:rPr>
                <a:t>nhiều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nguyên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nhân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mác</a:t>
              </a:r>
              <a:r>
                <a:rPr lang="en-US" sz="4000" dirty="0">
                  <a:solidFill>
                    <a:srgbClr val="FF0000"/>
                  </a:solidFill>
                  <a:latin typeface="Cambria" panose="02040503050406030204" pitchFamily="18" charset="0"/>
                  <a:ea typeface="Cambria" panose="02040503050406030204" pitchFamily="18" charset="0"/>
                </a:rPr>
                <a:t>-ma </a:t>
              </a:r>
              <a:r>
                <a:rPr lang="en-US" sz="4000" dirty="0" err="1">
                  <a:solidFill>
                    <a:srgbClr val="FF0000"/>
                  </a:solidFill>
                  <a:latin typeface="Cambria" panose="02040503050406030204" pitchFamily="18" charset="0"/>
                  <a:ea typeface="Cambria" panose="02040503050406030204" pitchFamily="18" charset="0"/>
                </a:rPr>
                <a:t>sôi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sùng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sục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xuyên</a:t>
              </a:r>
              <a:r>
                <a:rPr lang="en-US" sz="4000" dirty="0">
                  <a:solidFill>
                    <a:srgbClr val="FF0000"/>
                  </a:solidFill>
                  <a:latin typeface="Cambria" panose="02040503050406030204" pitchFamily="18" charset="0"/>
                  <a:ea typeface="Cambria" panose="02040503050406030204" pitchFamily="18" charset="0"/>
                </a:rPr>
                <a:t> qua </a:t>
              </a:r>
              <a:r>
                <a:rPr lang="en-US" sz="4000" dirty="0" err="1">
                  <a:solidFill>
                    <a:srgbClr val="FF0000"/>
                  </a:solidFill>
                  <a:latin typeface="Cambria" panose="02040503050406030204" pitchFamily="18" charset="0"/>
                  <a:ea typeface="Cambria" panose="02040503050406030204" pitchFamily="18" charset="0"/>
                </a:rPr>
                <a:t>kẽ</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nứt</a:t>
              </a:r>
              <a:r>
                <a:rPr lang="en-US" sz="4000" dirty="0">
                  <a:solidFill>
                    <a:srgbClr val="FF0000"/>
                  </a:solidFill>
                  <a:latin typeface="Cambria" panose="02040503050406030204" pitchFamily="18" charset="0"/>
                  <a:ea typeface="Cambria" panose="02040503050406030204" pitchFamily="18" charset="0"/>
                </a:rPr>
                <a:t> ở </a:t>
              </a:r>
              <a:r>
                <a:rPr lang="en-US" sz="4000" dirty="0" err="1">
                  <a:solidFill>
                    <a:srgbClr val="FF0000"/>
                  </a:solidFill>
                  <a:latin typeface="Cambria" panose="02040503050406030204" pitchFamily="18" charset="0"/>
                  <a:ea typeface="Cambria" panose="02040503050406030204" pitchFamily="18" charset="0"/>
                </a:rPr>
                <a:t>lớp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vỏ</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phun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trào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tạo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thành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núi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lửa</a:t>
              </a:r>
              <a:r>
                <a:rPr lang="en-US" sz="4000" dirty="0">
                  <a:solidFill>
                    <a:srgbClr val="FF0000"/>
                  </a:solidFill>
                  <a:latin typeface="Cambria" panose="02040503050406030204" pitchFamily="18" charset="0"/>
                  <a:ea typeface="Cambria" panose="02040503050406030204" pitchFamily="18" charset="0"/>
                </a:rPr>
                <a:t>.</a:t>
              </a:r>
              <a:endParaRPr lang="en-US" sz="3865" dirty="0">
                <a:solidFill>
                  <a:srgbClr val="FF0000"/>
                </a:solidFill>
                <a:latin typeface="Cambria" panose="02040503050406030204" pitchFamily="18" charset="0"/>
                <a:ea typeface="Cambria" panose="02040503050406030204" pitchFamily="18" charset="0"/>
              </a:endParaRPr>
            </a:p>
          </p:txBody>
        </p:sp>
      </p:grpSp>
      <p:sp>
        <p:nvSpPr>
          <p:cNvPr id="8" name="Freeform 8"/>
          <p:cNvSpPr/>
          <p:nvPr/>
        </p:nvSpPr>
        <p:spPr>
          <a:xfrm rot="-194094" flipH="1">
            <a:off x="707133" y="79255"/>
            <a:ext cx="8997323" cy="2044514"/>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00"/>
            <a:endParaRPr lang="en-US" sz="1200">
              <a:solidFill>
                <a:prstClr val="black"/>
              </a:solidFill>
              <a:latin typeface="Calibri" panose="020F0502020204030204"/>
            </a:endParaRPr>
          </a:p>
        </p:txBody>
      </p:sp>
      <p:sp>
        <p:nvSpPr>
          <p:cNvPr id="9" name="TextBox 9"/>
          <p:cNvSpPr txBox="1"/>
          <p:nvPr/>
        </p:nvSpPr>
        <p:spPr>
          <a:xfrm>
            <a:off x="1803897" y="558800"/>
            <a:ext cx="7980895" cy="716799"/>
          </a:xfrm>
          <a:prstGeom prst="rect">
            <a:avLst/>
          </a:prstGeom>
        </p:spPr>
        <p:txBody>
          <a:bodyPr lIns="0" tIns="0" rIns="0" bIns="0" rtlCol="0" anchor="t">
            <a:spAutoFit/>
          </a:bodyPr>
          <a:lstStyle/>
          <a:p>
            <a:pPr algn="ctr" defTabSz="609600">
              <a:lnSpc>
                <a:spcPts val="6160"/>
              </a:lnSpc>
            </a:pPr>
            <a:r>
              <a:rPr lang="en-US" sz="4135" dirty="0" err="1">
                <a:solidFill>
                  <a:srgbClr val="000000"/>
                </a:solidFill>
                <a:latin typeface="Cambria Bold"/>
              </a:rPr>
              <a:t>Núi</a:t>
            </a:r>
            <a:r>
              <a:rPr lang="en-US" sz="4135" dirty="0">
                <a:solidFill>
                  <a:srgbClr val="000000"/>
                </a:solidFill>
                <a:latin typeface="Cambria Bold"/>
              </a:rPr>
              <a:t> </a:t>
            </a:r>
            <a:r>
              <a:rPr lang="en-US" sz="4135" dirty="0" err="1">
                <a:solidFill>
                  <a:srgbClr val="000000"/>
                </a:solidFill>
                <a:latin typeface="Cambria Bold"/>
              </a:rPr>
              <a:t>lửa</a:t>
            </a:r>
            <a:r>
              <a:rPr lang="en-US" sz="4135" dirty="0">
                <a:solidFill>
                  <a:srgbClr val="000000"/>
                </a:solidFill>
                <a:latin typeface="Cambria Bold"/>
              </a:rPr>
              <a:t> </a:t>
            </a:r>
            <a:r>
              <a:rPr lang="en-US" sz="4135" dirty="0" err="1">
                <a:solidFill>
                  <a:srgbClr val="000000"/>
                </a:solidFill>
                <a:latin typeface="Cambria Bold"/>
              </a:rPr>
              <a:t>được</a:t>
            </a:r>
            <a:r>
              <a:rPr lang="en-US" sz="4135" dirty="0">
                <a:solidFill>
                  <a:srgbClr val="000000"/>
                </a:solidFill>
                <a:latin typeface="Cambria Bold"/>
              </a:rPr>
              <a:t> </a:t>
            </a:r>
            <a:r>
              <a:rPr lang="en-US" sz="4135" dirty="0" err="1">
                <a:solidFill>
                  <a:srgbClr val="000000"/>
                </a:solidFill>
                <a:latin typeface="Cambria Bold"/>
              </a:rPr>
              <a:t>hình</a:t>
            </a:r>
            <a:r>
              <a:rPr lang="en-US" sz="4135" dirty="0">
                <a:solidFill>
                  <a:srgbClr val="000000"/>
                </a:solidFill>
                <a:latin typeface="Cambria Bold"/>
              </a:rPr>
              <a:t> </a:t>
            </a:r>
            <a:r>
              <a:rPr lang="en-US" sz="4135" dirty="0" err="1">
                <a:solidFill>
                  <a:srgbClr val="000000"/>
                </a:solidFill>
                <a:latin typeface="Cambria Bold"/>
              </a:rPr>
              <a:t>thành</a:t>
            </a:r>
            <a:r>
              <a:rPr lang="en-US" sz="4135" dirty="0">
                <a:solidFill>
                  <a:srgbClr val="000000"/>
                </a:solidFill>
                <a:latin typeface="Cambria Bold"/>
              </a:rPr>
              <a:t> </a:t>
            </a:r>
            <a:r>
              <a:rPr lang="en-US" sz="4135" dirty="0" err="1">
                <a:solidFill>
                  <a:srgbClr val="000000"/>
                </a:solidFill>
                <a:latin typeface="Cambria Bold"/>
              </a:rPr>
              <a:t>ra</a:t>
            </a:r>
            <a:r>
              <a:rPr lang="en-US" sz="4135" dirty="0">
                <a:solidFill>
                  <a:srgbClr val="000000"/>
                </a:solidFill>
                <a:latin typeface="Cambria Bold"/>
              </a:rPr>
              <a:t> </a:t>
            </a:r>
            <a:r>
              <a:rPr lang="en-US" sz="4135" dirty="0" err="1">
                <a:solidFill>
                  <a:srgbClr val="000000"/>
                </a:solidFill>
                <a:latin typeface="Cambria Bold"/>
              </a:rPr>
              <a:t>sao</a:t>
            </a:r>
            <a:r>
              <a:rPr lang="en-US" sz="4135" dirty="0">
                <a:solidFill>
                  <a:srgbClr val="000000"/>
                </a:solidFill>
                <a:latin typeface="Cambria Bold"/>
              </a:rPr>
              <a:t>?</a:t>
            </a:r>
            <a:endParaRPr lang="en-US" sz="4135" dirty="0">
              <a:solidFill>
                <a:srgbClr val="000000"/>
              </a:solidFill>
              <a:latin typeface="Cambria Bold"/>
            </a:endParaRPr>
          </a:p>
        </p:txBody>
      </p:sp>
      <p:sp>
        <p:nvSpPr>
          <p:cNvPr id="10" name="Freeform 10"/>
          <p:cNvSpPr/>
          <p:nvPr/>
        </p:nvSpPr>
        <p:spPr>
          <a:xfrm>
            <a:off x="274785" y="129719"/>
            <a:ext cx="1833913" cy="2121152"/>
          </a:xfrm>
          <a:custGeom>
            <a:avLst/>
            <a:gdLst/>
            <a:ahLst/>
            <a:cxnLst/>
            <a:rect l="l" t="t" r="r" b="b"/>
            <a:pathLst>
              <a:path w="2750869" h="3181728">
                <a:moveTo>
                  <a:pt x="0" y="0"/>
                </a:moveTo>
                <a:lnTo>
                  <a:pt x="2750869" y="0"/>
                </a:lnTo>
                <a:lnTo>
                  <a:pt x="2750869" y="3181727"/>
                </a:lnTo>
                <a:lnTo>
                  <a:pt x="0" y="3181727"/>
                </a:lnTo>
                <a:lnTo>
                  <a:pt x="0" y="0"/>
                </a:lnTo>
                <a:close/>
              </a:path>
            </a:pathLst>
          </a:custGeom>
          <a:blipFill>
            <a:blip r:embed="rId8"/>
            <a:stretch>
              <a:fillRect/>
            </a:stretch>
          </a:blipFill>
        </p:spPr>
        <p:txBody>
          <a:bodyPr/>
          <a:lstStyle/>
          <a:p>
            <a:pPr defTabSz="609600"/>
            <a:endParaRPr lang="en-US" sz="1200">
              <a:solidFill>
                <a:prstClr val="black"/>
              </a:solidFill>
              <a:latin typeface="Calibri" panose="020F0502020204030204"/>
            </a:endParaRPr>
          </a:p>
        </p:txBody>
      </p:sp>
      <p:sp>
        <p:nvSpPr>
          <p:cNvPr id="15" name="Freeform 2"/>
          <p:cNvSpPr/>
          <p:nvPr/>
        </p:nvSpPr>
        <p:spPr>
          <a:xfrm rot="21303152">
            <a:off x="8743660" y="3938781"/>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9"/>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11229" t="-89913" r="-6780" b="-86930"/>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2"/>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2"/>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3"/>
            <a:stretch>
              <a:fillRect t="-1775" b="-1775"/>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rot="-194094" flipH="1">
            <a:off x="707133" y="79255"/>
            <a:ext cx="8997323" cy="2044514"/>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9"/>
          <p:cNvSpPr txBox="1"/>
          <p:nvPr/>
        </p:nvSpPr>
        <p:spPr>
          <a:xfrm>
            <a:off x="1803898" y="558800"/>
            <a:ext cx="7482978" cy="1107996"/>
          </a:xfrm>
          <a:prstGeom prst="rect">
            <a:avLst/>
          </a:prstGeom>
        </p:spPr>
        <p:txBody>
          <a:bodyPr wrap="square" lIns="0" tIns="0" rIns="0" bIns="0" rtlCol="0" anchor="t">
            <a:spAutoFit/>
          </a:bodyPr>
          <a:lstStyle/>
          <a:p>
            <a:pPr marL="0" marR="0" lvl="0" indent="0" algn="ctr" defTabSz="609600" rtl="0" eaLnBrk="1" fontAlgn="auto" latinLnBrk="0" hangingPunct="1">
              <a:spcBef>
                <a:spcPts val="0"/>
              </a:spcBef>
              <a:spcAft>
                <a:spcPts val="0"/>
              </a:spcAft>
              <a:buClrTx/>
              <a:buSzTx/>
              <a:buFontTx/>
              <a:buNone/>
              <a:defRPr/>
            </a:pPr>
            <a:r>
              <a:rPr kumimoji="0" lang="en-US" sz="3600" b="0" i="0" u="none" strike="noStrike" kern="1200" cap="none" spc="0" normalizeH="0" baseline="0" noProof="0" dirty="0">
                <a:ln>
                  <a:noFill/>
                </a:ln>
                <a:solidFill>
                  <a:srgbClr val="000000"/>
                </a:solidFill>
                <a:effectLst/>
                <a:uLnTx/>
                <a:uFillTx/>
                <a:latin typeface="Cambria Bold"/>
                <a:ea typeface="+mn-ea"/>
                <a:cs typeface="+mn-cs"/>
              </a:rPr>
              <a:t>Trao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đổi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các</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thông</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tin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đọc</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gợi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ý.</a:t>
            </a:r>
            <a:endParaRPr kumimoji="0" lang="en-US" sz="3600" b="0" i="0" u="none" strike="noStrike" kern="1200" cap="none" spc="0" normalizeH="0" baseline="0" noProof="0" dirty="0">
              <a:ln>
                <a:noFill/>
              </a:ln>
              <a:solidFill>
                <a:srgbClr val="000000"/>
              </a:solidFill>
              <a:effectLst/>
              <a:uLnTx/>
              <a:uFillTx/>
              <a:latin typeface="Cambria Bold"/>
              <a:ea typeface="+mn-ea"/>
              <a:cs typeface="+mn-cs"/>
            </a:endParaRPr>
          </a:p>
        </p:txBody>
      </p:sp>
      <p:sp>
        <p:nvSpPr>
          <p:cNvPr id="11" name="Freeform 8"/>
          <p:cNvSpPr/>
          <p:nvPr/>
        </p:nvSpPr>
        <p:spPr>
          <a:xfrm>
            <a:off x="130449" y="598751"/>
            <a:ext cx="1517376" cy="144163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p:cNvSpPr txBox="1"/>
          <p:nvPr/>
        </p:nvSpPr>
        <p:spPr>
          <a:xfrm>
            <a:off x="233259" y="835464"/>
            <a:ext cx="1232868" cy="1323377"/>
          </a:xfrm>
          <a:prstGeom prst="rect">
            <a:avLst/>
          </a:prstGeom>
        </p:spPr>
        <p:txBody>
          <a:bodyPr lIns="50800" tIns="50800" rIns="50800" bIns="50800" rtlCol="0" anchor="ctr"/>
          <a:lstStyle/>
          <a:p>
            <a:pPr algn="ctr">
              <a:lnSpc>
                <a:spcPts val="5600"/>
              </a:lnSpc>
            </a:pPr>
            <a:r>
              <a:rPr lang="en-US" sz="8000" dirty="0">
                <a:solidFill>
                  <a:srgbClr val="000000"/>
                </a:solidFill>
                <a:latin typeface="+mj-lt"/>
              </a:rPr>
              <a:t>5</a:t>
            </a:r>
            <a:endParaRPr lang="en-US" sz="8000" dirty="0">
              <a:solidFill>
                <a:srgbClr val="000000"/>
              </a:solidFill>
              <a:latin typeface="+mj-lt"/>
            </a:endParaRPr>
          </a:p>
        </p:txBody>
      </p:sp>
      <p:sp>
        <p:nvSpPr>
          <p:cNvPr id="13" name="Freeform 5"/>
          <p:cNvSpPr/>
          <p:nvPr/>
        </p:nvSpPr>
        <p:spPr>
          <a:xfrm>
            <a:off x="828675" y="2609850"/>
            <a:ext cx="3933825"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3200" dirty="0">
                <a:latin typeface="Cambria" panose="02040503050406030204" pitchFamily="18" charset="0"/>
                <a:ea typeface="Cambria" panose="02040503050406030204" pitchFamily="18" charset="0"/>
              </a:rPr>
              <a:t>Thông tin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biết</a:t>
            </a:r>
            <a:endParaRPr lang="en-US" sz="3200" dirty="0">
              <a:latin typeface="Cambria" panose="02040503050406030204" pitchFamily="18" charset="0"/>
              <a:ea typeface="Cambria" panose="02040503050406030204" pitchFamily="18" charset="0"/>
            </a:endParaRPr>
          </a:p>
        </p:txBody>
      </p:sp>
      <p:sp>
        <p:nvSpPr>
          <p:cNvPr id="16" name="Freeform 5"/>
          <p:cNvSpPr/>
          <p:nvPr/>
        </p:nvSpPr>
        <p:spPr>
          <a:xfrm>
            <a:off x="5819775" y="2600325"/>
            <a:ext cx="4714875"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3200" dirty="0">
                <a:latin typeface="Cambria" panose="02040503050406030204" pitchFamily="18" charset="0"/>
                <a:ea typeface="Cambria" panose="02040503050406030204" pitchFamily="18" charset="0"/>
              </a:rPr>
              <a:t>Thông tin </a:t>
            </a:r>
            <a:r>
              <a:rPr lang="en-US" sz="3200" dirty="0" err="1">
                <a:latin typeface="Cambria" panose="02040503050406030204" pitchFamily="18" charset="0"/>
                <a:ea typeface="Cambria" panose="02040503050406030204" pitchFamily="18" charset="0"/>
              </a:rPr>
              <a:t>mới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endParaRPr lang="en-US" sz="3200" dirty="0">
              <a:latin typeface="Cambria" panose="02040503050406030204" pitchFamily="18" charset="0"/>
              <a:ea typeface="Cambria" panose="02040503050406030204" pitchFamily="18" charset="0"/>
            </a:endParaRPr>
          </a:p>
        </p:txBody>
      </p:sp>
      <p:sp>
        <p:nvSpPr>
          <p:cNvPr id="17" name="Freeform 5"/>
          <p:cNvSpPr/>
          <p:nvPr/>
        </p:nvSpPr>
        <p:spPr>
          <a:xfrm>
            <a:off x="581025" y="3857625"/>
            <a:ext cx="4838700"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thú</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endParaRPr lang="en-US" sz="2800" dirty="0">
              <a:latin typeface="Cambria" panose="02040503050406030204" pitchFamily="18" charset="0"/>
              <a:ea typeface="Cambria" panose="02040503050406030204" pitchFamily="18" charset="0"/>
            </a:endParaRPr>
          </a:p>
        </p:txBody>
      </p:sp>
      <p:sp>
        <p:nvSpPr>
          <p:cNvPr id="18" name="Freeform 5"/>
          <p:cNvSpPr/>
          <p:nvPr/>
        </p:nvSpPr>
        <p:spPr>
          <a:xfrm>
            <a:off x="6267450" y="3762375"/>
            <a:ext cx="4838700"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muốn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thêm</a:t>
            </a:r>
            <a:endParaRPr lang="en-US" sz="28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aphicFrame>
        <p:nvGraphicFramePr>
          <p:cNvPr id="3" name="Table 2"/>
          <p:cNvGraphicFramePr>
            <a:graphicFrameLocks noGrp="1"/>
          </p:cNvGraphicFramePr>
          <p:nvPr/>
        </p:nvGraphicFramePr>
        <p:xfrm>
          <a:off x="603248" y="1438275"/>
          <a:ext cx="10693402" cy="4286252"/>
        </p:xfrm>
        <a:graphic>
          <a:graphicData uri="http://schemas.openxmlformats.org/drawingml/2006/table">
            <a:tbl>
              <a:tblPr firstRow="1" bandRow="1">
                <a:tableStyleId>{5C22544A-7EE6-4342-B048-85BDC9FD1C3A}</a:tableStyleId>
              </a:tblPr>
              <a:tblGrid>
                <a:gridCol w="4359487"/>
                <a:gridCol w="6333915"/>
              </a:tblGrid>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TextBox 4"/>
          <p:cNvSpPr txBox="1"/>
          <p:nvPr/>
        </p:nvSpPr>
        <p:spPr>
          <a:xfrm>
            <a:off x="781050" y="1647825"/>
            <a:ext cx="397192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endParaRPr lang="en-US" sz="2800" dirty="0">
              <a:latin typeface="Cambria" panose="02040503050406030204" pitchFamily="18" charset="0"/>
              <a:ea typeface="Cambria" panose="02040503050406030204" pitchFamily="18" charset="0"/>
            </a:endParaRPr>
          </a:p>
        </p:txBody>
      </p:sp>
      <p:sp>
        <p:nvSpPr>
          <p:cNvPr id="6" name="TextBox 5"/>
          <p:cNvSpPr txBox="1"/>
          <p:nvPr/>
        </p:nvSpPr>
        <p:spPr>
          <a:xfrm>
            <a:off x="714375" y="2533650"/>
            <a:ext cx="3971925" cy="954107"/>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thú</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endParaRPr lang="en-US" sz="2800" dirty="0">
              <a:latin typeface="Cambria" panose="02040503050406030204" pitchFamily="18" charset="0"/>
              <a:ea typeface="Cambria" panose="02040503050406030204" pitchFamily="18" charset="0"/>
            </a:endParaRPr>
          </a:p>
        </p:txBody>
      </p:sp>
      <p:sp>
        <p:nvSpPr>
          <p:cNvPr id="7" name="TextBox 6"/>
          <p:cNvSpPr txBox="1"/>
          <p:nvPr/>
        </p:nvSpPr>
        <p:spPr>
          <a:xfrm>
            <a:off x="714375" y="3676650"/>
            <a:ext cx="3876675" cy="954107"/>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mới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em</a:t>
            </a:r>
            <a:endParaRPr lang="en-US" sz="2800" dirty="0">
              <a:latin typeface="Cambria" panose="02040503050406030204" pitchFamily="18" charset="0"/>
              <a:ea typeface="Cambria" panose="02040503050406030204" pitchFamily="18" charset="0"/>
            </a:endParaRPr>
          </a:p>
        </p:txBody>
      </p:sp>
      <p:sp>
        <p:nvSpPr>
          <p:cNvPr id="8" name="TextBox 7"/>
          <p:cNvSpPr txBox="1"/>
          <p:nvPr/>
        </p:nvSpPr>
        <p:spPr>
          <a:xfrm>
            <a:off x="714375" y="4752975"/>
            <a:ext cx="3876675" cy="954107"/>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muốn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thêm</a:t>
            </a:r>
            <a:endParaRPr lang="en-US" sz="2800" dirty="0">
              <a:latin typeface="Cambria" panose="02040503050406030204" pitchFamily="18" charset="0"/>
              <a:ea typeface="Cambria" panose="02040503050406030204" pitchFamily="18" charset="0"/>
            </a:endParaRPr>
          </a:p>
        </p:txBody>
      </p:sp>
      <p:sp>
        <p:nvSpPr>
          <p:cNvPr id="9" name="TextBox 8"/>
          <p:cNvSpPr txBox="1"/>
          <p:nvPr/>
        </p:nvSpPr>
        <p:spPr>
          <a:xfrm>
            <a:off x="5153025" y="1609725"/>
            <a:ext cx="584835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Núi lửa hình nón; Núi lửa phun lửa; Dưới lớp vỏ cứng của Trái Đất là mácma sôi sùng sục</a:t>
            </a:r>
            <a:endParaRPr lang="en-US" sz="2000" dirty="0">
              <a:latin typeface="Cambria" panose="02040503050406030204" pitchFamily="18" charset="0"/>
              <a:ea typeface="Cambria" panose="02040503050406030204" pitchFamily="18" charset="0"/>
            </a:endParaRPr>
          </a:p>
        </p:txBody>
      </p:sp>
      <p:sp>
        <p:nvSpPr>
          <p:cNvPr id="10" name="TextBox 9"/>
          <p:cNvSpPr txBox="1"/>
          <p:nvPr/>
        </p:nvSpPr>
        <p:spPr>
          <a:xfrm>
            <a:off x="5181600" y="2628900"/>
            <a:ext cx="584835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Mác-ma giống như cháo đặc, sôi lục bục ở nhiệt độ 700 – 1300 độ C; Trái Đất giống như củ hành..</a:t>
            </a:r>
            <a:endParaRPr lang="en-US" sz="2000" dirty="0">
              <a:latin typeface="Cambria" panose="02040503050406030204" pitchFamily="18" charset="0"/>
              <a:ea typeface="Cambria" panose="02040503050406030204" pitchFamily="18" charset="0"/>
            </a:endParaRPr>
          </a:p>
        </p:txBody>
      </p:sp>
      <p:sp>
        <p:nvSpPr>
          <p:cNvPr id="11" name="TextBox 10"/>
          <p:cNvSpPr txBox="1"/>
          <p:nvPr/>
        </p:nvSpPr>
        <p:spPr>
          <a:xfrm>
            <a:off x="5172075" y="3667125"/>
            <a:ext cx="5848350" cy="1015663"/>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Núi lửa hình tròn thoai thoải; Một số núi lửa ngầm dưới nước.; Một số núi lửa phun lửa hoặc khói, khí và các đám mây tro; Một số núi lửa chỉ rít khe khẽ</a:t>
            </a:r>
            <a:endParaRPr lang="en-US" sz="2000" dirty="0">
              <a:latin typeface="Cambria" panose="02040503050406030204" pitchFamily="18" charset="0"/>
              <a:ea typeface="Cambria" panose="02040503050406030204" pitchFamily="18" charset="0"/>
            </a:endParaRPr>
          </a:p>
        </p:txBody>
      </p:sp>
      <p:sp>
        <p:nvSpPr>
          <p:cNvPr id="12" name="TextBox 11"/>
          <p:cNvSpPr txBox="1"/>
          <p:nvPr/>
        </p:nvSpPr>
        <p:spPr>
          <a:xfrm>
            <a:off x="5219700" y="4724400"/>
            <a:ext cx="596646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Quá trình hoạt động của núi lửa: trước khi phun trào, trong khi phun trào và sau khi phun trào</a:t>
            </a:r>
            <a:endParaRPr lang="en-US" sz="20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ABAB"/>
        </a:solidFill>
        <a:effectLst/>
      </p:bgPr>
    </p:bg>
    <p:spTree>
      <p:nvGrpSpPr>
        <p:cNvPr id="1" name=""/>
        <p:cNvGrpSpPr/>
        <p:nvPr/>
      </p:nvGrpSpPr>
      <p:grpSpPr>
        <a:xfrm>
          <a:off x="0" y="0"/>
          <a:ext cx="0" cy="0"/>
          <a:chOff x="0" y="0"/>
          <a:chExt cx="0" cy="0"/>
        </a:xfrm>
      </p:grpSpPr>
      <p:sp>
        <p:nvSpPr>
          <p:cNvPr id="2" name="Freeform 2"/>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1"/>
            <a:stretch>
              <a:fillRect/>
            </a:stretch>
          </a:blipFill>
        </p:spPr>
        <p:txBody>
          <a:bodyPr/>
          <a:lstStyle/>
          <a:p>
            <a:pPr defTabSz="609600"/>
            <a:endParaRPr lang="en-US" sz="1200">
              <a:solidFill>
                <a:prstClr val="black"/>
              </a:solidFill>
              <a:latin typeface="Calibri" panose="020F0502020204030204"/>
            </a:endParaRPr>
          </a:p>
        </p:txBody>
      </p:sp>
      <p:sp>
        <p:nvSpPr>
          <p:cNvPr id="3" name="Freeform 3"/>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1"/>
            <a:stretch>
              <a:fillRect/>
            </a:stretch>
          </a:blipFill>
        </p:spPr>
        <p:txBody>
          <a:bodyPr/>
          <a:lstStyle/>
          <a:p>
            <a:pPr defTabSz="609600"/>
            <a:endParaRPr lang="en-US" sz="1200">
              <a:solidFill>
                <a:prstClr val="black"/>
              </a:solidFill>
              <a:latin typeface="Calibri" panose="020F0502020204030204"/>
            </a:endParaRPr>
          </a:p>
        </p:txBody>
      </p:sp>
      <p:sp>
        <p:nvSpPr>
          <p:cNvPr id="6" name="TextBox 6"/>
          <p:cNvSpPr txBox="1"/>
          <p:nvPr/>
        </p:nvSpPr>
        <p:spPr>
          <a:xfrm>
            <a:off x="345234" y="2463800"/>
            <a:ext cx="10003318" cy="2769989"/>
          </a:xfrm>
          <a:prstGeom prst="rect">
            <a:avLst/>
          </a:prstGeom>
        </p:spPr>
        <p:txBody>
          <a:bodyPr wrap="square" lIns="0" tIns="0" rIns="0" bIns="0" rtlCol="0" anchor="t">
            <a:spAutoFit/>
          </a:bodyPr>
          <a:lstStyle/>
          <a:p>
            <a:pPr algn="ctr" defTabSz="609600"/>
            <a:r>
              <a:rPr lang="en-US" sz="3600" dirty="0" err="1">
                <a:solidFill>
                  <a:srgbClr val="FFFFFF"/>
                </a:solidFill>
                <a:latin typeface="Cambria Bold"/>
              </a:rPr>
              <a:t>Ngọn</a:t>
            </a:r>
            <a:r>
              <a:rPr lang="en-US" sz="3600" dirty="0">
                <a:solidFill>
                  <a:srgbClr val="FFFFFF"/>
                </a:solidFill>
                <a:latin typeface="Cambria Bold"/>
              </a:rPr>
              <a:t> </a:t>
            </a:r>
            <a:r>
              <a:rPr lang="en-US" sz="3600" dirty="0" err="1">
                <a:solidFill>
                  <a:srgbClr val="FFFFFF"/>
                </a:solidFill>
                <a:latin typeface="Cambria Bold"/>
              </a:rPr>
              <a:t>núi</a:t>
            </a:r>
            <a:r>
              <a:rPr lang="en-US" sz="3600" dirty="0">
                <a:solidFill>
                  <a:srgbClr val="FFFFFF"/>
                </a:solidFill>
                <a:latin typeface="Cambria Bold"/>
              </a:rPr>
              <a:t> </a:t>
            </a:r>
            <a:r>
              <a:rPr lang="en-US" sz="3600" dirty="0" err="1">
                <a:solidFill>
                  <a:srgbClr val="FFFFFF"/>
                </a:solidFill>
                <a:latin typeface="Cambria Bold"/>
              </a:rPr>
              <a:t>lửa</a:t>
            </a:r>
            <a:r>
              <a:rPr lang="en-US" sz="3600" dirty="0">
                <a:solidFill>
                  <a:srgbClr val="FFFFFF"/>
                </a:solidFill>
                <a:latin typeface="Cambria Bold"/>
              </a:rPr>
              <a:t> </a:t>
            </a:r>
            <a:r>
              <a:rPr lang="en-US" sz="3600" dirty="0" err="1">
                <a:solidFill>
                  <a:srgbClr val="FFFFFF"/>
                </a:solidFill>
                <a:latin typeface="Cambria Bold"/>
              </a:rPr>
              <a:t>nóng</a:t>
            </a:r>
            <a:r>
              <a:rPr lang="en-US" sz="3600" dirty="0">
                <a:solidFill>
                  <a:srgbClr val="FFFFFF"/>
                </a:solidFill>
                <a:latin typeface="Cambria Bold"/>
              </a:rPr>
              <a:t> </a:t>
            </a:r>
            <a:r>
              <a:rPr lang="en-US" sz="3600" dirty="0" err="1">
                <a:solidFill>
                  <a:srgbClr val="FFFFFF"/>
                </a:solidFill>
                <a:latin typeface="Cambria Bold"/>
              </a:rPr>
              <a:t>rẫy</a:t>
            </a:r>
            <a:r>
              <a:rPr lang="en-US" sz="3600" dirty="0">
                <a:solidFill>
                  <a:srgbClr val="FFFFFF"/>
                </a:solidFill>
                <a:latin typeface="Cambria Bold"/>
              </a:rPr>
              <a:t> </a:t>
            </a:r>
            <a:r>
              <a:rPr lang="en-US" sz="3600" dirty="0" err="1">
                <a:solidFill>
                  <a:srgbClr val="FFFFFF"/>
                </a:solidFill>
                <a:latin typeface="Cambria Bold"/>
              </a:rPr>
              <a:t>với</a:t>
            </a:r>
            <a:r>
              <a:rPr lang="en-US" sz="3600" dirty="0">
                <a:solidFill>
                  <a:srgbClr val="FFFFFF"/>
                </a:solidFill>
                <a:latin typeface="Cambria Bold"/>
              </a:rPr>
              <a:t> </a:t>
            </a:r>
            <a:r>
              <a:rPr lang="en-US" sz="3600" dirty="0" err="1">
                <a:solidFill>
                  <a:srgbClr val="FFFFFF"/>
                </a:solidFill>
                <a:latin typeface="Cambria Bold"/>
              </a:rPr>
              <a:t>những</a:t>
            </a:r>
            <a:r>
              <a:rPr lang="en-US" sz="3600" dirty="0">
                <a:solidFill>
                  <a:srgbClr val="FFFFFF"/>
                </a:solidFill>
                <a:latin typeface="Cambria Bold"/>
              </a:rPr>
              <a:t> </a:t>
            </a:r>
            <a:r>
              <a:rPr lang="en-US" sz="3600" dirty="0" err="1">
                <a:solidFill>
                  <a:srgbClr val="FFFFFF"/>
                </a:solidFill>
                <a:latin typeface="Cambria Bold"/>
              </a:rPr>
              <a:t>hình</a:t>
            </a:r>
            <a:r>
              <a:rPr lang="en-US" sz="3600" dirty="0">
                <a:solidFill>
                  <a:srgbClr val="FFFFFF"/>
                </a:solidFill>
                <a:latin typeface="Cambria Bold"/>
              </a:rPr>
              <a:t> </a:t>
            </a:r>
            <a:r>
              <a:rPr lang="en-US" sz="3600" dirty="0" err="1">
                <a:solidFill>
                  <a:srgbClr val="FFFFFF"/>
                </a:solidFill>
                <a:latin typeface="Cambria Bold"/>
              </a:rPr>
              <a:t>thù</a:t>
            </a:r>
            <a:r>
              <a:rPr lang="en-US" sz="3600" dirty="0">
                <a:solidFill>
                  <a:srgbClr val="FFFFFF"/>
                </a:solidFill>
                <a:latin typeface="Cambria Bold"/>
              </a:rPr>
              <a:t> </a:t>
            </a:r>
            <a:r>
              <a:rPr lang="en-US" sz="3600" dirty="0" err="1">
                <a:solidFill>
                  <a:srgbClr val="FFFFFF"/>
                </a:solidFill>
                <a:latin typeface="Cambria Bold"/>
              </a:rPr>
              <a:t>đa</a:t>
            </a:r>
            <a:r>
              <a:rPr lang="en-US" sz="3600" dirty="0">
                <a:solidFill>
                  <a:srgbClr val="FFFFFF"/>
                </a:solidFill>
                <a:latin typeface="Cambria Bold"/>
              </a:rPr>
              <a:t> </a:t>
            </a:r>
            <a:r>
              <a:rPr lang="en-US" sz="3600" dirty="0" err="1">
                <a:solidFill>
                  <a:srgbClr val="FFFFFF"/>
                </a:solidFill>
                <a:latin typeface="Cambria Bold"/>
              </a:rPr>
              <a:t>dạng</a:t>
            </a:r>
            <a:r>
              <a:rPr lang="en-US" sz="3600" dirty="0">
                <a:solidFill>
                  <a:srgbClr val="FFFFFF"/>
                </a:solidFill>
                <a:latin typeface="Cambria Bold"/>
              </a:rPr>
              <a:t>, </a:t>
            </a:r>
            <a:r>
              <a:rPr lang="en-US" sz="3600" dirty="0" err="1">
                <a:solidFill>
                  <a:srgbClr val="FFFFFF"/>
                </a:solidFill>
                <a:latin typeface="Cambria Bold"/>
              </a:rPr>
              <a:t>cách</a:t>
            </a:r>
            <a:r>
              <a:rPr lang="en-US" sz="3600" dirty="0">
                <a:solidFill>
                  <a:srgbClr val="FFFFFF"/>
                </a:solidFill>
                <a:latin typeface="Cambria Bold"/>
              </a:rPr>
              <a:t> </a:t>
            </a:r>
            <a:r>
              <a:rPr lang="en-US" sz="3600" dirty="0" err="1">
                <a:solidFill>
                  <a:srgbClr val="FFFFFF"/>
                </a:solidFill>
                <a:latin typeface="Cambria Bold"/>
              </a:rPr>
              <a:t>thức</a:t>
            </a:r>
            <a:r>
              <a:rPr lang="en-US" sz="3600" dirty="0">
                <a:solidFill>
                  <a:srgbClr val="FFFFFF"/>
                </a:solidFill>
                <a:latin typeface="Cambria Bold"/>
              </a:rPr>
              <a:t> </a:t>
            </a:r>
            <a:r>
              <a:rPr lang="en-US" sz="3600" dirty="0" err="1">
                <a:solidFill>
                  <a:srgbClr val="FFFFFF"/>
                </a:solidFill>
                <a:latin typeface="Cambria Bold"/>
              </a:rPr>
              <a:t>hoạt</a:t>
            </a:r>
            <a:r>
              <a:rPr lang="en-US" sz="3600" dirty="0">
                <a:solidFill>
                  <a:srgbClr val="FFFFFF"/>
                </a:solidFill>
                <a:latin typeface="Cambria Bold"/>
              </a:rPr>
              <a:t> </a:t>
            </a:r>
            <a:r>
              <a:rPr lang="en-US" sz="3600" dirty="0" err="1">
                <a:solidFill>
                  <a:srgbClr val="FFFFFF"/>
                </a:solidFill>
                <a:latin typeface="Cambria Bold"/>
              </a:rPr>
              <a:t>động</a:t>
            </a:r>
            <a:r>
              <a:rPr lang="en-US" sz="3600" dirty="0">
                <a:solidFill>
                  <a:srgbClr val="FFFFFF"/>
                </a:solidFill>
                <a:latin typeface="Cambria Bold"/>
              </a:rPr>
              <a:t> </a:t>
            </a:r>
            <a:r>
              <a:rPr lang="en-US" sz="3600" dirty="0" err="1">
                <a:solidFill>
                  <a:srgbClr val="FFFFFF"/>
                </a:solidFill>
                <a:latin typeface="Cambria Bold"/>
              </a:rPr>
              <a:t>đầy</a:t>
            </a:r>
            <a:r>
              <a:rPr lang="en-US" sz="3600" dirty="0">
                <a:solidFill>
                  <a:srgbClr val="FFFFFF"/>
                </a:solidFill>
                <a:latin typeface="Cambria Bold"/>
              </a:rPr>
              <a:t> </a:t>
            </a:r>
            <a:r>
              <a:rPr lang="en-US" sz="3600" dirty="0" err="1">
                <a:solidFill>
                  <a:srgbClr val="FFFFFF"/>
                </a:solidFill>
                <a:latin typeface="Cambria Bold"/>
              </a:rPr>
              <a:t>bí</a:t>
            </a:r>
            <a:r>
              <a:rPr lang="en-US" sz="3600" dirty="0">
                <a:solidFill>
                  <a:srgbClr val="FFFFFF"/>
                </a:solidFill>
                <a:latin typeface="Cambria Bold"/>
              </a:rPr>
              <a:t> </a:t>
            </a:r>
            <a:r>
              <a:rPr lang="en-US" sz="3600" dirty="0" err="1">
                <a:solidFill>
                  <a:srgbClr val="FFFFFF"/>
                </a:solidFill>
                <a:latin typeface="Cambria Bold"/>
              </a:rPr>
              <a:t>ẩn</a:t>
            </a:r>
            <a:r>
              <a:rPr lang="en-US" sz="3600" dirty="0">
                <a:solidFill>
                  <a:srgbClr val="FFFFFF"/>
                </a:solidFill>
                <a:latin typeface="Cambria Bold"/>
              </a:rPr>
              <a:t>, </a:t>
            </a:r>
            <a:r>
              <a:rPr lang="en-US" sz="3600" dirty="0" err="1">
                <a:solidFill>
                  <a:srgbClr val="FFFFFF"/>
                </a:solidFill>
                <a:latin typeface="Cambria Bold"/>
              </a:rPr>
              <a:t>không</a:t>
            </a:r>
            <a:r>
              <a:rPr lang="en-US" sz="3600" dirty="0">
                <a:solidFill>
                  <a:srgbClr val="FFFFFF"/>
                </a:solidFill>
                <a:latin typeface="Cambria Bold"/>
              </a:rPr>
              <a:t> </a:t>
            </a:r>
            <a:r>
              <a:rPr lang="en-US" sz="3600" dirty="0" err="1">
                <a:solidFill>
                  <a:srgbClr val="FFFFFF"/>
                </a:solidFill>
                <a:latin typeface="Cambria Bold"/>
              </a:rPr>
              <a:t>dễ</a:t>
            </a:r>
            <a:r>
              <a:rPr lang="en-US" sz="3600" dirty="0">
                <a:solidFill>
                  <a:srgbClr val="FFFFFF"/>
                </a:solidFill>
                <a:latin typeface="Cambria Bold"/>
              </a:rPr>
              <a:t> </a:t>
            </a:r>
            <a:r>
              <a:rPr lang="en-US" sz="3600" dirty="0" err="1">
                <a:solidFill>
                  <a:srgbClr val="FFFFFF"/>
                </a:solidFill>
                <a:latin typeface="Cambria Bold"/>
              </a:rPr>
              <a:t>đoán</a:t>
            </a:r>
            <a:r>
              <a:rPr lang="en-US" sz="3600" dirty="0">
                <a:solidFill>
                  <a:srgbClr val="FFFFFF"/>
                </a:solidFill>
                <a:latin typeface="Cambria Bold"/>
              </a:rPr>
              <a:t> </a:t>
            </a:r>
            <a:r>
              <a:rPr lang="en-US" sz="3600" dirty="0" err="1">
                <a:solidFill>
                  <a:srgbClr val="FFFFFF"/>
                </a:solidFill>
                <a:latin typeface="Cambria Bold"/>
              </a:rPr>
              <a:t>định</a:t>
            </a:r>
            <a:r>
              <a:rPr lang="en-US" sz="3600" dirty="0">
                <a:solidFill>
                  <a:srgbClr val="FFFFFF"/>
                </a:solidFill>
                <a:latin typeface="Cambria Bold"/>
              </a:rPr>
              <a:t> </a:t>
            </a:r>
            <a:r>
              <a:rPr lang="en-US" sz="3600" dirty="0" err="1">
                <a:solidFill>
                  <a:srgbClr val="FFFFFF"/>
                </a:solidFill>
                <a:latin typeface="Cambria Bold"/>
              </a:rPr>
              <a:t>là</a:t>
            </a:r>
            <a:r>
              <a:rPr lang="en-US" sz="3600" dirty="0">
                <a:solidFill>
                  <a:srgbClr val="FFFFFF"/>
                </a:solidFill>
                <a:latin typeface="Cambria Bold"/>
              </a:rPr>
              <a:t> </a:t>
            </a:r>
            <a:r>
              <a:rPr lang="en-US" sz="3600" dirty="0" err="1">
                <a:solidFill>
                  <a:srgbClr val="FFFFFF"/>
                </a:solidFill>
                <a:latin typeface="Cambria Bold"/>
              </a:rPr>
              <a:t>một</a:t>
            </a:r>
            <a:r>
              <a:rPr lang="en-US" sz="3600" dirty="0">
                <a:solidFill>
                  <a:srgbClr val="FFFFFF"/>
                </a:solidFill>
                <a:latin typeface="Cambria Bold"/>
              </a:rPr>
              <a:t> </a:t>
            </a:r>
            <a:r>
              <a:rPr lang="en-US" sz="3600" dirty="0" err="1">
                <a:solidFill>
                  <a:srgbClr val="FFFFFF"/>
                </a:solidFill>
                <a:latin typeface="Cambria Bold"/>
              </a:rPr>
              <a:t>phần</a:t>
            </a:r>
            <a:r>
              <a:rPr lang="en-US" sz="3600" dirty="0">
                <a:solidFill>
                  <a:srgbClr val="FFFFFF"/>
                </a:solidFill>
                <a:latin typeface="Cambria Bold"/>
              </a:rPr>
              <a:t> </a:t>
            </a:r>
            <a:r>
              <a:rPr lang="en-US" sz="3600" dirty="0" err="1">
                <a:solidFill>
                  <a:srgbClr val="FFFFFF"/>
                </a:solidFill>
                <a:latin typeface="Cambria Bold"/>
              </a:rPr>
              <a:t>thiên</a:t>
            </a:r>
            <a:r>
              <a:rPr lang="en-US" sz="3600" dirty="0">
                <a:solidFill>
                  <a:srgbClr val="FFFFFF"/>
                </a:solidFill>
                <a:latin typeface="Cambria Bold"/>
              </a:rPr>
              <a:t> </a:t>
            </a:r>
            <a:r>
              <a:rPr lang="en-US" sz="3600" dirty="0" err="1">
                <a:solidFill>
                  <a:srgbClr val="FFFFFF"/>
                </a:solidFill>
                <a:latin typeface="Cambria Bold"/>
              </a:rPr>
              <a:t>nhiên</a:t>
            </a:r>
            <a:r>
              <a:rPr lang="en-US" sz="3600" dirty="0">
                <a:solidFill>
                  <a:srgbClr val="FFFFFF"/>
                </a:solidFill>
                <a:latin typeface="Cambria Bold"/>
              </a:rPr>
              <a:t> </a:t>
            </a:r>
            <a:r>
              <a:rPr lang="en-US" sz="3600" dirty="0" err="1">
                <a:solidFill>
                  <a:srgbClr val="FFFFFF"/>
                </a:solidFill>
                <a:latin typeface="Cambria Bold"/>
              </a:rPr>
              <a:t>kì</a:t>
            </a:r>
            <a:r>
              <a:rPr lang="en-US" sz="3600" dirty="0">
                <a:solidFill>
                  <a:srgbClr val="FFFFFF"/>
                </a:solidFill>
                <a:latin typeface="Cambria Bold"/>
              </a:rPr>
              <a:t> </a:t>
            </a:r>
            <a:r>
              <a:rPr lang="en-US" sz="3600" dirty="0" err="1">
                <a:solidFill>
                  <a:srgbClr val="FFFFFF"/>
                </a:solidFill>
                <a:latin typeface="Cambria Bold"/>
              </a:rPr>
              <a:t>thú</a:t>
            </a:r>
            <a:r>
              <a:rPr lang="en-US" sz="3600" dirty="0">
                <a:solidFill>
                  <a:srgbClr val="FFFFFF"/>
                </a:solidFill>
                <a:latin typeface="Cambria Bold"/>
              </a:rPr>
              <a:t> </a:t>
            </a:r>
            <a:r>
              <a:rPr lang="en-US" sz="3600" dirty="0" err="1">
                <a:solidFill>
                  <a:srgbClr val="FFFFFF"/>
                </a:solidFill>
                <a:latin typeface="Cambria Bold"/>
              </a:rPr>
              <a:t>trên</a:t>
            </a:r>
            <a:r>
              <a:rPr lang="en-US" sz="3600" dirty="0">
                <a:solidFill>
                  <a:srgbClr val="FFFFFF"/>
                </a:solidFill>
                <a:latin typeface="Cambria Bold"/>
              </a:rPr>
              <a:t> </a:t>
            </a:r>
            <a:r>
              <a:rPr lang="en-US" sz="3600" dirty="0" err="1">
                <a:solidFill>
                  <a:srgbClr val="FFFFFF"/>
                </a:solidFill>
                <a:latin typeface="Cambria Bold"/>
              </a:rPr>
              <a:t>hành</a:t>
            </a:r>
            <a:r>
              <a:rPr lang="en-US" sz="3600" dirty="0">
                <a:solidFill>
                  <a:srgbClr val="FFFFFF"/>
                </a:solidFill>
                <a:latin typeface="Cambria Bold"/>
              </a:rPr>
              <a:t> </a:t>
            </a:r>
            <a:r>
              <a:rPr lang="en-US" sz="3600" dirty="0" err="1">
                <a:solidFill>
                  <a:srgbClr val="FFFFFF"/>
                </a:solidFill>
                <a:latin typeface="Cambria Bold"/>
              </a:rPr>
              <a:t>tinh</a:t>
            </a:r>
            <a:r>
              <a:rPr lang="en-US" sz="3600" dirty="0">
                <a:solidFill>
                  <a:srgbClr val="FFFFFF"/>
                </a:solidFill>
                <a:latin typeface="Cambria Bold"/>
              </a:rPr>
              <a:t> </a:t>
            </a:r>
            <a:r>
              <a:rPr lang="en-US" sz="3600" dirty="0" err="1">
                <a:solidFill>
                  <a:srgbClr val="FFFFFF"/>
                </a:solidFill>
                <a:latin typeface="Cambria Bold"/>
              </a:rPr>
              <a:t>của</a:t>
            </a:r>
            <a:r>
              <a:rPr lang="en-US" sz="3600" dirty="0">
                <a:solidFill>
                  <a:srgbClr val="FFFFFF"/>
                </a:solidFill>
                <a:latin typeface="Cambria Bold"/>
              </a:rPr>
              <a:t> </a:t>
            </a:r>
            <a:r>
              <a:rPr lang="en-US" sz="3600" dirty="0" err="1">
                <a:solidFill>
                  <a:srgbClr val="FFFFFF"/>
                </a:solidFill>
                <a:latin typeface="Cambria Bold"/>
              </a:rPr>
              <a:t>chúng</a:t>
            </a:r>
            <a:r>
              <a:rPr lang="en-US" sz="3600" dirty="0">
                <a:solidFill>
                  <a:srgbClr val="FFFFFF"/>
                </a:solidFill>
                <a:latin typeface="Cambria Bold"/>
              </a:rPr>
              <a:t> ta – </a:t>
            </a:r>
            <a:r>
              <a:rPr lang="en-US" sz="3600" dirty="0" err="1">
                <a:solidFill>
                  <a:srgbClr val="FFFFFF"/>
                </a:solidFill>
                <a:latin typeface="Cambria Bold"/>
              </a:rPr>
              <a:t>nhiều</a:t>
            </a:r>
            <a:r>
              <a:rPr lang="en-US" sz="3600" dirty="0">
                <a:solidFill>
                  <a:srgbClr val="FFFFFF"/>
                </a:solidFill>
                <a:latin typeface="Cambria Bold"/>
              </a:rPr>
              <a:t> </a:t>
            </a:r>
            <a:r>
              <a:rPr lang="en-US" sz="3600" dirty="0" err="1">
                <a:solidFill>
                  <a:srgbClr val="FFFFFF"/>
                </a:solidFill>
                <a:latin typeface="Cambria Bold"/>
              </a:rPr>
              <a:t>nguy</a:t>
            </a:r>
            <a:r>
              <a:rPr lang="en-US" sz="3600" dirty="0">
                <a:solidFill>
                  <a:srgbClr val="FFFFFF"/>
                </a:solidFill>
                <a:latin typeface="Cambria Bold"/>
              </a:rPr>
              <a:t> </a:t>
            </a:r>
            <a:r>
              <a:rPr lang="en-US" sz="3600" dirty="0" err="1">
                <a:solidFill>
                  <a:srgbClr val="FFFFFF"/>
                </a:solidFill>
                <a:latin typeface="Cambria Bold"/>
              </a:rPr>
              <a:t>hiểm</a:t>
            </a:r>
            <a:r>
              <a:rPr lang="en-US" sz="3600" dirty="0">
                <a:solidFill>
                  <a:srgbClr val="FFFFFF"/>
                </a:solidFill>
                <a:latin typeface="Cambria Bold"/>
              </a:rPr>
              <a:t> </a:t>
            </a:r>
            <a:r>
              <a:rPr lang="en-US" sz="3600" dirty="0" err="1">
                <a:solidFill>
                  <a:srgbClr val="FFFFFF"/>
                </a:solidFill>
                <a:latin typeface="Cambria Bold"/>
              </a:rPr>
              <a:t>và</a:t>
            </a:r>
            <a:r>
              <a:rPr lang="en-US" sz="3600" dirty="0">
                <a:solidFill>
                  <a:srgbClr val="FFFFFF"/>
                </a:solidFill>
                <a:latin typeface="Cambria Bold"/>
              </a:rPr>
              <a:t> </a:t>
            </a:r>
            <a:r>
              <a:rPr lang="en-US" sz="3600" dirty="0" err="1">
                <a:solidFill>
                  <a:srgbClr val="FFFFFF"/>
                </a:solidFill>
                <a:latin typeface="Cambria Bold"/>
              </a:rPr>
              <a:t>nhiều</a:t>
            </a:r>
            <a:r>
              <a:rPr lang="en-US" sz="3600" dirty="0">
                <a:solidFill>
                  <a:srgbClr val="FFFFFF"/>
                </a:solidFill>
                <a:latin typeface="Cambria Bold"/>
              </a:rPr>
              <a:t> </a:t>
            </a:r>
            <a:r>
              <a:rPr lang="en-US" sz="3600" dirty="0" err="1">
                <a:solidFill>
                  <a:srgbClr val="FFFFFF"/>
                </a:solidFill>
                <a:latin typeface="Cambria Bold"/>
              </a:rPr>
              <a:t>điều</a:t>
            </a:r>
            <a:r>
              <a:rPr lang="en-US" sz="3600" dirty="0">
                <a:solidFill>
                  <a:srgbClr val="FFFFFF"/>
                </a:solidFill>
                <a:latin typeface="Cambria Bold"/>
              </a:rPr>
              <a:t> </a:t>
            </a:r>
            <a:r>
              <a:rPr lang="en-US" sz="3600" dirty="0" err="1">
                <a:solidFill>
                  <a:srgbClr val="FFFFFF"/>
                </a:solidFill>
                <a:latin typeface="Cambria Bold"/>
              </a:rPr>
              <a:t>cần</a:t>
            </a:r>
            <a:r>
              <a:rPr lang="en-US" sz="3600" dirty="0">
                <a:solidFill>
                  <a:srgbClr val="FFFFFF"/>
                </a:solidFill>
                <a:latin typeface="Cambria Bold"/>
              </a:rPr>
              <a:t> </a:t>
            </a:r>
            <a:r>
              <a:rPr lang="en-US" sz="3600" dirty="0" err="1">
                <a:solidFill>
                  <a:srgbClr val="FFFFFF"/>
                </a:solidFill>
                <a:latin typeface="Cambria Bold"/>
              </a:rPr>
              <a:t>khám</a:t>
            </a:r>
            <a:r>
              <a:rPr lang="en-US" sz="3600" dirty="0">
                <a:solidFill>
                  <a:srgbClr val="FFFFFF"/>
                </a:solidFill>
                <a:latin typeface="Cambria Bold"/>
              </a:rPr>
              <a:t> </a:t>
            </a:r>
            <a:r>
              <a:rPr lang="en-US" sz="3600" dirty="0" err="1">
                <a:solidFill>
                  <a:srgbClr val="FFFFFF"/>
                </a:solidFill>
                <a:latin typeface="Cambria Bold"/>
              </a:rPr>
              <a:t>phá</a:t>
            </a:r>
            <a:r>
              <a:rPr lang="en-US" sz="3600" dirty="0">
                <a:solidFill>
                  <a:srgbClr val="FFFFFF"/>
                </a:solidFill>
                <a:latin typeface="Cambria Bold"/>
              </a:rPr>
              <a:t>.</a:t>
            </a:r>
            <a:endParaRPr lang="en-US" sz="3600" dirty="0">
              <a:solidFill>
                <a:srgbClr val="FFFFFF"/>
              </a:solidFill>
              <a:latin typeface="Cambria Bold"/>
            </a:endParaRPr>
          </a:p>
        </p:txBody>
      </p:sp>
      <p:grpSp>
        <p:nvGrpSpPr>
          <p:cNvPr id="8" name="Group 7"/>
          <p:cNvGrpSpPr/>
          <p:nvPr/>
        </p:nvGrpSpPr>
        <p:grpSpPr>
          <a:xfrm>
            <a:off x="2489201" y="685800"/>
            <a:ext cx="6941255" cy="1521024"/>
            <a:chOff x="3733800" y="1028700"/>
            <a:chExt cx="10411883" cy="2281536"/>
          </a:xfrm>
        </p:grpSpPr>
        <p:sp>
          <p:nvSpPr>
            <p:cNvPr id="4" name="Freeform 4"/>
            <p:cNvSpPr/>
            <p:nvPr/>
          </p:nvSpPr>
          <p:spPr>
            <a:xfrm>
              <a:off x="3833658" y="1028700"/>
              <a:ext cx="10312025" cy="2281536"/>
            </a:xfrm>
            <a:custGeom>
              <a:avLst/>
              <a:gdLst/>
              <a:ahLst/>
              <a:cxnLst/>
              <a:rect l="l" t="t" r="r" b="b"/>
              <a:pathLst>
                <a:path w="10312025" h="2281536">
                  <a:moveTo>
                    <a:pt x="0" y="0"/>
                  </a:moveTo>
                  <a:lnTo>
                    <a:pt x="10312025" y="0"/>
                  </a:lnTo>
                  <a:lnTo>
                    <a:pt x="10312025" y="2281536"/>
                  </a:lnTo>
                  <a:lnTo>
                    <a:pt x="0" y="22815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00"/>
              <a:endParaRPr lang="en-US" sz="1200">
                <a:solidFill>
                  <a:prstClr val="black"/>
                </a:solidFill>
                <a:latin typeface="Calibri" panose="020F0502020204030204"/>
              </a:endParaRPr>
            </a:p>
          </p:txBody>
        </p:sp>
        <p:pic>
          <p:nvPicPr>
            <p:cNvPr id="7" name="Picture 6"/>
            <p:cNvPicPr>
              <a:picLocks noChangeAspect="1"/>
            </p:cNvPicPr>
            <p:nvPr/>
          </p:nvPicPr>
          <p:blipFill>
            <a:blip r:embed="rId4"/>
            <a:stretch>
              <a:fillRect/>
            </a:stretch>
          </p:blipFill>
          <p:spPr>
            <a:xfrm>
              <a:off x="3733800" y="1417708"/>
              <a:ext cx="8742422" cy="1871634"/>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p:cNvSpPr/>
          <p:nvPr/>
        </p:nvSpPr>
        <p:spPr>
          <a:xfrm>
            <a:off x="261774" y="866775"/>
            <a:ext cx="11358726" cy="5791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panose="020B0604020202020204"/>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66675" y="2743200"/>
            <a:ext cx="3358562" cy="42576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90190" y="2125980"/>
            <a:ext cx="7266940" cy="1734185"/>
          </a:xfrm>
          <a:prstGeom prst="rect">
            <a:avLst/>
          </a:prstGeom>
        </p:spPr>
      </p:pic>
      <p:sp>
        <p:nvSpPr>
          <p:cNvPr id="8" name="Text Box 99"/>
          <p:cNvSpPr txBox="1"/>
          <p:nvPr/>
        </p:nvSpPr>
        <p:spPr>
          <a:xfrm>
            <a:off x="3110865" y="2670175"/>
            <a:ext cx="6424930" cy="645160"/>
          </a:xfrm>
          <a:prstGeom prst="rect">
            <a:avLst/>
          </a:prstGeom>
          <a:noFill/>
          <a:ln w="9525">
            <a:noFill/>
          </a:ln>
        </p:spPr>
        <p:txBody>
          <a:bodyPr wrap="square">
            <a:spAutoFit/>
          </a:bodyPr>
          <a:lstStyle/>
          <a:p>
            <a:pPr marL="0" indent="0" algn="ctr"/>
            <a:r>
              <a:rPr lang="en-US" sz="3600" b="1">
                <a:solidFill>
                  <a:srgbClr val="000000"/>
                </a:solidFill>
                <a:latin typeface="Cambria" panose="02040503050406030204" pitchFamily="18" charset="0"/>
                <a:ea typeface="Cambria" panose="02040503050406030204" pitchFamily="18" charset="0"/>
              </a:rPr>
              <a:t>GD BVMT: Yêu thiên nhiên</a:t>
            </a:r>
            <a:endParaRPr lang="en-US" sz="3600" b="1">
              <a:solidFill>
                <a:srgbClr val="00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2"/>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3409950" y="1078420"/>
            <a:ext cx="7331064" cy="47333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5"/>
          <p:cNvSpPr/>
          <p:nvPr/>
        </p:nvSpPr>
        <p:spPr>
          <a:xfrm rot="-5400000">
            <a:off x="3595947" y="1812517"/>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1">
              <a:extLst>
                <a:ext uri="{96DAC541-7B7A-43D3-8B79-37D633B846F1}">
                  <asvg:svgBlip xmlns:asvg="http://schemas.microsoft.com/office/drawing/2016/SVG/main" r:embed="rId2"/>
                </a:ext>
              </a:extLst>
            </a:blip>
            <a:stretch>
              <a:fillRect l="-983" b="-139771"/>
            </a:stretch>
          </a:blipFill>
        </p:spPr>
        <p:txBody>
          <a:bodyPr/>
          <a:lstStyle/>
          <a:p>
            <a:pPr defTabSz="609600"/>
            <a:endParaRPr lang="en-US" sz="1200">
              <a:solidFill>
                <a:prstClr val="black"/>
              </a:solidFill>
              <a:latin typeface="Calibri" panose="020F0502020204030204"/>
            </a:endParaRPr>
          </a:p>
        </p:txBody>
      </p:sp>
      <p:sp>
        <p:nvSpPr>
          <p:cNvPr id="22" name="Freeform 5"/>
          <p:cNvSpPr/>
          <p:nvPr/>
        </p:nvSpPr>
        <p:spPr>
          <a:xfrm rot="-5400000">
            <a:off x="289547" y="1281911"/>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1">
              <a:extLst>
                <a:ext uri="{96DAC541-7B7A-43D3-8B79-37D633B846F1}">
                  <asvg:svgBlip xmlns:asvg="http://schemas.microsoft.com/office/drawing/2016/SVG/main" r:embed="rId2"/>
                </a:ext>
              </a:extLst>
            </a:blip>
            <a:stretch>
              <a:fillRect l="-983" b="-139771"/>
            </a:stretch>
          </a:blipFill>
        </p:spPr>
        <p:txBody>
          <a:bodyPr/>
          <a:lstStyle/>
          <a:p>
            <a:pPr defTabSz="609600"/>
            <a:endParaRPr lang="en-US" sz="1200">
              <a:solidFill>
                <a:prstClr val="black"/>
              </a:solidFill>
              <a:latin typeface="Calibri" panose="020F0502020204030204"/>
            </a:endParaRPr>
          </a:p>
        </p:txBody>
      </p:sp>
      <p:sp>
        <p:nvSpPr>
          <p:cNvPr id="2" name="Freeform 2"/>
          <p:cNvSpPr/>
          <p:nvPr/>
        </p:nvSpPr>
        <p:spPr>
          <a:xfrm>
            <a:off x="2369338" y="635001"/>
            <a:ext cx="7658173" cy="5642539"/>
          </a:xfrm>
          <a:custGeom>
            <a:avLst/>
            <a:gdLst/>
            <a:ahLst/>
            <a:cxnLst/>
            <a:rect l="l" t="t" r="r" b="b"/>
            <a:pathLst>
              <a:path w="8575929" h="7671559">
                <a:moveTo>
                  <a:pt x="0" y="0"/>
                </a:moveTo>
                <a:lnTo>
                  <a:pt x="8575930" y="0"/>
                </a:lnTo>
                <a:lnTo>
                  <a:pt x="8575930" y="7671558"/>
                </a:lnTo>
                <a:lnTo>
                  <a:pt x="0" y="76715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00"/>
            <a:endParaRPr lang="en-US" sz="1200">
              <a:solidFill>
                <a:prstClr val="black"/>
              </a:solidFill>
              <a:latin typeface="Calibri" panose="020F0502020204030204"/>
            </a:endParaRPr>
          </a:p>
        </p:txBody>
      </p:sp>
      <p:sp>
        <p:nvSpPr>
          <p:cNvPr id="4" name="Freeform 4"/>
          <p:cNvSpPr/>
          <p:nvPr/>
        </p:nvSpPr>
        <p:spPr>
          <a:xfrm rot="-5400000">
            <a:off x="-2722849" y="1843366"/>
            <a:ext cx="8092567" cy="3495696"/>
          </a:xfrm>
          <a:custGeom>
            <a:avLst/>
            <a:gdLst/>
            <a:ahLst/>
            <a:cxnLst/>
            <a:rect l="l" t="t" r="r" b="b"/>
            <a:pathLst>
              <a:path w="12138851" h="5243544">
                <a:moveTo>
                  <a:pt x="0" y="0"/>
                </a:moveTo>
                <a:lnTo>
                  <a:pt x="12138852" y="0"/>
                </a:lnTo>
                <a:lnTo>
                  <a:pt x="12138852" y="5243544"/>
                </a:lnTo>
                <a:lnTo>
                  <a:pt x="0" y="5243544"/>
                </a:lnTo>
                <a:lnTo>
                  <a:pt x="0" y="0"/>
                </a:lnTo>
                <a:close/>
              </a:path>
            </a:pathLst>
          </a:custGeom>
          <a:blipFill>
            <a:blip r:embed="rId1">
              <a:extLst>
                <a:ext uri="{96DAC541-7B7A-43D3-8B79-37D633B846F1}">
                  <asvg:svgBlip xmlns:asvg="http://schemas.microsoft.com/office/drawing/2016/SVG/main" r:embed="rId2"/>
                </a:ext>
              </a:extLst>
            </a:blip>
            <a:stretch>
              <a:fillRect l="-983" b="-139771"/>
            </a:stretch>
          </a:blipFill>
        </p:spPr>
        <p:txBody>
          <a:bodyPr/>
          <a:lstStyle/>
          <a:p>
            <a:pPr defTabSz="609600"/>
            <a:endParaRPr lang="en-US" sz="1200">
              <a:solidFill>
                <a:prstClr val="black"/>
              </a:solidFill>
              <a:latin typeface="Calibri" panose="020F0502020204030204"/>
            </a:endParaRPr>
          </a:p>
        </p:txBody>
      </p:sp>
      <p:sp>
        <p:nvSpPr>
          <p:cNvPr id="5" name="Freeform 5"/>
          <p:cNvSpPr/>
          <p:nvPr/>
        </p:nvSpPr>
        <p:spPr>
          <a:xfrm rot="-5400000">
            <a:off x="6869765" y="1681152"/>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1">
              <a:extLst>
                <a:ext uri="{96DAC541-7B7A-43D3-8B79-37D633B846F1}">
                  <asvg:svgBlip xmlns:asvg="http://schemas.microsoft.com/office/drawing/2016/SVG/main" r:embed="rId2"/>
                </a:ext>
              </a:extLst>
            </a:blip>
            <a:stretch>
              <a:fillRect l="-983" b="-139771"/>
            </a:stretch>
          </a:blipFill>
        </p:spPr>
        <p:txBody>
          <a:bodyPr/>
          <a:lstStyle/>
          <a:p>
            <a:pPr defTabSz="609600"/>
            <a:endParaRPr lang="en-US" sz="1200">
              <a:solidFill>
                <a:prstClr val="black"/>
              </a:solidFill>
              <a:latin typeface="Calibri" panose="020F0502020204030204"/>
            </a:endParaRPr>
          </a:p>
        </p:txBody>
      </p:sp>
      <p:sp>
        <p:nvSpPr>
          <p:cNvPr id="8" name="Freeform 8"/>
          <p:cNvSpPr/>
          <p:nvPr/>
        </p:nvSpPr>
        <p:spPr>
          <a:xfrm>
            <a:off x="-1099776" y="-1236713"/>
            <a:ext cx="2916291" cy="2937656"/>
          </a:xfrm>
          <a:custGeom>
            <a:avLst/>
            <a:gdLst/>
            <a:ahLst/>
            <a:cxnLst/>
            <a:rect l="l" t="t" r="r" b="b"/>
            <a:pathLst>
              <a:path w="4374437" h="4406484">
                <a:moveTo>
                  <a:pt x="0" y="0"/>
                </a:moveTo>
                <a:lnTo>
                  <a:pt x="4374437" y="0"/>
                </a:lnTo>
                <a:lnTo>
                  <a:pt x="4374437" y="4406484"/>
                </a:lnTo>
                <a:lnTo>
                  <a:pt x="0" y="44064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0" name="Freeform 10"/>
          <p:cNvSpPr/>
          <p:nvPr/>
        </p:nvSpPr>
        <p:spPr>
          <a:xfrm>
            <a:off x="9857113" y="-455070"/>
            <a:ext cx="3298175" cy="3256199"/>
          </a:xfrm>
          <a:custGeom>
            <a:avLst/>
            <a:gdLst/>
            <a:ahLst/>
            <a:cxnLst/>
            <a:rect l="l" t="t" r="r" b="b"/>
            <a:pathLst>
              <a:path w="4947263" h="4884298">
                <a:moveTo>
                  <a:pt x="0" y="0"/>
                </a:moveTo>
                <a:lnTo>
                  <a:pt x="4947264" y="0"/>
                </a:lnTo>
                <a:lnTo>
                  <a:pt x="4947264" y="4884298"/>
                </a:lnTo>
                <a:lnTo>
                  <a:pt x="0" y="48842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3" name="Freeform 13"/>
          <p:cNvSpPr/>
          <p:nvPr/>
        </p:nvSpPr>
        <p:spPr>
          <a:xfrm>
            <a:off x="612545"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9">
              <a:extLst>
                <a:ext uri="{96DAC541-7B7A-43D3-8B79-37D633B846F1}">
                  <asvg:svgBlip xmlns:asvg="http://schemas.microsoft.com/office/drawing/2016/SVG/main" r:embed="rId10"/>
                </a:ext>
              </a:extLst>
            </a:blip>
            <a:stretch>
              <a:fillRect l="-290550" t="-210336" r="-193224" b="-26829"/>
            </a:stretch>
          </a:blipFill>
        </p:spPr>
        <p:txBody>
          <a:bodyPr/>
          <a:lstStyle/>
          <a:p>
            <a:pPr defTabSz="609600"/>
            <a:endParaRPr lang="en-US" sz="1200">
              <a:solidFill>
                <a:prstClr val="black"/>
              </a:solidFill>
              <a:latin typeface="Calibri" panose="020F0502020204030204"/>
            </a:endParaRPr>
          </a:p>
        </p:txBody>
      </p:sp>
      <p:sp>
        <p:nvSpPr>
          <p:cNvPr id="14" name="Freeform 14"/>
          <p:cNvSpPr/>
          <p:nvPr/>
        </p:nvSpPr>
        <p:spPr>
          <a:xfrm>
            <a:off x="2854698" y="3956994"/>
            <a:ext cx="433169" cy="479997"/>
          </a:xfrm>
          <a:custGeom>
            <a:avLst/>
            <a:gdLst/>
            <a:ahLst/>
            <a:cxnLst/>
            <a:rect l="l" t="t" r="r" b="b"/>
            <a:pathLst>
              <a:path w="649753" h="719996">
                <a:moveTo>
                  <a:pt x="0" y="0"/>
                </a:moveTo>
                <a:lnTo>
                  <a:pt x="649753" y="0"/>
                </a:lnTo>
                <a:lnTo>
                  <a:pt x="649753" y="719997"/>
                </a:lnTo>
                <a:lnTo>
                  <a:pt x="0" y="719997"/>
                </a:lnTo>
                <a:lnTo>
                  <a:pt x="0" y="0"/>
                </a:lnTo>
                <a:close/>
              </a:path>
            </a:pathLst>
          </a:custGeom>
          <a:blipFill>
            <a:blip r:embed="rId9">
              <a:extLst>
                <a:ext uri="{96DAC541-7B7A-43D3-8B79-37D633B846F1}">
                  <asvg:svgBlip xmlns:asvg="http://schemas.microsoft.com/office/drawing/2016/SVG/main" r:embed="rId10"/>
                </a:ext>
              </a:extLst>
            </a:blip>
            <a:stretch>
              <a:fillRect l="-290550" t="-210336" r="-193224" b="-26829"/>
            </a:stretch>
          </a:blipFill>
        </p:spPr>
        <p:txBody>
          <a:bodyPr/>
          <a:lstStyle/>
          <a:p>
            <a:pPr defTabSz="609600"/>
            <a:endParaRPr lang="en-US" sz="1200">
              <a:solidFill>
                <a:prstClr val="black"/>
              </a:solidFill>
              <a:latin typeface="Calibri" panose="020F0502020204030204"/>
            </a:endParaRPr>
          </a:p>
        </p:txBody>
      </p:sp>
      <p:sp>
        <p:nvSpPr>
          <p:cNvPr id="15" name="Freeform 15"/>
          <p:cNvSpPr/>
          <p:nvPr/>
        </p:nvSpPr>
        <p:spPr>
          <a:xfrm>
            <a:off x="2302116" y="818231"/>
            <a:ext cx="769166" cy="852319"/>
          </a:xfrm>
          <a:custGeom>
            <a:avLst/>
            <a:gdLst/>
            <a:ahLst/>
            <a:cxnLst/>
            <a:rect l="l" t="t" r="r" b="b"/>
            <a:pathLst>
              <a:path w="1153749" h="1278479">
                <a:moveTo>
                  <a:pt x="0" y="0"/>
                </a:moveTo>
                <a:lnTo>
                  <a:pt x="1153750" y="0"/>
                </a:lnTo>
                <a:lnTo>
                  <a:pt x="1153750" y="1278479"/>
                </a:lnTo>
                <a:lnTo>
                  <a:pt x="0" y="1278479"/>
                </a:lnTo>
                <a:lnTo>
                  <a:pt x="0" y="0"/>
                </a:lnTo>
                <a:close/>
              </a:path>
            </a:pathLst>
          </a:custGeom>
          <a:blipFill>
            <a:blip r:embed="rId9">
              <a:extLst>
                <a:ext uri="{96DAC541-7B7A-43D3-8B79-37D633B846F1}">
                  <asvg:svgBlip xmlns:asvg="http://schemas.microsoft.com/office/drawing/2016/SVG/main" r:embed="rId10"/>
                </a:ext>
              </a:extLst>
            </a:blip>
            <a:stretch>
              <a:fillRect l="-290550" t="-210336" r="-193224" b="-26829"/>
            </a:stretch>
          </a:blipFill>
        </p:spPr>
        <p:txBody>
          <a:bodyPr/>
          <a:lstStyle/>
          <a:p>
            <a:pPr defTabSz="609600"/>
            <a:endParaRPr lang="en-US" sz="1200">
              <a:solidFill>
                <a:prstClr val="black"/>
              </a:solidFill>
              <a:latin typeface="Calibri" panose="020F0502020204030204"/>
            </a:endParaRPr>
          </a:p>
        </p:txBody>
      </p:sp>
      <p:sp>
        <p:nvSpPr>
          <p:cNvPr id="16" name="Freeform 16"/>
          <p:cNvSpPr/>
          <p:nvPr/>
        </p:nvSpPr>
        <p:spPr>
          <a:xfrm>
            <a:off x="9293280"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9">
              <a:extLst>
                <a:ext uri="{96DAC541-7B7A-43D3-8B79-37D633B846F1}">
                  <asvg:svgBlip xmlns:asvg="http://schemas.microsoft.com/office/drawing/2016/SVG/main" r:embed="rId10"/>
                </a:ext>
              </a:extLst>
            </a:blip>
            <a:stretch>
              <a:fillRect l="-290550" t="-210336" r="-193224" b="-26829"/>
            </a:stretch>
          </a:blipFill>
        </p:spPr>
        <p:txBody>
          <a:bodyPr/>
          <a:lstStyle/>
          <a:p>
            <a:pPr defTabSz="609600"/>
            <a:endParaRPr lang="en-US" sz="1200">
              <a:solidFill>
                <a:prstClr val="black"/>
              </a:solidFill>
              <a:latin typeface="Calibri" panose="020F0502020204030204"/>
            </a:endParaRPr>
          </a:p>
        </p:txBody>
      </p:sp>
      <p:sp>
        <p:nvSpPr>
          <p:cNvPr id="17" name="Freeform 17"/>
          <p:cNvSpPr/>
          <p:nvPr/>
        </p:nvSpPr>
        <p:spPr>
          <a:xfrm>
            <a:off x="8756169" y="895612"/>
            <a:ext cx="940447" cy="1042117"/>
          </a:xfrm>
          <a:custGeom>
            <a:avLst/>
            <a:gdLst/>
            <a:ahLst/>
            <a:cxnLst/>
            <a:rect l="l" t="t" r="r" b="b"/>
            <a:pathLst>
              <a:path w="1410671" h="1563176">
                <a:moveTo>
                  <a:pt x="0" y="0"/>
                </a:moveTo>
                <a:lnTo>
                  <a:pt x="1410671" y="0"/>
                </a:lnTo>
                <a:lnTo>
                  <a:pt x="1410671" y="1563176"/>
                </a:lnTo>
                <a:lnTo>
                  <a:pt x="0" y="1563176"/>
                </a:lnTo>
                <a:lnTo>
                  <a:pt x="0" y="0"/>
                </a:lnTo>
                <a:close/>
              </a:path>
            </a:pathLst>
          </a:custGeom>
          <a:blipFill>
            <a:blip r:embed="rId9">
              <a:extLst>
                <a:ext uri="{96DAC541-7B7A-43D3-8B79-37D633B846F1}">
                  <asvg:svgBlip xmlns:asvg="http://schemas.microsoft.com/office/drawing/2016/SVG/main" r:embed="rId10"/>
                </a:ext>
              </a:extLst>
            </a:blip>
            <a:stretch>
              <a:fillRect l="-290550" t="-210336" r="-193224" b="-26829"/>
            </a:stretch>
          </a:blipFill>
        </p:spPr>
        <p:txBody>
          <a:bodyPr/>
          <a:lstStyle/>
          <a:p>
            <a:pPr defTabSz="609600"/>
            <a:endParaRPr lang="en-US" sz="1200">
              <a:solidFill>
                <a:prstClr val="black"/>
              </a:solidFill>
              <a:latin typeface="Calibri" panose="020F0502020204030204"/>
            </a:endParaRPr>
          </a:p>
        </p:txBody>
      </p:sp>
      <p:sp>
        <p:nvSpPr>
          <p:cNvPr id="18" name="Freeform 18"/>
          <p:cNvSpPr/>
          <p:nvPr/>
        </p:nvSpPr>
        <p:spPr>
          <a:xfrm>
            <a:off x="10864621" y="3029759"/>
            <a:ext cx="641579" cy="710939"/>
          </a:xfrm>
          <a:custGeom>
            <a:avLst/>
            <a:gdLst/>
            <a:ahLst/>
            <a:cxnLst/>
            <a:rect l="l" t="t" r="r" b="b"/>
            <a:pathLst>
              <a:path w="962368" h="1066408">
                <a:moveTo>
                  <a:pt x="0" y="0"/>
                </a:moveTo>
                <a:lnTo>
                  <a:pt x="962368" y="0"/>
                </a:lnTo>
                <a:lnTo>
                  <a:pt x="962368" y="1066408"/>
                </a:lnTo>
                <a:lnTo>
                  <a:pt x="0" y="1066408"/>
                </a:lnTo>
                <a:lnTo>
                  <a:pt x="0" y="0"/>
                </a:lnTo>
                <a:close/>
              </a:path>
            </a:pathLst>
          </a:custGeom>
          <a:blipFill>
            <a:blip r:embed="rId9">
              <a:extLst>
                <a:ext uri="{96DAC541-7B7A-43D3-8B79-37D633B846F1}">
                  <asvg:svgBlip xmlns:asvg="http://schemas.microsoft.com/office/drawing/2016/SVG/main" r:embed="rId10"/>
                </a:ext>
              </a:extLst>
            </a:blip>
            <a:stretch>
              <a:fillRect l="-290550" t="-210336" r="-193224" b="-26829"/>
            </a:stretch>
          </a:blipFill>
        </p:spPr>
        <p:txBody>
          <a:bodyPr/>
          <a:lstStyle/>
          <a:p>
            <a:pPr defTabSz="609600"/>
            <a:endParaRPr lang="en-US" sz="1200">
              <a:solidFill>
                <a:prstClr val="black"/>
              </a:solidFill>
              <a:latin typeface="Calibri" panose="020F0502020204030204"/>
            </a:endParaRPr>
          </a:p>
        </p:txBody>
      </p:sp>
      <p:pic>
        <p:nvPicPr>
          <p:cNvPr id="24" name="Picture 23"/>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99518">
                        <a14:foregroundMark x1="25151" y1="21091" x2="29048" y2="25010"/>
                        <a14:foregroundMark x1="10526" y1="88485" x2="7674" y2="97980"/>
                        <a14:foregroundMark x1="13017" y1="98182" x2="18361" y2="99030"/>
                        <a14:foregroundMark x1="32101" y1="86424" x2="33748" y2="95313"/>
                        <a14:foregroundMark x1="36842" y1="92606" x2="42186" y2="94869"/>
                        <a14:foregroundMark x1="32342" y1="22545" x2="98915" y2="6828"/>
                        <a14:foregroundMark x1="66010" y1="11152" x2="67055" y2="16970"/>
                        <a14:foregroundMark x1="90478" y1="3919" x2="93572" y2="14869"/>
                        <a14:foregroundMark x1="89474" y1="2465" x2="92527" y2="1253"/>
                        <a14:foregroundMark x1="95420" y1="1253" x2="98313" y2="5980"/>
                        <a14:foregroundMark x1="98313" y1="14263" x2="98513" y2="11152"/>
                        <a14:foregroundMark x1="95822" y1="9939" x2="96223" y2="13657"/>
                        <a14:foregroundMark x1="66452" y1="8889" x2="68702" y2="8889"/>
                        <a14:foregroundMark x1="67457" y1="18182" x2="68702" y2="19030"/>
                        <a14:foregroundMark x1="46926" y1="21697" x2="54319" y2="20889"/>
                        <a14:foregroundMark x1="44877" y1="18182" x2="54922" y2="16970"/>
                        <a14:foregroundMark x1="44877" y1="19030" x2="45882" y2="23152"/>
                        <a14:foregroundMark x1="49779" y1="23556" x2="50824" y2="37212"/>
                        <a14:foregroundMark x1="51627" y1="36808" x2="62756" y2="98182"/>
                        <a14:foregroundMark x1="53475" y1="37414" x2="73845" y2="89293"/>
                        <a14:foregroundMark x1="48132" y1="37010" x2="35195" y2="99232"/>
                        <a14:foregroundMark x1="38088" y1="95919" x2="42387" y2="95071"/>
                        <a14:foregroundMark x1="18963" y1="98828" x2="20410" y2="98182"/>
                      </a14:backgroundRemoval>
                    </a14:imgEffect>
                  </a14:imgLayer>
                </a14:imgProps>
              </a:ext>
              <a:ext uri="{28A0092B-C50C-407E-A947-70E740481C1C}">
                <a14:useLocalDpi xmlns:a14="http://schemas.microsoft.com/office/drawing/2010/main" val="0"/>
              </a:ext>
            </a:extLst>
          </a:blip>
          <a:stretch>
            <a:fillRect/>
          </a:stretch>
        </p:blipFill>
        <p:spPr>
          <a:xfrm flipH="1">
            <a:off x="7990207" y="3272880"/>
            <a:ext cx="3843471" cy="3524756"/>
          </a:xfrm>
          <a:prstGeom prst="rect">
            <a:avLst/>
          </a:prstGeom>
        </p:spPr>
      </p:pic>
      <p:pic>
        <p:nvPicPr>
          <p:cNvPr id="3" name="Picture 2"/>
          <p:cNvPicPr>
            <a:picLocks noChangeAspect="1"/>
          </p:cNvPicPr>
          <p:nvPr/>
        </p:nvPicPr>
        <p:blipFill>
          <a:blip r:embed="rId13" cstate="print">
            <a:extLst>
              <a:ext uri="{BEBA8EAE-BF5A-486C-A8C5-ECC9F3942E4B}">
                <a14:imgProps xmlns:a14="http://schemas.microsoft.com/office/drawing/2010/main">
                  <a14:imgLayer r:embed="rId14">
                    <a14:imgEffect>
                      <a14:backgroundRemoval t="0" b="98302" l="9929" r="89953">
                        <a14:foregroundMark x1="47239" y1="94301" x2="47239" y2="92199"/>
                        <a14:foregroundMark x1="42891" y1="95675" x2="56816" y2="93411"/>
                        <a14:foregroundMark x1="64689" y1="88036" x2="72797" y2="79143"/>
                      </a14:backgroundRemoval>
                    </a14:imgEffect>
                  </a14:imgLayer>
                </a14:imgProps>
              </a:ext>
              <a:ext uri="{28A0092B-C50C-407E-A947-70E740481C1C}">
                <a14:useLocalDpi xmlns:a14="http://schemas.microsoft.com/office/drawing/2010/main" val="0"/>
              </a:ext>
            </a:extLst>
          </a:blip>
          <a:stretch>
            <a:fillRect/>
          </a:stretch>
        </p:blipFill>
        <p:spPr>
          <a:xfrm flipH="1">
            <a:off x="-502823" y="1574525"/>
            <a:ext cx="3866216" cy="5430893"/>
          </a:xfrm>
          <a:prstGeom prst="rect">
            <a:avLst/>
          </a:prstGeom>
        </p:spPr>
      </p:pic>
      <p:pic>
        <p:nvPicPr>
          <p:cNvPr id="6" name="Picture 5"/>
          <p:cNvPicPr>
            <a:picLocks noChangeAspect="1"/>
          </p:cNvPicPr>
          <p:nvPr/>
        </p:nvPicPr>
        <p:blipFill>
          <a:blip r:embed="rId15"/>
          <a:stretch>
            <a:fillRect/>
          </a:stretch>
        </p:blipFill>
        <p:spPr>
          <a:xfrm>
            <a:off x="3175763" y="1409017"/>
            <a:ext cx="5840474" cy="4039966"/>
          </a:xfrm>
          <a:prstGeom prst="rect">
            <a:avLst/>
          </a:prstGeom>
        </p:spPr>
      </p:pic>
      <p:pic>
        <p:nvPicPr>
          <p:cNvPr id="9" name="Audio 8">
            <a:hlinkClick r:id="" action="ppaction://media"/>
          </p:cNvPr>
          <p:cNvPicPr>
            <a:picLocks noChangeAspect="1"/>
          </p:cNvPicPr>
          <p:nvPr>
            <a:audioFile r:link="rId16"/>
            <p:extLst>
              <p:ext uri="{DAA4B4D4-6D71-4841-9C94-3DE7FCFB9230}">
                <p14:media xmlns:p14="http://schemas.microsoft.com/office/powerpoint/2010/main" r:embed="rId17"/>
              </p:ext>
            </p:extLst>
          </p:nvPr>
        </p:nvPicPr>
        <p:blipFill>
          <a:blip r:embed="rId18"/>
          <a:stretch>
            <a:fillRect/>
          </a:stretch>
        </p:blipFill>
        <p:spPr>
          <a:xfrm>
            <a:off x="11684000" y="6350000"/>
            <a:ext cx="406400" cy="406400"/>
          </a:xfrm>
          <a:prstGeom prst="rect">
            <a:avLst/>
          </a:prstGeom>
        </p:spPr>
      </p:pic>
    </p:spTree>
    <p:custDataLst>
      <p:tags r:id="rId19"/>
    </p:custDataLst>
  </p:cSld>
  <p:clrMapOvr>
    <a:masterClrMapping/>
  </p:clrMapOvr>
  <mc:AlternateContent xmlns:mc="http://schemas.openxmlformats.org/markup-compatibility/2006">
    <mc:Choice xmlns:p14="http://schemas.microsoft.com/office/powerpoint/2010/main" Requires="p14">
      <p:transition spd="slow" p14:dur="1600" advTm="833">
        <p:blinds dir="vert"/>
      </p:transition>
    </mc:Choice>
    <mc:Fallback>
      <p:transition spd="slow" advTm="83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6" presetClass="entr" presetSubtype="2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flipV="1">
            <a:off x="7928065" y="1090575"/>
            <a:ext cx="2646492" cy="1020002"/>
          </a:xfrm>
          <a:prstGeom prst="rect">
            <a:avLst/>
          </a:prstGeom>
        </p:spPr>
      </p:pic>
      <p:pic>
        <p:nvPicPr>
          <p:cNvPr id="10" name="Picture 9"/>
          <p:cNvPicPr>
            <a:picLocks noChangeAspect="1"/>
          </p:cNvPicPr>
          <p:nvPr/>
        </p:nvPicPr>
        <p:blipFill>
          <a:blip r:embed="rId2"/>
          <a:stretch>
            <a:fillRect/>
          </a:stretch>
        </p:blipFill>
        <p:spPr>
          <a:xfrm flipH="1" flipV="1">
            <a:off x="621518" y="871168"/>
            <a:ext cx="2646492" cy="1020002"/>
          </a:xfrm>
          <a:prstGeom prst="rect">
            <a:avLst/>
          </a:prstGeom>
        </p:spPr>
      </p:pic>
      <p:pic>
        <p:nvPicPr>
          <p:cNvPr id="15" name="Picture 13"/>
          <p:cNvPicPr>
            <a:picLocks noChangeAspect="1"/>
          </p:cNvPicPr>
          <p:nvPr/>
        </p:nvPicPr>
        <p:blipFill>
          <a:blip r:embed="rId3"/>
          <a:srcRect/>
          <a:stretch>
            <a:fillRect/>
          </a:stretch>
        </p:blipFill>
        <p:spPr>
          <a:xfrm>
            <a:off x="621518" y="1381169"/>
            <a:ext cx="6260344" cy="5441282"/>
          </a:xfrm>
          <a:prstGeom prst="rect">
            <a:avLst/>
          </a:prstGeom>
        </p:spPr>
      </p:pic>
      <p:pic>
        <p:nvPicPr>
          <p:cNvPr id="2" name="Picture 1"/>
          <p:cNvPicPr>
            <a:picLocks noChangeAspect="1"/>
          </p:cNvPicPr>
          <p:nvPr/>
        </p:nvPicPr>
        <p:blipFill>
          <a:blip r:embed="rId4"/>
          <a:stretch>
            <a:fillRect/>
          </a:stretch>
        </p:blipFill>
        <p:spPr>
          <a:xfrm>
            <a:off x="250430" y="163519"/>
            <a:ext cx="12046740" cy="1298561"/>
          </a:xfrm>
          <a:prstGeom prst="rect">
            <a:avLst/>
          </a:prstGeom>
        </p:spPr>
      </p:pic>
    </p:spTree>
    <p:controls/>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2"/>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descr="A logo with a black backgroun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3832" y="1353813"/>
            <a:ext cx="8315665" cy="64257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3" name="Group 2"/>
          <p:cNvGrpSpPr/>
          <p:nvPr/>
        </p:nvGrpSpPr>
        <p:grpSpPr>
          <a:xfrm>
            <a:off x="227866" y="197758"/>
            <a:ext cx="11488009" cy="1589836"/>
            <a:chOff x="44810" y="368613"/>
            <a:chExt cx="11488009" cy="1589836"/>
          </a:xfrm>
        </p:grpSpPr>
        <p:grpSp>
          <p:nvGrpSpPr>
            <p:cNvPr id="5" name="Group 4"/>
            <p:cNvGrpSpPr/>
            <p:nvPr/>
          </p:nvGrpSpPr>
          <p:grpSpPr>
            <a:xfrm>
              <a:off x="758863" y="368613"/>
              <a:ext cx="10773956" cy="1589836"/>
              <a:chOff x="721540" y="128514"/>
              <a:chExt cx="10773956" cy="1589836"/>
            </a:xfrm>
          </p:grpSpPr>
          <p:sp>
            <p:nvSpPr>
              <p:cNvPr id="8" name="TextBox 7"/>
              <p:cNvSpPr txBox="1"/>
              <p:nvPr/>
            </p:nvSpPr>
            <p:spPr>
              <a:xfrm>
                <a:off x="721540" y="526534"/>
                <a:ext cx="10773956" cy="1191816"/>
              </a:xfrm>
              <a:prstGeom prst="roundRect">
                <a:avLst/>
              </a:prstGeom>
              <a:solidFill>
                <a:srgbClr val="E0FFC1"/>
              </a:solidFill>
              <a:ln w="38100">
                <a:solidFill>
                  <a:srgbClr val="00B050"/>
                </a:solidFill>
              </a:ln>
            </p:spPr>
            <p:txBody>
              <a:bodyPr wrap="square" rtlCol="0">
                <a:spAutoFit/>
              </a:bodyPr>
              <a:lstStyle/>
              <a:p>
                <a:pPr algn="just"/>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Tìm những từ ngữ chỉ hiện tượng tự nhiên có thể gây thiệt hại nặng nề cho đời sống con người.</a:t>
                </a:r>
                <a:endParaRPr lang="en-US" sz="5400" b="1" dirty="0">
                  <a:latin typeface="Cambria" panose="02040503050406030204" pitchFamily="18" charset="0"/>
                  <a:ea typeface="Cambria" panose="02040503050406030204" pitchFamily="18" charset="0"/>
                </a:endParaRPr>
              </a:p>
            </p:txBody>
          </p:sp>
          <p:pic>
            <p:nvPicPr>
              <p:cNvPr id="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97878" y="128514"/>
                <a:ext cx="1859262" cy="604260"/>
              </a:xfrm>
              <a:prstGeom prst="rect">
                <a:avLst/>
              </a:prstGeom>
            </p:spPr>
          </p:pic>
        </p:grpSp>
        <p:pic>
          <p:nvPicPr>
            <p:cNvPr id="7" name="Picture 7"/>
            <p:cNvPicPr>
              <a:picLocks noChangeAspect="1"/>
            </p:cNvPicPr>
            <p:nvPr/>
          </p:nvPicPr>
          <p:blipFill>
            <a:blip r:embed="rId4"/>
            <a:srcRect/>
            <a:stretch>
              <a:fillRect/>
            </a:stretch>
          </p:blipFill>
          <p:spPr>
            <a:xfrm>
              <a:off x="44810" y="626861"/>
              <a:ext cx="800512" cy="1265631"/>
            </a:xfrm>
            <a:prstGeom prst="rect">
              <a:avLst/>
            </a:prstGeom>
          </p:spPr>
        </p:pic>
      </p:grpSp>
      <p:pic>
        <p:nvPicPr>
          <p:cNvPr id="2050" name="Picture 2" descr="Dân Sinh - Vì sao có động đất, động đất thường kéo dài bao lâu? | Báo Dân  Tr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241" y="2315461"/>
            <a:ext cx="4363714" cy="27350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60247" y="5362091"/>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Động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đất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2" name="Picture 4" descr="Công nghệ dự đoán sóng thần trong chưa đầy một giâ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6372" y="2361491"/>
            <a:ext cx="4606776" cy="27640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59299" y="5277031"/>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Sóng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thần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down)">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wipe(down)">
                                      <p:cBhvr>
                                        <p:cTn id="2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p:cNvSpPr/>
          <p:nvPr/>
        </p:nvSpPr>
        <p:spPr>
          <a:xfrm>
            <a:off x="261774" y="876935"/>
            <a:ext cx="11358726" cy="5791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panose="020B0604020202020204"/>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66675" y="2743200"/>
            <a:ext cx="3358562" cy="42576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42540" y="1618615"/>
            <a:ext cx="7677785" cy="1734185"/>
          </a:xfrm>
          <a:prstGeom prst="rect">
            <a:avLst/>
          </a:prstGeom>
        </p:spPr>
      </p:pic>
      <p:sp>
        <p:nvSpPr>
          <p:cNvPr id="8" name="Text Box 99"/>
          <p:cNvSpPr txBox="1"/>
          <p:nvPr/>
        </p:nvSpPr>
        <p:spPr>
          <a:xfrm>
            <a:off x="3256914" y="1859477"/>
            <a:ext cx="6130919" cy="1200329"/>
          </a:xfrm>
          <a:prstGeom prst="rect">
            <a:avLst/>
          </a:prstGeom>
          <a:noFill/>
          <a:ln w="9525">
            <a:noFill/>
          </a:ln>
        </p:spPr>
        <p:txBody>
          <a:bodyPr wrap="square">
            <a:spAutoFit/>
          </a:bodyPr>
          <a:lstStyle/>
          <a:p>
            <a:pPr marL="0" indent="0" algn="ctr"/>
            <a:r>
              <a:rPr lang="en-US" sz="3600" b="1" dirty="0" err="1">
                <a:solidFill>
                  <a:srgbClr val="000000"/>
                </a:solidFill>
                <a:latin typeface="Cambria" panose="02040503050406030204" pitchFamily="18" charset="0"/>
                <a:ea typeface="Cambria" panose="02040503050406030204" pitchFamily="18" charset="0"/>
              </a:rPr>
              <a:t>Nêu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những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điều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em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thấy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video </a:t>
            </a:r>
            <a:r>
              <a:rPr lang="en-US" sz="3600" b="1" dirty="0" err="1">
                <a:solidFill>
                  <a:srgbClr val="000000"/>
                </a:solidFill>
                <a:latin typeface="Cambria" panose="02040503050406030204" pitchFamily="18" charset="0"/>
                <a:ea typeface="Cambria" panose="02040503050406030204" pitchFamily="18" charset="0"/>
              </a:rPr>
              <a:t>vừa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xem</a:t>
            </a:r>
            <a:endParaRPr lang="en-GB" sz="3600" b="1" dirty="0">
              <a:solidFill>
                <a:srgbClr val="00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3074" name="Picture 2" descr="Tại sao xuất hiện mưa đá khốc liệt hơn hẳn so với trung bình nhiều năm? -  Tuổi Trẻ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330" y="954826"/>
            <a:ext cx="4572000" cy="34385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34675" y="4649709"/>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Mưa</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đá</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6" name="Picture 4" descr="Tác hại của hạn hán và một số giải pháp phòng chống hạn há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0045" y="946298"/>
            <a:ext cx="4868383" cy="345801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912461" y="4596546"/>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Hạn</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hán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down)">
                                      <p:cBhvr>
                                        <p:cTn id="1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4098" name="Picture 2" descr="Hiện tượng sương muối và các biện pháp phòng tránh tác hại của sương muối  cho cây trồ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590" y="1217428"/>
            <a:ext cx="5236535" cy="31419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34675" y="4649709"/>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Sương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muối</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100" name="Picture 4" descr="Một số hiểu biết về núi lử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0166" y="1253312"/>
            <a:ext cx="4699591" cy="30528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38033" y="4500853"/>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Núi</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lửa</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wipe(down)">
                                      <p:cBhvr>
                                        <p:cTn id="18"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3" name="Group 2"/>
          <p:cNvGrpSpPr/>
          <p:nvPr/>
        </p:nvGrpSpPr>
        <p:grpSpPr>
          <a:xfrm>
            <a:off x="206601" y="-153117"/>
            <a:ext cx="11488009" cy="1930354"/>
            <a:chOff x="44810" y="368613"/>
            <a:chExt cx="11488009" cy="1930354"/>
          </a:xfrm>
        </p:grpSpPr>
        <p:grpSp>
          <p:nvGrpSpPr>
            <p:cNvPr id="5" name="Group 4"/>
            <p:cNvGrpSpPr/>
            <p:nvPr/>
          </p:nvGrpSpPr>
          <p:grpSpPr>
            <a:xfrm>
              <a:off x="758863" y="368613"/>
              <a:ext cx="10773956" cy="1930354"/>
              <a:chOff x="721540" y="128514"/>
              <a:chExt cx="10773956" cy="1930354"/>
            </a:xfrm>
          </p:grpSpPr>
          <p:sp>
            <p:nvSpPr>
              <p:cNvPr id="8" name="TextBox 7"/>
              <p:cNvSpPr txBox="1"/>
              <p:nvPr/>
            </p:nvSpPr>
            <p:spPr>
              <a:xfrm>
                <a:off x="721540" y="526534"/>
                <a:ext cx="10773956" cy="1532334"/>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các cặp từ ngữ dưới đây, từ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quả</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và từ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lửa</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nào được dùng với nghĩa gốc, từ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quả</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và từ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lửa</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nào được dùng với nghĩa chuyển?</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97878" y="128514"/>
                <a:ext cx="1859262" cy="604260"/>
              </a:xfrm>
              <a:prstGeom prst="rect">
                <a:avLst/>
              </a:prstGeom>
            </p:spPr>
          </p:pic>
        </p:grpSp>
        <p:pic>
          <p:nvPicPr>
            <p:cNvPr id="7" name="Picture 7"/>
            <p:cNvPicPr>
              <a:picLocks noChangeAspect="1"/>
            </p:cNvPicPr>
            <p:nvPr/>
          </p:nvPicPr>
          <p:blipFill>
            <a:blip r:embed="rId4"/>
            <a:srcRect/>
            <a:stretch>
              <a:fillRect/>
            </a:stretch>
          </p:blipFill>
          <p:spPr>
            <a:xfrm>
              <a:off x="44810" y="626861"/>
              <a:ext cx="800512" cy="1265631"/>
            </a:xfrm>
            <a:prstGeom prst="rect">
              <a:avLst/>
            </a:prstGeom>
          </p:spPr>
        </p:pic>
      </p:grpSp>
      <p:sp>
        <p:nvSpPr>
          <p:cNvPr id="12" name="Rectangle: Rounded Corners 11"/>
          <p:cNvSpPr/>
          <p:nvPr/>
        </p:nvSpPr>
        <p:spPr>
          <a:xfrm>
            <a:off x="1690577" y="2115879"/>
            <a:ext cx="2126511" cy="77617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Quả</a:t>
            </a:r>
            <a:r>
              <a:rPr lang="en-US" sz="3200" dirty="0">
                <a:solidFill>
                  <a:srgbClr val="002060"/>
                </a:solidFill>
              </a:rPr>
              <a:t> </a:t>
            </a:r>
            <a:r>
              <a:rPr lang="en-US" sz="3200" dirty="0" err="1">
                <a:solidFill>
                  <a:srgbClr val="002060"/>
                </a:solidFill>
              </a:rPr>
              <a:t>núi</a:t>
            </a:r>
            <a:endParaRPr lang="en-US" sz="3200" dirty="0">
              <a:solidFill>
                <a:srgbClr val="002060"/>
              </a:solidFill>
            </a:endParaRPr>
          </a:p>
        </p:txBody>
      </p:sp>
      <p:sp>
        <p:nvSpPr>
          <p:cNvPr id="13" name="Rectangle: Rounded Corners 12"/>
          <p:cNvSpPr/>
          <p:nvPr/>
        </p:nvSpPr>
        <p:spPr>
          <a:xfrm>
            <a:off x="7761768" y="2062716"/>
            <a:ext cx="2126511" cy="77617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Quả</a:t>
            </a:r>
            <a:r>
              <a:rPr lang="en-US" sz="3200" dirty="0">
                <a:solidFill>
                  <a:srgbClr val="002060"/>
                </a:solidFill>
              </a:rPr>
              <a:t> cam</a:t>
            </a:r>
            <a:endParaRPr lang="en-US" sz="3200" dirty="0">
              <a:solidFill>
                <a:srgbClr val="002060"/>
              </a:solidFill>
            </a:endParaRPr>
          </a:p>
        </p:txBody>
      </p:sp>
      <p:sp>
        <p:nvSpPr>
          <p:cNvPr id="14" name="Rectangle: Rounded Corners 13"/>
          <p:cNvSpPr/>
          <p:nvPr/>
        </p:nvSpPr>
        <p:spPr>
          <a:xfrm>
            <a:off x="1796903" y="4072269"/>
            <a:ext cx="2126511" cy="77617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Phun </a:t>
            </a:r>
            <a:r>
              <a:rPr lang="en-US" sz="3200" dirty="0" err="1">
                <a:solidFill>
                  <a:srgbClr val="002060"/>
                </a:solidFill>
              </a:rPr>
              <a:t>lửa</a:t>
            </a:r>
            <a:endParaRPr lang="en-US" sz="3200" dirty="0">
              <a:solidFill>
                <a:srgbClr val="002060"/>
              </a:solidFill>
            </a:endParaRPr>
          </a:p>
        </p:txBody>
      </p:sp>
      <p:sp>
        <p:nvSpPr>
          <p:cNvPr id="15" name="Rectangle: Rounded Corners 14"/>
          <p:cNvSpPr/>
          <p:nvPr/>
        </p:nvSpPr>
        <p:spPr>
          <a:xfrm>
            <a:off x="6783572" y="4019106"/>
            <a:ext cx="4136065" cy="77617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Ngọn</a:t>
            </a:r>
            <a:r>
              <a:rPr lang="en-US" sz="3200" dirty="0">
                <a:solidFill>
                  <a:srgbClr val="002060"/>
                </a:solidFill>
              </a:rPr>
              <a:t> </a:t>
            </a:r>
            <a:r>
              <a:rPr lang="en-US" sz="3200" dirty="0" err="1">
                <a:solidFill>
                  <a:srgbClr val="002060"/>
                </a:solidFill>
              </a:rPr>
              <a:t>lửa</a:t>
            </a:r>
            <a:r>
              <a:rPr lang="en-US" sz="3200" dirty="0">
                <a:solidFill>
                  <a:srgbClr val="002060"/>
                </a:solidFill>
              </a:rPr>
              <a:t> </a:t>
            </a:r>
            <a:r>
              <a:rPr lang="en-US" sz="3200" dirty="0" err="1">
                <a:solidFill>
                  <a:srgbClr val="002060"/>
                </a:solidFill>
              </a:rPr>
              <a:t>ước</a:t>
            </a:r>
            <a:r>
              <a:rPr lang="en-US" sz="3200" dirty="0">
                <a:solidFill>
                  <a:srgbClr val="002060"/>
                </a:solidFill>
              </a:rPr>
              <a:t> </a:t>
            </a:r>
            <a:r>
              <a:rPr lang="en-US" sz="3200" dirty="0" err="1">
                <a:solidFill>
                  <a:srgbClr val="002060"/>
                </a:solidFill>
              </a:rPr>
              <a:t>mơ</a:t>
            </a:r>
            <a:endParaRPr lang="en-US" sz="3200" dirty="0">
              <a:solidFill>
                <a:srgbClr val="002060"/>
              </a:solidFill>
            </a:endParaRPr>
          </a:p>
        </p:txBody>
      </p:sp>
      <p:sp>
        <p:nvSpPr>
          <p:cNvPr id="16" name="Arrow: Down 15"/>
          <p:cNvSpPr/>
          <p:nvPr/>
        </p:nvSpPr>
        <p:spPr>
          <a:xfrm>
            <a:off x="2530549" y="2923953"/>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648046" y="3317357"/>
            <a:ext cx="2349796"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chuyển</a:t>
            </a:r>
            <a:endParaRPr lang="en-US" sz="2800" dirty="0">
              <a:solidFill>
                <a:srgbClr val="FF0000"/>
              </a:solidFill>
            </a:endParaRPr>
          </a:p>
        </p:txBody>
      </p:sp>
      <p:sp>
        <p:nvSpPr>
          <p:cNvPr id="18" name="Arrow: Down 17"/>
          <p:cNvSpPr/>
          <p:nvPr/>
        </p:nvSpPr>
        <p:spPr>
          <a:xfrm>
            <a:off x="8644270" y="2913321"/>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761767" y="3306725"/>
            <a:ext cx="2349796" cy="523220"/>
          </a:xfrm>
          <a:prstGeom prst="rect">
            <a:avLst/>
          </a:prstGeom>
          <a:noFill/>
        </p:spPr>
        <p:txBody>
          <a:bodyPr wrap="square" rtlCol="0">
            <a:spAutoFit/>
          </a:bodyPr>
          <a:lstStyle/>
          <a:p>
            <a:pPr algn="ctr"/>
            <a:r>
              <a:rPr lang="en-US" sz="2800" dirty="0" err="1">
                <a:solidFill>
                  <a:srgbClr val="FF0000"/>
                </a:solidFill>
              </a:rPr>
              <a:t>Nghĩa</a:t>
            </a:r>
            <a:r>
              <a:rPr lang="en-US" sz="2800" dirty="0">
                <a:solidFill>
                  <a:srgbClr val="FF0000"/>
                </a:solidFill>
              </a:rPr>
              <a:t> </a:t>
            </a:r>
            <a:r>
              <a:rPr lang="en-US" sz="2800" dirty="0" err="1">
                <a:solidFill>
                  <a:srgbClr val="FF0000"/>
                </a:solidFill>
              </a:rPr>
              <a:t>gốc</a:t>
            </a:r>
            <a:endParaRPr lang="en-US" sz="2800" dirty="0">
              <a:solidFill>
                <a:srgbClr val="FF0000"/>
              </a:solidFill>
            </a:endParaRPr>
          </a:p>
        </p:txBody>
      </p:sp>
      <p:sp>
        <p:nvSpPr>
          <p:cNvPr id="20" name="Arrow: Down 19"/>
          <p:cNvSpPr/>
          <p:nvPr/>
        </p:nvSpPr>
        <p:spPr>
          <a:xfrm>
            <a:off x="2604977" y="4890977"/>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967022" y="5220586"/>
            <a:ext cx="2030819"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gốc</a:t>
            </a:r>
            <a:endParaRPr lang="en-US" sz="2800" dirty="0">
              <a:solidFill>
                <a:srgbClr val="FF0000"/>
              </a:solidFill>
            </a:endParaRPr>
          </a:p>
        </p:txBody>
      </p:sp>
      <p:sp>
        <p:nvSpPr>
          <p:cNvPr id="22" name="Arrow: Down 21"/>
          <p:cNvSpPr/>
          <p:nvPr/>
        </p:nvSpPr>
        <p:spPr>
          <a:xfrm>
            <a:off x="8686800" y="4816549"/>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7857462" y="5188688"/>
            <a:ext cx="2381692"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chuyển</a:t>
            </a:r>
            <a:endParaRPr lang="en-US" sz="2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p:bldP spid="18" grpId="0" animBg="1"/>
      <p:bldP spid="19" grpId="0"/>
      <p:bldP spid="20" grpId="0" animBg="1"/>
      <p:bldP spid="21" grpId="0"/>
      <p:bldP spid="22" grpId="0" animBg="1"/>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Chim Én Hình ảnh PNG | Vector Và Các Tập Tin PSD | Tải Về Miễn Phí Trên  Pngtre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8996163" y="-540334"/>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him Én Hình ảnh PNG | Vector Và Các Tập Tin PSD | Tải Về Miễn Phí Trên  Pngtre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233162" y="-975049"/>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2341662" y="1165514"/>
            <a:ext cx="7742591" cy="55051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1"/>
            <a:stretch>
              <a:fillRect/>
            </a:stretch>
          </a:blipFill>
        </p:spPr>
        <p:txBody>
          <a:bodyPr/>
          <a:lstStyle/>
          <a:p>
            <a:endParaRPr lang="en-US"/>
          </a:p>
        </p:txBody>
      </p:sp>
      <p:sp>
        <p:nvSpPr>
          <p:cNvPr id="5" name="Freeform 2"/>
          <p:cNvSpPr/>
          <p:nvPr/>
        </p:nvSpPr>
        <p:spPr>
          <a:xfrm rot="21303152">
            <a:off x="0" y="857250"/>
            <a:ext cx="3867150" cy="3486151"/>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3" name="Picture 12"/>
          <p:cNvPicPr>
            <a:picLocks noChangeAspect="1"/>
          </p:cNvPicPr>
          <p:nvPr/>
        </p:nvPicPr>
        <p:blipFill>
          <a:blip r:embed="rId4"/>
          <a:stretch>
            <a:fillRect/>
          </a:stretch>
        </p:blipFill>
        <p:spPr>
          <a:xfrm>
            <a:off x="719655" y="3157585"/>
            <a:ext cx="10028789" cy="3286029"/>
          </a:xfrm>
          <a:prstGeom prst="rect">
            <a:avLst/>
          </a:prstGeom>
        </p:spPr>
      </p:pic>
      <p:pic>
        <p:nvPicPr>
          <p:cNvPr id="19" name="Picture 18"/>
          <p:cNvPicPr>
            <a:picLocks noChangeAspect="1"/>
          </p:cNvPicPr>
          <p:nvPr/>
        </p:nvPicPr>
        <p:blipFill>
          <a:blip r:embed="rId5"/>
          <a:stretch>
            <a:fillRect/>
          </a:stretch>
        </p:blipFill>
        <p:spPr>
          <a:xfrm>
            <a:off x="-163925" y="-109410"/>
            <a:ext cx="2194750"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5" name="Rectangle: Rounded Corners 4"/>
          <p:cNvSpPr/>
          <p:nvPr/>
        </p:nvSpPr>
        <p:spPr>
          <a:xfrm>
            <a:off x="676275" y="523349"/>
            <a:ext cx="10725150" cy="567742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724484" y="1888917"/>
            <a:ext cx="9515016" cy="3416320"/>
          </a:xfrm>
          <a:prstGeom prst="rect">
            <a:avLst/>
          </a:prstGeom>
          <a:noFill/>
        </p:spPr>
        <p:txBody>
          <a:bodyPr wrap="square" rtlCol="0">
            <a:spAutoFit/>
          </a:bodyPr>
          <a:lstStyle/>
          <a:p>
            <a:pPr algn="just"/>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đúng</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từ ngữ, câu, đoạn và toàn bộ văn bản Những ngọn núi nóng rẫy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Biết</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nhấn giọng ở những từ ngữ mang nội dung quan trọng của bài</a:t>
            </a:r>
            <a:endParaRPr lang="vi-VN" sz="2400" dirty="0">
              <a:solidFill>
                <a:srgbClr val="002060"/>
              </a:solidFill>
              <a:latin typeface="Cambria" panose="02040503050406030204" pitchFamily="18" charset="0"/>
              <a:ea typeface="Cambria" panose="02040503050406030204" pitchFamily="18" charset="0"/>
            </a:endParaRPr>
          </a:p>
          <a:p>
            <a:pPr algn="just"/>
            <a:endParaRPr lang="vi-VN" sz="2400" dirty="0">
              <a:solidFill>
                <a:srgbClr val="002060"/>
              </a:solidFill>
              <a:latin typeface="Cambria" panose="02040503050406030204" pitchFamily="18" charset="0"/>
              <a:ea typeface="Cambria" panose="02040503050406030204" pitchFamily="18" charset="0"/>
            </a:endParaRPr>
          </a:p>
          <a:p>
            <a:pPr algn="just"/>
            <a:r>
              <a:rPr lang="vi-VN" sz="2400" dirty="0">
                <a:solidFill>
                  <a:srgbClr val="002060"/>
                </a:solidFill>
                <a:latin typeface="Cambria" panose="02040503050406030204" pitchFamily="18" charset="0"/>
                <a:ea typeface="Cambria" panose="02040503050406030204" pitchFamily="18" charset="0"/>
              </a:rPr>
              <a:t>Nhận biết được các thông tin về núi lửa.</a:t>
            </a:r>
            <a:endParaRPr lang="en-US" sz="2400" dirty="0">
              <a:solidFill>
                <a:srgbClr val="002060"/>
              </a:solidFill>
              <a:latin typeface="Cambria" panose="02040503050406030204" pitchFamily="18" charset="0"/>
              <a:ea typeface="Cambria" panose="02040503050406030204" pitchFamily="18" charset="0"/>
            </a:endParaRPr>
          </a:p>
          <a:p>
            <a:pPr algn="just"/>
            <a:endParaRPr lang="vi-VN" sz="2400" dirty="0">
              <a:solidFill>
                <a:srgbClr val="002060"/>
              </a:solidFill>
              <a:latin typeface="Cambria" panose="02040503050406030204" pitchFamily="18" charset="0"/>
              <a:ea typeface="Cambria" panose="02040503050406030204" pitchFamily="18" charset="0"/>
            </a:endParaRPr>
          </a:p>
          <a:p>
            <a:pPr algn="just"/>
            <a:r>
              <a:rPr lang="en-US" sz="2400" dirty="0" err="1">
                <a:solidFill>
                  <a:srgbClr val="002060"/>
                </a:solidFill>
                <a:latin typeface="Cambria" panose="02040503050406030204" pitchFamily="18" charset="0"/>
                <a:ea typeface="Cambria" panose="02040503050406030204" pitchFamily="18" charset="0"/>
              </a:rPr>
              <a:t>Hiểu</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được sự hình thành của núi lửa. </a:t>
            </a:r>
            <a:endParaRPr lang="vi-VN" sz="2400" dirty="0">
              <a:solidFill>
                <a:srgbClr val="002060"/>
              </a:solidFill>
              <a:latin typeface="Cambria" panose="02040503050406030204" pitchFamily="18" charset="0"/>
              <a:ea typeface="Cambria" panose="02040503050406030204" pitchFamily="18" charset="0"/>
            </a:endParaRPr>
          </a:p>
          <a:p>
            <a:pPr algn="just"/>
            <a:endParaRPr lang="vi-VN" sz="2400">
              <a:solidFill>
                <a:srgbClr val="002060"/>
              </a:solidFill>
              <a:latin typeface="Cambria" panose="02040503050406030204" pitchFamily="18" charset="0"/>
              <a:ea typeface="Cambria" panose="02040503050406030204" pitchFamily="18" charset="0"/>
            </a:endParaRPr>
          </a:p>
          <a:p>
            <a:pPr algn="just"/>
            <a:r>
              <a:rPr lang="vi-VN" sz="2400">
                <a:solidFill>
                  <a:srgbClr val="002060"/>
                </a:solidFill>
                <a:latin typeface="Cambria" panose="02040503050406030204" pitchFamily="18" charset="0"/>
                <a:ea typeface="Cambria" panose="02040503050406030204" pitchFamily="18" charset="0"/>
              </a:rPr>
              <a:t>Hiểu </a:t>
            </a:r>
            <a:r>
              <a:rPr lang="vi-VN" sz="2400" dirty="0">
                <a:solidFill>
                  <a:srgbClr val="002060"/>
                </a:solidFill>
                <a:latin typeface="Cambria" panose="02040503050406030204" pitchFamily="18" charset="0"/>
                <a:ea typeface="Cambria" panose="02040503050406030204" pitchFamily="18" charset="0"/>
              </a:rPr>
              <a:t>điều tác giả muốn nói qua văn bản: núi lửa là một hiện tượng tự nhiên vô cùng độc đáo và thú vị</a:t>
            </a:r>
            <a:endParaRPr lang="en-US" sz="2400" dirty="0">
              <a:solidFill>
                <a:srgbClr val="002060"/>
              </a:solidFill>
              <a:latin typeface="Cambria" panose="02040503050406030204" pitchFamily="18" charset="0"/>
              <a:ea typeface="Cambria" panose="02040503050406030204" pitchFamily="18" charset="0"/>
            </a:endParaRPr>
          </a:p>
        </p:txBody>
      </p:sp>
      <p:pic>
        <p:nvPicPr>
          <p:cNvPr id="8" name="Picture 2" descr="Hình ảnh Phim Hoạt Hình Táo Dễ Thương PNG , Táo, Dễ Thương ..."/>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115944" y="1896052"/>
            <a:ext cx="526243" cy="5262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115943" y="2922177"/>
            <a:ext cx="526244" cy="5262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stretch>
            <a:fillRect/>
          </a:stretch>
        </p:blipFill>
        <p:spPr>
          <a:xfrm>
            <a:off x="3176916" y="462083"/>
            <a:ext cx="5590517" cy="1609483"/>
          </a:xfrm>
          <a:prstGeom prst="rect">
            <a:avLst/>
          </a:prstGeom>
        </p:spPr>
      </p:pic>
      <p:pic>
        <p:nvPicPr>
          <p:cNvPr id="13" name="Picture 2" descr="Hình ảnh Phim Hoạt Hình Táo Dễ Thương PNG , Táo, Dễ Thương ..."/>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115942" y="3685180"/>
            <a:ext cx="526245" cy="5262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Phim Hoạt Hình Táo Dễ Thương PNG , Táo, Dễ Thương ..."/>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115942" y="4558001"/>
            <a:ext cx="526243" cy="5262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1000"/>
                                        <p:tgtEl>
                                          <p:spTgt spid="7">
                                            <p:txEl>
                                              <p:pRg st="4" end="4"/>
                                            </p:txEl>
                                          </p:spTgt>
                                        </p:tgtEl>
                                      </p:cBhvr>
                                    </p:animEffect>
                                    <p:anim calcmode="lin" valueType="num">
                                      <p:cBhvr>
                                        <p:cTn id="24"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fade">
                                      <p:cBhvr>
                                        <p:cTn id="29" dur="1000"/>
                                        <p:tgtEl>
                                          <p:spTgt spid="7">
                                            <p:txEl>
                                              <p:pRg st="6" end="6"/>
                                            </p:txEl>
                                          </p:spTgt>
                                        </p:tgtEl>
                                      </p:cBhvr>
                                    </p:animEffect>
                                    <p:anim calcmode="lin" valueType="num">
                                      <p:cBhvr>
                                        <p:cTn id="30"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76200" y="2752725"/>
            <a:ext cx="3358562" cy="4257675"/>
          </a:xfrm>
          <a:prstGeom prst="rect">
            <a:avLst/>
          </a:prstGeom>
        </p:spPr>
      </p:pic>
      <p:pic>
        <p:nvPicPr>
          <p:cNvPr id="5" name="Picture 4"/>
          <p:cNvPicPr>
            <a:picLocks noChangeAspect="1"/>
          </p:cNvPicPr>
          <p:nvPr/>
        </p:nvPicPr>
        <p:blipFill>
          <a:blip r:embed="rId4"/>
          <a:stretch>
            <a:fillRect/>
          </a:stretch>
        </p:blipFill>
        <p:spPr>
          <a:xfrm>
            <a:off x="2803323" y="2299263"/>
            <a:ext cx="8401016" cy="22496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p:cNvGrpSpPr/>
          <p:nvPr/>
        </p:nvGrpSpPr>
        <p:grpSpPr>
          <a:xfrm rot="20340000">
            <a:off x="3320613" y="842763"/>
            <a:ext cx="5883985" cy="2859397"/>
            <a:chOff x="1121526" y="1341074"/>
            <a:chExt cx="3065806" cy="2648383"/>
          </a:xfrm>
        </p:grpSpPr>
        <p:sp>
          <p:nvSpPr>
            <p:cNvPr id="7"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 name="Rectangle 6"/>
          <p:cNvSpPr/>
          <p:nvPr/>
        </p:nvSpPr>
        <p:spPr>
          <a:xfrm>
            <a:off x="2534920" y="3665220"/>
            <a:ext cx="7028180" cy="1588127"/>
          </a:xfrm>
          <a:prstGeom prst="rect">
            <a:avLst/>
          </a:prstGeom>
          <a:noFill/>
          <a:ln w="9525">
            <a:noFill/>
          </a:ln>
        </p:spPr>
        <p:txBody>
          <a:bodyPr wrap="square">
            <a:spAutoFit/>
          </a:bodyPr>
          <a:lstStyle/>
          <a:p>
            <a:pPr algn="ctr">
              <a:lnSpc>
                <a:spcPct val="90000"/>
              </a:lnSpc>
              <a:spcBef>
                <a:spcPct val="20000"/>
              </a:spcBef>
            </a:pP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Giọng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đọc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diễn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cảm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chậm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rãi</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nhấn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giọng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ở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những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từ</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ngữ</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miêu</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tả</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đặc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điểm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của</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núi</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lửa</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endParaRPr sz="3600" b="1" dirty="0">
              <a:solidFill>
                <a:srgbClr val="002060"/>
              </a:solidFill>
              <a:latin typeface="Cambria" panose="02040503050406030204" pitchFamily="18" charset="0"/>
              <a:ea typeface="Cambria" panose="02040503050406030204" pitchFamily="18" charset="0"/>
              <a:cs typeface="Times New Roman" panose="02020603050405020304" charset="0"/>
            </a:endParaRPr>
          </a:p>
        </p:txBody>
      </p:sp>
      <p:pic>
        <p:nvPicPr>
          <p:cNvPr id="10" name="Picture 9"/>
          <p:cNvPicPr>
            <a:picLocks noChangeAspect="1"/>
          </p:cNvPicPr>
          <p:nvPr/>
        </p:nvPicPr>
        <p:blipFill>
          <a:blip r:embed="rId2"/>
          <a:stretch>
            <a:fillRect/>
          </a:stretch>
        </p:blipFill>
        <p:spPr>
          <a:xfrm>
            <a:off x="3909689" y="1740343"/>
            <a:ext cx="4005419" cy="1201016"/>
          </a:xfrm>
          <a:prstGeom prst="rect">
            <a:avLst/>
          </a:prstGeom>
        </p:spPr>
      </p:pic>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p:cNvGrpSpPr/>
          <p:nvPr/>
        </p:nvGrpSpPr>
        <p:grpSpPr>
          <a:xfrm rot="20340000">
            <a:off x="3320613" y="842763"/>
            <a:ext cx="5883985" cy="2859397"/>
            <a:chOff x="1121526" y="1341074"/>
            <a:chExt cx="3065806" cy="2648383"/>
          </a:xfrm>
        </p:grpSpPr>
        <p:sp>
          <p:nvSpPr>
            <p:cNvPr id="7"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6"/>
          <p:cNvSpPr/>
          <p:nvPr/>
        </p:nvSpPr>
        <p:spPr>
          <a:xfrm>
            <a:off x="2534920" y="3665220"/>
            <a:ext cx="7028180" cy="1588127"/>
          </a:xfrm>
          <a:prstGeom prst="rect">
            <a:avLst/>
          </a:prstGeom>
          <a:noFill/>
          <a:ln w="9525">
            <a:noFill/>
          </a:ln>
        </p:spPr>
        <p:txBody>
          <a:bodyPr wrap="square">
            <a:spAutoFit/>
          </a:bodyPr>
          <a:lstStyle/>
          <a:p>
            <a:pPr marL="0" marR="0" lvl="0" indent="0" algn="ctr" defTabSz="914400" rtl="0" eaLnBrk="1" fontAlgn="auto" latinLnBrk="0" hangingPunct="1">
              <a:lnSpc>
                <a:spcPct val="90000"/>
              </a:lnSpc>
              <a:spcBef>
                <a:spcPct val="2000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diễn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cảm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chậm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rãi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nhấn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ngữ</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điểm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núi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lửa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endParaRPr kumimoji="0"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endParaRPr>
          </a:p>
        </p:txBody>
      </p:sp>
      <p:pic>
        <p:nvPicPr>
          <p:cNvPr id="10" name="Picture 9"/>
          <p:cNvPicPr>
            <a:picLocks noChangeAspect="1"/>
          </p:cNvPicPr>
          <p:nvPr/>
        </p:nvPicPr>
        <p:blipFill>
          <a:blip r:embed="rId2"/>
          <a:stretch>
            <a:fillRect/>
          </a:stretch>
        </p:blipFill>
        <p:spPr>
          <a:xfrm>
            <a:off x="3909689" y="1740343"/>
            <a:ext cx="4005419" cy="1201016"/>
          </a:xfrm>
          <a:prstGeom prst="rect">
            <a:avLst/>
          </a:prstGeom>
        </p:spPr>
      </p:pic>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
        <p:nvSpPr>
          <p:cNvPr id="3" name="Freeform 3"/>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p:cNvSpPr/>
          <p:nvPr/>
        </p:nvSpPr>
        <p:spPr>
          <a:xfrm>
            <a:off x="252248" y="238125"/>
            <a:ext cx="11615901"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19" name="Picture 18"/>
          <p:cNvPicPr>
            <a:picLocks noChangeAspect="1"/>
          </p:cNvPicPr>
          <p:nvPr/>
        </p:nvPicPr>
        <p:blipFill>
          <a:blip r:embed="rId5"/>
          <a:stretch>
            <a:fillRect/>
          </a:stretch>
        </p:blipFill>
        <p:spPr>
          <a:xfrm>
            <a:off x="0" y="4962525"/>
            <a:ext cx="5181600" cy="1981200"/>
          </a:xfrm>
          <a:prstGeom prst="rect">
            <a:avLst/>
          </a:prstGeom>
        </p:spPr>
      </p:pic>
      <p:pic>
        <p:nvPicPr>
          <p:cNvPr id="21" name="Picture 20"/>
          <p:cNvPicPr>
            <a:picLocks noChangeAspect="1"/>
          </p:cNvPicPr>
          <p:nvPr/>
        </p:nvPicPr>
        <p:blipFill>
          <a:blip r:embed="rId6"/>
          <a:stretch>
            <a:fillRect/>
          </a:stretch>
        </p:blipFill>
        <p:spPr>
          <a:xfrm>
            <a:off x="3415828" y="263238"/>
            <a:ext cx="5017443" cy="749873"/>
          </a:xfrm>
          <a:prstGeom prst="rect">
            <a:avLst/>
          </a:prstGeom>
        </p:spPr>
      </p:pic>
      <p:sp>
        <p:nvSpPr>
          <p:cNvPr id="22" name="TextBox 21"/>
          <p:cNvSpPr txBox="1"/>
          <p:nvPr/>
        </p:nvSpPr>
        <p:spPr>
          <a:xfrm>
            <a:off x="600075" y="1000125"/>
            <a:ext cx="10677525" cy="5016758"/>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Nói đến núi lửa, đa số mọi người nghĩ đến một quả núi hình nón đang bốc lửa nóng rẫy. Nhưng thực tế, núi lửa không phải bao giờ cũng y như vậy. Có quả núi lửa hình nón, có quả lại hình tròn thoai thoải. Một số phun lửa, một số khác chỉ phun khói, khí hoặc các đám mây tro. Một số quả núi lửa nổ với tiếng động kinh hoàng, một số khác chỉ rít lên khe khẽ. Ngoài núi lửa trên mặt đất còn có những quả núi lửa hoạt động ngầm trong nước biển nữa.</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Để hiểu núi lửa hình thành ra sao, bạn cần biết Trái Đất được tạo bởi nhiều lớp khác nhau, y hệt một củ hành khổng lồ với nhiều lớp áo.</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Lớp ngoài cùng của Trái Đất là lớp vỏ rất cứng, chính là nơi mà bạn đang đi đứng nhảy nhót phía trên. Dưới lớp vỏ, có những chỗ đã bị sức nóng nung chảy thành một thứ mác-ma đặc quánh. Thứ mác-ma này giống như cháo đặc lục bục sôi ở khoảng 700 đến 1 300 độ C. Do nhiều nguyên nhân, dòng mác-ma sôi sùng sục này có thể len lên trên, xuyên qua kẽ nứt ở lớp vỏ và phun trào, tạo thành núi lửa.</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Vậy là nếu mặt đất tự nhiên nứt ra và từ kẽ nứt đó trào ra một thứ đá nóng chảy, thì chắc chắn là chúng ta đang thấy một quả núi lửa đấy.</a:t>
            </a:r>
            <a:endParaRPr lang="vi-VN" sz="2000" b="0" i="0" dirty="0">
              <a:solidFill>
                <a:srgbClr val="000000"/>
              </a:solidFill>
              <a:effectLst/>
              <a:latin typeface="Cambria" panose="02040503050406030204" pitchFamily="18" charset="0"/>
              <a:ea typeface="Cambria" panose="02040503050406030204" pitchFamily="18" charset="0"/>
            </a:endParaRP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A-ni-ta Ga-nê-ri, Dương Kiều Hoa </a:t>
            </a:r>
            <a:r>
              <a:rPr lang="vi-VN" sz="2000" b="0" i="1" dirty="0">
                <a:solidFill>
                  <a:srgbClr val="000000"/>
                </a:solidFill>
                <a:effectLst/>
                <a:latin typeface="Cambria" panose="02040503050406030204" pitchFamily="18" charset="0"/>
                <a:ea typeface="Cambria" panose="02040503050406030204" pitchFamily="18" charset="0"/>
              </a:rPr>
              <a:t>dịch</a:t>
            </a:r>
            <a:r>
              <a:rPr lang="vi-VN" sz="2000" b="0" i="0" dirty="0">
                <a:solidFill>
                  <a:srgbClr val="000000"/>
                </a:solidFill>
                <a:effectLst/>
                <a:latin typeface="Cambria" panose="02040503050406030204" pitchFamily="18" charset="0"/>
                <a:ea typeface="Cambria" panose="02040503050406030204" pitchFamily="18" charset="0"/>
              </a:rPr>
              <a:t>)</a:t>
            </a:r>
            <a:endParaRPr lang="vi-VN" sz="2000" b="0" i="0" dirty="0">
              <a:solidFill>
                <a:srgbClr val="000000"/>
              </a:solidFill>
              <a:effectLst/>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31" name="Freeform 2"/>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2"/>
            <a:stretch>
              <a:fillRect/>
            </a:stretch>
          </a:blipFill>
        </p:spPr>
        <p:txBody>
          <a:bodyPr/>
          <a:lstStyle/>
          <a:p>
            <a:pPr defTabSz="609600"/>
            <a:endParaRPr lang="en-US" sz="1200">
              <a:solidFill>
                <a:prstClr val="black"/>
              </a:solidFill>
              <a:latin typeface="Calibri" panose="020F0502020204030204"/>
            </a:endParaRPr>
          </a:p>
        </p:txBody>
      </p:sp>
      <p:sp>
        <p:nvSpPr>
          <p:cNvPr id="32" name="Freeform 3"/>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2"/>
            <a:stretch>
              <a:fillRect/>
            </a:stretch>
          </a:blipFill>
        </p:spPr>
        <p:txBody>
          <a:bodyPr/>
          <a:lstStyle/>
          <a:p>
            <a:pPr defTabSz="609600"/>
            <a:endParaRPr lang="en-US" sz="1200">
              <a:solidFill>
                <a:prstClr val="black"/>
              </a:solidFill>
              <a:latin typeface="Calibri" panose="020F0502020204030204"/>
            </a:endParaRPr>
          </a:p>
        </p:txBody>
      </p:sp>
      <p:sp>
        <p:nvSpPr>
          <p:cNvPr id="33" name="Freeform 4"/>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2"/>
            <a:stretch>
              <a:fillRect/>
            </a:stretch>
          </a:blipFill>
        </p:spPr>
        <p:txBody>
          <a:bodyPr/>
          <a:lstStyle/>
          <a:p>
            <a:pPr defTabSz="609600"/>
            <a:endParaRPr lang="en-US" sz="1200">
              <a:solidFill>
                <a:prstClr val="black"/>
              </a:solidFill>
              <a:latin typeface="Calibri" panose="020F0502020204030204"/>
            </a:endParaRPr>
          </a:p>
        </p:txBody>
      </p:sp>
      <p:grpSp>
        <p:nvGrpSpPr>
          <p:cNvPr id="34" name="Group 8"/>
          <p:cNvGrpSpPr/>
          <p:nvPr/>
        </p:nvGrpSpPr>
        <p:grpSpPr>
          <a:xfrm>
            <a:off x="838200" y="1893022"/>
            <a:ext cx="3229753" cy="750385"/>
            <a:chOff x="0" y="0"/>
            <a:chExt cx="6459505" cy="1500771"/>
          </a:xfrm>
        </p:grpSpPr>
        <p:sp>
          <p:nvSpPr>
            <p:cNvPr id="35" name="Freeform 9"/>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00"/>
              <a:endParaRPr lang="en-US" sz="1200">
                <a:solidFill>
                  <a:prstClr val="black"/>
                </a:solidFill>
                <a:latin typeface="Calibri" panose="020F0502020204030204"/>
              </a:endParaRPr>
            </a:p>
          </p:txBody>
        </p:sp>
        <p:sp>
          <p:nvSpPr>
            <p:cNvPr id="36" name="TextBox 10"/>
            <p:cNvSpPr txBox="1"/>
            <p:nvPr/>
          </p:nvSpPr>
          <p:spPr>
            <a:xfrm>
              <a:off x="1133028" y="139726"/>
              <a:ext cx="4193449" cy="1098507"/>
            </a:xfrm>
            <a:prstGeom prst="rect">
              <a:avLst/>
            </a:prstGeom>
          </p:spPr>
          <p:txBody>
            <a:bodyPr lIns="0" tIns="0" rIns="0" bIns="0" rtlCol="0" anchor="t">
              <a:spAutoFit/>
            </a:bodyPr>
            <a:lstStyle/>
            <a:p>
              <a:pPr algn="ctr" defTabSz="609600">
                <a:lnSpc>
                  <a:spcPts val="4665"/>
                </a:lnSpc>
                <a:spcBef>
                  <a:spcPct val="0"/>
                </a:spcBef>
              </a:pPr>
              <a:r>
                <a:rPr lang="en-US" sz="3335" dirty="0" err="1">
                  <a:solidFill>
                    <a:srgbClr val="000000"/>
                  </a:solidFill>
                  <a:latin typeface="Cambria Bold"/>
                </a:rPr>
                <a:t>Đoạn</a:t>
              </a:r>
              <a:r>
                <a:rPr lang="en-US" sz="3335" dirty="0">
                  <a:solidFill>
                    <a:srgbClr val="000000"/>
                  </a:solidFill>
                  <a:latin typeface="Cambria Bold"/>
                </a:rPr>
                <a:t> 1</a:t>
              </a:r>
              <a:endParaRPr lang="en-US" sz="3335" dirty="0">
                <a:solidFill>
                  <a:srgbClr val="000000"/>
                </a:solidFill>
                <a:latin typeface="Cambria Bold"/>
              </a:endParaRPr>
            </a:p>
          </p:txBody>
        </p:sp>
      </p:grpSp>
      <p:grpSp>
        <p:nvGrpSpPr>
          <p:cNvPr id="37" name="Group 11"/>
          <p:cNvGrpSpPr/>
          <p:nvPr/>
        </p:nvGrpSpPr>
        <p:grpSpPr>
          <a:xfrm>
            <a:off x="763555" y="3022218"/>
            <a:ext cx="3229753" cy="750385"/>
            <a:chOff x="0" y="0"/>
            <a:chExt cx="6459505" cy="1500771"/>
          </a:xfrm>
        </p:grpSpPr>
        <p:sp>
          <p:nvSpPr>
            <p:cNvPr id="38" name="Freeform 12"/>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00"/>
              <a:endParaRPr lang="en-US" sz="1200">
                <a:solidFill>
                  <a:prstClr val="black"/>
                </a:solidFill>
                <a:latin typeface="Calibri" panose="020F0502020204030204"/>
              </a:endParaRPr>
            </a:p>
          </p:txBody>
        </p:sp>
        <p:sp>
          <p:nvSpPr>
            <p:cNvPr id="39" name="TextBox 13"/>
            <p:cNvSpPr txBox="1"/>
            <p:nvPr/>
          </p:nvSpPr>
          <p:spPr>
            <a:xfrm>
              <a:off x="1133028" y="139726"/>
              <a:ext cx="4193449" cy="1098507"/>
            </a:xfrm>
            <a:prstGeom prst="rect">
              <a:avLst/>
            </a:prstGeom>
          </p:spPr>
          <p:txBody>
            <a:bodyPr lIns="0" tIns="0" rIns="0" bIns="0" rtlCol="0" anchor="t">
              <a:spAutoFit/>
            </a:bodyPr>
            <a:lstStyle/>
            <a:p>
              <a:pPr algn="ctr" defTabSz="609600">
                <a:lnSpc>
                  <a:spcPts val="4665"/>
                </a:lnSpc>
                <a:spcBef>
                  <a:spcPct val="0"/>
                </a:spcBef>
              </a:pPr>
              <a:r>
                <a:rPr lang="en-US" sz="3335">
                  <a:solidFill>
                    <a:srgbClr val="000000"/>
                  </a:solidFill>
                  <a:latin typeface="Cambria Bold"/>
                </a:rPr>
                <a:t>Đoạn 2</a:t>
              </a:r>
              <a:endParaRPr lang="en-US" sz="3335">
                <a:solidFill>
                  <a:srgbClr val="000000"/>
                </a:solidFill>
                <a:latin typeface="Cambria Bold"/>
              </a:endParaRPr>
            </a:p>
          </p:txBody>
        </p:sp>
      </p:grpSp>
      <p:grpSp>
        <p:nvGrpSpPr>
          <p:cNvPr id="40" name="Group 14"/>
          <p:cNvGrpSpPr/>
          <p:nvPr/>
        </p:nvGrpSpPr>
        <p:grpSpPr>
          <a:xfrm>
            <a:off x="666750" y="4196585"/>
            <a:ext cx="3229753" cy="750385"/>
            <a:chOff x="0" y="0"/>
            <a:chExt cx="6459505" cy="1500771"/>
          </a:xfrm>
        </p:grpSpPr>
        <p:sp>
          <p:nvSpPr>
            <p:cNvPr id="41" name="Freeform 15"/>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00"/>
              <a:endParaRPr lang="en-US" sz="1200">
                <a:solidFill>
                  <a:prstClr val="black"/>
                </a:solidFill>
                <a:latin typeface="Calibri" panose="020F0502020204030204"/>
              </a:endParaRPr>
            </a:p>
          </p:txBody>
        </p:sp>
        <p:sp>
          <p:nvSpPr>
            <p:cNvPr id="42" name="TextBox 16"/>
            <p:cNvSpPr txBox="1"/>
            <p:nvPr/>
          </p:nvSpPr>
          <p:spPr>
            <a:xfrm>
              <a:off x="1133028" y="139726"/>
              <a:ext cx="4193449" cy="1098507"/>
            </a:xfrm>
            <a:prstGeom prst="rect">
              <a:avLst/>
            </a:prstGeom>
          </p:spPr>
          <p:txBody>
            <a:bodyPr lIns="0" tIns="0" rIns="0" bIns="0" rtlCol="0" anchor="t">
              <a:spAutoFit/>
            </a:bodyPr>
            <a:lstStyle/>
            <a:p>
              <a:pPr algn="ctr" defTabSz="609600">
                <a:lnSpc>
                  <a:spcPts val="4665"/>
                </a:lnSpc>
                <a:spcBef>
                  <a:spcPct val="0"/>
                </a:spcBef>
              </a:pPr>
              <a:r>
                <a:rPr lang="en-US" sz="3335">
                  <a:solidFill>
                    <a:srgbClr val="000000"/>
                  </a:solidFill>
                  <a:latin typeface="Cambria Bold"/>
                </a:rPr>
                <a:t>Đoạn 3</a:t>
              </a:r>
              <a:endParaRPr lang="en-US" sz="3335">
                <a:solidFill>
                  <a:srgbClr val="000000"/>
                </a:solidFill>
                <a:latin typeface="Cambria Bold"/>
              </a:endParaRPr>
            </a:p>
          </p:txBody>
        </p:sp>
      </p:grpSp>
      <p:sp>
        <p:nvSpPr>
          <p:cNvPr id="43" name="TextBox 17"/>
          <p:cNvSpPr txBox="1"/>
          <p:nvPr/>
        </p:nvSpPr>
        <p:spPr>
          <a:xfrm>
            <a:off x="4262954" y="1786157"/>
            <a:ext cx="6881406" cy="631968"/>
          </a:xfrm>
          <a:prstGeom prst="rect">
            <a:avLst/>
          </a:prstGeom>
        </p:spPr>
        <p:txBody>
          <a:bodyPr lIns="0" tIns="0" rIns="0" bIns="0" rtlCol="0" anchor="t">
            <a:spAutoFit/>
          </a:bodyPr>
          <a:lstStyle/>
          <a:p>
            <a:pPr defTabSz="609600">
              <a:lnSpc>
                <a:spcPts val="5600"/>
              </a:lnSpc>
            </a:pPr>
            <a:r>
              <a:rPr lang="vi-VN" sz="3200" dirty="0">
                <a:solidFill>
                  <a:srgbClr val="000000"/>
                </a:solidFill>
                <a:latin typeface="Cambria" panose="02040503050406030204"/>
              </a:rPr>
              <a:t>Từ đầu đến </a:t>
            </a:r>
            <a:r>
              <a:rPr lang="vi-VN" sz="3200" b="1" i="1" dirty="0">
                <a:solidFill>
                  <a:srgbClr val="000000"/>
                </a:solidFill>
                <a:latin typeface="Cambria" panose="02040503050406030204"/>
              </a:rPr>
              <a:t>“trong nước biển nữa.”</a:t>
            </a:r>
            <a:endParaRPr lang="en-US" sz="3200" b="1" i="1" dirty="0">
              <a:solidFill>
                <a:srgbClr val="000000"/>
              </a:solidFill>
              <a:latin typeface="Cambria" panose="02040503050406030204"/>
            </a:endParaRPr>
          </a:p>
        </p:txBody>
      </p:sp>
      <p:sp>
        <p:nvSpPr>
          <p:cNvPr id="44" name="TextBox 18"/>
          <p:cNvSpPr txBox="1"/>
          <p:nvPr/>
        </p:nvSpPr>
        <p:spPr>
          <a:xfrm>
            <a:off x="4067810" y="2975610"/>
            <a:ext cx="5656580" cy="717550"/>
          </a:xfrm>
          <a:prstGeom prst="rect">
            <a:avLst/>
          </a:prstGeom>
        </p:spPr>
        <p:txBody>
          <a:bodyPr wrap="square" lIns="0" tIns="0" rIns="0" bIns="0" rtlCol="0" anchor="t">
            <a:spAutoFit/>
          </a:bodyPr>
          <a:lstStyle/>
          <a:p>
            <a:pPr defTabSz="609600">
              <a:lnSpc>
                <a:spcPts val="5600"/>
              </a:lnSpc>
            </a:pPr>
            <a:r>
              <a:rPr lang="en-US" sz="3200" dirty="0" err="1">
                <a:solidFill>
                  <a:srgbClr val="000000"/>
                </a:solidFill>
                <a:latin typeface="Cambria" panose="02040503050406030204"/>
              </a:rPr>
              <a:t>Tiếp</a:t>
            </a:r>
            <a:r>
              <a:rPr lang="en-US" sz="3200" dirty="0">
                <a:solidFill>
                  <a:srgbClr val="000000"/>
                </a:solidFill>
                <a:latin typeface="Cambria" panose="02040503050406030204"/>
              </a:rPr>
              <a:t> </a:t>
            </a:r>
            <a:r>
              <a:rPr lang="en-US" sz="3200" dirty="0" err="1">
                <a:solidFill>
                  <a:srgbClr val="000000"/>
                </a:solidFill>
                <a:latin typeface="Cambria" panose="02040503050406030204"/>
              </a:rPr>
              <a:t>theo</a:t>
            </a:r>
            <a:r>
              <a:rPr lang="en-US" sz="3200" dirty="0">
                <a:solidFill>
                  <a:srgbClr val="000000"/>
                </a:solidFill>
                <a:latin typeface="Cambria" panose="02040503050406030204"/>
              </a:rPr>
              <a:t> </a:t>
            </a:r>
            <a:r>
              <a:rPr lang="en-US" sz="3200" dirty="0" err="1">
                <a:solidFill>
                  <a:srgbClr val="000000"/>
                </a:solidFill>
                <a:latin typeface="Cambria" panose="02040503050406030204"/>
              </a:rPr>
              <a:t>đến</a:t>
            </a:r>
            <a:r>
              <a:rPr lang="en-US" sz="3200" dirty="0">
                <a:solidFill>
                  <a:srgbClr val="000000"/>
                </a:solidFill>
                <a:latin typeface="Cambria" panose="02040503050406030204"/>
              </a:rPr>
              <a:t> </a:t>
            </a:r>
            <a:r>
              <a:rPr lang="en-US" sz="3200" b="1" i="1" dirty="0">
                <a:solidFill>
                  <a:srgbClr val="000000"/>
                </a:solidFill>
                <a:latin typeface="Cambria" panose="02040503050406030204"/>
              </a:rPr>
              <a:t>“</a:t>
            </a:r>
            <a:r>
              <a:rPr lang="en-US" sz="3200" b="1" i="1" dirty="0" err="1">
                <a:solidFill>
                  <a:srgbClr val="000000"/>
                </a:solidFill>
                <a:latin typeface="Cambria" panose="02040503050406030204"/>
              </a:rPr>
              <a:t>nhiều</a:t>
            </a:r>
            <a:r>
              <a:rPr lang="en-US" sz="3200" b="1" i="1" dirty="0">
                <a:solidFill>
                  <a:srgbClr val="000000"/>
                </a:solidFill>
                <a:latin typeface="Cambria" panose="02040503050406030204"/>
              </a:rPr>
              <a:t> </a:t>
            </a:r>
            <a:r>
              <a:rPr lang="en-US" sz="3200" b="1" i="1" dirty="0" err="1">
                <a:solidFill>
                  <a:srgbClr val="000000"/>
                </a:solidFill>
                <a:latin typeface="Cambria" panose="02040503050406030204"/>
              </a:rPr>
              <a:t>lớp</a:t>
            </a:r>
            <a:r>
              <a:rPr lang="en-US" sz="3200" b="1" i="1" dirty="0">
                <a:solidFill>
                  <a:srgbClr val="000000"/>
                </a:solidFill>
                <a:latin typeface="Cambria" panose="02040503050406030204"/>
              </a:rPr>
              <a:t> </a:t>
            </a:r>
            <a:r>
              <a:rPr lang="en-US" sz="3200" b="1" i="1" dirty="0" err="1">
                <a:solidFill>
                  <a:srgbClr val="000000"/>
                </a:solidFill>
                <a:latin typeface="Cambria" panose="02040503050406030204"/>
              </a:rPr>
              <a:t>áo</a:t>
            </a:r>
            <a:r>
              <a:rPr lang="en-US" sz="3200" b="1" i="1" dirty="0">
                <a:solidFill>
                  <a:srgbClr val="000000"/>
                </a:solidFill>
                <a:latin typeface="Cambria" panose="02040503050406030204"/>
              </a:rPr>
              <a:t>”.</a:t>
            </a:r>
            <a:endParaRPr lang="en-US" sz="3200" b="1" i="1" dirty="0">
              <a:solidFill>
                <a:srgbClr val="000000"/>
              </a:solidFill>
              <a:latin typeface="Cambria Bold"/>
            </a:endParaRPr>
          </a:p>
        </p:txBody>
      </p:sp>
      <p:sp>
        <p:nvSpPr>
          <p:cNvPr id="45" name="TextBox 19"/>
          <p:cNvSpPr txBox="1"/>
          <p:nvPr/>
        </p:nvSpPr>
        <p:spPr>
          <a:xfrm>
            <a:off x="4262953" y="4184428"/>
            <a:ext cx="6490771" cy="655244"/>
          </a:xfrm>
          <a:prstGeom prst="rect">
            <a:avLst/>
          </a:prstGeom>
        </p:spPr>
        <p:txBody>
          <a:bodyPr wrap="square" lIns="0" tIns="0" rIns="0" bIns="0" rtlCol="0" anchor="t">
            <a:spAutoFit/>
          </a:bodyPr>
          <a:lstStyle/>
          <a:p>
            <a:pPr defTabSz="609600">
              <a:lnSpc>
                <a:spcPts val="5600"/>
              </a:lnSpc>
            </a:pPr>
            <a:r>
              <a:rPr lang="en-US" sz="3200" dirty="0" err="1">
                <a:solidFill>
                  <a:srgbClr val="000000"/>
                </a:solidFill>
                <a:latin typeface="Cambria" panose="02040503050406030204"/>
              </a:rPr>
              <a:t>Tiếp</a:t>
            </a:r>
            <a:r>
              <a:rPr lang="en-US" sz="3200" dirty="0">
                <a:solidFill>
                  <a:srgbClr val="000000"/>
                </a:solidFill>
                <a:latin typeface="Cambria" panose="02040503050406030204"/>
              </a:rPr>
              <a:t> </a:t>
            </a:r>
            <a:r>
              <a:rPr lang="en-US" sz="3200" dirty="0" err="1">
                <a:solidFill>
                  <a:srgbClr val="000000"/>
                </a:solidFill>
                <a:latin typeface="Cambria" panose="02040503050406030204"/>
              </a:rPr>
              <a:t>theo</a:t>
            </a:r>
            <a:r>
              <a:rPr lang="en-US" sz="3200" dirty="0">
                <a:solidFill>
                  <a:srgbClr val="000000"/>
                </a:solidFill>
                <a:latin typeface="Cambria" panose="02040503050406030204"/>
              </a:rPr>
              <a:t> </a:t>
            </a:r>
            <a:r>
              <a:rPr lang="en-US" sz="3200" dirty="0" err="1">
                <a:solidFill>
                  <a:srgbClr val="000000"/>
                </a:solidFill>
                <a:latin typeface="Cambria" panose="02040503050406030204"/>
              </a:rPr>
              <a:t>đến</a:t>
            </a:r>
            <a:r>
              <a:rPr lang="en-US" sz="3200" dirty="0">
                <a:solidFill>
                  <a:srgbClr val="000000"/>
                </a:solidFill>
                <a:latin typeface="Cambria" panose="02040503050406030204"/>
              </a:rPr>
              <a:t> </a:t>
            </a:r>
            <a:r>
              <a:rPr lang="en-US" sz="3200" b="1" i="1" dirty="0">
                <a:solidFill>
                  <a:srgbClr val="000000"/>
                </a:solidFill>
                <a:latin typeface="Cambria" panose="02040503050406030204"/>
              </a:rPr>
              <a:t>“</a:t>
            </a:r>
            <a:r>
              <a:rPr lang="en-US" sz="3200" b="1" i="1" dirty="0" err="1">
                <a:solidFill>
                  <a:srgbClr val="000000"/>
                </a:solidFill>
                <a:latin typeface="Cambria" panose="02040503050406030204"/>
              </a:rPr>
              <a:t>thành</a:t>
            </a:r>
            <a:r>
              <a:rPr lang="en-US" sz="3200" b="1" i="1" dirty="0">
                <a:solidFill>
                  <a:srgbClr val="000000"/>
                </a:solidFill>
                <a:latin typeface="Cambria" panose="02040503050406030204"/>
              </a:rPr>
              <a:t> </a:t>
            </a:r>
            <a:r>
              <a:rPr lang="en-US" sz="3200" b="1" i="1" dirty="0" err="1">
                <a:solidFill>
                  <a:srgbClr val="000000"/>
                </a:solidFill>
                <a:latin typeface="Cambria" panose="02040503050406030204"/>
              </a:rPr>
              <a:t>núi</a:t>
            </a:r>
            <a:r>
              <a:rPr lang="en-US" sz="3200" b="1" i="1" dirty="0">
                <a:solidFill>
                  <a:srgbClr val="000000"/>
                </a:solidFill>
                <a:latin typeface="Cambria" panose="02040503050406030204"/>
              </a:rPr>
              <a:t> </a:t>
            </a:r>
            <a:r>
              <a:rPr lang="en-US" sz="3200" b="1" i="1" dirty="0" err="1">
                <a:solidFill>
                  <a:srgbClr val="000000"/>
                </a:solidFill>
                <a:latin typeface="Cambria" panose="02040503050406030204"/>
              </a:rPr>
              <a:t>lửa</a:t>
            </a:r>
            <a:r>
              <a:rPr lang="en-US" sz="3200" b="1" i="1" dirty="0">
                <a:solidFill>
                  <a:srgbClr val="000000"/>
                </a:solidFill>
                <a:latin typeface="Cambria" panose="02040503050406030204"/>
              </a:rPr>
              <a:t>”.</a:t>
            </a:r>
            <a:endParaRPr lang="en-US" sz="3200" b="1" i="1" dirty="0">
              <a:solidFill>
                <a:srgbClr val="000000"/>
              </a:solidFill>
              <a:latin typeface="Cambria" panose="02040503050406030204"/>
            </a:endParaRPr>
          </a:p>
        </p:txBody>
      </p:sp>
      <p:pic>
        <p:nvPicPr>
          <p:cNvPr id="46" name="Picture 45"/>
          <p:cNvPicPr>
            <a:picLocks noChangeAspect="1"/>
          </p:cNvPicPr>
          <p:nvPr/>
        </p:nvPicPr>
        <p:blipFill>
          <a:blip r:embed="rId5"/>
          <a:stretch>
            <a:fillRect/>
          </a:stretch>
        </p:blipFill>
        <p:spPr>
          <a:xfrm>
            <a:off x="2409527" y="327229"/>
            <a:ext cx="7409314" cy="1251821"/>
          </a:xfrm>
          <a:prstGeom prst="rect">
            <a:avLst/>
          </a:prstGeom>
        </p:spPr>
      </p:pic>
      <p:grpSp>
        <p:nvGrpSpPr>
          <p:cNvPr id="47" name="Group 14"/>
          <p:cNvGrpSpPr/>
          <p:nvPr/>
        </p:nvGrpSpPr>
        <p:grpSpPr>
          <a:xfrm>
            <a:off x="714375" y="5139560"/>
            <a:ext cx="3229753" cy="750385"/>
            <a:chOff x="0" y="0"/>
            <a:chExt cx="6459505" cy="1500771"/>
          </a:xfrm>
        </p:grpSpPr>
        <p:sp>
          <p:nvSpPr>
            <p:cNvPr id="48" name="Freeform 15"/>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00"/>
              <a:endParaRPr lang="en-US" sz="1200">
                <a:solidFill>
                  <a:prstClr val="black"/>
                </a:solidFill>
                <a:latin typeface="Calibri" panose="020F0502020204030204"/>
              </a:endParaRPr>
            </a:p>
          </p:txBody>
        </p:sp>
        <p:sp>
          <p:nvSpPr>
            <p:cNvPr id="49" name="TextBox 16"/>
            <p:cNvSpPr txBox="1"/>
            <p:nvPr/>
          </p:nvSpPr>
          <p:spPr>
            <a:xfrm>
              <a:off x="1133028" y="139726"/>
              <a:ext cx="4193449" cy="1098507"/>
            </a:xfrm>
            <a:prstGeom prst="rect">
              <a:avLst/>
            </a:prstGeom>
          </p:spPr>
          <p:txBody>
            <a:bodyPr lIns="0" tIns="0" rIns="0" bIns="0" rtlCol="0" anchor="t">
              <a:spAutoFit/>
            </a:bodyPr>
            <a:lstStyle/>
            <a:p>
              <a:pPr algn="ctr" defTabSz="609600">
                <a:lnSpc>
                  <a:spcPts val="4665"/>
                </a:lnSpc>
                <a:spcBef>
                  <a:spcPct val="0"/>
                </a:spcBef>
              </a:pPr>
              <a:r>
                <a:rPr lang="en-US" sz="3335" dirty="0" err="1">
                  <a:solidFill>
                    <a:srgbClr val="000000"/>
                  </a:solidFill>
                  <a:latin typeface="Cambria Bold"/>
                </a:rPr>
                <a:t>Đoạn</a:t>
              </a:r>
              <a:r>
                <a:rPr lang="en-US" sz="3335" dirty="0">
                  <a:solidFill>
                    <a:srgbClr val="000000"/>
                  </a:solidFill>
                  <a:latin typeface="Cambria Bold"/>
                </a:rPr>
                <a:t> 4</a:t>
              </a:r>
              <a:endParaRPr lang="en-US" sz="3335" dirty="0">
                <a:solidFill>
                  <a:srgbClr val="000000"/>
                </a:solidFill>
                <a:latin typeface="Cambria Bold"/>
              </a:endParaRPr>
            </a:p>
          </p:txBody>
        </p:sp>
      </p:grpSp>
      <p:sp>
        <p:nvSpPr>
          <p:cNvPr id="50" name="TextBox 19"/>
          <p:cNvSpPr txBox="1"/>
          <p:nvPr/>
        </p:nvSpPr>
        <p:spPr>
          <a:xfrm>
            <a:off x="4310578" y="5127403"/>
            <a:ext cx="6490771" cy="655244"/>
          </a:xfrm>
          <a:prstGeom prst="rect">
            <a:avLst/>
          </a:prstGeom>
        </p:spPr>
        <p:txBody>
          <a:bodyPr wrap="square" lIns="0" tIns="0" rIns="0" bIns="0" rtlCol="0" anchor="t">
            <a:spAutoFit/>
          </a:bodyPr>
          <a:lstStyle/>
          <a:p>
            <a:pPr defTabSz="609600">
              <a:lnSpc>
                <a:spcPts val="5600"/>
              </a:lnSpc>
            </a:pPr>
            <a:r>
              <a:rPr lang="en-US" sz="3200" dirty="0" err="1">
                <a:solidFill>
                  <a:srgbClr val="000000"/>
                </a:solidFill>
                <a:latin typeface="Cambria" panose="02040503050406030204"/>
              </a:rPr>
              <a:t>Đoạn</a:t>
            </a:r>
            <a:r>
              <a:rPr lang="en-US" sz="3200" dirty="0">
                <a:solidFill>
                  <a:srgbClr val="000000"/>
                </a:solidFill>
                <a:latin typeface="Cambria" panose="02040503050406030204"/>
              </a:rPr>
              <a:t> </a:t>
            </a:r>
            <a:r>
              <a:rPr lang="en-US" sz="3200" dirty="0" err="1">
                <a:solidFill>
                  <a:srgbClr val="000000"/>
                </a:solidFill>
                <a:latin typeface="Cambria" panose="02040503050406030204"/>
              </a:rPr>
              <a:t>còn</a:t>
            </a:r>
            <a:r>
              <a:rPr lang="en-US" sz="3200" dirty="0">
                <a:solidFill>
                  <a:srgbClr val="000000"/>
                </a:solidFill>
                <a:latin typeface="Cambria" panose="02040503050406030204"/>
              </a:rPr>
              <a:t> </a:t>
            </a:r>
            <a:r>
              <a:rPr lang="en-US" sz="3200" dirty="0" err="1">
                <a:solidFill>
                  <a:srgbClr val="000000"/>
                </a:solidFill>
                <a:latin typeface="Cambria" panose="02040503050406030204"/>
              </a:rPr>
              <a:t>lại</a:t>
            </a:r>
            <a:r>
              <a:rPr lang="en-US" sz="3200" dirty="0">
                <a:solidFill>
                  <a:srgbClr val="000000"/>
                </a:solidFill>
                <a:latin typeface="Cambria" panose="02040503050406030204"/>
              </a:rPr>
              <a:t>.</a:t>
            </a:r>
            <a:endParaRPr lang="en-US" sz="3200" b="1" i="1" dirty="0">
              <a:solidFill>
                <a:srgbClr val="000000"/>
              </a:solidFill>
              <a:latin typeface="Cambria" panose="02040503050406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randombar(horizontal)">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randombar(horizontal)">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randombar(horizontal)">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randombar(horizontal)">
                                      <p:cBhvr>
                                        <p:cTn id="34" dur="500"/>
                                        <p:tgtEl>
                                          <p:spTgt spid="47"/>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randombar(horizontal)">
                                      <p:cBhvr>
                                        <p:cTn id="3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50" grpId="0"/>
    </p:bldLst>
  </p:timing>
</p:sld>
</file>

<file path=ppt/tags/tag1.xml><?xml version="1.0" encoding="utf-8"?>
<p:tagLst xmlns:p="http://schemas.openxmlformats.org/presentationml/2006/main">
  <p:tag name="TIMING" val="|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4478</Words>
  <Application>WPS Presentation</Application>
  <PresentationFormat>Widescreen</PresentationFormat>
  <Paragraphs>161</Paragraphs>
  <Slides>33</Slides>
  <Notes>1</Notes>
  <HiddenSlides>0</HiddenSlides>
  <MMClips>2</MMClips>
  <ScaleCrop>false</ScaleCrop>
  <HeadingPairs>
    <vt:vector size="6" baseType="variant">
      <vt:variant>
        <vt:lpstr>已用的字体</vt:lpstr>
      </vt:variant>
      <vt:variant>
        <vt:i4>12</vt:i4>
      </vt:variant>
      <vt:variant>
        <vt:lpstr>主题</vt:lpstr>
      </vt:variant>
      <vt:variant>
        <vt:i4>13</vt:i4>
      </vt:variant>
      <vt:variant>
        <vt:lpstr>幻灯片标题</vt:lpstr>
      </vt:variant>
      <vt:variant>
        <vt:i4>33</vt:i4>
      </vt:variant>
    </vt:vector>
  </HeadingPairs>
  <TitlesOfParts>
    <vt:vector size="58" baseType="lpstr">
      <vt:lpstr>Arial</vt:lpstr>
      <vt:lpstr>SimSun</vt:lpstr>
      <vt:lpstr>Wingdings</vt:lpstr>
      <vt:lpstr>Calibri</vt:lpstr>
      <vt:lpstr>Arial</vt:lpstr>
      <vt:lpstr>Cambria</vt:lpstr>
      <vt:lpstr>Times New Roman</vt:lpstr>
      <vt:lpstr>Cambria Bold</vt:lpstr>
      <vt:lpstr>Cambria</vt:lpstr>
      <vt:lpstr>Microsoft YaHei</vt:lpstr>
      <vt:lpstr>Arial Unicode MS</vt:lpstr>
      <vt:lpstr>Calibri Light</vt:lpstr>
      <vt:lpstr>Office Theme</vt:lpstr>
      <vt:lpstr>1_Custom Design</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Gấm Bùi Thị</cp:lastModifiedBy>
  <cp:revision>42</cp:revision>
  <dcterms:created xsi:type="dcterms:W3CDTF">2024-07-21T01:54:00Z</dcterms:created>
  <dcterms:modified xsi:type="dcterms:W3CDTF">2024-10-11T12:16:28Z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8486E15ACF384115A2D7B0EEACC3C3C4_12</vt:lpwstr>
  </property>
  <property fmtid="{D5CDD505-2E9C-101B-9397-08002B2CF9AE}" pid="3" name="KSOProductBuildVer">
    <vt:lpwstr>1033-12.2.0.18283</vt:lpwstr>
  </property>
</Properties>
</file>