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6"/>
  </p:notesMasterIdLst>
  <p:sldIdLst>
    <p:sldId id="256" r:id="rId2"/>
    <p:sldId id="257" r:id="rId3"/>
    <p:sldId id="258" r:id="rId4"/>
    <p:sldId id="262" r:id="rId5"/>
    <p:sldId id="260" r:id="rId6"/>
    <p:sldId id="259" r:id="rId7"/>
    <p:sldId id="261" r:id="rId8"/>
    <p:sldId id="263" r:id="rId9"/>
    <p:sldId id="264" r:id="rId10"/>
    <p:sldId id="266" r:id="rId11"/>
    <p:sldId id="267" r:id="rId12"/>
    <p:sldId id="269" r:id="rId13"/>
    <p:sldId id="270" r:id="rId14"/>
    <p:sldId id="268" r:id="rId15"/>
    <p:sldId id="271" r:id="rId16"/>
    <p:sldId id="272" r:id="rId17"/>
    <p:sldId id="273" r:id="rId18"/>
    <p:sldId id="274" r:id="rId19"/>
    <p:sldId id="275" r:id="rId20"/>
    <p:sldId id="276" r:id="rId21"/>
    <p:sldId id="277" r:id="rId22"/>
    <p:sldId id="278" r:id="rId23"/>
    <p:sldId id="279" r:id="rId24"/>
    <p:sldId id="28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D5A7"/>
    <a:srgbClr val="DE752D"/>
    <a:srgbClr val="66382E"/>
    <a:srgbClr val="BA6124"/>
    <a:srgbClr val="F09971"/>
    <a:srgbClr val="FFB655"/>
    <a:srgbClr val="77412F"/>
    <a:srgbClr val="FFFAD4"/>
    <a:srgbClr val="C8FFF9"/>
    <a:srgbClr val="4949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4" d="100"/>
          <a:sy n="64" d="100"/>
        </p:scale>
        <p:origin x="95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3-5097-4F7C-9ED9-921AB54F758C}"/>
              </c:ext>
            </c:extLst>
          </c:dPt>
          <c:dPt>
            <c:idx val="1"/>
            <c:bubble3D val="0"/>
            <c:spPr>
              <a:solidFill>
                <a:srgbClr val="7030A0"/>
              </a:solidFill>
              <a:ln w="19050">
                <a:solidFill>
                  <a:schemeClr val="lt1"/>
                </a:solidFill>
              </a:ln>
              <a:effectLst/>
            </c:spPr>
            <c:extLst>
              <c:ext xmlns:c16="http://schemas.microsoft.com/office/drawing/2014/chart" uri="{C3380CC4-5D6E-409C-BE32-E72D297353CC}">
                <c16:uniqueId val="{00000004-5097-4F7C-9ED9-921AB54F758C}"/>
              </c:ext>
            </c:extLst>
          </c:dPt>
          <c:dPt>
            <c:idx val="2"/>
            <c:bubble3D val="0"/>
            <c:spPr>
              <a:solidFill>
                <a:schemeClr val="bg1"/>
              </a:solidFill>
              <a:ln w="19050">
                <a:solidFill>
                  <a:schemeClr val="lt1"/>
                </a:solidFill>
              </a:ln>
              <a:effectLst/>
            </c:spPr>
            <c:extLst>
              <c:ext xmlns:c16="http://schemas.microsoft.com/office/drawing/2014/chart" uri="{C3380CC4-5D6E-409C-BE32-E72D297353CC}">
                <c16:uniqueId val="{00000005-5097-4F7C-9ED9-921AB54F758C}"/>
              </c:ext>
            </c:extLst>
          </c:dPt>
          <c:dPt>
            <c:idx val="3"/>
            <c:bubble3D val="0"/>
            <c:spPr>
              <a:solidFill>
                <a:srgbClr val="00B0F0"/>
              </a:solidFill>
              <a:ln w="19050">
                <a:solidFill>
                  <a:schemeClr val="lt1"/>
                </a:solidFill>
              </a:ln>
              <a:effectLst/>
            </c:spPr>
            <c:extLst>
              <c:ext xmlns:c16="http://schemas.microsoft.com/office/drawing/2014/chart" uri="{C3380CC4-5D6E-409C-BE32-E72D297353CC}">
                <c16:uniqueId val="{00000002-5097-4F7C-9ED9-921AB54F758C}"/>
              </c:ext>
            </c:extLst>
          </c:dPt>
          <c:cat>
            <c:strRef>
              <c:f>Sheet1!$A$2:$A$5</c:f>
              <c:strCache>
                <c:ptCount val="4"/>
                <c:pt idx="0">
                  <c:v>Đỏ</c:v>
                </c:pt>
                <c:pt idx="1">
                  <c:v>Tím</c:v>
                </c:pt>
                <c:pt idx="2">
                  <c:v>Trắng</c:v>
                </c:pt>
                <c:pt idx="3">
                  <c:v>Xanh</c:v>
                </c:pt>
              </c:strCache>
            </c:strRef>
          </c:cat>
          <c:val>
            <c:numRef>
              <c:f>Sheet1!$B$2:$B$5</c:f>
              <c:numCache>
                <c:formatCode>General</c:formatCode>
                <c:ptCount val="4"/>
                <c:pt idx="0">
                  <c:v>25</c:v>
                </c:pt>
                <c:pt idx="1">
                  <c:v>15</c:v>
                </c:pt>
                <c:pt idx="2">
                  <c:v>20</c:v>
                </c:pt>
                <c:pt idx="3">
                  <c:v>40</c:v>
                </c:pt>
              </c:numCache>
            </c:numRef>
          </c:val>
          <c:extLst>
            <c:ext xmlns:c16="http://schemas.microsoft.com/office/drawing/2014/chart" uri="{C3380CC4-5D6E-409C-BE32-E72D297353CC}">
              <c16:uniqueId val="{00000000-5097-4F7C-9ED9-921AB54F758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1-C00E-4DA1-9A8F-EA9FBC2B5961}"/>
              </c:ext>
            </c:extLst>
          </c:dPt>
          <c:dPt>
            <c:idx val="1"/>
            <c:bubble3D val="0"/>
            <c:spPr>
              <a:solidFill>
                <a:srgbClr val="7030A0"/>
              </a:solidFill>
              <a:ln w="19050">
                <a:solidFill>
                  <a:schemeClr val="lt1"/>
                </a:solidFill>
              </a:ln>
              <a:effectLst/>
            </c:spPr>
            <c:extLst>
              <c:ext xmlns:c16="http://schemas.microsoft.com/office/drawing/2014/chart" uri="{C3380CC4-5D6E-409C-BE32-E72D297353CC}">
                <c16:uniqueId val="{00000003-C00E-4DA1-9A8F-EA9FBC2B5961}"/>
              </c:ext>
            </c:extLst>
          </c:dPt>
          <c:dPt>
            <c:idx val="2"/>
            <c:bubble3D val="0"/>
            <c:spPr>
              <a:solidFill>
                <a:schemeClr val="bg1"/>
              </a:solidFill>
              <a:ln w="19050">
                <a:solidFill>
                  <a:schemeClr val="lt1"/>
                </a:solidFill>
              </a:ln>
              <a:effectLst/>
            </c:spPr>
            <c:extLst>
              <c:ext xmlns:c16="http://schemas.microsoft.com/office/drawing/2014/chart" uri="{C3380CC4-5D6E-409C-BE32-E72D297353CC}">
                <c16:uniqueId val="{00000005-C00E-4DA1-9A8F-EA9FBC2B5961}"/>
              </c:ext>
            </c:extLst>
          </c:dPt>
          <c:dPt>
            <c:idx val="3"/>
            <c:bubble3D val="0"/>
            <c:spPr>
              <a:solidFill>
                <a:srgbClr val="00B0F0"/>
              </a:solidFill>
              <a:ln w="19050">
                <a:solidFill>
                  <a:schemeClr val="lt1"/>
                </a:solidFill>
              </a:ln>
              <a:effectLst/>
            </c:spPr>
            <c:extLst>
              <c:ext xmlns:c16="http://schemas.microsoft.com/office/drawing/2014/chart" uri="{C3380CC4-5D6E-409C-BE32-E72D297353CC}">
                <c16:uniqueId val="{00000007-C00E-4DA1-9A8F-EA9FBC2B5961}"/>
              </c:ext>
            </c:extLst>
          </c:dPt>
          <c:cat>
            <c:strRef>
              <c:f>Sheet1!$A$2:$A$5</c:f>
              <c:strCache>
                <c:ptCount val="4"/>
                <c:pt idx="0">
                  <c:v>Đỏ</c:v>
                </c:pt>
                <c:pt idx="1">
                  <c:v>Tím</c:v>
                </c:pt>
                <c:pt idx="2">
                  <c:v>Trắng</c:v>
                </c:pt>
                <c:pt idx="3">
                  <c:v>Xanh</c:v>
                </c:pt>
              </c:strCache>
            </c:strRef>
          </c:cat>
          <c:val>
            <c:numRef>
              <c:f>Sheet1!$B$2:$B$5</c:f>
              <c:numCache>
                <c:formatCode>General</c:formatCode>
                <c:ptCount val="4"/>
                <c:pt idx="0">
                  <c:v>25</c:v>
                </c:pt>
                <c:pt idx="1">
                  <c:v>15</c:v>
                </c:pt>
                <c:pt idx="2">
                  <c:v>20</c:v>
                </c:pt>
                <c:pt idx="3">
                  <c:v>40</c:v>
                </c:pt>
              </c:numCache>
            </c:numRef>
          </c:val>
          <c:extLst>
            <c:ext xmlns:c16="http://schemas.microsoft.com/office/drawing/2014/chart" uri="{C3380CC4-5D6E-409C-BE32-E72D297353CC}">
              <c16:uniqueId val="{00000008-C00E-4DA1-9A8F-EA9FBC2B596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2">
                  <a:shade val="58000"/>
                </a:schemeClr>
              </a:solidFill>
              <a:ln w="19050">
                <a:solidFill>
                  <a:schemeClr val="lt1"/>
                </a:solidFill>
              </a:ln>
              <a:effectLst/>
            </c:spPr>
            <c:extLst>
              <c:ext xmlns:c16="http://schemas.microsoft.com/office/drawing/2014/chart" uri="{C3380CC4-5D6E-409C-BE32-E72D297353CC}">
                <c16:uniqueId val="{00000001-35D5-4078-8237-1A4E39C161F0}"/>
              </c:ext>
            </c:extLst>
          </c:dPt>
          <c:dPt>
            <c:idx val="1"/>
            <c:bubble3D val="0"/>
            <c:spPr>
              <a:solidFill>
                <a:schemeClr val="accent2">
                  <a:shade val="86000"/>
                </a:schemeClr>
              </a:solidFill>
              <a:ln w="19050">
                <a:solidFill>
                  <a:schemeClr val="lt1"/>
                </a:solidFill>
              </a:ln>
              <a:effectLst/>
            </c:spPr>
            <c:extLst>
              <c:ext xmlns:c16="http://schemas.microsoft.com/office/drawing/2014/chart" uri="{C3380CC4-5D6E-409C-BE32-E72D297353CC}">
                <c16:uniqueId val="{00000003-35D5-4078-8237-1A4E39C161F0}"/>
              </c:ext>
            </c:extLst>
          </c:dPt>
          <c:dPt>
            <c:idx val="2"/>
            <c:bubble3D val="0"/>
            <c:spPr>
              <a:solidFill>
                <a:schemeClr val="accent2">
                  <a:tint val="86000"/>
                </a:schemeClr>
              </a:solidFill>
              <a:ln w="19050">
                <a:solidFill>
                  <a:schemeClr val="lt1"/>
                </a:solidFill>
              </a:ln>
              <a:effectLst/>
            </c:spPr>
            <c:extLst>
              <c:ext xmlns:c16="http://schemas.microsoft.com/office/drawing/2014/chart" uri="{C3380CC4-5D6E-409C-BE32-E72D297353CC}">
                <c16:uniqueId val="{00000005-35D5-4078-8237-1A4E39C161F0}"/>
              </c:ext>
            </c:extLst>
          </c:dPt>
          <c:dPt>
            <c:idx val="3"/>
            <c:bubble3D val="0"/>
            <c:spPr>
              <a:solidFill>
                <a:schemeClr val="accent2">
                  <a:tint val="58000"/>
                </a:schemeClr>
              </a:solidFill>
              <a:ln w="19050">
                <a:solidFill>
                  <a:schemeClr val="lt1"/>
                </a:solidFill>
              </a:ln>
              <a:effectLst/>
            </c:spPr>
            <c:extLst>
              <c:ext xmlns:c16="http://schemas.microsoft.com/office/drawing/2014/chart" uri="{C3380CC4-5D6E-409C-BE32-E72D297353CC}">
                <c16:uniqueId val="{00000007-35D5-4078-8237-1A4E39C161F0}"/>
              </c:ext>
            </c:extLst>
          </c:dPt>
          <c:cat>
            <c:strRef>
              <c:f>Sheet1!$A$2:$A$5</c:f>
              <c:strCache>
                <c:ptCount val="3"/>
                <c:pt idx="0">
                  <c:v>Học sinh trung bình</c:v>
                </c:pt>
                <c:pt idx="1">
                  <c:v>2nd Qtr</c:v>
                </c:pt>
                <c:pt idx="2">
                  <c:v>3rd Qtr</c:v>
                </c:pt>
              </c:strCache>
            </c:strRef>
          </c:cat>
          <c:val>
            <c:numRef>
              <c:f>Sheet1!$B$2:$B$5</c:f>
              <c:numCache>
                <c:formatCode>General</c:formatCode>
                <c:ptCount val="4"/>
                <c:pt idx="0">
                  <c:v>22.5</c:v>
                </c:pt>
                <c:pt idx="1">
                  <c:v>60</c:v>
                </c:pt>
                <c:pt idx="2">
                  <c:v>17.5</c:v>
                </c:pt>
              </c:numCache>
            </c:numRef>
          </c:val>
          <c:extLst>
            <c:ext xmlns:c16="http://schemas.microsoft.com/office/drawing/2014/chart" uri="{C3380CC4-5D6E-409C-BE32-E72D297353CC}">
              <c16:uniqueId val="{00000000-3106-4CF6-9D29-D22BC0BF4B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2">
                  <a:shade val="58000"/>
                </a:schemeClr>
              </a:solidFill>
              <a:ln w="19050">
                <a:solidFill>
                  <a:schemeClr val="lt1"/>
                </a:solidFill>
              </a:ln>
              <a:effectLst/>
            </c:spPr>
            <c:extLst>
              <c:ext xmlns:c16="http://schemas.microsoft.com/office/drawing/2014/chart" uri="{C3380CC4-5D6E-409C-BE32-E72D297353CC}">
                <c16:uniqueId val="{00000001-FF15-4C0C-B6E1-51433E9F438A}"/>
              </c:ext>
            </c:extLst>
          </c:dPt>
          <c:dPt>
            <c:idx val="1"/>
            <c:bubble3D val="0"/>
            <c:spPr>
              <a:solidFill>
                <a:schemeClr val="accent2">
                  <a:shade val="86000"/>
                </a:schemeClr>
              </a:solidFill>
              <a:ln w="19050">
                <a:solidFill>
                  <a:schemeClr val="lt1"/>
                </a:solidFill>
              </a:ln>
              <a:effectLst/>
            </c:spPr>
            <c:extLst>
              <c:ext xmlns:c16="http://schemas.microsoft.com/office/drawing/2014/chart" uri="{C3380CC4-5D6E-409C-BE32-E72D297353CC}">
                <c16:uniqueId val="{00000003-FF15-4C0C-B6E1-51433E9F438A}"/>
              </c:ext>
            </c:extLst>
          </c:dPt>
          <c:dPt>
            <c:idx val="2"/>
            <c:bubble3D val="0"/>
            <c:spPr>
              <a:solidFill>
                <a:schemeClr val="accent2">
                  <a:tint val="86000"/>
                </a:schemeClr>
              </a:solidFill>
              <a:ln w="19050">
                <a:solidFill>
                  <a:schemeClr val="lt1"/>
                </a:solidFill>
              </a:ln>
              <a:effectLst/>
            </c:spPr>
            <c:extLst>
              <c:ext xmlns:c16="http://schemas.microsoft.com/office/drawing/2014/chart" uri="{C3380CC4-5D6E-409C-BE32-E72D297353CC}">
                <c16:uniqueId val="{00000005-FF15-4C0C-B6E1-51433E9F438A}"/>
              </c:ext>
            </c:extLst>
          </c:dPt>
          <c:dPt>
            <c:idx val="3"/>
            <c:bubble3D val="0"/>
            <c:spPr>
              <a:solidFill>
                <a:schemeClr val="accent2">
                  <a:tint val="58000"/>
                </a:schemeClr>
              </a:solidFill>
              <a:ln w="19050">
                <a:solidFill>
                  <a:schemeClr val="lt1"/>
                </a:solidFill>
              </a:ln>
              <a:effectLst/>
            </c:spPr>
            <c:extLst>
              <c:ext xmlns:c16="http://schemas.microsoft.com/office/drawing/2014/chart" uri="{C3380CC4-5D6E-409C-BE32-E72D297353CC}">
                <c16:uniqueId val="{00000007-FF15-4C0C-B6E1-51433E9F438A}"/>
              </c:ext>
            </c:extLst>
          </c:dPt>
          <c:cat>
            <c:strRef>
              <c:f>Sheet1!$A$2:$A$5</c:f>
              <c:strCache>
                <c:ptCount val="3"/>
                <c:pt idx="0">
                  <c:v>Học sinh trung bình</c:v>
                </c:pt>
                <c:pt idx="1">
                  <c:v>2nd Qtr</c:v>
                </c:pt>
                <c:pt idx="2">
                  <c:v>3rd Qtr</c:v>
                </c:pt>
              </c:strCache>
            </c:strRef>
          </c:cat>
          <c:val>
            <c:numRef>
              <c:f>Sheet1!$B$2:$B$5</c:f>
              <c:numCache>
                <c:formatCode>General</c:formatCode>
                <c:ptCount val="4"/>
                <c:pt idx="0">
                  <c:v>22.5</c:v>
                </c:pt>
                <c:pt idx="1">
                  <c:v>60</c:v>
                </c:pt>
                <c:pt idx="2">
                  <c:v>17.5</c:v>
                </c:pt>
              </c:numCache>
            </c:numRef>
          </c:val>
          <c:extLst>
            <c:ext xmlns:c16="http://schemas.microsoft.com/office/drawing/2014/chart" uri="{C3380CC4-5D6E-409C-BE32-E72D297353CC}">
              <c16:uniqueId val="{00000008-FF15-4C0C-B6E1-51433E9F438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5">
                  <a:tint val="58000"/>
                </a:schemeClr>
              </a:solidFill>
              <a:ln w="19050">
                <a:solidFill>
                  <a:schemeClr val="lt1"/>
                </a:solidFill>
              </a:ln>
              <a:effectLst/>
            </c:spPr>
            <c:extLst>
              <c:ext xmlns:c16="http://schemas.microsoft.com/office/drawing/2014/chart" uri="{C3380CC4-5D6E-409C-BE32-E72D297353CC}">
                <c16:uniqueId val="{00000001-5842-41AE-AB3D-B6DCD6F4DB33}"/>
              </c:ext>
            </c:extLst>
          </c:dPt>
          <c:dPt>
            <c:idx val="1"/>
            <c:bubble3D val="0"/>
            <c:spPr>
              <a:solidFill>
                <a:schemeClr val="accent5">
                  <a:tint val="86000"/>
                </a:schemeClr>
              </a:solidFill>
              <a:ln w="19050">
                <a:solidFill>
                  <a:schemeClr val="lt1"/>
                </a:solidFill>
              </a:ln>
              <a:effectLst/>
            </c:spPr>
            <c:extLst>
              <c:ext xmlns:c16="http://schemas.microsoft.com/office/drawing/2014/chart" uri="{C3380CC4-5D6E-409C-BE32-E72D297353CC}">
                <c16:uniqueId val="{00000003-5842-41AE-AB3D-B6DCD6F4DB33}"/>
              </c:ext>
            </c:extLst>
          </c:dPt>
          <c:dPt>
            <c:idx val="2"/>
            <c:bubble3D val="0"/>
            <c:spPr>
              <a:solidFill>
                <a:schemeClr val="accent5">
                  <a:shade val="86000"/>
                </a:schemeClr>
              </a:solidFill>
              <a:ln w="19050">
                <a:solidFill>
                  <a:schemeClr val="lt1"/>
                </a:solidFill>
              </a:ln>
              <a:effectLst/>
            </c:spPr>
            <c:extLst>
              <c:ext xmlns:c16="http://schemas.microsoft.com/office/drawing/2014/chart" uri="{C3380CC4-5D6E-409C-BE32-E72D297353CC}">
                <c16:uniqueId val="{00000005-5842-41AE-AB3D-B6DCD6F4DB33}"/>
              </c:ext>
            </c:extLst>
          </c:dPt>
          <c:dPt>
            <c:idx val="3"/>
            <c:bubble3D val="0"/>
            <c:spPr>
              <a:solidFill>
                <a:schemeClr val="accent5">
                  <a:shade val="58000"/>
                </a:schemeClr>
              </a:solidFill>
              <a:ln w="19050">
                <a:solidFill>
                  <a:schemeClr val="lt1"/>
                </a:solidFill>
              </a:ln>
              <a:effectLst/>
            </c:spPr>
            <c:extLst>
              <c:ext xmlns:c16="http://schemas.microsoft.com/office/drawing/2014/chart" uri="{C3380CC4-5D6E-409C-BE32-E72D297353CC}">
                <c16:uniqueId val="{00000007-5842-41AE-AB3D-B6DCD6F4DB33}"/>
              </c:ext>
            </c:extLst>
          </c:dPt>
          <c:cat>
            <c:strRef>
              <c:f>Sheet1!$A$2:$A$5</c:f>
              <c:strCache>
                <c:ptCount val="2"/>
                <c:pt idx="0">
                  <c:v>1st Qtr</c:v>
                </c:pt>
                <c:pt idx="1">
                  <c:v>2nd Qtr</c:v>
                </c:pt>
              </c:strCache>
            </c:strRef>
          </c:cat>
          <c:val>
            <c:numRef>
              <c:f>Sheet1!$B$2:$B$5</c:f>
              <c:numCache>
                <c:formatCode>General</c:formatCode>
                <c:ptCount val="4"/>
                <c:pt idx="0">
                  <c:v>35</c:v>
                </c:pt>
                <c:pt idx="1">
                  <c:v>65</c:v>
                </c:pt>
              </c:numCache>
            </c:numRef>
          </c:val>
          <c:extLst>
            <c:ext xmlns:c16="http://schemas.microsoft.com/office/drawing/2014/chart" uri="{C3380CC4-5D6E-409C-BE32-E72D297353CC}">
              <c16:uniqueId val="{00000000-C2B9-47DE-A367-7528C0BF6A9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5">
                  <a:tint val="58000"/>
                </a:schemeClr>
              </a:solidFill>
              <a:ln w="19050">
                <a:solidFill>
                  <a:schemeClr val="lt1"/>
                </a:solidFill>
              </a:ln>
              <a:effectLst/>
            </c:spPr>
            <c:extLst>
              <c:ext xmlns:c16="http://schemas.microsoft.com/office/drawing/2014/chart" uri="{C3380CC4-5D6E-409C-BE32-E72D297353CC}">
                <c16:uniqueId val="{00000001-DF25-4F13-94F9-42566D31781B}"/>
              </c:ext>
            </c:extLst>
          </c:dPt>
          <c:dPt>
            <c:idx val="1"/>
            <c:bubble3D val="0"/>
            <c:spPr>
              <a:solidFill>
                <a:schemeClr val="accent5">
                  <a:tint val="86000"/>
                </a:schemeClr>
              </a:solidFill>
              <a:ln w="19050">
                <a:solidFill>
                  <a:schemeClr val="lt1"/>
                </a:solidFill>
              </a:ln>
              <a:effectLst/>
            </c:spPr>
            <c:extLst>
              <c:ext xmlns:c16="http://schemas.microsoft.com/office/drawing/2014/chart" uri="{C3380CC4-5D6E-409C-BE32-E72D297353CC}">
                <c16:uniqueId val="{00000003-DF25-4F13-94F9-42566D31781B}"/>
              </c:ext>
            </c:extLst>
          </c:dPt>
          <c:dPt>
            <c:idx val="2"/>
            <c:bubble3D val="0"/>
            <c:spPr>
              <a:solidFill>
                <a:schemeClr val="accent5">
                  <a:shade val="86000"/>
                </a:schemeClr>
              </a:solidFill>
              <a:ln w="19050">
                <a:solidFill>
                  <a:schemeClr val="lt1"/>
                </a:solidFill>
              </a:ln>
              <a:effectLst/>
            </c:spPr>
            <c:extLst>
              <c:ext xmlns:c16="http://schemas.microsoft.com/office/drawing/2014/chart" uri="{C3380CC4-5D6E-409C-BE32-E72D297353CC}">
                <c16:uniqueId val="{00000005-DF25-4F13-94F9-42566D31781B}"/>
              </c:ext>
            </c:extLst>
          </c:dPt>
          <c:dPt>
            <c:idx val="3"/>
            <c:bubble3D val="0"/>
            <c:spPr>
              <a:solidFill>
                <a:schemeClr val="accent5">
                  <a:shade val="58000"/>
                </a:schemeClr>
              </a:solidFill>
              <a:ln w="19050">
                <a:solidFill>
                  <a:schemeClr val="lt1"/>
                </a:solidFill>
              </a:ln>
              <a:effectLst/>
            </c:spPr>
            <c:extLst>
              <c:ext xmlns:c16="http://schemas.microsoft.com/office/drawing/2014/chart" uri="{C3380CC4-5D6E-409C-BE32-E72D297353CC}">
                <c16:uniqueId val="{00000007-DF25-4F13-94F9-42566D31781B}"/>
              </c:ext>
            </c:extLst>
          </c:dPt>
          <c:cat>
            <c:strRef>
              <c:f>Sheet1!$A$2:$A$5</c:f>
              <c:strCache>
                <c:ptCount val="2"/>
                <c:pt idx="0">
                  <c:v>1st Qtr</c:v>
                </c:pt>
                <c:pt idx="1">
                  <c:v>2nd Qtr</c:v>
                </c:pt>
              </c:strCache>
            </c:strRef>
          </c:cat>
          <c:val>
            <c:numRef>
              <c:f>Sheet1!$B$2:$B$5</c:f>
              <c:numCache>
                <c:formatCode>General</c:formatCode>
                <c:ptCount val="4"/>
                <c:pt idx="0">
                  <c:v>35</c:v>
                </c:pt>
                <c:pt idx="1">
                  <c:v>65</c:v>
                </c:pt>
              </c:numCache>
            </c:numRef>
          </c:val>
          <c:extLst>
            <c:ext xmlns:c16="http://schemas.microsoft.com/office/drawing/2014/chart" uri="{C3380CC4-5D6E-409C-BE32-E72D297353CC}">
              <c16:uniqueId val="{00000008-DF25-4F13-94F9-42566D31781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5">
  <a:schemeClr val="accent2"/>
</cs:colorStyle>
</file>

<file path=ppt/charts/colors4.xml><?xml version="1.0" encoding="utf-8"?>
<cs:colorStyle xmlns:cs="http://schemas.microsoft.com/office/drawing/2012/chartStyle" xmlns:a="http://schemas.openxmlformats.org/drawingml/2006/main" meth="withinLinear" id="15">
  <a:schemeClr val="accent2"/>
</cs:colorStyle>
</file>

<file path=ppt/charts/colors5.xml><?xml version="1.0" encoding="utf-8"?>
<cs:colorStyle xmlns:cs="http://schemas.microsoft.com/office/drawing/2012/chartStyle" xmlns:a="http://schemas.openxmlformats.org/drawingml/2006/main" meth="withinLinearReversed" id="25">
  <a:schemeClr val="accent5"/>
</cs:colorStyle>
</file>

<file path=ppt/charts/colors6.xml><?xml version="1.0" encoding="utf-8"?>
<cs:colorStyle xmlns:cs="http://schemas.microsoft.com/office/drawing/2012/chartStyle" xmlns:a="http://schemas.openxmlformats.org/drawingml/2006/main" meth="withinLinearReversed" id="25">
  <a:schemeClr val="accent5"/>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6AFA8F-AFB4-4E1D-AA09-B19717EA1B3C}" type="datetimeFigureOut">
              <a:rPr lang="en-US" smtClean="0"/>
              <a:t>1/17/2024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B130DB-510D-401E-A142-82CFADAFB2FA}" type="slidenum">
              <a:rPr lang="en-US" smtClean="0"/>
              <a:t>‹#›</a:t>
            </a:fld>
            <a:endParaRPr lang="en-US"/>
          </a:p>
        </p:txBody>
      </p:sp>
    </p:spTree>
    <p:extLst>
      <p:ext uri="{BB962C8B-B14F-4D97-AF65-F5344CB8AC3E}">
        <p14:creationId xmlns:p14="http://schemas.microsoft.com/office/powerpoint/2010/main" val="2289712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B130DB-510D-401E-A142-82CFADAFB2FA}" type="slidenum">
              <a:rPr lang="en-US" smtClean="0"/>
              <a:t>2</a:t>
            </a:fld>
            <a:endParaRPr lang="en-US"/>
          </a:p>
        </p:txBody>
      </p:sp>
    </p:spTree>
    <p:extLst>
      <p:ext uri="{BB962C8B-B14F-4D97-AF65-F5344CB8AC3E}">
        <p14:creationId xmlns:p14="http://schemas.microsoft.com/office/powerpoint/2010/main" val="272483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B130DB-510D-401E-A142-82CFADAFB2FA}" type="slidenum">
              <a:rPr lang="en-US" smtClean="0"/>
              <a:t>3</a:t>
            </a:fld>
            <a:endParaRPr lang="en-US"/>
          </a:p>
        </p:txBody>
      </p:sp>
    </p:spTree>
    <p:extLst>
      <p:ext uri="{BB962C8B-B14F-4D97-AF65-F5344CB8AC3E}">
        <p14:creationId xmlns:p14="http://schemas.microsoft.com/office/powerpoint/2010/main" val="2954901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B130DB-510D-401E-A142-82CFADAFB2FA}" type="slidenum">
              <a:rPr lang="en-US" smtClean="0"/>
              <a:t>5</a:t>
            </a:fld>
            <a:endParaRPr lang="en-US"/>
          </a:p>
        </p:txBody>
      </p:sp>
    </p:spTree>
    <p:extLst>
      <p:ext uri="{BB962C8B-B14F-4D97-AF65-F5344CB8AC3E}">
        <p14:creationId xmlns:p14="http://schemas.microsoft.com/office/powerpoint/2010/main" val="331552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B130DB-510D-401E-A142-82CFADAFB2FA}" type="slidenum">
              <a:rPr lang="en-US" smtClean="0"/>
              <a:t>15</a:t>
            </a:fld>
            <a:endParaRPr lang="en-US"/>
          </a:p>
        </p:txBody>
      </p:sp>
    </p:spTree>
    <p:extLst>
      <p:ext uri="{BB962C8B-B14F-4D97-AF65-F5344CB8AC3E}">
        <p14:creationId xmlns:p14="http://schemas.microsoft.com/office/powerpoint/2010/main" val="2597277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26CFF-3016-470E-B0F1-4BC5D315AE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DE3326-0F44-412B-8187-21A869E057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369F90-BD88-4789-B835-8080DE808938}"/>
              </a:ext>
            </a:extLst>
          </p:cNvPr>
          <p:cNvSpPr>
            <a:spLocks noGrp="1"/>
          </p:cNvSpPr>
          <p:nvPr>
            <p:ph type="dt" sz="half" idx="10"/>
          </p:nvPr>
        </p:nvSpPr>
        <p:spPr/>
        <p:txBody>
          <a:bodyPr/>
          <a:lstStyle/>
          <a:p>
            <a:fld id="{32251D4D-A010-4EF8-8BAA-3F572FDBEE6E}" type="datetimeFigureOut">
              <a:rPr lang="en-US" smtClean="0"/>
              <a:t>1/17/2024</a:t>
            </a:fld>
            <a:endParaRPr lang="en-US"/>
          </a:p>
        </p:txBody>
      </p:sp>
      <p:sp>
        <p:nvSpPr>
          <p:cNvPr id="5" name="Footer Placeholder 4">
            <a:extLst>
              <a:ext uri="{FF2B5EF4-FFF2-40B4-BE49-F238E27FC236}">
                <a16:creationId xmlns:a16="http://schemas.microsoft.com/office/drawing/2014/main" id="{33A644F2-71F9-4CF1-99B9-DCB261FDEB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953567-6636-46A8-8450-A0914BB42469}"/>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2616660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9F3A4-965F-42A8-9551-9C71B3983E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CCA6ED-6B7B-4787-856D-7B775B4CF0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99D38E-4489-40D1-8409-9EE9BC00886F}"/>
              </a:ext>
            </a:extLst>
          </p:cNvPr>
          <p:cNvSpPr>
            <a:spLocks noGrp="1"/>
          </p:cNvSpPr>
          <p:nvPr>
            <p:ph type="dt" sz="half" idx="10"/>
          </p:nvPr>
        </p:nvSpPr>
        <p:spPr/>
        <p:txBody>
          <a:bodyPr/>
          <a:lstStyle/>
          <a:p>
            <a:fld id="{32251D4D-A010-4EF8-8BAA-3F572FDBEE6E}" type="datetimeFigureOut">
              <a:rPr lang="en-US" smtClean="0"/>
              <a:t>1/17/2024</a:t>
            </a:fld>
            <a:endParaRPr lang="en-US"/>
          </a:p>
        </p:txBody>
      </p:sp>
      <p:sp>
        <p:nvSpPr>
          <p:cNvPr id="5" name="Footer Placeholder 4">
            <a:extLst>
              <a:ext uri="{FF2B5EF4-FFF2-40B4-BE49-F238E27FC236}">
                <a16:creationId xmlns:a16="http://schemas.microsoft.com/office/drawing/2014/main" id="{9C3D2B66-F181-4D12-8F2F-FE03E79846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7959BF-1A41-4FA6-A153-D5F30646F9C3}"/>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2606336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9F6793-7CDC-48F4-9CBD-E1B872CA62F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49C59D-2EDE-46D8-8823-49BDA207E65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EE4759-3695-4452-9275-B34938FBE176}"/>
              </a:ext>
            </a:extLst>
          </p:cNvPr>
          <p:cNvSpPr>
            <a:spLocks noGrp="1"/>
          </p:cNvSpPr>
          <p:nvPr>
            <p:ph type="dt" sz="half" idx="10"/>
          </p:nvPr>
        </p:nvSpPr>
        <p:spPr/>
        <p:txBody>
          <a:bodyPr/>
          <a:lstStyle/>
          <a:p>
            <a:fld id="{32251D4D-A010-4EF8-8BAA-3F572FDBEE6E}" type="datetimeFigureOut">
              <a:rPr lang="en-US" smtClean="0"/>
              <a:t>1/17/2024</a:t>
            </a:fld>
            <a:endParaRPr lang="en-US"/>
          </a:p>
        </p:txBody>
      </p:sp>
      <p:sp>
        <p:nvSpPr>
          <p:cNvPr id="5" name="Footer Placeholder 4">
            <a:extLst>
              <a:ext uri="{FF2B5EF4-FFF2-40B4-BE49-F238E27FC236}">
                <a16:creationId xmlns:a16="http://schemas.microsoft.com/office/drawing/2014/main" id="{CC3AA237-E8F0-4444-805C-02D34482B2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0F71AD-E95E-48CE-8638-1B1CE6E678F7}"/>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58332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5BF5E-6137-48F0-BB2A-E47DAA719B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B8B78C-912A-47A3-9BA9-D104FB2967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3C805D-E503-405C-B716-75F8006BEFD9}"/>
              </a:ext>
            </a:extLst>
          </p:cNvPr>
          <p:cNvSpPr>
            <a:spLocks noGrp="1"/>
          </p:cNvSpPr>
          <p:nvPr>
            <p:ph type="dt" sz="half" idx="10"/>
          </p:nvPr>
        </p:nvSpPr>
        <p:spPr/>
        <p:txBody>
          <a:bodyPr/>
          <a:lstStyle/>
          <a:p>
            <a:fld id="{32251D4D-A010-4EF8-8BAA-3F572FDBEE6E}" type="datetimeFigureOut">
              <a:rPr lang="en-US" smtClean="0"/>
              <a:t>1/17/2024</a:t>
            </a:fld>
            <a:endParaRPr lang="en-US"/>
          </a:p>
        </p:txBody>
      </p:sp>
      <p:sp>
        <p:nvSpPr>
          <p:cNvPr id="5" name="Footer Placeholder 4">
            <a:extLst>
              <a:ext uri="{FF2B5EF4-FFF2-40B4-BE49-F238E27FC236}">
                <a16:creationId xmlns:a16="http://schemas.microsoft.com/office/drawing/2014/main" id="{BD320839-4858-46ED-805A-63A3363EC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7FCD32-86E1-4528-8D76-7F501C08DE53}"/>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2888002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65B1A-0F06-4469-89E5-B71983E33D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152A07F-BBFF-4559-A3DA-F32286F5BA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84C4B8-1ABF-489D-BFD0-98E4F6CAE62F}"/>
              </a:ext>
            </a:extLst>
          </p:cNvPr>
          <p:cNvSpPr>
            <a:spLocks noGrp="1"/>
          </p:cNvSpPr>
          <p:nvPr>
            <p:ph type="dt" sz="half" idx="10"/>
          </p:nvPr>
        </p:nvSpPr>
        <p:spPr/>
        <p:txBody>
          <a:bodyPr/>
          <a:lstStyle/>
          <a:p>
            <a:fld id="{32251D4D-A010-4EF8-8BAA-3F572FDBEE6E}" type="datetimeFigureOut">
              <a:rPr lang="en-US" smtClean="0"/>
              <a:t>1/17/2024</a:t>
            </a:fld>
            <a:endParaRPr lang="en-US"/>
          </a:p>
        </p:txBody>
      </p:sp>
      <p:sp>
        <p:nvSpPr>
          <p:cNvPr id="5" name="Footer Placeholder 4">
            <a:extLst>
              <a:ext uri="{FF2B5EF4-FFF2-40B4-BE49-F238E27FC236}">
                <a16:creationId xmlns:a16="http://schemas.microsoft.com/office/drawing/2014/main" id="{5791DABC-D17B-42D4-935D-30A10CE09F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EF9FAC-E44B-4E37-8217-2088298E51C2}"/>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2072919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8E528-C354-413E-8E0B-01A4B716BA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BB2A0E-E1E4-48B4-8246-E4B3AB47AB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D678E3-BBD6-414F-9422-A70BF341A1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8BDAC9-ED50-4BC1-B038-BF5BD0C5592C}"/>
              </a:ext>
            </a:extLst>
          </p:cNvPr>
          <p:cNvSpPr>
            <a:spLocks noGrp="1"/>
          </p:cNvSpPr>
          <p:nvPr>
            <p:ph type="dt" sz="half" idx="10"/>
          </p:nvPr>
        </p:nvSpPr>
        <p:spPr/>
        <p:txBody>
          <a:bodyPr/>
          <a:lstStyle/>
          <a:p>
            <a:fld id="{32251D4D-A010-4EF8-8BAA-3F572FDBEE6E}" type="datetimeFigureOut">
              <a:rPr lang="en-US" smtClean="0"/>
              <a:t>1/17/2024</a:t>
            </a:fld>
            <a:endParaRPr lang="en-US"/>
          </a:p>
        </p:txBody>
      </p:sp>
      <p:sp>
        <p:nvSpPr>
          <p:cNvPr id="6" name="Footer Placeholder 5">
            <a:extLst>
              <a:ext uri="{FF2B5EF4-FFF2-40B4-BE49-F238E27FC236}">
                <a16:creationId xmlns:a16="http://schemas.microsoft.com/office/drawing/2014/main" id="{BC93A145-8092-45E1-B39F-A043106F63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351CBB-1356-4708-B514-47A010DCF5BD}"/>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865886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7F1DE-7B02-43C2-9081-9392E80B28A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CE6DC9-73E3-4D78-80E7-D22AC6F610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708987-27FD-451F-92CE-680237B81EB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692D27-E9FC-45E7-BB93-AAA196CAE4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3A99FE-DBC8-4A54-9C57-749976BF575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0F5EB6-06E8-4BA7-AB1E-24F9D17B2B91}"/>
              </a:ext>
            </a:extLst>
          </p:cNvPr>
          <p:cNvSpPr>
            <a:spLocks noGrp="1"/>
          </p:cNvSpPr>
          <p:nvPr>
            <p:ph type="dt" sz="half" idx="10"/>
          </p:nvPr>
        </p:nvSpPr>
        <p:spPr/>
        <p:txBody>
          <a:bodyPr/>
          <a:lstStyle/>
          <a:p>
            <a:fld id="{32251D4D-A010-4EF8-8BAA-3F572FDBEE6E}" type="datetimeFigureOut">
              <a:rPr lang="en-US" smtClean="0"/>
              <a:t>1/17/2024</a:t>
            </a:fld>
            <a:endParaRPr lang="en-US"/>
          </a:p>
        </p:txBody>
      </p:sp>
      <p:sp>
        <p:nvSpPr>
          <p:cNvPr id="8" name="Footer Placeholder 7">
            <a:extLst>
              <a:ext uri="{FF2B5EF4-FFF2-40B4-BE49-F238E27FC236}">
                <a16:creationId xmlns:a16="http://schemas.microsoft.com/office/drawing/2014/main" id="{E17849C6-A1D5-49DD-B9E4-8C345B44136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2E1896-39D2-44F4-87EC-1F683CA64106}"/>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3106872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A80D5-66E7-4304-B11F-DE79F3EB03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A22ED7-3569-461E-8A45-36DC5FFC4F54}"/>
              </a:ext>
            </a:extLst>
          </p:cNvPr>
          <p:cNvSpPr>
            <a:spLocks noGrp="1"/>
          </p:cNvSpPr>
          <p:nvPr>
            <p:ph type="dt" sz="half" idx="10"/>
          </p:nvPr>
        </p:nvSpPr>
        <p:spPr/>
        <p:txBody>
          <a:bodyPr/>
          <a:lstStyle/>
          <a:p>
            <a:fld id="{32251D4D-A010-4EF8-8BAA-3F572FDBEE6E}" type="datetimeFigureOut">
              <a:rPr lang="en-US" smtClean="0"/>
              <a:t>1/17/2024</a:t>
            </a:fld>
            <a:endParaRPr lang="en-US"/>
          </a:p>
        </p:txBody>
      </p:sp>
      <p:sp>
        <p:nvSpPr>
          <p:cNvPr id="4" name="Footer Placeholder 3">
            <a:extLst>
              <a:ext uri="{FF2B5EF4-FFF2-40B4-BE49-F238E27FC236}">
                <a16:creationId xmlns:a16="http://schemas.microsoft.com/office/drawing/2014/main" id="{2F02DD56-F92F-4197-ADFF-13E7776786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19A309-E6AF-47F8-85EB-2C92D2980F11}"/>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3922725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CA7602-524A-4C4B-92AE-7DC3C2D96FAC}"/>
              </a:ext>
            </a:extLst>
          </p:cNvPr>
          <p:cNvSpPr>
            <a:spLocks noGrp="1"/>
          </p:cNvSpPr>
          <p:nvPr>
            <p:ph type="dt" sz="half" idx="10"/>
          </p:nvPr>
        </p:nvSpPr>
        <p:spPr/>
        <p:txBody>
          <a:bodyPr/>
          <a:lstStyle/>
          <a:p>
            <a:fld id="{32251D4D-A010-4EF8-8BAA-3F572FDBEE6E}" type="datetimeFigureOut">
              <a:rPr lang="en-US" smtClean="0"/>
              <a:t>1/17/2024</a:t>
            </a:fld>
            <a:endParaRPr lang="en-US"/>
          </a:p>
        </p:txBody>
      </p:sp>
      <p:sp>
        <p:nvSpPr>
          <p:cNvPr id="3" name="Footer Placeholder 2">
            <a:extLst>
              <a:ext uri="{FF2B5EF4-FFF2-40B4-BE49-F238E27FC236}">
                <a16:creationId xmlns:a16="http://schemas.microsoft.com/office/drawing/2014/main" id="{9D82D215-5A11-4435-A3FE-BFF3EB50B5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1A6F62-F21A-48CE-9C6C-2ABB76F5CD07}"/>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2824792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7B231-928F-4016-BE7A-6D4FE30BDD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D11F02-9C58-4A61-8509-9970DF7F6F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66EEF2-4F41-429F-AA59-6B7564AE59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3FEE56-6FC0-49A4-A4AB-A70F22C567E8}"/>
              </a:ext>
            </a:extLst>
          </p:cNvPr>
          <p:cNvSpPr>
            <a:spLocks noGrp="1"/>
          </p:cNvSpPr>
          <p:nvPr>
            <p:ph type="dt" sz="half" idx="10"/>
          </p:nvPr>
        </p:nvSpPr>
        <p:spPr/>
        <p:txBody>
          <a:bodyPr/>
          <a:lstStyle/>
          <a:p>
            <a:fld id="{32251D4D-A010-4EF8-8BAA-3F572FDBEE6E}" type="datetimeFigureOut">
              <a:rPr lang="en-US" smtClean="0"/>
              <a:t>1/17/2024</a:t>
            </a:fld>
            <a:endParaRPr lang="en-US"/>
          </a:p>
        </p:txBody>
      </p:sp>
      <p:sp>
        <p:nvSpPr>
          <p:cNvPr id="6" name="Footer Placeholder 5">
            <a:extLst>
              <a:ext uri="{FF2B5EF4-FFF2-40B4-BE49-F238E27FC236}">
                <a16:creationId xmlns:a16="http://schemas.microsoft.com/office/drawing/2014/main" id="{8AFD7B31-1730-490D-9203-8C74F47CDB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32FEDB-CE85-44B7-B903-0764816EA0FA}"/>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1652735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B7388-0E6F-4024-B4E0-CC3CEEA2A2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64FBA7-BAC1-411F-BBB8-B60294B0DF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FB8B38-159D-4033-90BD-E087C11797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A6CD31-C3A2-4B6B-9234-0164C7C448B6}"/>
              </a:ext>
            </a:extLst>
          </p:cNvPr>
          <p:cNvSpPr>
            <a:spLocks noGrp="1"/>
          </p:cNvSpPr>
          <p:nvPr>
            <p:ph type="dt" sz="half" idx="10"/>
          </p:nvPr>
        </p:nvSpPr>
        <p:spPr/>
        <p:txBody>
          <a:bodyPr/>
          <a:lstStyle/>
          <a:p>
            <a:fld id="{32251D4D-A010-4EF8-8BAA-3F572FDBEE6E}" type="datetimeFigureOut">
              <a:rPr lang="en-US" smtClean="0"/>
              <a:t>1/17/2024</a:t>
            </a:fld>
            <a:endParaRPr lang="en-US"/>
          </a:p>
        </p:txBody>
      </p:sp>
      <p:sp>
        <p:nvSpPr>
          <p:cNvPr id="6" name="Footer Placeholder 5">
            <a:extLst>
              <a:ext uri="{FF2B5EF4-FFF2-40B4-BE49-F238E27FC236}">
                <a16:creationId xmlns:a16="http://schemas.microsoft.com/office/drawing/2014/main" id="{6D0F2B1B-5739-4304-BDC1-469F417BE8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DA240C-1C45-441B-8369-238E27FDC883}"/>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2005410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BBD33D-F260-43F6-8BC5-553A921647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DDEE3D4-3559-4BAD-A8DA-7DB8E1BED8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84A155-7706-47BB-9D21-E6CFF0F383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251D4D-A010-4EF8-8BAA-3F572FDBEE6E}" type="datetimeFigureOut">
              <a:rPr lang="en-US" smtClean="0"/>
              <a:t>1/17/2024</a:t>
            </a:fld>
            <a:endParaRPr lang="en-US"/>
          </a:p>
        </p:txBody>
      </p:sp>
      <p:sp>
        <p:nvSpPr>
          <p:cNvPr id="5" name="Footer Placeholder 4">
            <a:extLst>
              <a:ext uri="{FF2B5EF4-FFF2-40B4-BE49-F238E27FC236}">
                <a16:creationId xmlns:a16="http://schemas.microsoft.com/office/drawing/2014/main" id="{EA5EB562-0AA2-435C-9E8D-AAB3C00424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4F1EC1-E65B-4E7E-8192-0C2F28A4F8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196791-7A0D-45F7-98E7-5054E1643CC7}" type="slidenum">
              <a:rPr lang="en-US" smtClean="0"/>
              <a:t>‹#›</a:t>
            </a:fld>
            <a:endParaRPr lang="en-US"/>
          </a:p>
        </p:txBody>
      </p:sp>
      <p:pic>
        <p:nvPicPr>
          <p:cNvPr id="8" name="Picture 7" descr="Diagram, logo&#10;&#10;Description automatically generated">
            <a:extLst>
              <a:ext uri="{FF2B5EF4-FFF2-40B4-BE49-F238E27FC236}">
                <a16:creationId xmlns:a16="http://schemas.microsoft.com/office/drawing/2014/main" id="{E815D4F6-0DBA-4A99-9B25-0AF9FB00A3EE}"/>
              </a:ext>
            </a:extLst>
          </p:cNvPr>
          <p:cNvPicPr>
            <a:picLocks noChangeAspect="1"/>
          </p:cNvPicPr>
          <p:nvPr userDrawn="1"/>
        </p:nvPicPr>
        <p:blipFill>
          <a:blip r:embed="rId13">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619118" y="0"/>
            <a:ext cx="1391486" cy="1269867"/>
          </a:xfrm>
          <a:prstGeom prst="rect">
            <a:avLst/>
          </a:prstGeom>
        </p:spPr>
      </p:pic>
    </p:spTree>
    <p:extLst>
      <p:ext uri="{BB962C8B-B14F-4D97-AF65-F5344CB8AC3E}">
        <p14:creationId xmlns:p14="http://schemas.microsoft.com/office/powerpoint/2010/main" val="39517458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18" Type="http://schemas.openxmlformats.org/officeDocument/2006/relationships/image" Target="../media/image18.png"/><Relationship Id="rId3" Type="http://schemas.openxmlformats.org/officeDocument/2006/relationships/image" Target="../media/image3.svg"/><Relationship Id="rId21" Type="http://schemas.openxmlformats.org/officeDocument/2006/relationships/image" Target="../media/image21.pn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17.sv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24" Type="http://schemas.openxmlformats.org/officeDocument/2006/relationships/image" Target="../media/image24.svg"/><Relationship Id="rId5" Type="http://schemas.openxmlformats.org/officeDocument/2006/relationships/image" Target="../media/image5.svg"/><Relationship Id="rId15" Type="http://schemas.openxmlformats.org/officeDocument/2006/relationships/image" Target="../media/image15.svg"/><Relationship Id="rId23" Type="http://schemas.openxmlformats.org/officeDocument/2006/relationships/image" Target="../media/image23.png"/><Relationship Id="rId10" Type="http://schemas.openxmlformats.org/officeDocument/2006/relationships/image" Target="../media/image10.png"/><Relationship Id="rId19" Type="http://schemas.openxmlformats.org/officeDocument/2006/relationships/image" Target="../media/image19.sv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 Id="rId22" Type="http://schemas.openxmlformats.org/officeDocument/2006/relationships/image" Target="../media/image22.svg"/></Relationships>
</file>

<file path=ppt/slides/_rels/slide10.xml.rels><?xml version="1.0" encoding="UTF-8" standalone="yes"?>
<Relationships xmlns="http://schemas.openxmlformats.org/package/2006/relationships"><Relationship Id="rId8" Type="http://schemas.openxmlformats.org/officeDocument/2006/relationships/image" Target="../media/image102.svg"/><Relationship Id="rId3" Type="http://schemas.openxmlformats.org/officeDocument/2006/relationships/slideLayout" Target="../slideLayouts/slideLayout7.xml"/><Relationship Id="rId7" Type="http://schemas.openxmlformats.org/officeDocument/2006/relationships/image" Target="../media/image10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4.png"/><Relationship Id="rId5" Type="http://schemas.openxmlformats.org/officeDocument/2006/relationships/image" Target="../media/image13.svg"/><Relationship Id="rId10" Type="http://schemas.openxmlformats.org/officeDocument/2006/relationships/image" Target="../media/image104.svg"/><Relationship Id="rId4" Type="http://schemas.openxmlformats.org/officeDocument/2006/relationships/image" Target="../media/image12.png"/><Relationship Id="rId9" Type="http://schemas.openxmlformats.org/officeDocument/2006/relationships/image" Target="../media/image103.png"/></Relationships>
</file>

<file path=ppt/slides/_rels/slide11.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85.svg"/><Relationship Id="rId7" Type="http://schemas.openxmlformats.org/officeDocument/2006/relationships/image" Target="../media/image106.sv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89.svg"/><Relationship Id="rId4" Type="http://schemas.openxmlformats.org/officeDocument/2006/relationships/image" Target="../media/image88.png"/></Relationships>
</file>

<file path=ppt/slides/_rels/slide12.xml.rels><?xml version="1.0" encoding="UTF-8" standalone="yes"?>
<Relationships xmlns="http://schemas.openxmlformats.org/package/2006/relationships"><Relationship Id="rId3" Type="http://schemas.openxmlformats.org/officeDocument/2006/relationships/image" Target="../media/image109.svg"/><Relationship Id="rId7" Type="http://schemas.openxmlformats.org/officeDocument/2006/relationships/image" Target="../media/image113.png"/><Relationship Id="rId2"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13.xml.rels><?xml version="1.0" encoding="UTF-8" standalone="yes"?>
<Relationships xmlns="http://schemas.openxmlformats.org/package/2006/relationships"><Relationship Id="rId3" Type="http://schemas.openxmlformats.org/officeDocument/2006/relationships/image" Target="../media/image109.svg"/><Relationship Id="rId7" Type="http://schemas.openxmlformats.org/officeDocument/2006/relationships/image" Target="../media/image113.png"/><Relationship Id="rId2"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14.xml.rels><?xml version="1.0" encoding="UTF-8" standalone="yes"?>
<Relationships xmlns="http://schemas.openxmlformats.org/package/2006/relationships"><Relationship Id="rId3" Type="http://schemas.openxmlformats.org/officeDocument/2006/relationships/image" Target="../media/image109.svg"/><Relationship Id="rId7" Type="http://schemas.openxmlformats.org/officeDocument/2006/relationships/image" Target="../media/image26.svg"/><Relationship Id="rId2"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15.png"/><Relationship Id="rId4" Type="http://schemas.openxmlformats.org/officeDocument/2006/relationships/image" Target="../media/image114.png"/></Relationships>
</file>

<file path=ppt/slides/_rels/slide15.xml.rels><?xml version="1.0" encoding="UTF-8" standalone="yes"?>
<Relationships xmlns="http://schemas.openxmlformats.org/package/2006/relationships"><Relationship Id="rId8" Type="http://schemas.openxmlformats.org/officeDocument/2006/relationships/image" Target="../media/image91.svg"/><Relationship Id="rId13" Type="http://schemas.openxmlformats.org/officeDocument/2006/relationships/image" Target="../media/image122.png"/><Relationship Id="rId3" Type="http://schemas.openxmlformats.org/officeDocument/2006/relationships/image" Target="../media/image116.png"/><Relationship Id="rId7" Type="http://schemas.openxmlformats.org/officeDocument/2006/relationships/image" Target="../media/image90.png"/><Relationship Id="rId12" Type="http://schemas.openxmlformats.org/officeDocument/2006/relationships/image" Target="../media/image121.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5.svg"/><Relationship Id="rId11" Type="http://schemas.openxmlformats.org/officeDocument/2006/relationships/image" Target="../media/image120.png"/><Relationship Id="rId5" Type="http://schemas.openxmlformats.org/officeDocument/2006/relationships/image" Target="../media/image84.png"/><Relationship Id="rId10" Type="http://schemas.openxmlformats.org/officeDocument/2006/relationships/image" Target="../media/image119.svg"/><Relationship Id="rId4" Type="http://schemas.openxmlformats.org/officeDocument/2006/relationships/image" Target="../media/image117.svg"/><Relationship Id="rId9" Type="http://schemas.openxmlformats.org/officeDocument/2006/relationships/image" Target="../media/image118.png"/></Relationships>
</file>

<file path=ppt/slides/_rels/slide16.xml.rels><?xml version="1.0" encoding="UTF-8" standalone="yes"?>
<Relationships xmlns="http://schemas.openxmlformats.org/package/2006/relationships"><Relationship Id="rId3" Type="http://schemas.openxmlformats.org/officeDocument/2006/relationships/image" Target="../media/image109.svg"/><Relationship Id="rId2"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124.svg"/><Relationship Id="rId5" Type="http://schemas.openxmlformats.org/officeDocument/2006/relationships/image" Target="../media/image123.png"/><Relationship Id="rId4" Type="http://schemas.openxmlformats.org/officeDocument/2006/relationships/chart" Target="../charts/chart1.xml"/></Relationships>
</file>

<file path=ppt/slides/_rels/slide17.xml.rels><?xml version="1.0" encoding="UTF-8" standalone="yes"?>
<Relationships xmlns="http://schemas.openxmlformats.org/package/2006/relationships"><Relationship Id="rId3" Type="http://schemas.openxmlformats.org/officeDocument/2006/relationships/image" Target="../media/image109.svg"/><Relationship Id="rId2"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124.svg"/><Relationship Id="rId5" Type="http://schemas.openxmlformats.org/officeDocument/2006/relationships/image" Target="../media/image123.png"/><Relationship Id="rId4" Type="http://schemas.openxmlformats.org/officeDocument/2006/relationships/chart" Target="../charts/chart2.xml"/></Relationships>
</file>

<file path=ppt/slides/_rels/slide18.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4.svg"/><Relationship Id="rId7" Type="http://schemas.openxmlformats.org/officeDocument/2006/relationships/chart" Target="../charts/chart3.xml"/><Relationship Id="rId2" Type="http://schemas.openxmlformats.org/officeDocument/2006/relationships/image" Target="../media/image123.png"/><Relationship Id="rId1" Type="http://schemas.openxmlformats.org/officeDocument/2006/relationships/slideLayout" Target="../slideLayouts/slideLayout7.xml"/><Relationship Id="rId6" Type="http://schemas.openxmlformats.org/officeDocument/2006/relationships/image" Target="../media/image125.emf"/><Relationship Id="rId5" Type="http://schemas.openxmlformats.org/officeDocument/2006/relationships/image" Target="../media/image109.svg"/><Relationship Id="rId4" Type="http://schemas.openxmlformats.org/officeDocument/2006/relationships/image" Target="../media/image108.png"/><Relationship Id="rId9" Type="http://schemas.openxmlformats.org/officeDocument/2006/relationships/image" Target="../media/image127.svg"/></Relationships>
</file>

<file path=ppt/slides/_rels/slide19.xml.rels><?xml version="1.0" encoding="UTF-8" standalone="yes"?>
<Relationships xmlns="http://schemas.openxmlformats.org/package/2006/relationships"><Relationship Id="rId3" Type="http://schemas.openxmlformats.org/officeDocument/2006/relationships/image" Target="../media/image109.svg"/><Relationship Id="rId2"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chart" Target="../charts/chart4.xml"/></Relationships>
</file>

<file path=ppt/slides/_rels/slide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2.png"/><Relationship Id="rId7"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6.svg"/><Relationship Id="rId11" Type="http://schemas.microsoft.com/office/2007/relationships/hdphoto" Target="../media/hdphoto1.wdp"/><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13.svg"/><Relationship Id="rId9" Type="http://schemas.openxmlformats.org/officeDocument/2006/relationships/image" Target="../media/image29.png"/></Relationships>
</file>

<file path=ppt/slides/_rels/slide20.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85.svg"/><Relationship Id="rId7" Type="http://schemas.openxmlformats.org/officeDocument/2006/relationships/image" Target="../media/image129.svg"/><Relationship Id="rId12" Type="http://schemas.openxmlformats.org/officeDocument/2006/relationships/image" Target="../media/image134.pn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128.png"/><Relationship Id="rId11" Type="http://schemas.openxmlformats.org/officeDocument/2006/relationships/image" Target="../media/image133.svg"/><Relationship Id="rId5" Type="http://schemas.openxmlformats.org/officeDocument/2006/relationships/image" Target="../media/image93.svg"/><Relationship Id="rId10" Type="http://schemas.openxmlformats.org/officeDocument/2006/relationships/image" Target="../media/image132.png"/><Relationship Id="rId4" Type="http://schemas.openxmlformats.org/officeDocument/2006/relationships/image" Target="../media/image92.png"/><Relationship Id="rId9" Type="http://schemas.openxmlformats.org/officeDocument/2006/relationships/image" Target="../media/image131.svg"/></Relationships>
</file>

<file path=ppt/slides/_rels/slide2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chart" Target="../charts/chart5.xml"/><Relationship Id="rId1" Type="http://schemas.openxmlformats.org/officeDocument/2006/relationships/slideLayout" Target="../slideLayouts/slideLayout7.xml"/><Relationship Id="rId4" Type="http://schemas.openxmlformats.org/officeDocument/2006/relationships/image" Target="../media/image136.svg"/></Relationships>
</file>

<file path=ppt/slides/_rels/slide2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chart" Target="../charts/chart6.xml"/><Relationship Id="rId1" Type="http://schemas.openxmlformats.org/officeDocument/2006/relationships/slideLayout" Target="../slideLayouts/slideLayout7.xml"/><Relationship Id="rId4" Type="http://schemas.openxmlformats.org/officeDocument/2006/relationships/image" Target="../media/image136.svg"/></Relationships>
</file>

<file path=ppt/slides/_rels/slide23.xml.rels><?xml version="1.0" encoding="UTF-8" standalone="yes"?>
<Relationships xmlns="http://schemas.openxmlformats.org/package/2006/relationships"><Relationship Id="rId3" Type="http://schemas.openxmlformats.org/officeDocument/2006/relationships/image" Target="../media/image138.svg"/><Relationship Id="rId2" Type="http://schemas.openxmlformats.org/officeDocument/2006/relationships/image" Target="../media/image137.png"/><Relationship Id="rId1" Type="http://schemas.openxmlformats.org/officeDocument/2006/relationships/slideLayout" Target="../slideLayouts/slideLayout7.xml"/><Relationship Id="rId5" Type="http://schemas.openxmlformats.org/officeDocument/2006/relationships/image" Target="../media/image136.svg"/><Relationship Id="rId4" Type="http://schemas.openxmlformats.org/officeDocument/2006/relationships/image" Target="../media/image135.png"/></Relationships>
</file>

<file path=ppt/slides/_rels/slide24.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slideLayout" Target="../slideLayouts/slideLayout7.xml"/><Relationship Id="rId7" Type="http://schemas.openxmlformats.org/officeDocument/2006/relationships/image" Target="../media/image6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1.png"/><Relationship Id="rId18" Type="http://schemas.openxmlformats.org/officeDocument/2006/relationships/image" Target="../media/image46.svg"/><Relationship Id="rId26" Type="http://schemas.openxmlformats.org/officeDocument/2006/relationships/image" Target="../media/image54.svg"/><Relationship Id="rId3" Type="http://schemas.openxmlformats.org/officeDocument/2006/relationships/image" Target="../media/image31.png"/><Relationship Id="rId21" Type="http://schemas.openxmlformats.org/officeDocument/2006/relationships/image" Target="../media/image49.png"/><Relationship Id="rId7" Type="http://schemas.openxmlformats.org/officeDocument/2006/relationships/image" Target="../media/image35.png"/><Relationship Id="rId12" Type="http://schemas.openxmlformats.org/officeDocument/2006/relationships/image" Target="../media/image40.svg"/><Relationship Id="rId17" Type="http://schemas.openxmlformats.org/officeDocument/2006/relationships/image" Target="../media/image45.png"/><Relationship Id="rId25" Type="http://schemas.openxmlformats.org/officeDocument/2006/relationships/image" Target="../media/image53.png"/><Relationship Id="rId2" Type="http://schemas.openxmlformats.org/officeDocument/2006/relationships/notesSlide" Target="../notesSlides/notesSlide2.xml"/><Relationship Id="rId16" Type="http://schemas.openxmlformats.org/officeDocument/2006/relationships/image" Target="../media/image44.svg"/><Relationship Id="rId20" Type="http://schemas.openxmlformats.org/officeDocument/2006/relationships/image" Target="../media/image48.svg"/><Relationship Id="rId29"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34.svg"/><Relationship Id="rId11" Type="http://schemas.openxmlformats.org/officeDocument/2006/relationships/image" Target="../media/image39.png"/><Relationship Id="rId24" Type="http://schemas.openxmlformats.org/officeDocument/2006/relationships/image" Target="../media/image52.svg"/><Relationship Id="rId32" Type="http://schemas.openxmlformats.org/officeDocument/2006/relationships/image" Target="../media/image60.png"/><Relationship Id="rId5" Type="http://schemas.openxmlformats.org/officeDocument/2006/relationships/image" Target="../media/image33.png"/><Relationship Id="rId15" Type="http://schemas.openxmlformats.org/officeDocument/2006/relationships/image" Target="../media/image43.png"/><Relationship Id="rId23" Type="http://schemas.openxmlformats.org/officeDocument/2006/relationships/image" Target="../media/image51.png"/><Relationship Id="rId28" Type="http://schemas.openxmlformats.org/officeDocument/2006/relationships/image" Target="../media/image56.svg"/><Relationship Id="rId10" Type="http://schemas.openxmlformats.org/officeDocument/2006/relationships/image" Target="../media/image38.svg"/><Relationship Id="rId19" Type="http://schemas.openxmlformats.org/officeDocument/2006/relationships/image" Target="../media/image47.png"/><Relationship Id="rId31" Type="http://schemas.openxmlformats.org/officeDocument/2006/relationships/image" Target="../media/image59.png"/><Relationship Id="rId4" Type="http://schemas.openxmlformats.org/officeDocument/2006/relationships/image" Target="../media/image32.svg"/><Relationship Id="rId9" Type="http://schemas.openxmlformats.org/officeDocument/2006/relationships/image" Target="../media/image37.png"/><Relationship Id="rId14" Type="http://schemas.openxmlformats.org/officeDocument/2006/relationships/image" Target="../media/image42.svg"/><Relationship Id="rId22" Type="http://schemas.openxmlformats.org/officeDocument/2006/relationships/image" Target="../media/image50.svg"/><Relationship Id="rId27" Type="http://schemas.openxmlformats.org/officeDocument/2006/relationships/image" Target="../media/image55.png"/><Relationship Id="rId30" Type="http://schemas.openxmlformats.org/officeDocument/2006/relationships/image" Target="../media/image58.svg"/></Relationships>
</file>

<file path=ppt/slides/_rels/slide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slideLayout" Target="../slideLayouts/slideLayout7.xml"/><Relationship Id="rId7" Type="http://schemas.openxmlformats.org/officeDocument/2006/relationships/image" Target="../media/image6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slides/_rels/slide7.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18" Type="http://schemas.openxmlformats.org/officeDocument/2006/relationships/image" Target="../media/image89.svg"/><Relationship Id="rId3" Type="http://schemas.openxmlformats.org/officeDocument/2006/relationships/image" Target="../media/image74.svg"/><Relationship Id="rId21" Type="http://schemas.openxmlformats.org/officeDocument/2006/relationships/image" Target="../media/image92.png"/><Relationship Id="rId7" Type="http://schemas.openxmlformats.org/officeDocument/2006/relationships/image" Target="../media/image78.svg"/><Relationship Id="rId12" Type="http://schemas.openxmlformats.org/officeDocument/2006/relationships/image" Target="../media/image83.png"/><Relationship Id="rId17" Type="http://schemas.openxmlformats.org/officeDocument/2006/relationships/image" Target="../media/image88.png"/><Relationship Id="rId2" Type="http://schemas.openxmlformats.org/officeDocument/2006/relationships/image" Target="../media/image73.png"/><Relationship Id="rId16" Type="http://schemas.openxmlformats.org/officeDocument/2006/relationships/image" Target="../media/image87.svg"/><Relationship Id="rId20" Type="http://schemas.openxmlformats.org/officeDocument/2006/relationships/image" Target="../media/image91.sv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82.svg"/><Relationship Id="rId24" Type="http://schemas.openxmlformats.org/officeDocument/2006/relationships/image" Target="../media/image95.svg"/><Relationship Id="rId5" Type="http://schemas.openxmlformats.org/officeDocument/2006/relationships/image" Target="../media/image76.svg"/><Relationship Id="rId15" Type="http://schemas.openxmlformats.org/officeDocument/2006/relationships/image" Target="../media/image86.png"/><Relationship Id="rId23" Type="http://schemas.openxmlformats.org/officeDocument/2006/relationships/image" Target="../media/image94.png"/><Relationship Id="rId10" Type="http://schemas.openxmlformats.org/officeDocument/2006/relationships/image" Target="../media/image81.png"/><Relationship Id="rId19" Type="http://schemas.openxmlformats.org/officeDocument/2006/relationships/image" Target="../media/image90.png"/><Relationship Id="rId4" Type="http://schemas.openxmlformats.org/officeDocument/2006/relationships/image" Target="../media/image75.png"/><Relationship Id="rId9" Type="http://schemas.openxmlformats.org/officeDocument/2006/relationships/image" Target="../media/image80.svg"/><Relationship Id="rId14" Type="http://schemas.openxmlformats.org/officeDocument/2006/relationships/image" Target="../media/image85.svg"/><Relationship Id="rId22" Type="http://schemas.openxmlformats.org/officeDocument/2006/relationships/image" Target="../media/image93.svg"/></Relationships>
</file>

<file path=ppt/slides/_rels/slide8.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85.svg"/><Relationship Id="rId7" Type="http://schemas.openxmlformats.org/officeDocument/2006/relationships/image" Target="../media/image97.sv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87.svg"/><Relationship Id="rId4" Type="http://schemas.openxmlformats.org/officeDocument/2006/relationships/image" Target="../media/image86.png"/></Relationships>
</file>

<file path=ppt/slides/_rels/slide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Layout" Target="../slideLayouts/slideLayout7.xml"/><Relationship Id="rId7" Type="http://schemas.openxmlformats.org/officeDocument/2006/relationships/image" Target="../media/image100.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9.png"/><Relationship Id="rId5" Type="http://schemas.openxmlformats.org/officeDocument/2006/relationships/image" Target="../media/image13.sv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9D6741F9-69F3-4DFC-8D1A-EF9239D30D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72" y="-134911"/>
            <a:ext cx="12291272" cy="7247977"/>
          </a:xfrm>
          <a:prstGeom prst="rect">
            <a:avLst/>
          </a:prstGeom>
        </p:spPr>
      </p:pic>
      <p:pic>
        <p:nvPicPr>
          <p:cNvPr id="17" name="Graphic 16">
            <a:extLst>
              <a:ext uri="{FF2B5EF4-FFF2-40B4-BE49-F238E27FC236}">
                <a16:creationId xmlns:a16="http://schemas.microsoft.com/office/drawing/2014/main" id="{2F20A989-C5B4-40D9-9E32-4A9C5D4783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5489" y="209862"/>
            <a:ext cx="11661021" cy="6337092"/>
          </a:xfrm>
          <a:prstGeom prst="rect">
            <a:avLst/>
          </a:prstGeom>
        </p:spPr>
      </p:pic>
      <p:pic>
        <p:nvPicPr>
          <p:cNvPr id="15" name="Graphic 14">
            <a:extLst>
              <a:ext uri="{FF2B5EF4-FFF2-40B4-BE49-F238E27FC236}">
                <a16:creationId xmlns:a16="http://schemas.microsoft.com/office/drawing/2014/main" id="{DB058E82-AC33-4D6D-A0C5-3120BB80C64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 y="-122585"/>
            <a:ext cx="12191999" cy="7235651"/>
          </a:xfrm>
          <a:prstGeom prst="rect">
            <a:avLst/>
          </a:prstGeom>
        </p:spPr>
      </p:pic>
      <p:pic>
        <p:nvPicPr>
          <p:cNvPr id="19" name="Graphic 18">
            <a:extLst>
              <a:ext uri="{FF2B5EF4-FFF2-40B4-BE49-F238E27FC236}">
                <a16:creationId xmlns:a16="http://schemas.microsoft.com/office/drawing/2014/main" id="{DE18B216-18CE-41D4-A39E-D517A3AC4DA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 y="-131526"/>
            <a:ext cx="12192001" cy="7244592"/>
          </a:xfrm>
          <a:prstGeom prst="rect">
            <a:avLst/>
          </a:prstGeom>
        </p:spPr>
      </p:pic>
      <p:pic>
        <p:nvPicPr>
          <p:cNvPr id="21" name="Graphic 20">
            <a:extLst>
              <a:ext uri="{FF2B5EF4-FFF2-40B4-BE49-F238E27FC236}">
                <a16:creationId xmlns:a16="http://schemas.microsoft.com/office/drawing/2014/main" id="{B5C12D26-7602-415D-8E4D-EFF17B5ED33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7448" y="311653"/>
            <a:ext cx="2612571" cy="3506345"/>
          </a:xfrm>
          <a:prstGeom prst="rect">
            <a:avLst/>
          </a:prstGeom>
        </p:spPr>
      </p:pic>
      <p:pic>
        <p:nvPicPr>
          <p:cNvPr id="23" name="Graphic 22">
            <a:extLst>
              <a:ext uri="{FF2B5EF4-FFF2-40B4-BE49-F238E27FC236}">
                <a16:creationId xmlns:a16="http://schemas.microsoft.com/office/drawing/2014/main" id="{030EFBAB-DECB-4E8D-9015-A35AFD6C296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6087" y="4793174"/>
            <a:ext cx="2796106" cy="2682750"/>
          </a:xfrm>
          <a:prstGeom prst="rect">
            <a:avLst/>
          </a:prstGeom>
        </p:spPr>
      </p:pic>
      <p:pic>
        <p:nvPicPr>
          <p:cNvPr id="25" name="Graphic 24">
            <a:extLst>
              <a:ext uri="{FF2B5EF4-FFF2-40B4-BE49-F238E27FC236}">
                <a16:creationId xmlns:a16="http://schemas.microsoft.com/office/drawing/2014/main" id="{BDFE342A-8284-49F5-BBB8-FBC9686E8B7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046364" y="5826076"/>
            <a:ext cx="2038350" cy="1981200"/>
          </a:xfrm>
          <a:prstGeom prst="rect">
            <a:avLst/>
          </a:prstGeom>
        </p:spPr>
      </p:pic>
      <p:pic>
        <p:nvPicPr>
          <p:cNvPr id="27" name="Graphic 26">
            <a:extLst>
              <a:ext uri="{FF2B5EF4-FFF2-40B4-BE49-F238E27FC236}">
                <a16:creationId xmlns:a16="http://schemas.microsoft.com/office/drawing/2014/main" id="{612F4EEF-65A5-4913-99A5-1B84C4FAD37A}"/>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506245" y="3604012"/>
            <a:ext cx="2612572" cy="2953913"/>
          </a:xfrm>
          <a:prstGeom prst="rect">
            <a:avLst/>
          </a:prstGeom>
        </p:spPr>
      </p:pic>
      <p:pic>
        <p:nvPicPr>
          <p:cNvPr id="31" name="Graphic 30">
            <a:extLst>
              <a:ext uri="{FF2B5EF4-FFF2-40B4-BE49-F238E27FC236}">
                <a16:creationId xmlns:a16="http://schemas.microsoft.com/office/drawing/2014/main" id="{6294CEA4-8831-45BF-8283-59592AE901CF}"/>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599865" y="152889"/>
            <a:ext cx="1976001" cy="3103335"/>
          </a:xfrm>
          <a:prstGeom prst="rect">
            <a:avLst/>
          </a:prstGeom>
        </p:spPr>
      </p:pic>
      <p:pic>
        <p:nvPicPr>
          <p:cNvPr id="38" name="Picture 37">
            <a:extLst>
              <a:ext uri="{FF2B5EF4-FFF2-40B4-BE49-F238E27FC236}">
                <a16:creationId xmlns:a16="http://schemas.microsoft.com/office/drawing/2014/main" id="{0EC1EDA4-A507-40DF-8163-FB060BFB008F}"/>
              </a:ext>
            </a:extLst>
          </p:cNvPr>
          <p:cNvPicPr>
            <a:picLocks noChangeAspect="1"/>
          </p:cNvPicPr>
          <p:nvPr/>
        </p:nvPicPr>
        <p:blipFill>
          <a:blip r:embed="rId20"/>
          <a:stretch>
            <a:fillRect/>
          </a:stretch>
        </p:blipFill>
        <p:spPr>
          <a:xfrm>
            <a:off x="3624712" y="4117618"/>
            <a:ext cx="5121084" cy="1176630"/>
          </a:xfrm>
          <a:prstGeom prst="rect">
            <a:avLst/>
          </a:prstGeom>
        </p:spPr>
      </p:pic>
      <p:pic>
        <p:nvPicPr>
          <p:cNvPr id="29" name="Graphic 28">
            <a:extLst>
              <a:ext uri="{FF2B5EF4-FFF2-40B4-BE49-F238E27FC236}">
                <a16:creationId xmlns:a16="http://schemas.microsoft.com/office/drawing/2014/main" id="{89CD21F2-50E7-4012-80B6-96E8A3219F1F}"/>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435898" y="4221533"/>
            <a:ext cx="895350" cy="1028700"/>
          </a:xfrm>
          <a:prstGeom prst="rect">
            <a:avLst/>
          </a:prstGeom>
        </p:spPr>
      </p:pic>
      <p:pic>
        <p:nvPicPr>
          <p:cNvPr id="33" name="Graphic 32">
            <a:extLst>
              <a:ext uri="{FF2B5EF4-FFF2-40B4-BE49-F238E27FC236}">
                <a16:creationId xmlns:a16="http://schemas.microsoft.com/office/drawing/2014/main" id="{219AB45B-54EB-4CD3-B8F9-40BF861E8548}"/>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3443737" y="3817998"/>
            <a:ext cx="180975" cy="1400175"/>
          </a:xfrm>
          <a:prstGeom prst="rect">
            <a:avLst/>
          </a:prstGeom>
        </p:spPr>
      </p:pic>
      <p:sp>
        <p:nvSpPr>
          <p:cNvPr id="2" name="TextBox 1">
            <a:extLst>
              <a:ext uri="{FF2B5EF4-FFF2-40B4-BE49-F238E27FC236}">
                <a16:creationId xmlns:a16="http://schemas.microsoft.com/office/drawing/2014/main" id="{81AF425F-A226-988C-4985-DDA5652AA9E1}"/>
              </a:ext>
            </a:extLst>
          </p:cNvPr>
          <p:cNvSpPr txBox="1"/>
          <p:nvPr/>
        </p:nvSpPr>
        <p:spPr>
          <a:xfrm>
            <a:off x="2878060" y="2064826"/>
            <a:ext cx="8139710" cy="1077218"/>
          </a:xfrm>
          <a:prstGeom prst="rect">
            <a:avLst/>
          </a:prstGeom>
          <a:noFill/>
        </p:spPr>
        <p:txBody>
          <a:bodyPr wrap="square" rtlCol="0">
            <a:spAutoFit/>
          </a:bodyPr>
          <a:lstStyle/>
          <a:p>
            <a:r>
              <a:rPr lang="en-US" sz="3200" dirty="0">
                <a:solidFill>
                  <a:srgbClr val="FF0000"/>
                </a:solidFill>
                <a:latin typeface="Times New Roman" panose="02020603050405020304" pitchFamily="18" charset="0"/>
                <a:cs typeface="Times New Roman" panose="02020603050405020304" pitchFamily="18" charset="0"/>
              </a:rPr>
              <a:t>CHÀO MỪNG CÁC THẦY CÔ GIÁO </a:t>
            </a:r>
          </a:p>
          <a:p>
            <a:r>
              <a:rPr lang="en-US" sz="3200" dirty="0">
                <a:solidFill>
                  <a:srgbClr val="FF0000"/>
                </a:solidFill>
                <a:latin typeface="Times New Roman" panose="02020603050405020304" pitchFamily="18" charset="0"/>
                <a:cs typeface="Times New Roman" panose="02020603050405020304" pitchFamily="18" charset="0"/>
              </a:rPr>
              <a:t>               VÀ CÁC EM HỌC SINH</a:t>
            </a:r>
          </a:p>
        </p:txBody>
      </p:sp>
    </p:spTree>
    <p:extLst>
      <p:ext uri="{BB962C8B-B14F-4D97-AF65-F5344CB8AC3E}">
        <p14:creationId xmlns:p14="http://schemas.microsoft.com/office/powerpoint/2010/main" val="38640311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0-#ppt_w/2"/>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1+#ppt_w/2"/>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fill="hold"/>
                                        <p:tgtEl>
                                          <p:spTgt spid="31"/>
                                        </p:tgtEl>
                                        <p:attrNameLst>
                                          <p:attrName>ppt_x</p:attrName>
                                        </p:attrNameLst>
                                      </p:cBhvr>
                                      <p:tavLst>
                                        <p:tav tm="0">
                                          <p:val>
                                            <p:strVal val="#ppt_x"/>
                                          </p:val>
                                        </p:tav>
                                        <p:tav tm="100000">
                                          <p:val>
                                            <p:strVal val="#ppt_x"/>
                                          </p:val>
                                        </p:tav>
                                      </p:tavLst>
                                    </p:anim>
                                    <p:anim calcmode="lin" valueType="num">
                                      <p:cBhvr additive="base">
                                        <p:cTn id="24" dur="500" fill="hold"/>
                                        <p:tgtEl>
                                          <p:spTgt spid="31"/>
                                        </p:tgtEl>
                                        <p:attrNameLst>
                                          <p:attrName>ppt_y</p:attrName>
                                        </p:attrNameLst>
                                      </p:cBhvr>
                                      <p:tavLst>
                                        <p:tav tm="0">
                                          <p:val>
                                            <p:strVal val="0-#ppt_h/2"/>
                                          </p:val>
                                        </p:tav>
                                        <p:tav tm="100000">
                                          <p:val>
                                            <p:strVal val="#ppt_y"/>
                                          </p:val>
                                        </p:tav>
                                      </p:tavLst>
                                    </p:anim>
                                  </p:childTnLst>
                                </p:cTn>
                              </p:par>
                              <p:par>
                                <p:cTn id="25" presetID="16" presetClass="entr" presetSubtype="37"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barn(outVertical)">
                                      <p:cBhvr>
                                        <p:cTn id="27" dur="500"/>
                                        <p:tgtEl>
                                          <p:spTgt spid="38"/>
                                        </p:tgtEl>
                                      </p:cBhvr>
                                    </p:animEffect>
                                  </p:childTnLst>
                                </p:cTn>
                              </p:par>
                              <p:par>
                                <p:cTn id="28" presetID="10"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par>
                                <p:cTn id="31" presetID="10" presetClass="entr" presetSubtype="0"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cTn>
                              </p:par>
                              <p:par>
                                <p:cTn id="34" presetID="32" presetClass="emph" presetSubtype="0" repeatCount="indefinite" fill="hold" nodeType="withEffect">
                                  <p:stCondLst>
                                    <p:cond delay="0"/>
                                  </p:stCondLst>
                                  <p:endCondLst>
                                    <p:cond evt="onNext" delay="0">
                                      <p:tgtEl>
                                        <p:sldTgt/>
                                      </p:tgtEl>
                                    </p:cond>
                                  </p:endCondLst>
                                  <p:childTnLst>
                                    <p:animRot by="120000">
                                      <p:cBhvr>
                                        <p:cTn id="35" dur="100" fill="hold">
                                          <p:stCondLst>
                                            <p:cond delay="0"/>
                                          </p:stCondLst>
                                        </p:cTn>
                                        <p:tgtEl>
                                          <p:spTgt spid="29"/>
                                        </p:tgtEl>
                                        <p:attrNameLst>
                                          <p:attrName>r</p:attrName>
                                        </p:attrNameLst>
                                      </p:cBhvr>
                                    </p:animRot>
                                    <p:animRot by="-240000">
                                      <p:cBhvr>
                                        <p:cTn id="36" dur="200" fill="hold">
                                          <p:stCondLst>
                                            <p:cond delay="200"/>
                                          </p:stCondLst>
                                        </p:cTn>
                                        <p:tgtEl>
                                          <p:spTgt spid="29"/>
                                        </p:tgtEl>
                                        <p:attrNameLst>
                                          <p:attrName>r</p:attrName>
                                        </p:attrNameLst>
                                      </p:cBhvr>
                                    </p:animRot>
                                    <p:animRot by="240000">
                                      <p:cBhvr>
                                        <p:cTn id="37" dur="200" fill="hold">
                                          <p:stCondLst>
                                            <p:cond delay="400"/>
                                          </p:stCondLst>
                                        </p:cTn>
                                        <p:tgtEl>
                                          <p:spTgt spid="29"/>
                                        </p:tgtEl>
                                        <p:attrNameLst>
                                          <p:attrName>r</p:attrName>
                                        </p:attrNameLst>
                                      </p:cBhvr>
                                    </p:animRot>
                                    <p:animRot by="-240000">
                                      <p:cBhvr>
                                        <p:cTn id="38" dur="200" fill="hold">
                                          <p:stCondLst>
                                            <p:cond delay="600"/>
                                          </p:stCondLst>
                                        </p:cTn>
                                        <p:tgtEl>
                                          <p:spTgt spid="29"/>
                                        </p:tgtEl>
                                        <p:attrNameLst>
                                          <p:attrName>r</p:attrName>
                                        </p:attrNameLst>
                                      </p:cBhvr>
                                    </p:animRot>
                                    <p:animRot by="120000">
                                      <p:cBhvr>
                                        <p:cTn id="39" dur="200" fill="hold">
                                          <p:stCondLst>
                                            <p:cond delay="800"/>
                                          </p:stCondLst>
                                        </p:cTn>
                                        <p:tgtEl>
                                          <p:spTgt spid="29"/>
                                        </p:tgtEl>
                                        <p:attrNameLst>
                                          <p:attrName>r</p:attrName>
                                        </p:attrNameLst>
                                      </p:cBhvr>
                                    </p:animRot>
                                  </p:childTnLst>
                                </p:cTn>
                              </p:par>
                              <p:par>
                                <p:cTn id="40" presetID="32" presetClass="emph" presetSubtype="0" repeatCount="indefinite" fill="hold" nodeType="withEffect">
                                  <p:stCondLst>
                                    <p:cond delay="0"/>
                                  </p:stCondLst>
                                  <p:endCondLst>
                                    <p:cond evt="onNext" delay="0">
                                      <p:tgtEl>
                                        <p:sldTgt/>
                                      </p:tgtEl>
                                    </p:cond>
                                  </p:endCondLst>
                                  <p:childTnLst>
                                    <p:animRot by="120000">
                                      <p:cBhvr>
                                        <p:cTn id="41" dur="100" fill="hold">
                                          <p:stCondLst>
                                            <p:cond delay="0"/>
                                          </p:stCondLst>
                                        </p:cTn>
                                        <p:tgtEl>
                                          <p:spTgt spid="33"/>
                                        </p:tgtEl>
                                        <p:attrNameLst>
                                          <p:attrName>r</p:attrName>
                                        </p:attrNameLst>
                                      </p:cBhvr>
                                    </p:animRot>
                                    <p:animRot by="-240000">
                                      <p:cBhvr>
                                        <p:cTn id="42" dur="200" fill="hold">
                                          <p:stCondLst>
                                            <p:cond delay="200"/>
                                          </p:stCondLst>
                                        </p:cTn>
                                        <p:tgtEl>
                                          <p:spTgt spid="33"/>
                                        </p:tgtEl>
                                        <p:attrNameLst>
                                          <p:attrName>r</p:attrName>
                                        </p:attrNameLst>
                                      </p:cBhvr>
                                    </p:animRot>
                                    <p:animRot by="240000">
                                      <p:cBhvr>
                                        <p:cTn id="43" dur="200" fill="hold">
                                          <p:stCondLst>
                                            <p:cond delay="400"/>
                                          </p:stCondLst>
                                        </p:cTn>
                                        <p:tgtEl>
                                          <p:spTgt spid="33"/>
                                        </p:tgtEl>
                                        <p:attrNameLst>
                                          <p:attrName>r</p:attrName>
                                        </p:attrNameLst>
                                      </p:cBhvr>
                                    </p:animRot>
                                    <p:animRot by="-240000">
                                      <p:cBhvr>
                                        <p:cTn id="44" dur="200" fill="hold">
                                          <p:stCondLst>
                                            <p:cond delay="600"/>
                                          </p:stCondLst>
                                        </p:cTn>
                                        <p:tgtEl>
                                          <p:spTgt spid="33"/>
                                        </p:tgtEl>
                                        <p:attrNameLst>
                                          <p:attrName>r</p:attrName>
                                        </p:attrNameLst>
                                      </p:cBhvr>
                                    </p:animRot>
                                    <p:animRot by="120000">
                                      <p:cBhvr>
                                        <p:cTn id="45" dur="200" fill="hold">
                                          <p:stCondLst>
                                            <p:cond delay="800"/>
                                          </p:stCondLst>
                                        </p:cTn>
                                        <p:tgtEl>
                                          <p:spTgt spid="3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arallelogram 15">
            <a:extLst>
              <a:ext uri="{FF2B5EF4-FFF2-40B4-BE49-F238E27FC236}">
                <a16:creationId xmlns:a16="http://schemas.microsoft.com/office/drawing/2014/main" id="{DD26B811-6F7D-4A4F-8EDC-B7EE329ED306}"/>
              </a:ext>
            </a:extLst>
          </p:cNvPr>
          <p:cNvSpPr/>
          <p:nvPr/>
        </p:nvSpPr>
        <p:spPr>
          <a:xfrm>
            <a:off x="2906160" y="25747"/>
            <a:ext cx="6371189" cy="6858000"/>
          </a:xfrm>
          <a:prstGeom prst="parallelogram">
            <a:avLst>
              <a:gd name="adj" fmla="val 23940"/>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 14">
            <a:extLst>
              <a:ext uri="{FF2B5EF4-FFF2-40B4-BE49-F238E27FC236}">
                <a16:creationId xmlns:a16="http://schemas.microsoft.com/office/drawing/2014/main" id="{2F8EFC01-5C28-4EEF-9F6B-CD1A391E0A06}"/>
              </a:ext>
            </a:extLst>
          </p:cNvPr>
          <p:cNvSpPr/>
          <p:nvPr/>
        </p:nvSpPr>
        <p:spPr>
          <a:xfrm>
            <a:off x="0" y="0"/>
            <a:ext cx="3085064" cy="6858000"/>
          </a:xfrm>
          <a:prstGeom prst="parallelogram">
            <a:avLst>
              <a:gd name="adj" fmla="val 46664"/>
            </a:avLst>
          </a:prstGeom>
          <a:solidFill>
            <a:srgbClr val="FFFA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46229B57-24B2-4C54-84E8-0800329CD0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3006" y="438149"/>
            <a:ext cx="2796106" cy="2682750"/>
          </a:xfrm>
          <a:prstGeom prst="rect">
            <a:avLst/>
          </a:prstGeom>
        </p:spPr>
      </p:pic>
      <p:sp>
        <p:nvSpPr>
          <p:cNvPr id="3" name="Rectangle: Rounded Corners 2">
            <a:extLst>
              <a:ext uri="{FF2B5EF4-FFF2-40B4-BE49-F238E27FC236}">
                <a16:creationId xmlns:a16="http://schemas.microsoft.com/office/drawing/2014/main" id="{A26D0101-5FB8-4CC4-935C-6620EB142AAC}"/>
              </a:ext>
            </a:extLst>
          </p:cNvPr>
          <p:cNvSpPr/>
          <p:nvPr/>
        </p:nvSpPr>
        <p:spPr>
          <a:xfrm>
            <a:off x="2190750" y="438149"/>
            <a:ext cx="9505950" cy="1384995"/>
          </a:xfrm>
          <a:custGeom>
            <a:avLst/>
            <a:gdLst>
              <a:gd name="connsiteX0" fmla="*/ 0 w 9505950"/>
              <a:gd name="connsiteY0" fmla="*/ 692498 h 1384995"/>
              <a:gd name="connsiteX1" fmla="*/ 692498 w 9505950"/>
              <a:gd name="connsiteY1" fmla="*/ 0 h 1384995"/>
              <a:gd name="connsiteX2" fmla="*/ 8813453 w 9505950"/>
              <a:gd name="connsiteY2" fmla="*/ 0 h 1384995"/>
              <a:gd name="connsiteX3" fmla="*/ 9505951 w 9505950"/>
              <a:gd name="connsiteY3" fmla="*/ 692498 h 1384995"/>
              <a:gd name="connsiteX4" fmla="*/ 9505950 w 9505950"/>
              <a:gd name="connsiteY4" fmla="*/ 692498 h 1384995"/>
              <a:gd name="connsiteX5" fmla="*/ 8813452 w 9505950"/>
              <a:gd name="connsiteY5" fmla="*/ 1384996 h 1384995"/>
              <a:gd name="connsiteX6" fmla="*/ 692498 w 9505950"/>
              <a:gd name="connsiteY6" fmla="*/ 1384995 h 1384995"/>
              <a:gd name="connsiteX7" fmla="*/ 0 w 9505950"/>
              <a:gd name="connsiteY7" fmla="*/ 692497 h 1384995"/>
              <a:gd name="connsiteX8" fmla="*/ 0 w 9505950"/>
              <a:gd name="connsiteY8" fmla="*/ 692498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05950" h="1384995" fill="none" extrusionOk="0">
                <a:moveTo>
                  <a:pt x="0" y="692498"/>
                </a:moveTo>
                <a:cubicBezTo>
                  <a:pt x="38440" y="346088"/>
                  <a:pt x="258644" y="-52383"/>
                  <a:pt x="692498" y="0"/>
                </a:cubicBezTo>
                <a:cubicBezTo>
                  <a:pt x="4047778" y="-154472"/>
                  <a:pt x="6922746" y="-165626"/>
                  <a:pt x="8813453" y="0"/>
                </a:cubicBezTo>
                <a:cubicBezTo>
                  <a:pt x="9211463" y="-19350"/>
                  <a:pt x="9448468" y="305732"/>
                  <a:pt x="9505951" y="692498"/>
                </a:cubicBezTo>
                <a:lnTo>
                  <a:pt x="9505950" y="692498"/>
                </a:lnTo>
                <a:cubicBezTo>
                  <a:pt x="9505739" y="1062807"/>
                  <a:pt x="9124722" y="1362667"/>
                  <a:pt x="8813452" y="1384996"/>
                </a:cubicBezTo>
                <a:cubicBezTo>
                  <a:pt x="5987043" y="1342792"/>
                  <a:pt x="4602487" y="1223698"/>
                  <a:pt x="692498" y="1384995"/>
                </a:cubicBezTo>
                <a:cubicBezTo>
                  <a:pt x="328420" y="1387342"/>
                  <a:pt x="5421" y="1140560"/>
                  <a:pt x="0" y="692497"/>
                </a:cubicBezTo>
                <a:lnTo>
                  <a:pt x="0" y="692498"/>
                </a:lnTo>
                <a:close/>
              </a:path>
              <a:path w="9505950" h="1384995" stroke="0" extrusionOk="0">
                <a:moveTo>
                  <a:pt x="0" y="692498"/>
                </a:moveTo>
                <a:cubicBezTo>
                  <a:pt x="73310" y="318747"/>
                  <a:pt x="280498" y="-39749"/>
                  <a:pt x="692498" y="0"/>
                </a:cubicBezTo>
                <a:cubicBezTo>
                  <a:pt x="3179683" y="-136090"/>
                  <a:pt x="6220791" y="117287"/>
                  <a:pt x="8813453" y="0"/>
                </a:cubicBezTo>
                <a:cubicBezTo>
                  <a:pt x="9194387" y="4411"/>
                  <a:pt x="9551642" y="341078"/>
                  <a:pt x="9505951" y="692498"/>
                </a:cubicBezTo>
                <a:lnTo>
                  <a:pt x="9505950" y="692498"/>
                </a:lnTo>
                <a:cubicBezTo>
                  <a:pt x="9500823" y="1097893"/>
                  <a:pt x="9121258" y="1397440"/>
                  <a:pt x="8813452" y="1384996"/>
                </a:cubicBezTo>
                <a:cubicBezTo>
                  <a:pt x="5198419" y="1431328"/>
                  <a:pt x="2693001" y="1251055"/>
                  <a:pt x="692498" y="1384995"/>
                </a:cubicBezTo>
                <a:cubicBezTo>
                  <a:pt x="349135" y="1338046"/>
                  <a:pt x="25743" y="1077364"/>
                  <a:pt x="0" y="692497"/>
                </a:cubicBezTo>
                <a:lnTo>
                  <a:pt x="0" y="692498"/>
                </a:lnTo>
                <a:close/>
              </a:path>
            </a:pathLst>
          </a:custGeom>
          <a:solidFill>
            <a:srgbClr val="FFB655"/>
          </a:solidFill>
          <a:ln w="76200">
            <a:solidFill>
              <a:srgbClr val="FFB655"/>
            </a:solidFill>
            <a:extLst>
              <a:ext uri="{C807C97D-BFC1-408E-A445-0C87EB9F89A2}">
                <ask:lineSketchStyleProps xmlns:ask="http://schemas.microsoft.com/office/drawing/2018/sketchyshapes" sd="2214188587">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83E69CB-1892-4DFA-9B07-33DA53D1AFE6}"/>
              </a:ext>
            </a:extLst>
          </p:cNvPr>
          <p:cNvSpPr txBox="1"/>
          <p:nvPr/>
        </p:nvSpPr>
        <p:spPr>
          <a:xfrm>
            <a:off x="2805112" y="591548"/>
            <a:ext cx="8277225" cy="954107"/>
          </a:xfrm>
          <a:prstGeom prst="rect">
            <a:avLst/>
          </a:prstGeom>
          <a:noFill/>
        </p:spPr>
        <p:txBody>
          <a:bodyPr wrap="square" rtlCol="0">
            <a:spAutoFit/>
          </a:bodyPr>
          <a:lstStyle/>
          <a:p>
            <a:pPr algn="just"/>
            <a:r>
              <a:rPr lang="en-US" sz="2800">
                <a:latin typeface="Arial" panose="020B0604020202020204" pitchFamily="34" charset="0"/>
                <a:cs typeface="Arial" panose="020B0604020202020204" pitchFamily="34" charset="0"/>
              </a:rPr>
              <a:t>Lớp 5/1 có 50 học sinh. Trong đó có 50% học sinh là nữ. Số học sinh nữ trong lớp 5/1 là:</a:t>
            </a:r>
          </a:p>
        </p:txBody>
      </p:sp>
      <p:sp>
        <p:nvSpPr>
          <p:cNvPr id="5" name="Rectangle: Rounded Corners 4">
            <a:extLst>
              <a:ext uri="{FF2B5EF4-FFF2-40B4-BE49-F238E27FC236}">
                <a16:creationId xmlns:a16="http://schemas.microsoft.com/office/drawing/2014/main" id="{FC819C8E-1B37-4C50-9279-7B35517047A0}"/>
              </a:ext>
            </a:extLst>
          </p:cNvPr>
          <p:cNvSpPr/>
          <p:nvPr/>
        </p:nvSpPr>
        <p:spPr>
          <a:xfrm>
            <a:off x="2805112" y="3996228"/>
            <a:ext cx="3943350"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66382E"/>
                </a:solidFill>
                <a:latin typeface="Arial" panose="020B0604020202020204" pitchFamily="34" charset="0"/>
                <a:cs typeface="Arial" panose="020B0604020202020204" pitchFamily="34" charset="0"/>
              </a:rPr>
              <a:t>C. 36 học sinh</a:t>
            </a:r>
          </a:p>
        </p:txBody>
      </p:sp>
      <p:sp>
        <p:nvSpPr>
          <p:cNvPr id="6" name="Rectangle: Rounded Corners 5">
            <a:extLst>
              <a:ext uri="{FF2B5EF4-FFF2-40B4-BE49-F238E27FC236}">
                <a16:creationId xmlns:a16="http://schemas.microsoft.com/office/drawing/2014/main" id="{9F892352-1366-4DEE-8084-C7B94BC56024}"/>
              </a:ext>
            </a:extLst>
          </p:cNvPr>
          <p:cNvSpPr/>
          <p:nvPr/>
        </p:nvSpPr>
        <p:spPr>
          <a:xfrm>
            <a:off x="2805112" y="2393602"/>
            <a:ext cx="3943350"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66382E"/>
                </a:solidFill>
                <a:latin typeface="Arial" panose="020B0604020202020204" pitchFamily="34" charset="0"/>
                <a:cs typeface="Arial" panose="020B0604020202020204" pitchFamily="34" charset="0"/>
              </a:rPr>
              <a:t>A. 25 học sinh</a:t>
            </a:r>
          </a:p>
        </p:txBody>
      </p:sp>
      <p:sp>
        <p:nvSpPr>
          <p:cNvPr id="7" name="Rectangle: Rounded Corners 6">
            <a:extLst>
              <a:ext uri="{FF2B5EF4-FFF2-40B4-BE49-F238E27FC236}">
                <a16:creationId xmlns:a16="http://schemas.microsoft.com/office/drawing/2014/main" id="{28D4C80C-51F8-4816-A28D-7E4052FB125E}"/>
              </a:ext>
            </a:extLst>
          </p:cNvPr>
          <p:cNvSpPr/>
          <p:nvPr/>
        </p:nvSpPr>
        <p:spPr>
          <a:xfrm>
            <a:off x="7135262" y="2367856"/>
            <a:ext cx="3989938"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66382E"/>
                </a:solidFill>
                <a:latin typeface="Arial" panose="020B0604020202020204" pitchFamily="34" charset="0"/>
                <a:cs typeface="Arial" panose="020B0604020202020204" pitchFamily="34" charset="0"/>
              </a:rPr>
              <a:t>B. 30 học sinh</a:t>
            </a:r>
          </a:p>
        </p:txBody>
      </p:sp>
      <p:sp>
        <p:nvSpPr>
          <p:cNvPr id="8" name="Rectangle: Rounded Corners 7">
            <a:extLst>
              <a:ext uri="{FF2B5EF4-FFF2-40B4-BE49-F238E27FC236}">
                <a16:creationId xmlns:a16="http://schemas.microsoft.com/office/drawing/2014/main" id="{2CD6829A-31A7-4D25-8537-98A4105E9857}"/>
              </a:ext>
            </a:extLst>
          </p:cNvPr>
          <p:cNvSpPr/>
          <p:nvPr/>
        </p:nvSpPr>
        <p:spPr>
          <a:xfrm>
            <a:off x="7135262" y="3999458"/>
            <a:ext cx="3943350"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66382E"/>
                </a:solidFill>
                <a:latin typeface="Arial" panose="020B0604020202020204" pitchFamily="34" charset="0"/>
                <a:cs typeface="Arial" panose="020B0604020202020204" pitchFamily="34" charset="0"/>
              </a:rPr>
              <a:t>D. 65 học sinh</a:t>
            </a:r>
          </a:p>
        </p:txBody>
      </p:sp>
      <p:sp>
        <p:nvSpPr>
          <p:cNvPr id="14" name="TextBox 13">
            <a:extLst>
              <a:ext uri="{FF2B5EF4-FFF2-40B4-BE49-F238E27FC236}">
                <a16:creationId xmlns:a16="http://schemas.microsoft.com/office/drawing/2014/main" id="{D177C7B7-DF85-46A0-B1AB-40297AEDA222}"/>
              </a:ext>
            </a:extLst>
          </p:cNvPr>
          <p:cNvSpPr txBox="1"/>
          <p:nvPr/>
        </p:nvSpPr>
        <p:spPr>
          <a:xfrm>
            <a:off x="1438275" y="5835075"/>
            <a:ext cx="8877300" cy="584775"/>
          </a:xfrm>
          <a:prstGeom prst="rect">
            <a:avLst/>
          </a:prstGeom>
          <a:noFill/>
        </p:spPr>
        <p:txBody>
          <a:bodyPr wrap="square" rtlCol="0">
            <a:spAutoFit/>
          </a:bodyPr>
          <a:lstStyle/>
          <a:p>
            <a:pPr algn="just"/>
            <a:r>
              <a:rPr lang="en-US" sz="3200" i="1">
                <a:latin typeface="Arial" panose="020B0604020202020204" pitchFamily="34" charset="0"/>
                <a:cs typeface="Arial" panose="020B0604020202020204" pitchFamily="34" charset="0"/>
              </a:rPr>
              <a:t>Bạn đã giúp Jackie nhận được vật phẩm</a:t>
            </a:r>
          </a:p>
        </p:txBody>
      </p:sp>
      <p:pic>
        <p:nvPicPr>
          <p:cNvPr id="17" name="Tieng-ting-www_nhacchuongvui_com">
            <a:hlinkClick r:id="" action="ppaction://media"/>
            <a:extLst>
              <a:ext uri="{FF2B5EF4-FFF2-40B4-BE49-F238E27FC236}">
                <a16:creationId xmlns:a16="http://schemas.microsoft.com/office/drawing/2014/main" id="{AFBC25B6-D7D1-42A5-8340-A77ADE6611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6577" y="4173187"/>
            <a:ext cx="609600" cy="609600"/>
          </a:xfrm>
          <a:prstGeom prst="rect">
            <a:avLst/>
          </a:prstGeom>
        </p:spPr>
      </p:pic>
      <p:pic>
        <p:nvPicPr>
          <p:cNvPr id="10" name="Graphic 9">
            <a:extLst>
              <a:ext uri="{FF2B5EF4-FFF2-40B4-BE49-F238E27FC236}">
                <a16:creationId xmlns:a16="http://schemas.microsoft.com/office/drawing/2014/main" id="{3269C3FD-633F-4843-A752-7C9EA2AC0B9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54019" y="5370726"/>
            <a:ext cx="2124593" cy="1448252"/>
          </a:xfrm>
          <a:prstGeom prst="rect">
            <a:avLst/>
          </a:prstGeom>
        </p:spPr>
      </p:pic>
      <p:pic>
        <p:nvPicPr>
          <p:cNvPr id="13" name="Graphic 12">
            <a:extLst>
              <a:ext uri="{FF2B5EF4-FFF2-40B4-BE49-F238E27FC236}">
                <a16:creationId xmlns:a16="http://schemas.microsoft.com/office/drawing/2014/main" id="{765D621E-CDE0-448A-B702-B65534F72FF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241443" y="5572912"/>
            <a:ext cx="1489885" cy="1257090"/>
          </a:xfrm>
          <a:prstGeom prst="rect">
            <a:avLst/>
          </a:prstGeom>
        </p:spPr>
      </p:pic>
    </p:spTree>
    <p:extLst>
      <p:ext uri="{BB962C8B-B14F-4D97-AF65-F5344CB8AC3E}">
        <p14:creationId xmlns:p14="http://schemas.microsoft.com/office/powerpoint/2010/main" val="1185912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6"/>
                                        </p:tgtEl>
                                        <p:attrNameLst>
                                          <p:attrName>fillcolor</p:attrName>
                                        </p:attrNameLst>
                                      </p:cBhvr>
                                      <p:to>
                                        <a:schemeClr val="accent2"/>
                                      </p:to>
                                    </p:animClr>
                                    <p:set>
                                      <p:cBhvr>
                                        <p:cTn id="21" dur="2000" fill="hold"/>
                                        <p:tgtEl>
                                          <p:spTgt spid="6"/>
                                        </p:tgtEl>
                                        <p:attrNameLst>
                                          <p:attrName>fill.type</p:attrName>
                                        </p:attrNameLst>
                                      </p:cBhvr>
                                      <p:to>
                                        <p:strVal val="solid"/>
                                      </p:to>
                                    </p:set>
                                    <p:set>
                                      <p:cBhvr>
                                        <p:cTn id="22" dur="2000" fill="hold"/>
                                        <p:tgtEl>
                                          <p:spTgt spid="6"/>
                                        </p:tgtEl>
                                        <p:attrNameLst>
                                          <p:attrName>fill.on</p:attrName>
                                        </p:attrNameLst>
                                      </p:cBhvr>
                                      <p:to>
                                        <p:strVal val="true"/>
                                      </p:to>
                                    </p:set>
                                  </p:childTnLst>
                                </p:cTn>
                              </p:par>
                              <p:par>
                                <p:cTn id="23" presetID="1" presetClass="mediacall" presetSubtype="0" fill="hold" nodeType="withEffect">
                                  <p:stCondLst>
                                    <p:cond delay="0"/>
                                  </p:stCondLst>
                                  <p:childTnLst>
                                    <p:cmd type="call" cmd="playFrom(0.0)">
                                      <p:cBhvr>
                                        <p:cTn id="24" dur="2808" fill="hold"/>
                                        <p:tgtEl>
                                          <p:spTgt spid="17"/>
                                        </p:tgtEl>
                                      </p:cBhvr>
                                    </p:cmd>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17"/>
                </p:tgtEl>
              </p:cMediaNode>
            </p:audio>
          </p:childTnLst>
        </p:cTn>
      </p:par>
    </p:tnLst>
    <p:bldLst>
      <p:bldP spid="5" grpId="0" animBg="1"/>
      <p:bldP spid="6" grpId="0" animBg="1"/>
      <p:bldP spid="7" grpId="0" animBg="1"/>
      <p:bldP spid="8" grpId="0"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1FBA4D4D-DC1B-4923-91F6-5111DF2C244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35852" y="854941"/>
            <a:ext cx="15663704" cy="2490788"/>
          </a:xfrm>
          <a:prstGeom prst="rect">
            <a:avLst/>
          </a:prstGeom>
        </p:spPr>
      </p:pic>
      <p:sp>
        <p:nvSpPr>
          <p:cNvPr id="4" name="TextBox 3">
            <a:extLst>
              <a:ext uri="{FF2B5EF4-FFF2-40B4-BE49-F238E27FC236}">
                <a16:creationId xmlns:a16="http://schemas.microsoft.com/office/drawing/2014/main" id="{0439CF62-10AB-4213-9B65-4E620F0A95A4}"/>
              </a:ext>
            </a:extLst>
          </p:cNvPr>
          <p:cNvSpPr txBox="1"/>
          <p:nvPr/>
        </p:nvSpPr>
        <p:spPr>
          <a:xfrm>
            <a:off x="914266" y="5101864"/>
            <a:ext cx="5848483" cy="830997"/>
          </a:xfrm>
          <a:prstGeom prst="rect">
            <a:avLst/>
          </a:prstGeom>
          <a:noFill/>
        </p:spPr>
        <p:txBody>
          <a:bodyPr wrap="square" rtlCol="0">
            <a:spAutoFit/>
          </a:bodyPr>
          <a:lstStyle/>
          <a:p>
            <a:pPr algn="ctr"/>
            <a:r>
              <a:rPr lang="en-US" sz="2400" i="1">
                <a:latin typeface="Arial" panose="020B0604020202020204" pitchFamily="34" charset="0"/>
                <a:cs typeface="Arial" panose="020B0604020202020204" pitchFamily="34" charset="0"/>
              </a:rPr>
              <a:t>Cùng Jackie thu thập thông tin tên trộm bằng cách tham gia hoạt động sau nhé!</a:t>
            </a:r>
          </a:p>
        </p:txBody>
      </p:sp>
      <p:pic>
        <p:nvPicPr>
          <p:cNvPr id="5" name="Graphic 4">
            <a:extLst>
              <a:ext uri="{FF2B5EF4-FFF2-40B4-BE49-F238E27FC236}">
                <a16:creationId xmlns:a16="http://schemas.microsoft.com/office/drawing/2014/main" id="{E19AEB56-F0B5-4CE6-834B-5D52FEBFEBC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06647" y="199429"/>
            <a:ext cx="1889103" cy="2808797"/>
          </a:xfrm>
          <a:prstGeom prst="rect">
            <a:avLst/>
          </a:prstGeom>
        </p:spPr>
      </p:pic>
      <p:pic>
        <p:nvPicPr>
          <p:cNvPr id="7" name="Graphic 6">
            <a:extLst>
              <a:ext uri="{FF2B5EF4-FFF2-40B4-BE49-F238E27FC236}">
                <a16:creationId xmlns:a16="http://schemas.microsoft.com/office/drawing/2014/main" id="{82BBE8F4-7A78-4CE8-830B-A8D83CF2731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7153275" y="3345729"/>
            <a:ext cx="5983869" cy="3512271"/>
          </a:xfrm>
          <a:prstGeom prst="rect">
            <a:avLst/>
          </a:prstGeom>
        </p:spPr>
      </p:pic>
      <p:pic>
        <p:nvPicPr>
          <p:cNvPr id="8" name="Picture 7">
            <a:extLst>
              <a:ext uri="{FF2B5EF4-FFF2-40B4-BE49-F238E27FC236}">
                <a16:creationId xmlns:a16="http://schemas.microsoft.com/office/drawing/2014/main" id="{FCAAC698-FF89-4311-A44A-B409B148348E}"/>
              </a:ext>
            </a:extLst>
          </p:cNvPr>
          <p:cNvPicPr>
            <a:picLocks noChangeAspect="1"/>
          </p:cNvPicPr>
          <p:nvPr/>
        </p:nvPicPr>
        <p:blipFill>
          <a:blip r:embed="rId8"/>
          <a:stretch>
            <a:fillRect/>
          </a:stretch>
        </p:blipFill>
        <p:spPr>
          <a:xfrm>
            <a:off x="-229737" y="3644794"/>
            <a:ext cx="8650974" cy="1457070"/>
          </a:xfrm>
          <a:prstGeom prst="rect">
            <a:avLst/>
          </a:prstGeom>
        </p:spPr>
      </p:pic>
    </p:spTree>
    <p:extLst>
      <p:ext uri="{BB962C8B-B14F-4D97-AF65-F5344CB8AC3E}">
        <p14:creationId xmlns:p14="http://schemas.microsoft.com/office/powerpoint/2010/main" val="37457064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52B7480-17ED-4902-9E84-5352683EDEEB}"/>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B03EE82D-8AF0-4647-8CFE-A14F02D58AC7}"/>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97417F62-9C42-4B75-AB3D-39BA9D9C859B}"/>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Graphic 4">
            <a:extLst>
              <a:ext uri="{FF2B5EF4-FFF2-40B4-BE49-F238E27FC236}">
                <a16:creationId xmlns:a16="http://schemas.microsoft.com/office/drawing/2014/main" id="{C17B89FE-6CD1-44D0-A5AA-3071BC0D836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1050" y="-1"/>
            <a:ext cx="3513587" cy="2143594"/>
          </a:xfrm>
          <a:prstGeom prst="rect">
            <a:avLst/>
          </a:prstGeom>
        </p:spPr>
      </p:pic>
      <p:pic>
        <p:nvPicPr>
          <p:cNvPr id="7" name="Picture 6">
            <a:extLst>
              <a:ext uri="{FF2B5EF4-FFF2-40B4-BE49-F238E27FC236}">
                <a16:creationId xmlns:a16="http://schemas.microsoft.com/office/drawing/2014/main" id="{D5C6682A-332F-469D-9959-06DC5048D71C}"/>
              </a:ext>
            </a:extLst>
          </p:cNvPr>
          <p:cNvPicPr>
            <a:picLocks noChangeAspect="1"/>
          </p:cNvPicPr>
          <p:nvPr/>
        </p:nvPicPr>
        <p:blipFill>
          <a:blip r:embed="rId4"/>
          <a:stretch>
            <a:fillRect/>
          </a:stretch>
        </p:blipFill>
        <p:spPr>
          <a:xfrm>
            <a:off x="1017724" y="706893"/>
            <a:ext cx="2920237" cy="1603387"/>
          </a:xfrm>
          <a:prstGeom prst="rect">
            <a:avLst/>
          </a:prstGeom>
        </p:spPr>
      </p:pic>
      <p:sp>
        <p:nvSpPr>
          <p:cNvPr id="8" name="TextBox 7">
            <a:extLst>
              <a:ext uri="{FF2B5EF4-FFF2-40B4-BE49-F238E27FC236}">
                <a16:creationId xmlns:a16="http://schemas.microsoft.com/office/drawing/2014/main" id="{61EF3A48-144D-43DC-BF95-A761680A46F3}"/>
              </a:ext>
            </a:extLst>
          </p:cNvPr>
          <p:cNvSpPr txBox="1"/>
          <p:nvPr/>
        </p:nvSpPr>
        <p:spPr>
          <a:xfrm>
            <a:off x="4437089" y="706893"/>
            <a:ext cx="6737187" cy="1384995"/>
          </a:xfrm>
          <a:prstGeom prst="rect">
            <a:avLst/>
          </a:prstGeom>
          <a:noFill/>
        </p:spPr>
        <p:txBody>
          <a:bodyPr wrap="square" rtlCol="0">
            <a:spAutoFit/>
          </a:bodyPr>
          <a:lstStyle/>
          <a:p>
            <a:pPr algn="just"/>
            <a:r>
              <a:rPr lang="en-US" sz="2800" i="1">
                <a:latin typeface="Arial" panose="020B0604020202020204" pitchFamily="34" charset="0"/>
                <a:cs typeface="Arial" panose="020B0604020202020204" pitchFamily="34" charset="0"/>
              </a:rPr>
              <a:t>Hình vẽ dưới đây là biểu đồ hình quạt cho biết tỉ số phần trăm các loại sách trong thư viện của một trường tiểu học.</a:t>
            </a:r>
          </a:p>
        </p:txBody>
      </p:sp>
      <p:sp>
        <p:nvSpPr>
          <p:cNvPr id="14" name="TextBox 13">
            <a:extLst>
              <a:ext uri="{FF2B5EF4-FFF2-40B4-BE49-F238E27FC236}">
                <a16:creationId xmlns:a16="http://schemas.microsoft.com/office/drawing/2014/main" id="{8B02C36F-51B7-4B43-884D-9CB9D446982A}"/>
              </a:ext>
            </a:extLst>
          </p:cNvPr>
          <p:cNvSpPr txBox="1"/>
          <p:nvPr/>
        </p:nvSpPr>
        <p:spPr>
          <a:xfrm>
            <a:off x="866043" y="2923261"/>
            <a:ext cx="6737187" cy="523220"/>
          </a:xfrm>
          <a:prstGeom prst="rect">
            <a:avLst/>
          </a:prstGeom>
          <a:noFill/>
        </p:spPr>
        <p:txBody>
          <a:bodyPr wrap="square" rtlCol="0">
            <a:spAutoFit/>
          </a:bodyPr>
          <a:lstStyle/>
          <a:p>
            <a:pPr algn="just"/>
            <a:r>
              <a:rPr lang="en-US" sz="2800">
                <a:latin typeface="Arial" panose="020B0604020202020204" pitchFamily="34" charset="0"/>
                <a:cs typeface="Arial" panose="020B0604020202020204" pitchFamily="34" charset="0"/>
              </a:rPr>
              <a:t>Nhìn vào biểu đồ ta biết:</a:t>
            </a:r>
          </a:p>
        </p:txBody>
      </p:sp>
      <p:sp>
        <p:nvSpPr>
          <p:cNvPr id="15" name="TextBox 14">
            <a:extLst>
              <a:ext uri="{FF2B5EF4-FFF2-40B4-BE49-F238E27FC236}">
                <a16:creationId xmlns:a16="http://schemas.microsoft.com/office/drawing/2014/main" id="{1D3988DA-36D1-4412-AF4E-8169A7BD92E9}"/>
              </a:ext>
            </a:extLst>
          </p:cNvPr>
          <p:cNvSpPr txBox="1"/>
          <p:nvPr/>
        </p:nvSpPr>
        <p:spPr>
          <a:xfrm>
            <a:off x="866043" y="3689021"/>
            <a:ext cx="6737187" cy="1951496"/>
          </a:xfrm>
          <a:prstGeom prst="rect">
            <a:avLst/>
          </a:prstGeom>
          <a:noFill/>
        </p:spPr>
        <p:txBody>
          <a:bodyPr wrap="square" rtlCol="0">
            <a:spAutoFit/>
          </a:bodyPr>
          <a:lstStyle/>
          <a:p>
            <a:pPr algn="just">
              <a:lnSpc>
                <a:spcPct val="150000"/>
              </a:lnSpc>
            </a:pPr>
            <a:r>
              <a:rPr lang="en-US" sz="2800">
                <a:latin typeface="Arial" panose="020B0604020202020204" pitchFamily="34" charset="0"/>
                <a:cs typeface="Arial" panose="020B0604020202020204" pitchFamily="34" charset="0"/>
              </a:rPr>
              <a:t>Có ......... số sách là truyện thiếu nhi;</a:t>
            </a:r>
          </a:p>
          <a:p>
            <a:pPr algn="just">
              <a:lnSpc>
                <a:spcPct val="150000"/>
              </a:lnSpc>
            </a:pPr>
            <a:r>
              <a:rPr lang="en-US" sz="2800">
                <a:latin typeface="Arial" panose="020B0604020202020204" pitchFamily="34" charset="0"/>
                <a:cs typeface="Arial" panose="020B0604020202020204" pitchFamily="34" charset="0"/>
              </a:rPr>
              <a:t>Có ......... số sách là sách giáo khoa;</a:t>
            </a:r>
          </a:p>
          <a:p>
            <a:pPr algn="just">
              <a:lnSpc>
                <a:spcPct val="150000"/>
              </a:lnSpc>
            </a:pPr>
            <a:r>
              <a:rPr lang="en-US" sz="2800">
                <a:latin typeface="Arial" panose="020B0604020202020204" pitchFamily="34" charset="0"/>
                <a:cs typeface="Arial" panose="020B0604020202020204" pitchFamily="34" charset="0"/>
              </a:rPr>
              <a:t>Có ......... số sách là các loại sách khác.</a:t>
            </a:r>
          </a:p>
        </p:txBody>
      </p:sp>
      <p:pic>
        <p:nvPicPr>
          <p:cNvPr id="30" name="Picture 29">
            <a:extLst>
              <a:ext uri="{FF2B5EF4-FFF2-40B4-BE49-F238E27FC236}">
                <a16:creationId xmlns:a16="http://schemas.microsoft.com/office/drawing/2014/main" id="{A74CA641-DE4D-4BAB-8B0D-143D4B024871}"/>
              </a:ext>
            </a:extLst>
          </p:cNvPr>
          <p:cNvPicPr>
            <a:picLocks noChangeAspect="1"/>
          </p:cNvPicPr>
          <p:nvPr/>
        </p:nvPicPr>
        <p:blipFill rotWithShape="1">
          <a:blip r:embed="rId5"/>
          <a:srcRect l="-1" r="49491"/>
          <a:stretch/>
        </p:blipFill>
        <p:spPr>
          <a:xfrm>
            <a:off x="7589698" y="2310280"/>
            <a:ext cx="1656695" cy="3286029"/>
          </a:xfrm>
          <a:prstGeom prst="rect">
            <a:avLst/>
          </a:prstGeom>
        </p:spPr>
      </p:pic>
      <p:pic>
        <p:nvPicPr>
          <p:cNvPr id="32" name="Picture 31">
            <a:extLst>
              <a:ext uri="{FF2B5EF4-FFF2-40B4-BE49-F238E27FC236}">
                <a16:creationId xmlns:a16="http://schemas.microsoft.com/office/drawing/2014/main" id="{C2954C2A-76E7-4AE4-BD85-BCEAAB7114B9}"/>
              </a:ext>
            </a:extLst>
          </p:cNvPr>
          <p:cNvPicPr>
            <a:picLocks noChangeAspect="1"/>
          </p:cNvPicPr>
          <p:nvPr/>
        </p:nvPicPr>
        <p:blipFill rotWithShape="1">
          <a:blip r:embed="rId6"/>
          <a:srcRect l="50413" b="49468"/>
          <a:stretch/>
        </p:blipFill>
        <p:spPr>
          <a:xfrm>
            <a:off x="9246393" y="2307312"/>
            <a:ext cx="1626433" cy="1660496"/>
          </a:xfrm>
          <a:prstGeom prst="rect">
            <a:avLst/>
          </a:prstGeom>
        </p:spPr>
      </p:pic>
      <p:pic>
        <p:nvPicPr>
          <p:cNvPr id="33" name="Picture 32">
            <a:extLst>
              <a:ext uri="{FF2B5EF4-FFF2-40B4-BE49-F238E27FC236}">
                <a16:creationId xmlns:a16="http://schemas.microsoft.com/office/drawing/2014/main" id="{7319A061-0409-4839-B9CD-E65A078A4484}"/>
              </a:ext>
            </a:extLst>
          </p:cNvPr>
          <p:cNvPicPr>
            <a:picLocks noChangeAspect="1"/>
          </p:cNvPicPr>
          <p:nvPr/>
        </p:nvPicPr>
        <p:blipFill rotWithShape="1">
          <a:blip r:embed="rId7"/>
          <a:srcRect l="50412" t="50000" r="1"/>
          <a:stretch/>
        </p:blipFill>
        <p:spPr>
          <a:xfrm>
            <a:off x="9247764" y="3945329"/>
            <a:ext cx="1626433" cy="1643014"/>
          </a:xfrm>
          <a:prstGeom prst="rect">
            <a:avLst/>
          </a:prstGeom>
        </p:spPr>
      </p:pic>
      <p:sp>
        <p:nvSpPr>
          <p:cNvPr id="39" name="Oval 38">
            <a:extLst>
              <a:ext uri="{FF2B5EF4-FFF2-40B4-BE49-F238E27FC236}">
                <a16:creationId xmlns:a16="http://schemas.microsoft.com/office/drawing/2014/main" id="{32EE0970-86EA-4E50-9232-C710FDA42247}"/>
              </a:ext>
            </a:extLst>
          </p:cNvPr>
          <p:cNvSpPr/>
          <p:nvPr/>
        </p:nvSpPr>
        <p:spPr>
          <a:xfrm>
            <a:off x="8093318" y="4089871"/>
            <a:ext cx="802023" cy="310584"/>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78E5C6B-33A8-440C-A135-F4DD86C203FE}"/>
              </a:ext>
            </a:extLst>
          </p:cNvPr>
          <p:cNvSpPr txBox="1"/>
          <p:nvPr/>
        </p:nvSpPr>
        <p:spPr>
          <a:xfrm>
            <a:off x="7776082" y="3445332"/>
            <a:ext cx="1483843" cy="1015663"/>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Truyện thiếu nhi 50%</a:t>
            </a:r>
          </a:p>
        </p:txBody>
      </p:sp>
      <p:sp>
        <p:nvSpPr>
          <p:cNvPr id="40" name="TextBox 39">
            <a:extLst>
              <a:ext uri="{FF2B5EF4-FFF2-40B4-BE49-F238E27FC236}">
                <a16:creationId xmlns:a16="http://schemas.microsoft.com/office/drawing/2014/main" id="{C8905328-AFC6-412B-A698-CC5ACB696C75}"/>
              </a:ext>
            </a:extLst>
          </p:cNvPr>
          <p:cNvSpPr txBox="1"/>
          <p:nvPr/>
        </p:nvSpPr>
        <p:spPr>
          <a:xfrm>
            <a:off x="1197883" y="3779856"/>
            <a:ext cx="1483843" cy="523220"/>
          </a:xfrm>
          <a:prstGeom prst="rect">
            <a:avLst/>
          </a:prstGeom>
          <a:noFill/>
        </p:spPr>
        <p:txBody>
          <a:bodyPr wrap="square" rtlCol="0">
            <a:spAutoFit/>
          </a:bodyPr>
          <a:lstStyle/>
          <a:p>
            <a:pPr algn="ctr"/>
            <a:r>
              <a:rPr lang="en-US" sz="2800" b="1">
                <a:solidFill>
                  <a:srgbClr val="C00000"/>
                </a:solidFill>
                <a:latin typeface="Arial" panose="020B0604020202020204" pitchFamily="34" charset="0"/>
                <a:cs typeface="Arial" panose="020B0604020202020204" pitchFamily="34" charset="0"/>
              </a:rPr>
              <a:t>50%</a:t>
            </a:r>
          </a:p>
        </p:txBody>
      </p:sp>
      <p:sp>
        <p:nvSpPr>
          <p:cNvPr id="41" name="Oval 40">
            <a:extLst>
              <a:ext uri="{FF2B5EF4-FFF2-40B4-BE49-F238E27FC236}">
                <a16:creationId xmlns:a16="http://schemas.microsoft.com/office/drawing/2014/main" id="{78B1B951-0E6D-4E57-B4D6-8593EA9B71CB}"/>
              </a:ext>
            </a:extLst>
          </p:cNvPr>
          <p:cNvSpPr/>
          <p:nvPr/>
        </p:nvSpPr>
        <p:spPr>
          <a:xfrm>
            <a:off x="9980213" y="3347194"/>
            <a:ext cx="568802" cy="32683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E8CAF0CD-46B6-492E-9E40-F7F3724617FD}"/>
              </a:ext>
            </a:extLst>
          </p:cNvPr>
          <p:cNvSpPr txBox="1"/>
          <p:nvPr/>
        </p:nvSpPr>
        <p:spPr>
          <a:xfrm>
            <a:off x="1197883" y="4448576"/>
            <a:ext cx="1483843" cy="523220"/>
          </a:xfrm>
          <a:prstGeom prst="rect">
            <a:avLst/>
          </a:prstGeom>
          <a:noFill/>
        </p:spPr>
        <p:txBody>
          <a:bodyPr wrap="square" rtlCol="0">
            <a:spAutoFit/>
          </a:bodyPr>
          <a:lstStyle/>
          <a:p>
            <a:pPr algn="ctr"/>
            <a:r>
              <a:rPr lang="en-US" sz="2800" b="1">
                <a:solidFill>
                  <a:srgbClr val="C00000"/>
                </a:solidFill>
                <a:latin typeface="Arial" panose="020B0604020202020204" pitchFamily="34" charset="0"/>
                <a:cs typeface="Arial" panose="020B0604020202020204" pitchFamily="34" charset="0"/>
              </a:rPr>
              <a:t>25%</a:t>
            </a:r>
          </a:p>
        </p:txBody>
      </p:sp>
      <p:sp>
        <p:nvSpPr>
          <p:cNvPr id="43" name="Oval 42">
            <a:extLst>
              <a:ext uri="{FF2B5EF4-FFF2-40B4-BE49-F238E27FC236}">
                <a16:creationId xmlns:a16="http://schemas.microsoft.com/office/drawing/2014/main" id="{4663DBD3-4C8F-485C-9916-D9F5D280BD1C}"/>
              </a:ext>
            </a:extLst>
          </p:cNvPr>
          <p:cNvSpPr/>
          <p:nvPr/>
        </p:nvSpPr>
        <p:spPr>
          <a:xfrm>
            <a:off x="9669629" y="4780856"/>
            <a:ext cx="568802" cy="32683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93A8989A-13B6-499C-A7AD-9D5EB54FF12E}"/>
              </a:ext>
            </a:extLst>
          </p:cNvPr>
          <p:cNvSpPr txBox="1"/>
          <p:nvPr/>
        </p:nvSpPr>
        <p:spPr>
          <a:xfrm>
            <a:off x="9315812" y="2996125"/>
            <a:ext cx="1338034" cy="707886"/>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Sách giáo khoa 25%</a:t>
            </a:r>
          </a:p>
        </p:txBody>
      </p:sp>
      <p:sp>
        <p:nvSpPr>
          <p:cNvPr id="38" name="TextBox 37">
            <a:extLst>
              <a:ext uri="{FF2B5EF4-FFF2-40B4-BE49-F238E27FC236}">
                <a16:creationId xmlns:a16="http://schemas.microsoft.com/office/drawing/2014/main" id="{3E66CBD2-0544-442A-9D5A-A539DCA2FE01}"/>
              </a:ext>
            </a:extLst>
          </p:cNvPr>
          <p:cNvSpPr txBox="1"/>
          <p:nvPr/>
        </p:nvSpPr>
        <p:spPr>
          <a:xfrm>
            <a:off x="9315812" y="4134079"/>
            <a:ext cx="1338034" cy="1015663"/>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Các loại sách khác 25%</a:t>
            </a:r>
          </a:p>
        </p:txBody>
      </p:sp>
      <p:sp>
        <p:nvSpPr>
          <p:cNvPr id="44" name="TextBox 43">
            <a:extLst>
              <a:ext uri="{FF2B5EF4-FFF2-40B4-BE49-F238E27FC236}">
                <a16:creationId xmlns:a16="http://schemas.microsoft.com/office/drawing/2014/main" id="{F9651161-597A-4C3C-AB4A-7F0CEDE67D61}"/>
              </a:ext>
            </a:extLst>
          </p:cNvPr>
          <p:cNvSpPr txBox="1"/>
          <p:nvPr/>
        </p:nvSpPr>
        <p:spPr>
          <a:xfrm>
            <a:off x="1197882" y="5042066"/>
            <a:ext cx="1483843" cy="523220"/>
          </a:xfrm>
          <a:prstGeom prst="rect">
            <a:avLst/>
          </a:prstGeom>
          <a:noFill/>
        </p:spPr>
        <p:txBody>
          <a:bodyPr wrap="square" rtlCol="0">
            <a:spAutoFit/>
          </a:bodyPr>
          <a:lstStyle/>
          <a:p>
            <a:pPr algn="ctr"/>
            <a:r>
              <a:rPr lang="en-US" sz="2800" b="1">
                <a:solidFill>
                  <a:srgbClr val="C00000"/>
                </a:solidFill>
                <a:latin typeface="Arial" panose="020B0604020202020204" pitchFamily="34" charset="0"/>
                <a:cs typeface="Arial" panose="020B0604020202020204" pitchFamily="34" charset="0"/>
              </a:rPr>
              <a:t>25%</a:t>
            </a:r>
          </a:p>
        </p:txBody>
      </p:sp>
    </p:spTree>
    <p:extLst>
      <p:ext uri="{BB962C8B-B14F-4D97-AF65-F5344CB8AC3E}">
        <p14:creationId xmlns:p14="http://schemas.microsoft.com/office/powerpoint/2010/main" val="18154229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ppt_x"/>
                                          </p:val>
                                        </p:tav>
                                        <p:tav tm="100000">
                                          <p:val>
                                            <p:strVal val="#ppt_x"/>
                                          </p:val>
                                        </p:tav>
                                      </p:tavLst>
                                    </p:anim>
                                    <p:anim calcmode="lin" valueType="num">
                                      <p:cBhvr additive="base">
                                        <p:cTn id="4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6" presetClass="emph" presetSubtype="0" repeatCount="3000" fill="hold" nodeType="clickEffect">
                                  <p:stCondLst>
                                    <p:cond delay="0"/>
                                  </p:stCondLst>
                                  <p:childTnLst>
                                    <p:animEffect transition="out" filter="fade">
                                      <p:cBhvr>
                                        <p:cTn id="47" dur="500" tmFilter="0, 0; .2, .5; .8, .5; 1, 0"/>
                                        <p:tgtEl>
                                          <p:spTgt spid="30"/>
                                        </p:tgtEl>
                                      </p:cBhvr>
                                    </p:animEffect>
                                    <p:animScale>
                                      <p:cBhvr>
                                        <p:cTn id="48" dur="250" autoRev="1" fill="hold"/>
                                        <p:tgtEl>
                                          <p:spTgt spid="30"/>
                                        </p:tgtEl>
                                      </p:cBhvr>
                                      <p:by x="105000" y="105000"/>
                                    </p:animScale>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fade">
                                      <p:cBhvr>
                                        <p:cTn id="53" dur="500"/>
                                        <p:tgtEl>
                                          <p:spTgt spid="39"/>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barn(inVertical)">
                                      <p:cBhvr>
                                        <p:cTn id="58" dur="500"/>
                                        <p:tgtEl>
                                          <p:spTgt spid="40"/>
                                        </p:tgtEl>
                                      </p:cBhvr>
                                    </p:animEffect>
                                  </p:childTnLst>
                                </p:cTn>
                              </p:par>
                            </p:childTnLst>
                          </p:cTn>
                        </p:par>
                      </p:childTnLst>
                    </p:cTn>
                  </p:par>
                  <p:par>
                    <p:cTn id="59" fill="hold">
                      <p:stCondLst>
                        <p:cond delay="indefinite"/>
                      </p:stCondLst>
                      <p:childTnLst>
                        <p:par>
                          <p:cTn id="60" fill="hold">
                            <p:stCondLst>
                              <p:cond delay="0"/>
                            </p:stCondLst>
                            <p:childTnLst>
                              <p:par>
                                <p:cTn id="61" presetID="26" presetClass="emph" presetSubtype="0" repeatCount="3000" fill="hold" nodeType="clickEffect">
                                  <p:stCondLst>
                                    <p:cond delay="0"/>
                                  </p:stCondLst>
                                  <p:childTnLst>
                                    <p:animEffect transition="out" filter="fade">
                                      <p:cBhvr>
                                        <p:cTn id="62" dur="500" tmFilter="0, 0; .2, .5; .8, .5; 1, 0"/>
                                        <p:tgtEl>
                                          <p:spTgt spid="32"/>
                                        </p:tgtEl>
                                      </p:cBhvr>
                                    </p:animEffect>
                                    <p:animScale>
                                      <p:cBhvr>
                                        <p:cTn id="63" dur="250" autoRev="1" fill="hold"/>
                                        <p:tgtEl>
                                          <p:spTgt spid="32"/>
                                        </p:tgtEl>
                                      </p:cBhvr>
                                      <p:by x="105000" y="105000"/>
                                    </p:animScale>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fade">
                                      <p:cBhvr>
                                        <p:cTn id="68" dur="500"/>
                                        <p:tgtEl>
                                          <p:spTgt spid="41"/>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42"/>
                                        </p:tgtEl>
                                        <p:attrNameLst>
                                          <p:attrName>style.visibility</p:attrName>
                                        </p:attrNameLst>
                                      </p:cBhvr>
                                      <p:to>
                                        <p:strVal val="visible"/>
                                      </p:to>
                                    </p:set>
                                    <p:animEffect transition="in" filter="barn(inVertical)">
                                      <p:cBhvr>
                                        <p:cTn id="73" dur="500"/>
                                        <p:tgtEl>
                                          <p:spTgt spid="42"/>
                                        </p:tgtEl>
                                      </p:cBhvr>
                                    </p:animEffect>
                                  </p:childTnLst>
                                </p:cTn>
                              </p:par>
                            </p:childTnLst>
                          </p:cTn>
                        </p:par>
                      </p:childTnLst>
                    </p:cTn>
                  </p:par>
                  <p:par>
                    <p:cTn id="74" fill="hold">
                      <p:stCondLst>
                        <p:cond delay="indefinite"/>
                      </p:stCondLst>
                      <p:childTnLst>
                        <p:par>
                          <p:cTn id="75" fill="hold">
                            <p:stCondLst>
                              <p:cond delay="0"/>
                            </p:stCondLst>
                            <p:childTnLst>
                              <p:par>
                                <p:cTn id="76" presetID="26" presetClass="emph" presetSubtype="0" repeatCount="3000" fill="hold" nodeType="clickEffect">
                                  <p:stCondLst>
                                    <p:cond delay="0"/>
                                  </p:stCondLst>
                                  <p:childTnLst>
                                    <p:animEffect transition="out" filter="fade">
                                      <p:cBhvr>
                                        <p:cTn id="77" dur="500" tmFilter="0, 0; .2, .5; .8, .5; 1, 0"/>
                                        <p:tgtEl>
                                          <p:spTgt spid="33"/>
                                        </p:tgtEl>
                                      </p:cBhvr>
                                    </p:animEffect>
                                    <p:animScale>
                                      <p:cBhvr>
                                        <p:cTn id="78" dur="250" autoRev="1" fill="hold"/>
                                        <p:tgtEl>
                                          <p:spTgt spid="33"/>
                                        </p:tgtEl>
                                      </p:cBhvr>
                                      <p:by x="105000" y="105000"/>
                                    </p:animScale>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43"/>
                                        </p:tgtEl>
                                        <p:attrNameLst>
                                          <p:attrName>style.visibility</p:attrName>
                                        </p:attrNameLst>
                                      </p:cBhvr>
                                      <p:to>
                                        <p:strVal val="visible"/>
                                      </p:to>
                                    </p:set>
                                    <p:animEffect transition="in" filter="fade">
                                      <p:cBhvr>
                                        <p:cTn id="83" dur="500"/>
                                        <p:tgtEl>
                                          <p:spTgt spid="43"/>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44"/>
                                        </p:tgtEl>
                                        <p:attrNameLst>
                                          <p:attrName>style.visibility</p:attrName>
                                        </p:attrNameLst>
                                      </p:cBhvr>
                                      <p:to>
                                        <p:strVal val="visible"/>
                                      </p:to>
                                    </p:set>
                                    <p:animEffect transition="in" filter="barn(inVertical)">
                                      <p:cBhvr>
                                        <p:cTn id="8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5" grpId="0"/>
      <p:bldP spid="39" grpId="0" animBg="1"/>
      <p:bldP spid="34" grpId="0"/>
      <p:bldP spid="40" grpId="0"/>
      <p:bldP spid="41" grpId="0" animBg="1"/>
      <p:bldP spid="42" grpId="0"/>
      <p:bldP spid="43" grpId="0" animBg="1"/>
      <p:bldP spid="37" grpId="0"/>
      <p:bldP spid="38" grpId="0"/>
      <p:bldP spid="4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52B7480-17ED-4902-9E84-5352683EDEEB}"/>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B03EE82D-8AF0-4647-8CFE-A14F02D58AC7}"/>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97417F62-9C42-4B75-AB3D-39BA9D9C859B}"/>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Graphic 4">
            <a:extLst>
              <a:ext uri="{FF2B5EF4-FFF2-40B4-BE49-F238E27FC236}">
                <a16:creationId xmlns:a16="http://schemas.microsoft.com/office/drawing/2014/main" id="{C17B89FE-6CD1-44D0-A5AA-3071BC0D836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1050" y="-1"/>
            <a:ext cx="3513587" cy="2143594"/>
          </a:xfrm>
          <a:prstGeom prst="rect">
            <a:avLst/>
          </a:prstGeom>
        </p:spPr>
      </p:pic>
      <p:pic>
        <p:nvPicPr>
          <p:cNvPr id="7" name="Picture 6">
            <a:extLst>
              <a:ext uri="{FF2B5EF4-FFF2-40B4-BE49-F238E27FC236}">
                <a16:creationId xmlns:a16="http://schemas.microsoft.com/office/drawing/2014/main" id="{D5C6682A-332F-469D-9959-06DC5048D71C}"/>
              </a:ext>
            </a:extLst>
          </p:cNvPr>
          <p:cNvPicPr>
            <a:picLocks noChangeAspect="1"/>
          </p:cNvPicPr>
          <p:nvPr/>
        </p:nvPicPr>
        <p:blipFill>
          <a:blip r:embed="rId4"/>
          <a:stretch>
            <a:fillRect/>
          </a:stretch>
        </p:blipFill>
        <p:spPr>
          <a:xfrm>
            <a:off x="1017724" y="706893"/>
            <a:ext cx="2920237" cy="1603387"/>
          </a:xfrm>
          <a:prstGeom prst="rect">
            <a:avLst/>
          </a:prstGeom>
        </p:spPr>
      </p:pic>
      <p:pic>
        <p:nvPicPr>
          <p:cNvPr id="30" name="Picture 29">
            <a:extLst>
              <a:ext uri="{FF2B5EF4-FFF2-40B4-BE49-F238E27FC236}">
                <a16:creationId xmlns:a16="http://schemas.microsoft.com/office/drawing/2014/main" id="{A74CA641-DE4D-4BAB-8B0D-143D4B024871}"/>
              </a:ext>
            </a:extLst>
          </p:cNvPr>
          <p:cNvPicPr>
            <a:picLocks noChangeAspect="1"/>
          </p:cNvPicPr>
          <p:nvPr/>
        </p:nvPicPr>
        <p:blipFill rotWithShape="1">
          <a:blip r:embed="rId5"/>
          <a:srcRect l="-1" r="49491"/>
          <a:stretch/>
        </p:blipFill>
        <p:spPr>
          <a:xfrm>
            <a:off x="7589698" y="2310280"/>
            <a:ext cx="1656695" cy="3286029"/>
          </a:xfrm>
          <a:prstGeom prst="rect">
            <a:avLst/>
          </a:prstGeom>
        </p:spPr>
      </p:pic>
      <p:pic>
        <p:nvPicPr>
          <p:cNvPr id="32" name="Picture 31">
            <a:extLst>
              <a:ext uri="{FF2B5EF4-FFF2-40B4-BE49-F238E27FC236}">
                <a16:creationId xmlns:a16="http://schemas.microsoft.com/office/drawing/2014/main" id="{C2954C2A-76E7-4AE4-BD85-BCEAAB7114B9}"/>
              </a:ext>
            </a:extLst>
          </p:cNvPr>
          <p:cNvPicPr>
            <a:picLocks noChangeAspect="1"/>
          </p:cNvPicPr>
          <p:nvPr/>
        </p:nvPicPr>
        <p:blipFill rotWithShape="1">
          <a:blip r:embed="rId6"/>
          <a:srcRect l="50413" b="49468"/>
          <a:stretch/>
        </p:blipFill>
        <p:spPr>
          <a:xfrm>
            <a:off x="9246393" y="2307312"/>
            <a:ext cx="1626433" cy="1660496"/>
          </a:xfrm>
          <a:prstGeom prst="rect">
            <a:avLst/>
          </a:prstGeom>
        </p:spPr>
      </p:pic>
      <p:pic>
        <p:nvPicPr>
          <p:cNvPr id="33" name="Picture 32">
            <a:extLst>
              <a:ext uri="{FF2B5EF4-FFF2-40B4-BE49-F238E27FC236}">
                <a16:creationId xmlns:a16="http://schemas.microsoft.com/office/drawing/2014/main" id="{7319A061-0409-4839-B9CD-E65A078A4484}"/>
              </a:ext>
            </a:extLst>
          </p:cNvPr>
          <p:cNvPicPr>
            <a:picLocks noChangeAspect="1"/>
          </p:cNvPicPr>
          <p:nvPr/>
        </p:nvPicPr>
        <p:blipFill rotWithShape="1">
          <a:blip r:embed="rId7"/>
          <a:srcRect l="50412" t="50000" r="1"/>
          <a:stretch/>
        </p:blipFill>
        <p:spPr>
          <a:xfrm>
            <a:off x="9247764" y="3945329"/>
            <a:ext cx="1626433" cy="1643014"/>
          </a:xfrm>
          <a:prstGeom prst="rect">
            <a:avLst/>
          </a:prstGeom>
        </p:spPr>
      </p:pic>
      <p:sp>
        <p:nvSpPr>
          <p:cNvPr id="39" name="Oval 38">
            <a:extLst>
              <a:ext uri="{FF2B5EF4-FFF2-40B4-BE49-F238E27FC236}">
                <a16:creationId xmlns:a16="http://schemas.microsoft.com/office/drawing/2014/main" id="{32EE0970-86EA-4E50-9232-C710FDA42247}"/>
              </a:ext>
            </a:extLst>
          </p:cNvPr>
          <p:cNvSpPr/>
          <p:nvPr/>
        </p:nvSpPr>
        <p:spPr>
          <a:xfrm>
            <a:off x="8069643" y="4385644"/>
            <a:ext cx="802023" cy="310584"/>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78E5C6B-33A8-440C-A135-F4DD86C203FE}"/>
              </a:ext>
            </a:extLst>
          </p:cNvPr>
          <p:cNvSpPr txBox="1"/>
          <p:nvPr/>
        </p:nvSpPr>
        <p:spPr>
          <a:xfrm>
            <a:off x="7752407" y="3741105"/>
            <a:ext cx="1483843" cy="1015663"/>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Truyện thiếu nhi 50%</a:t>
            </a:r>
          </a:p>
        </p:txBody>
      </p:sp>
      <p:sp>
        <p:nvSpPr>
          <p:cNvPr id="41" name="Oval 40">
            <a:extLst>
              <a:ext uri="{FF2B5EF4-FFF2-40B4-BE49-F238E27FC236}">
                <a16:creationId xmlns:a16="http://schemas.microsoft.com/office/drawing/2014/main" id="{78B1B951-0E6D-4E57-B4D6-8593EA9B71CB}"/>
              </a:ext>
            </a:extLst>
          </p:cNvPr>
          <p:cNvSpPr/>
          <p:nvPr/>
        </p:nvSpPr>
        <p:spPr>
          <a:xfrm>
            <a:off x="9980213" y="3347194"/>
            <a:ext cx="568802" cy="32683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663DBD3-4C8F-485C-9916-D9F5D280BD1C}"/>
              </a:ext>
            </a:extLst>
          </p:cNvPr>
          <p:cNvSpPr/>
          <p:nvPr/>
        </p:nvSpPr>
        <p:spPr>
          <a:xfrm>
            <a:off x="9669629" y="4780856"/>
            <a:ext cx="568802" cy="32683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93A8989A-13B6-499C-A7AD-9D5EB54FF12E}"/>
              </a:ext>
            </a:extLst>
          </p:cNvPr>
          <p:cNvSpPr txBox="1"/>
          <p:nvPr/>
        </p:nvSpPr>
        <p:spPr>
          <a:xfrm>
            <a:off x="9315812" y="2996125"/>
            <a:ext cx="1338034" cy="707886"/>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Sách giáo khoa 25%</a:t>
            </a:r>
          </a:p>
        </p:txBody>
      </p:sp>
      <p:sp>
        <p:nvSpPr>
          <p:cNvPr id="38" name="TextBox 37">
            <a:extLst>
              <a:ext uri="{FF2B5EF4-FFF2-40B4-BE49-F238E27FC236}">
                <a16:creationId xmlns:a16="http://schemas.microsoft.com/office/drawing/2014/main" id="{3E66CBD2-0544-442A-9D5A-A539DCA2FE01}"/>
              </a:ext>
            </a:extLst>
          </p:cNvPr>
          <p:cNvSpPr txBox="1"/>
          <p:nvPr/>
        </p:nvSpPr>
        <p:spPr>
          <a:xfrm>
            <a:off x="9315812" y="4134079"/>
            <a:ext cx="1338034" cy="1015663"/>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Các loại sách khác 25%</a:t>
            </a:r>
          </a:p>
        </p:txBody>
      </p:sp>
      <p:sp>
        <p:nvSpPr>
          <p:cNvPr id="45" name="TextBox 44">
            <a:extLst>
              <a:ext uri="{FF2B5EF4-FFF2-40B4-BE49-F238E27FC236}">
                <a16:creationId xmlns:a16="http://schemas.microsoft.com/office/drawing/2014/main" id="{B9A7E636-E4D4-46EE-AA85-C4B6A29E4331}"/>
              </a:ext>
            </a:extLst>
          </p:cNvPr>
          <p:cNvSpPr txBox="1"/>
          <p:nvPr/>
        </p:nvSpPr>
        <p:spPr>
          <a:xfrm>
            <a:off x="495650" y="2582813"/>
            <a:ext cx="6737187" cy="1692771"/>
          </a:xfrm>
          <a:prstGeom prst="rect">
            <a:avLst/>
          </a:prstGeom>
          <a:noFill/>
        </p:spPr>
        <p:txBody>
          <a:bodyPr wrap="square" rtlCol="0">
            <a:spAutoFit/>
          </a:bodyPr>
          <a:lstStyle/>
          <a:p>
            <a:pPr algn="just"/>
            <a:r>
              <a:rPr lang="en-US" sz="2600">
                <a:latin typeface="Arial" panose="020B0604020202020204" pitchFamily="34" charset="0"/>
                <a:cs typeface="Arial" panose="020B0604020202020204" pitchFamily="34" charset="0"/>
              </a:rPr>
              <a:t>     Nhìn vào biểu đồ hình quạt, ta thấy:</a:t>
            </a:r>
          </a:p>
          <a:p>
            <a:pPr algn="just"/>
            <a:endParaRPr lang="en-US" sz="2600">
              <a:latin typeface="Arial" panose="020B0604020202020204" pitchFamily="34" charset="0"/>
              <a:cs typeface="Arial" panose="020B0604020202020204" pitchFamily="34" charset="0"/>
            </a:endParaRPr>
          </a:p>
          <a:p>
            <a:pPr marL="457200" indent="-457200" algn="just">
              <a:buFont typeface="Wingdings" panose="05000000000000000000" pitchFamily="2" charset="2"/>
              <a:buChar char="Ø"/>
            </a:pPr>
            <a:r>
              <a:rPr lang="en-US" sz="2600">
                <a:latin typeface="Arial" panose="020B0604020202020204" pitchFamily="34" charset="0"/>
                <a:cs typeface="Arial" panose="020B0604020202020204" pitchFamily="34" charset="0"/>
              </a:rPr>
              <a:t>Các màu khác nhau sẽ biểu diễn các loại sách khác nhau.</a:t>
            </a:r>
          </a:p>
        </p:txBody>
      </p:sp>
      <p:sp>
        <p:nvSpPr>
          <p:cNvPr id="23" name="TextBox 22">
            <a:extLst>
              <a:ext uri="{FF2B5EF4-FFF2-40B4-BE49-F238E27FC236}">
                <a16:creationId xmlns:a16="http://schemas.microsoft.com/office/drawing/2014/main" id="{65191F6E-90DD-4860-986B-9DEF982EE12C}"/>
              </a:ext>
            </a:extLst>
          </p:cNvPr>
          <p:cNvSpPr txBox="1"/>
          <p:nvPr/>
        </p:nvSpPr>
        <p:spPr>
          <a:xfrm>
            <a:off x="495649" y="4604643"/>
            <a:ext cx="6737187" cy="892552"/>
          </a:xfrm>
          <a:prstGeom prst="rect">
            <a:avLst/>
          </a:prstGeom>
          <a:noFill/>
        </p:spPr>
        <p:txBody>
          <a:bodyPr wrap="square" rtlCol="0">
            <a:spAutoFit/>
          </a:bodyPr>
          <a:lstStyle/>
          <a:p>
            <a:pPr marL="457200" indent="-457200" algn="just">
              <a:buFont typeface="Wingdings" panose="05000000000000000000" pitchFamily="2" charset="2"/>
              <a:buChar char="Ø"/>
            </a:pPr>
            <a:r>
              <a:rPr lang="en-US" sz="2600">
                <a:latin typeface="Arial" panose="020B0604020202020204" pitchFamily="34" charset="0"/>
                <a:cs typeface="Arial" panose="020B0604020202020204" pitchFamily="34" charset="0"/>
              </a:rPr>
              <a:t>Số phần trăm biểu thị phần trăm mỗi loại sách chiếm so với tổng số sách ta có.</a:t>
            </a:r>
          </a:p>
        </p:txBody>
      </p:sp>
      <p:cxnSp>
        <p:nvCxnSpPr>
          <p:cNvPr id="11" name="Straight Arrow Connector 10">
            <a:extLst>
              <a:ext uri="{FF2B5EF4-FFF2-40B4-BE49-F238E27FC236}">
                <a16:creationId xmlns:a16="http://schemas.microsoft.com/office/drawing/2014/main" id="{B89DD974-822B-43FA-8DCA-E1FBE12CE095}"/>
              </a:ext>
            </a:extLst>
          </p:cNvPr>
          <p:cNvCxnSpPr>
            <a:cxnSpLocks/>
          </p:cNvCxnSpPr>
          <p:nvPr/>
        </p:nvCxnSpPr>
        <p:spPr>
          <a:xfrm flipV="1">
            <a:off x="7288724" y="2758190"/>
            <a:ext cx="1205605" cy="505153"/>
          </a:xfrm>
          <a:prstGeom prst="straightConnector1">
            <a:avLst/>
          </a:prstGeom>
          <a:ln w="38100">
            <a:solidFill>
              <a:srgbClr val="66382E"/>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BB8A7B1-92DB-46F4-B63D-E900637CB5EE}"/>
              </a:ext>
            </a:extLst>
          </p:cNvPr>
          <p:cNvCxnSpPr>
            <a:cxnSpLocks/>
          </p:cNvCxnSpPr>
          <p:nvPr/>
        </p:nvCxnSpPr>
        <p:spPr>
          <a:xfrm flipV="1">
            <a:off x="7288724" y="2758193"/>
            <a:ext cx="2314530" cy="505150"/>
          </a:xfrm>
          <a:prstGeom prst="straightConnector1">
            <a:avLst/>
          </a:prstGeom>
          <a:ln w="38100">
            <a:solidFill>
              <a:srgbClr val="66382E"/>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D18F6EDD-0A84-408B-9726-E6C7A2592C47}"/>
              </a:ext>
            </a:extLst>
          </p:cNvPr>
          <p:cNvCxnSpPr>
            <a:cxnSpLocks/>
          </p:cNvCxnSpPr>
          <p:nvPr/>
        </p:nvCxnSpPr>
        <p:spPr>
          <a:xfrm>
            <a:off x="7288724" y="3263343"/>
            <a:ext cx="3250712" cy="879842"/>
          </a:xfrm>
          <a:prstGeom prst="straightConnector1">
            <a:avLst/>
          </a:prstGeom>
          <a:ln w="38100">
            <a:solidFill>
              <a:srgbClr val="66382E"/>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427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ppt_x"/>
                                          </p:val>
                                        </p:tav>
                                        <p:tav tm="100000">
                                          <p:val>
                                            <p:strVal val="#ppt_x"/>
                                          </p:val>
                                        </p:tav>
                                      </p:tavLst>
                                    </p:anim>
                                    <p:anim calcmode="lin" valueType="num">
                                      <p:cBhvr additive="base">
                                        <p:cTn id="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500"/>
                                        <p:tgtEl>
                                          <p:spTgt spid="31"/>
                                        </p:tgtEl>
                                      </p:cBhvr>
                                    </p:animEffect>
                                  </p:childTnLst>
                                </p:cTn>
                              </p:par>
                              <p:par>
                                <p:cTn id="14" presetID="22" presetClass="entr" presetSubtype="8"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8"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ppt_x"/>
                                          </p:val>
                                        </p:tav>
                                        <p:tav tm="100000">
                                          <p:val>
                                            <p:strVal val="#ppt_x"/>
                                          </p:val>
                                        </p:tav>
                                      </p:tavLst>
                                    </p:anim>
                                    <p:anim calcmode="lin" valueType="num">
                                      <p:cBhvr additive="base">
                                        <p:cTn id="2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6" presetClass="emph" presetSubtype="0" repeatCount="4000" fill="hold" grpId="0" nodeType="clickEffect">
                                  <p:stCondLst>
                                    <p:cond delay="0"/>
                                  </p:stCondLst>
                                  <p:childTnLst>
                                    <p:animEffect transition="out" filter="fade">
                                      <p:cBhvr>
                                        <p:cTn id="29" dur="500" tmFilter="0, 0; .2, .5; .8, .5; 1, 0"/>
                                        <p:tgtEl>
                                          <p:spTgt spid="41"/>
                                        </p:tgtEl>
                                      </p:cBhvr>
                                    </p:animEffect>
                                    <p:animScale>
                                      <p:cBhvr>
                                        <p:cTn id="30" dur="250" autoRev="1" fill="hold"/>
                                        <p:tgtEl>
                                          <p:spTgt spid="41"/>
                                        </p:tgtEl>
                                      </p:cBhvr>
                                      <p:by x="105000" y="105000"/>
                                    </p:animScale>
                                  </p:childTnLst>
                                </p:cTn>
                              </p:par>
                              <p:par>
                                <p:cTn id="31" presetID="26" presetClass="emph" presetSubtype="0" repeatCount="4000" fill="hold" grpId="0" nodeType="withEffect">
                                  <p:stCondLst>
                                    <p:cond delay="0"/>
                                  </p:stCondLst>
                                  <p:childTnLst>
                                    <p:animEffect transition="out" filter="fade">
                                      <p:cBhvr>
                                        <p:cTn id="32" dur="500" tmFilter="0, 0; .2, .5; .8, .5; 1, 0"/>
                                        <p:tgtEl>
                                          <p:spTgt spid="43"/>
                                        </p:tgtEl>
                                      </p:cBhvr>
                                    </p:animEffect>
                                    <p:animScale>
                                      <p:cBhvr>
                                        <p:cTn id="33" dur="250" autoRev="1" fill="hold"/>
                                        <p:tgtEl>
                                          <p:spTgt spid="43"/>
                                        </p:tgtEl>
                                      </p:cBhvr>
                                      <p:by x="105000" y="105000"/>
                                    </p:animScale>
                                  </p:childTnLst>
                                </p:cTn>
                              </p:par>
                              <p:par>
                                <p:cTn id="34" presetID="26" presetClass="emph" presetSubtype="0" repeatCount="4000" fill="hold" grpId="0" nodeType="withEffect">
                                  <p:stCondLst>
                                    <p:cond delay="0"/>
                                  </p:stCondLst>
                                  <p:childTnLst>
                                    <p:animEffect transition="out" filter="fade">
                                      <p:cBhvr>
                                        <p:cTn id="35" dur="500" tmFilter="0, 0; .2, .5; .8, .5; 1, 0"/>
                                        <p:tgtEl>
                                          <p:spTgt spid="39"/>
                                        </p:tgtEl>
                                      </p:cBhvr>
                                    </p:animEffect>
                                    <p:animScale>
                                      <p:cBhvr>
                                        <p:cTn id="36" dur="250" autoRev="1" fill="hold"/>
                                        <p:tgtEl>
                                          <p:spTgt spid="3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1" grpId="0" animBg="1"/>
      <p:bldP spid="43" grpId="0" animBg="1"/>
      <p:bldP spid="45"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52B7480-17ED-4902-9E84-5352683EDEEB}"/>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B03EE82D-8AF0-4647-8CFE-A14F02D58AC7}"/>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97417F62-9C42-4B75-AB3D-39BA9D9C859B}"/>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Graphic 4">
            <a:extLst>
              <a:ext uri="{FF2B5EF4-FFF2-40B4-BE49-F238E27FC236}">
                <a16:creationId xmlns:a16="http://schemas.microsoft.com/office/drawing/2014/main" id="{C17B89FE-6CD1-44D0-A5AA-3071BC0D836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1050" y="-1"/>
            <a:ext cx="3513587" cy="2143594"/>
          </a:xfrm>
          <a:prstGeom prst="rect">
            <a:avLst/>
          </a:prstGeom>
        </p:spPr>
      </p:pic>
      <p:pic>
        <p:nvPicPr>
          <p:cNvPr id="7" name="Picture 6">
            <a:extLst>
              <a:ext uri="{FF2B5EF4-FFF2-40B4-BE49-F238E27FC236}">
                <a16:creationId xmlns:a16="http://schemas.microsoft.com/office/drawing/2014/main" id="{86DE6281-1FE2-42CF-AE59-3C71F6FA045B}"/>
              </a:ext>
            </a:extLst>
          </p:cNvPr>
          <p:cNvPicPr>
            <a:picLocks noChangeAspect="1"/>
          </p:cNvPicPr>
          <p:nvPr/>
        </p:nvPicPr>
        <p:blipFill>
          <a:blip r:embed="rId4"/>
          <a:stretch>
            <a:fillRect/>
          </a:stretch>
        </p:blipFill>
        <p:spPr>
          <a:xfrm>
            <a:off x="975049" y="706893"/>
            <a:ext cx="3005588" cy="1603387"/>
          </a:xfrm>
          <a:prstGeom prst="rect">
            <a:avLst/>
          </a:prstGeom>
        </p:spPr>
      </p:pic>
      <p:pic>
        <p:nvPicPr>
          <p:cNvPr id="11" name="Picture 10">
            <a:extLst>
              <a:ext uri="{FF2B5EF4-FFF2-40B4-BE49-F238E27FC236}">
                <a16:creationId xmlns:a16="http://schemas.microsoft.com/office/drawing/2014/main" id="{DC48EF98-0E5E-4340-81F0-9501949ED2BD}"/>
              </a:ext>
            </a:extLst>
          </p:cNvPr>
          <p:cNvPicPr>
            <a:picLocks noChangeAspect="1"/>
          </p:cNvPicPr>
          <p:nvPr/>
        </p:nvPicPr>
        <p:blipFill>
          <a:blip r:embed="rId5"/>
          <a:stretch>
            <a:fillRect/>
          </a:stretch>
        </p:blipFill>
        <p:spPr>
          <a:xfrm>
            <a:off x="6067425" y="2310280"/>
            <a:ext cx="5492710" cy="3579349"/>
          </a:xfrm>
          <a:prstGeom prst="rect">
            <a:avLst/>
          </a:prstGeom>
        </p:spPr>
      </p:pic>
      <p:sp>
        <p:nvSpPr>
          <p:cNvPr id="12" name="TextBox 11">
            <a:extLst>
              <a:ext uri="{FF2B5EF4-FFF2-40B4-BE49-F238E27FC236}">
                <a16:creationId xmlns:a16="http://schemas.microsoft.com/office/drawing/2014/main" id="{A2600B42-B367-4B09-B81F-1D9BFEA58100}"/>
              </a:ext>
            </a:extLst>
          </p:cNvPr>
          <p:cNvSpPr txBox="1"/>
          <p:nvPr/>
        </p:nvSpPr>
        <p:spPr>
          <a:xfrm>
            <a:off x="7494646" y="3105037"/>
            <a:ext cx="1244184" cy="707886"/>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Cầu lông 25%</a:t>
            </a:r>
          </a:p>
        </p:txBody>
      </p:sp>
      <p:sp>
        <p:nvSpPr>
          <p:cNvPr id="13" name="TextBox 12">
            <a:extLst>
              <a:ext uri="{FF2B5EF4-FFF2-40B4-BE49-F238E27FC236}">
                <a16:creationId xmlns:a16="http://schemas.microsoft.com/office/drawing/2014/main" id="{5E30BBF7-8543-4C0E-89C8-EC5778B71B01}"/>
              </a:ext>
            </a:extLst>
          </p:cNvPr>
          <p:cNvSpPr txBox="1"/>
          <p:nvPr/>
        </p:nvSpPr>
        <p:spPr>
          <a:xfrm>
            <a:off x="8625657" y="2622282"/>
            <a:ext cx="1244184" cy="707886"/>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Bơi</a:t>
            </a:r>
          </a:p>
          <a:p>
            <a:pPr algn="ctr"/>
            <a:r>
              <a:rPr lang="en-US" sz="2000">
                <a:latin typeface="Arial" panose="020B0604020202020204" pitchFamily="34" charset="0"/>
                <a:cs typeface="Arial" panose="020B0604020202020204" pitchFamily="34" charset="0"/>
              </a:rPr>
              <a:t>12,5%</a:t>
            </a:r>
          </a:p>
        </p:txBody>
      </p:sp>
      <p:sp>
        <p:nvSpPr>
          <p:cNvPr id="16" name="TextBox 15">
            <a:extLst>
              <a:ext uri="{FF2B5EF4-FFF2-40B4-BE49-F238E27FC236}">
                <a16:creationId xmlns:a16="http://schemas.microsoft.com/office/drawing/2014/main" id="{7345370B-F488-4FE8-93A6-93142AEA3A57}"/>
              </a:ext>
            </a:extLst>
          </p:cNvPr>
          <p:cNvSpPr txBox="1"/>
          <p:nvPr/>
        </p:nvSpPr>
        <p:spPr>
          <a:xfrm>
            <a:off x="9247749" y="3392068"/>
            <a:ext cx="1244184" cy="707886"/>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Cờ vua</a:t>
            </a:r>
          </a:p>
          <a:p>
            <a:pPr algn="ctr"/>
            <a:r>
              <a:rPr lang="en-US" sz="2000">
                <a:latin typeface="Arial" panose="020B0604020202020204" pitchFamily="34" charset="0"/>
                <a:cs typeface="Arial" panose="020B0604020202020204" pitchFamily="34" charset="0"/>
              </a:rPr>
              <a:t>12,5%</a:t>
            </a:r>
          </a:p>
        </p:txBody>
      </p:sp>
      <p:sp>
        <p:nvSpPr>
          <p:cNvPr id="17" name="TextBox 16">
            <a:extLst>
              <a:ext uri="{FF2B5EF4-FFF2-40B4-BE49-F238E27FC236}">
                <a16:creationId xmlns:a16="http://schemas.microsoft.com/office/drawing/2014/main" id="{BA16A2A9-3743-47D6-839C-6A621417F51F}"/>
              </a:ext>
            </a:extLst>
          </p:cNvPr>
          <p:cNvSpPr txBox="1"/>
          <p:nvPr/>
        </p:nvSpPr>
        <p:spPr>
          <a:xfrm>
            <a:off x="7974703" y="4473856"/>
            <a:ext cx="1678153" cy="707886"/>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Nhảy dây</a:t>
            </a:r>
          </a:p>
          <a:p>
            <a:pPr algn="ctr"/>
            <a:r>
              <a:rPr lang="en-US" sz="2000">
                <a:solidFill>
                  <a:schemeClr val="bg1"/>
                </a:solidFill>
                <a:latin typeface="Arial" panose="020B0604020202020204" pitchFamily="34" charset="0"/>
                <a:cs typeface="Arial" panose="020B0604020202020204" pitchFamily="34" charset="0"/>
              </a:rPr>
              <a:t>50%</a:t>
            </a:r>
          </a:p>
        </p:txBody>
      </p:sp>
      <p:sp>
        <p:nvSpPr>
          <p:cNvPr id="19" name="TextBox 18">
            <a:extLst>
              <a:ext uri="{FF2B5EF4-FFF2-40B4-BE49-F238E27FC236}">
                <a16:creationId xmlns:a16="http://schemas.microsoft.com/office/drawing/2014/main" id="{A627984C-D4A3-4F1C-8ECD-5950256757C0}"/>
              </a:ext>
            </a:extLst>
          </p:cNvPr>
          <p:cNvSpPr txBox="1"/>
          <p:nvPr/>
        </p:nvSpPr>
        <p:spPr>
          <a:xfrm>
            <a:off x="4421012" y="722156"/>
            <a:ext cx="6982314" cy="1569660"/>
          </a:xfrm>
          <a:prstGeom prst="rect">
            <a:avLst/>
          </a:prstGeom>
          <a:noFill/>
        </p:spPr>
        <p:txBody>
          <a:bodyPr wrap="square">
            <a:spAutoFit/>
          </a:bodyPr>
          <a:lstStyle/>
          <a:p>
            <a:pPr algn="just"/>
            <a:r>
              <a:rPr lang="vi-VN" sz="2400" b="0" i="1">
                <a:effectLst/>
                <a:latin typeface="Arial" panose="020B0604020202020204" pitchFamily="34" charset="0"/>
              </a:rPr>
              <a:t>Biểu đồ hình quạt bên cho biết tỉ số phần trăm học sinh tham gia các môn thể thao của lớp 5C. Biết rằng lớp 5C có 32 học sinh, hỏi có bao nhiêu bạn tham gia môn Bơi?</a:t>
            </a:r>
            <a:endParaRPr lang="en-US" sz="2400" i="1"/>
          </a:p>
        </p:txBody>
      </p:sp>
      <p:sp>
        <p:nvSpPr>
          <p:cNvPr id="20" name="Rectangle: Rounded Corners 19">
            <a:extLst>
              <a:ext uri="{FF2B5EF4-FFF2-40B4-BE49-F238E27FC236}">
                <a16:creationId xmlns:a16="http://schemas.microsoft.com/office/drawing/2014/main" id="{31C15F96-BB41-46A5-B14F-CEC1BFC69A1F}"/>
              </a:ext>
            </a:extLst>
          </p:cNvPr>
          <p:cNvSpPr/>
          <p:nvPr/>
        </p:nvSpPr>
        <p:spPr>
          <a:xfrm>
            <a:off x="869430" y="2758190"/>
            <a:ext cx="5557014" cy="10547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Arial" panose="020B0604020202020204" pitchFamily="34" charset="0"/>
                <a:cs typeface="Arial" panose="020B0604020202020204" pitchFamily="34" charset="0"/>
              </a:rPr>
              <a:t>Nhìn vào biểu đồ ta thấy có bao nhiêu phần trăm học sinh tham gia môn Bơi?</a:t>
            </a:r>
          </a:p>
        </p:txBody>
      </p:sp>
      <p:sp>
        <p:nvSpPr>
          <p:cNvPr id="21" name="TextBox 20">
            <a:extLst>
              <a:ext uri="{FF2B5EF4-FFF2-40B4-BE49-F238E27FC236}">
                <a16:creationId xmlns:a16="http://schemas.microsoft.com/office/drawing/2014/main" id="{7E890893-CEDD-4777-8D1F-D7431AED438C}"/>
              </a:ext>
            </a:extLst>
          </p:cNvPr>
          <p:cNvSpPr txBox="1"/>
          <p:nvPr/>
        </p:nvSpPr>
        <p:spPr>
          <a:xfrm>
            <a:off x="4421012" y="722156"/>
            <a:ext cx="6982314" cy="1569660"/>
          </a:xfrm>
          <a:prstGeom prst="rect">
            <a:avLst/>
          </a:prstGeom>
          <a:noFill/>
        </p:spPr>
        <p:txBody>
          <a:bodyPr wrap="square">
            <a:spAutoFit/>
          </a:bodyPr>
          <a:lstStyle/>
          <a:p>
            <a:pPr algn="just"/>
            <a:r>
              <a:rPr lang="vi-VN" sz="2400" b="0" i="1">
                <a:effectLst/>
                <a:latin typeface="Arial" panose="020B0604020202020204" pitchFamily="34" charset="0"/>
              </a:rPr>
              <a:t>Biểu đồ hình quạt bên cho biết tỉ số phần trăm học sinh tham gia các môn thể thao của lớp 5C. Biết rằng lớp 5C có 32 học sinh, hỏi </a:t>
            </a:r>
            <a:r>
              <a:rPr lang="vi-VN" sz="2400" b="0" i="1">
                <a:solidFill>
                  <a:srgbClr val="C00000"/>
                </a:solidFill>
                <a:effectLst/>
                <a:latin typeface="Arial" panose="020B0604020202020204" pitchFamily="34" charset="0"/>
              </a:rPr>
              <a:t>có bao nhiêu bạn tham gia môn Bơi?</a:t>
            </a:r>
            <a:endParaRPr lang="en-US" sz="2400" i="1">
              <a:solidFill>
                <a:srgbClr val="C00000"/>
              </a:solidFill>
            </a:endParaRPr>
          </a:p>
        </p:txBody>
      </p:sp>
      <p:pic>
        <p:nvPicPr>
          <p:cNvPr id="22" name="Graphic 21">
            <a:extLst>
              <a:ext uri="{FF2B5EF4-FFF2-40B4-BE49-F238E27FC236}">
                <a16:creationId xmlns:a16="http://schemas.microsoft.com/office/drawing/2014/main" id="{E7A0E8B0-CC3A-4CEE-A687-7179531E4B5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9251851" y="1325883"/>
            <a:ext cx="2281777" cy="3300683"/>
          </a:xfrm>
          <a:prstGeom prst="rect">
            <a:avLst/>
          </a:prstGeom>
        </p:spPr>
      </p:pic>
      <p:sp>
        <p:nvSpPr>
          <p:cNvPr id="23" name="Rectangle: Rounded Corners 22">
            <a:extLst>
              <a:ext uri="{FF2B5EF4-FFF2-40B4-BE49-F238E27FC236}">
                <a16:creationId xmlns:a16="http://schemas.microsoft.com/office/drawing/2014/main" id="{FEEF9DB8-D002-4F2D-A16C-BB6BDEFCD2AC}"/>
              </a:ext>
            </a:extLst>
          </p:cNvPr>
          <p:cNvSpPr/>
          <p:nvPr/>
        </p:nvSpPr>
        <p:spPr>
          <a:xfrm>
            <a:off x="879187" y="2758190"/>
            <a:ext cx="5557014" cy="10547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a:solidFill>
                  <a:schemeClr val="tx1"/>
                </a:solidFill>
                <a:latin typeface="Arial" panose="020B0604020202020204" pitchFamily="34" charset="0"/>
                <a:cs typeface="Arial" panose="020B0604020202020204" pitchFamily="34" charset="0"/>
              </a:rPr>
              <a:t>Nhìn vào biểu đồ ta thấy có </a:t>
            </a:r>
            <a:r>
              <a:rPr lang="en-US" sz="2600">
                <a:solidFill>
                  <a:srgbClr val="C00000"/>
                </a:solidFill>
                <a:latin typeface="Arial" panose="020B0604020202020204" pitchFamily="34" charset="0"/>
                <a:cs typeface="Arial" panose="020B0604020202020204" pitchFamily="34" charset="0"/>
              </a:rPr>
              <a:t>12,5% </a:t>
            </a:r>
            <a:r>
              <a:rPr lang="en-US" sz="2600">
                <a:solidFill>
                  <a:schemeClr val="tx1"/>
                </a:solidFill>
                <a:latin typeface="Arial" panose="020B0604020202020204" pitchFamily="34" charset="0"/>
                <a:cs typeface="Arial" panose="020B0604020202020204" pitchFamily="34" charset="0"/>
              </a:rPr>
              <a:t>học sinh tham gia môn Bơi.</a:t>
            </a:r>
          </a:p>
        </p:txBody>
      </p:sp>
      <p:sp>
        <p:nvSpPr>
          <p:cNvPr id="28" name="Rectangle: Rounded Corners 27">
            <a:extLst>
              <a:ext uri="{FF2B5EF4-FFF2-40B4-BE49-F238E27FC236}">
                <a16:creationId xmlns:a16="http://schemas.microsoft.com/office/drawing/2014/main" id="{34E23369-D9C9-4E72-A496-BCE476895894}"/>
              </a:ext>
            </a:extLst>
          </p:cNvPr>
          <p:cNvSpPr/>
          <p:nvPr/>
        </p:nvSpPr>
        <p:spPr>
          <a:xfrm>
            <a:off x="869430" y="3920446"/>
            <a:ext cx="5566771" cy="79618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a:solidFill>
                  <a:schemeClr val="tx1"/>
                </a:solidFill>
                <a:latin typeface="Arial" panose="020B0604020202020204" pitchFamily="34" charset="0"/>
                <a:cs typeface="Arial" panose="020B0604020202020204" pitchFamily="34" charset="0"/>
              </a:rPr>
              <a:t>Vậy số học sinh tham gia môn Bơi là:</a:t>
            </a:r>
          </a:p>
        </p:txBody>
      </p:sp>
      <p:sp>
        <p:nvSpPr>
          <p:cNvPr id="29" name="Rectangle: Rounded Corners 28">
            <a:extLst>
              <a:ext uri="{FF2B5EF4-FFF2-40B4-BE49-F238E27FC236}">
                <a16:creationId xmlns:a16="http://schemas.microsoft.com/office/drawing/2014/main" id="{8E5D68AE-C4E8-455A-A333-CE0D007E206F}"/>
              </a:ext>
            </a:extLst>
          </p:cNvPr>
          <p:cNvSpPr/>
          <p:nvPr/>
        </p:nvSpPr>
        <p:spPr>
          <a:xfrm>
            <a:off x="879187" y="4651913"/>
            <a:ext cx="5566771" cy="79618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solidFill>
                  <a:schemeClr val="tx1"/>
                </a:solidFill>
                <a:latin typeface="Arial" panose="020B0604020202020204" pitchFamily="34" charset="0"/>
                <a:cs typeface="Arial" panose="020B0604020202020204" pitchFamily="34" charset="0"/>
              </a:rPr>
              <a:t>32 x 12,5 : 100 = </a:t>
            </a:r>
            <a:r>
              <a:rPr lang="en-US" sz="2500">
                <a:solidFill>
                  <a:srgbClr val="C00000"/>
                </a:solidFill>
                <a:latin typeface="Arial" panose="020B0604020202020204" pitchFamily="34" charset="0"/>
                <a:cs typeface="Arial" panose="020B0604020202020204" pitchFamily="34" charset="0"/>
              </a:rPr>
              <a:t>4</a:t>
            </a:r>
            <a:r>
              <a:rPr lang="en-US" sz="2500">
                <a:solidFill>
                  <a:schemeClr val="tx1"/>
                </a:solidFill>
                <a:latin typeface="Arial" panose="020B0604020202020204" pitchFamily="34" charset="0"/>
                <a:cs typeface="Arial" panose="020B0604020202020204" pitchFamily="34" charset="0"/>
              </a:rPr>
              <a:t> (học sinh)</a:t>
            </a:r>
          </a:p>
        </p:txBody>
      </p:sp>
      <p:sp>
        <p:nvSpPr>
          <p:cNvPr id="30" name="Rectangle: Rounded Corners 29">
            <a:extLst>
              <a:ext uri="{FF2B5EF4-FFF2-40B4-BE49-F238E27FC236}">
                <a16:creationId xmlns:a16="http://schemas.microsoft.com/office/drawing/2014/main" id="{106534E6-E6EB-42C6-993E-421E9D7083BF}"/>
              </a:ext>
            </a:extLst>
          </p:cNvPr>
          <p:cNvSpPr/>
          <p:nvPr/>
        </p:nvSpPr>
        <p:spPr>
          <a:xfrm>
            <a:off x="514259" y="6002019"/>
            <a:ext cx="11163482" cy="342072"/>
          </a:xfrm>
          <a:prstGeom prst="roundRect">
            <a:avLst/>
          </a:prstGeom>
          <a:solidFill>
            <a:srgbClr val="FFB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Wingdings" panose="05000000000000000000" pitchFamily="2" charset="2"/>
              <a:buChar char="Ø"/>
            </a:pPr>
            <a:r>
              <a:rPr lang="en-US" sz="2400" i="1">
                <a:solidFill>
                  <a:schemeClr val="tx1"/>
                </a:solidFill>
                <a:latin typeface="Arial" panose="020B0604020202020204" pitchFamily="34" charset="0"/>
                <a:cs typeface="Arial" panose="020B0604020202020204" pitchFamily="34" charset="0"/>
              </a:rPr>
              <a:t>Dựa vào biểu đồ, ta có thể tìm được số học sinh tham gia từng môn thể thao.</a:t>
            </a:r>
          </a:p>
        </p:txBody>
      </p:sp>
    </p:spTree>
    <p:extLst>
      <p:ext uri="{BB962C8B-B14F-4D97-AF65-F5344CB8AC3E}">
        <p14:creationId xmlns:p14="http://schemas.microsoft.com/office/powerpoint/2010/main" val="36161964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p:bldP spid="17" grpId="0"/>
      <p:bldP spid="19" grpId="0"/>
      <p:bldP spid="20" grpId="0" animBg="1"/>
      <p:bldP spid="21" grpId="0"/>
      <p:bldP spid="23" grpId="0" animBg="1"/>
      <p:bldP spid="28" grpId="0" animBg="1"/>
      <p:bldP spid="29" grpId="0" animBg="1"/>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AEB70DC1-3CD5-495E-9590-2A66553A50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45457" y="3008672"/>
            <a:ext cx="4857750" cy="3940708"/>
          </a:xfrm>
          <a:prstGeom prst="rect">
            <a:avLst/>
          </a:prstGeom>
        </p:spPr>
      </p:pic>
      <p:pic>
        <p:nvPicPr>
          <p:cNvPr id="2" name="Graphic 1">
            <a:extLst>
              <a:ext uri="{FF2B5EF4-FFF2-40B4-BE49-F238E27FC236}">
                <a16:creationId xmlns:a16="http://schemas.microsoft.com/office/drawing/2014/main" id="{06152A73-D2BE-4526-934B-CDC3A8414AF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35852" y="302491"/>
            <a:ext cx="15663704" cy="2490788"/>
          </a:xfrm>
          <a:prstGeom prst="rect">
            <a:avLst/>
          </a:prstGeom>
        </p:spPr>
      </p:pic>
      <p:pic>
        <p:nvPicPr>
          <p:cNvPr id="3" name="Graphic 2">
            <a:extLst>
              <a:ext uri="{FF2B5EF4-FFF2-40B4-BE49-F238E27FC236}">
                <a16:creationId xmlns:a16="http://schemas.microsoft.com/office/drawing/2014/main" id="{0A8791CF-2C80-4909-BB79-F266E490247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81934" y="698111"/>
            <a:ext cx="2028131" cy="3068883"/>
          </a:xfrm>
          <a:prstGeom prst="rect">
            <a:avLst/>
          </a:prstGeom>
        </p:spPr>
      </p:pic>
      <p:sp>
        <p:nvSpPr>
          <p:cNvPr id="5" name="TextBox 4">
            <a:extLst>
              <a:ext uri="{FF2B5EF4-FFF2-40B4-BE49-F238E27FC236}">
                <a16:creationId xmlns:a16="http://schemas.microsoft.com/office/drawing/2014/main" id="{288DC2F6-B6E4-44F7-BA49-73B9303B79DB}"/>
              </a:ext>
            </a:extLst>
          </p:cNvPr>
          <p:cNvSpPr txBox="1"/>
          <p:nvPr/>
        </p:nvSpPr>
        <p:spPr>
          <a:xfrm>
            <a:off x="3496253" y="4921467"/>
            <a:ext cx="5848483" cy="1200329"/>
          </a:xfrm>
          <a:prstGeom prst="rect">
            <a:avLst/>
          </a:prstGeom>
          <a:noFill/>
        </p:spPr>
        <p:txBody>
          <a:bodyPr wrap="square" rtlCol="0">
            <a:spAutoFit/>
          </a:bodyPr>
          <a:lstStyle/>
          <a:p>
            <a:pPr algn="just"/>
            <a:r>
              <a:rPr lang="en-US" sz="2400" i="1">
                <a:latin typeface="Arial" panose="020B0604020202020204" pitchFamily="34" charset="0"/>
                <a:cs typeface="Arial" panose="020B0604020202020204" pitchFamily="34" charset="0"/>
              </a:rPr>
              <a:t>Để truy tìm được dấu vết của tên trộm Mipan, Jackie rất cần sự giúp đỡ của bạn trong các nhiệm vụ sau đây!</a:t>
            </a:r>
          </a:p>
        </p:txBody>
      </p:sp>
      <p:pic>
        <p:nvPicPr>
          <p:cNvPr id="7" name="Graphic 6">
            <a:extLst>
              <a:ext uri="{FF2B5EF4-FFF2-40B4-BE49-F238E27FC236}">
                <a16:creationId xmlns:a16="http://schemas.microsoft.com/office/drawing/2014/main" id="{A91FE095-F11E-4776-820E-0CF7CC5335E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315" y="3429000"/>
            <a:ext cx="3187452" cy="3417178"/>
          </a:xfrm>
          <a:prstGeom prst="rect">
            <a:avLst/>
          </a:prstGeom>
        </p:spPr>
      </p:pic>
      <p:pic>
        <p:nvPicPr>
          <p:cNvPr id="11" name="Graphic 10">
            <a:extLst>
              <a:ext uri="{FF2B5EF4-FFF2-40B4-BE49-F238E27FC236}">
                <a16:creationId xmlns:a16="http://schemas.microsoft.com/office/drawing/2014/main" id="{5CA6FB4D-5C8F-43AE-B298-C7A0BB3FC02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057461" y="5029192"/>
            <a:ext cx="5345746" cy="1828808"/>
          </a:xfrm>
          <a:prstGeom prst="rect">
            <a:avLst/>
          </a:prstGeom>
        </p:spPr>
      </p:pic>
      <p:pic>
        <p:nvPicPr>
          <p:cNvPr id="12" name="Picture 11">
            <a:extLst>
              <a:ext uri="{FF2B5EF4-FFF2-40B4-BE49-F238E27FC236}">
                <a16:creationId xmlns:a16="http://schemas.microsoft.com/office/drawing/2014/main" id="{1AF27C96-8F77-4E0A-8CB4-D5BC0F42E8D3}"/>
              </a:ext>
            </a:extLst>
          </p:cNvPr>
          <p:cNvPicPr>
            <a:picLocks noChangeAspect="1"/>
          </p:cNvPicPr>
          <p:nvPr/>
        </p:nvPicPr>
        <p:blipFill>
          <a:blip r:embed="rId13"/>
          <a:stretch>
            <a:fillRect/>
          </a:stretch>
        </p:blipFill>
        <p:spPr>
          <a:xfrm>
            <a:off x="2079360" y="3674180"/>
            <a:ext cx="8650974" cy="1457070"/>
          </a:xfrm>
          <a:prstGeom prst="rect">
            <a:avLst/>
          </a:prstGeom>
        </p:spPr>
      </p:pic>
    </p:spTree>
    <p:extLst>
      <p:ext uri="{BB962C8B-B14F-4D97-AF65-F5344CB8AC3E}">
        <p14:creationId xmlns:p14="http://schemas.microsoft.com/office/powerpoint/2010/main" val="351421216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2" presetClass="entr" presetSubtype="2"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1000" fill="hold"/>
                                        <p:tgtEl>
                                          <p:spTgt spid="11"/>
                                        </p:tgtEl>
                                        <p:attrNameLst>
                                          <p:attrName>ppt_x</p:attrName>
                                        </p:attrNameLst>
                                      </p:cBhvr>
                                      <p:tavLst>
                                        <p:tav tm="0">
                                          <p:val>
                                            <p:strVal val="1+#ppt_w/2"/>
                                          </p:val>
                                        </p:tav>
                                        <p:tav tm="100000">
                                          <p:val>
                                            <p:strVal val="#ppt_x"/>
                                          </p:val>
                                        </p:tav>
                                      </p:tavLst>
                                    </p:anim>
                                    <p:anim calcmode="lin" valueType="num">
                                      <p:cBhvr additive="base">
                                        <p:cTn id="11"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CF4D55-5749-45FF-86E6-0290286F13CC}"/>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7E103D0B-B6FF-4DD3-AC34-630618B396B4}"/>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FF960EA2-7E81-4F84-AF15-5BD88D83FA41}"/>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Graphic 4">
            <a:extLst>
              <a:ext uri="{FF2B5EF4-FFF2-40B4-BE49-F238E27FC236}">
                <a16:creationId xmlns:a16="http://schemas.microsoft.com/office/drawing/2014/main" id="{B89C9EEF-7873-4D3A-BEAF-47EF1B540E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1050" y="-1"/>
            <a:ext cx="3513587" cy="2143594"/>
          </a:xfrm>
          <a:prstGeom prst="rect">
            <a:avLst/>
          </a:prstGeom>
        </p:spPr>
      </p:pic>
      <p:sp>
        <p:nvSpPr>
          <p:cNvPr id="6" name="TextBox 5">
            <a:extLst>
              <a:ext uri="{FF2B5EF4-FFF2-40B4-BE49-F238E27FC236}">
                <a16:creationId xmlns:a16="http://schemas.microsoft.com/office/drawing/2014/main" id="{9B3B99FE-6404-4258-BD9F-D428DB0242D6}"/>
              </a:ext>
            </a:extLst>
          </p:cNvPr>
          <p:cNvSpPr txBox="1"/>
          <p:nvPr/>
        </p:nvSpPr>
        <p:spPr>
          <a:xfrm>
            <a:off x="1047750" y="1071796"/>
            <a:ext cx="3129737" cy="707886"/>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Bài 1/tr.102</a:t>
            </a:r>
          </a:p>
        </p:txBody>
      </p:sp>
      <p:sp>
        <p:nvSpPr>
          <p:cNvPr id="7" name="TextBox 6">
            <a:extLst>
              <a:ext uri="{FF2B5EF4-FFF2-40B4-BE49-F238E27FC236}">
                <a16:creationId xmlns:a16="http://schemas.microsoft.com/office/drawing/2014/main" id="{563741BA-EE41-43B9-91FB-1682893430F1}"/>
              </a:ext>
            </a:extLst>
          </p:cNvPr>
          <p:cNvSpPr txBox="1"/>
          <p:nvPr/>
        </p:nvSpPr>
        <p:spPr>
          <a:xfrm>
            <a:off x="4539437" y="682398"/>
            <a:ext cx="6629400" cy="1477328"/>
          </a:xfrm>
          <a:prstGeom prst="rect">
            <a:avLst/>
          </a:prstGeom>
          <a:noFill/>
        </p:spPr>
        <p:txBody>
          <a:bodyPr wrap="square" rtlCol="0">
            <a:spAutoFit/>
          </a:bodyPr>
          <a:lstStyle/>
          <a:p>
            <a:pPr algn="just"/>
            <a:r>
              <a:rPr lang="en-US" sz="3000" i="1">
                <a:latin typeface="Arial" panose="020B0604020202020204" pitchFamily="34" charset="0"/>
                <a:cs typeface="Arial" panose="020B0604020202020204" pitchFamily="34" charset="0"/>
              </a:rPr>
              <a:t>Kết quả điều tra về sự ưa thích các loại màu sắc của 120 học sinh được cho trên biểu đồ hình quạt dưới đây:</a:t>
            </a:r>
          </a:p>
        </p:txBody>
      </p:sp>
      <p:grpSp>
        <p:nvGrpSpPr>
          <p:cNvPr id="16" name="Group 15">
            <a:extLst>
              <a:ext uri="{FF2B5EF4-FFF2-40B4-BE49-F238E27FC236}">
                <a16:creationId xmlns:a16="http://schemas.microsoft.com/office/drawing/2014/main" id="{B0481583-7578-45E9-B7DB-C96BD9A10D5B}"/>
              </a:ext>
            </a:extLst>
          </p:cNvPr>
          <p:cNvGrpSpPr/>
          <p:nvPr/>
        </p:nvGrpSpPr>
        <p:grpSpPr>
          <a:xfrm>
            <a:off x="6457135" y="2348003"/>
            <a:ext cx="5982515" cy="3988344"/>
            <a:chOff x="6457135" y="2348003"/>
            <a:chExt cx="5982515" cy="3988344"/>
          </a:xfrm>
        </p:grpSpPr>
        <p:graphicFrame>
          <p:nvGraphicFramePr>
            <p:cNvPr id="10" name="Chart 9">
              <a:extLst>
                <a:ext uri="{FF2B5EF4-FFF2-40B4-BE49-F238E27FC236}">
                  <a16:creationId xmlns:a16="http://schemas.microsoft.com/office/drawing/2014/main" id="{D1370698-797C-469A-8308-1033ABAACD31}"/>
                </a:ext>
              </a:extLst>
            </p:cNvPr>
            <p:cNvGraphicFramePr/>
            <p:nvPr>
              <p:extLst>
                <p:ext uri="{D42A27DB-BD31-4B8C-83A1-F6EECF244321}">
                  <p14:modId xmlns:p14="http://schemas.microsoft.com/office/powerpoint/2010/main" val="3428341515"/>
                </p:ext>
              </p:extLst>
            </p:nvPr>
          </p:nvGraphicFramePr>
          <p:xfrm>
            <a:off x="6457135" y="2348003"/>
            <a:ext cx="5982515" cy="3988344"/>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id="{F1E12266-109B-47C2-8980-140CD92433CA}"/>
                </a:ext>
              </a:extLst>
            </p:cNvPr>
            <p:cNvSpPr txBox="1"/>
            <p:nvPr/>
          </p:nvSpPr>
          <p:spPr>
            <a:xfrm>
              <a:off x="7745781" y="3880510"/>
              <a:ext cx="1784348" cy="461665"/>
            </a:xfrm>
            <a:prstGeom prst="rect">
              <a:avLst/>
            </a:prstGeom>
            <a:noFill/>
          </p:spPr>
          <p:txBody>
            <a:bodyPr wrap="square" rtlCol="0">
              <a:spAutoFit/>
            </a:bodyPr>
            <a:lstStyle/>
            <a:p>
              <a:pPr algn="just"/>
              <a:r>
                <a:rPr lang="en-US" sz="2400">
                  <a:latin typeface="Arial" panose="020B0604020202020204" pitchFamily="34" charset="0"/>
                  <a:cs typeface="Arial" panose="020B0604020202020204" pitchFamily="34" charset="0"/>
                </a:rPr>
                <a:t>Xanh 40%</a:t>
              </a:r>
            </a:p>
          </p:txBody>
        </p:sp>
        <p:sp>
          <p:nvSpPr>
            <p:cNvPr id="12" name="TextBox 11">
              <a:extLst>
                <a:ext uri="{FF2B5EF4-FFF2-40B4-BE49-F238E27FC236}">
                  <a16:creationId xmlns:a16="http://schemas.microsoft.com/office/drawing/2014/main" id="{72F1A906-AEB9-4249-88B6-8F0E945BA657}"/>
                </a:ext>
              </a:extLst>
            </p:cNvPr>
            <p:cNvSpPr txBox="1"/>
            <p:nvPr/>
          </p:nvSpPr>
          <p:spPr>
            <a:xfrm>
              <a:off x="9454132" y="3316302"/>
              <a:ext cx="1784348" cy="461665"/>
            </a:xfrm>
            <a:prstGeom prst="rect">
              <a:avLst/>
            </a:prstGeom>
            <a:noFill/>
          </p:spPr>
          <p:txBody>
            <a:bodyPr wrap="square" rtlCol="0">
              <a:spAutoFit/>
            </a:bodyPr>
            <a:lstStyle/>
            <a:p>
              <a:pPr algn="ctr"/>
              <a:r>
                <a:rPr lang="en-US" sz="2400">
                  <a:solidFill>
                    <a:schemeClr val="bg1"/>
                  </a:solidFill>
                  <a:latin typeface="Arial" panose="020B0604020202020204" pitchFamily="34" charset="0"/>
                  <a:cs typeface="Arial" panose="020B0604020202020204" pitchFamily="34" charset="0"/>
                </a:rPr>
                <a:t>Đỏ 25%</a:t>
              </a:r>
            </a:p>
          </p:txBody>
        </p:sp>
        <p:sp>
          <p:nvSpPr>
            <p:cNvPr id="13" name="TextBox 12">
              <a:extLst>
                <a:ext uri="{FF2B5EF4-FFF2-40B4-BE49-F238E27FC236}">
                  <a16:creationId xmlns:a16="http://schemas.microsoft.com/office/drawing/2014/main" id="{E423BB8B-DDFE-44B4-BD70-AE7EEC3DBC76}"/>
                </a:ext>
              </a:extLst>
            </p:cNvPr>
            <p:cNvSpPr txBox="1"/>
            <p:nvPr/>
          </p:nvSpPr>
          <p:spPr>
            <a:xfrm>
              <a:off x="9658353" y="4570936"/>
              <a:ext cx="1784348" cy="461665"/>
            </a:xfrm>
            <a:prstGeom prst="rect">
              <a:avLst/>
            </a:prstGeom>
            <a:noFill/>
          </p:spPr>
          <p:txBody>
            <a:bodyPr wrap="square" rtlCol="0">
              <a:spAutoFit/>
            </a:bodyPr>
            <a:lstStyle/>
            <a:p>
              <a:pPr algn="ctr"/>
              <a:r>
                <a:rPr lang="en-US" sz="2400">
                  <a:solidFill>
                    <a:schemeClr val="bg1"/>
                  </a:solidFill>
                  <a:latin typeface="Arial" panose="020B0604020202020204" pitchFamily="34" charset="0"/>
                  <a:cs typeface="Arial" panose="020B0604020202020204" pitchFamily="34" charset="0"/>
                </a:rPr>
                <a:t>Tím 15%</a:t>
              </a:r>
            </a:p>
          </p:txBody>
        </p:sp>
        <p:sp>
          <p:nvSpPr>
            <p:cNvPr id="14" name="TextBox 13">
              <a:extLst>
                <a:ext uri="{FF2B5EF4-FFF2-40B4-BE49-F238E27FC236}">
                  <a16:creationId xmlns:a16="http://schemas.microsoft.com/office/drawing/2014/main" id="{ECBFFB78-AA36-4EB9-AE09-124796051C2F}"/>
                </a:ext>
              </a:extLst>
            </p:cNvPr>
            <p:cNvSpPr txBox="1"/>
            <p:nvPr/>
          </p:nvSpPr>
          <p:spPr>
            <a:xfrm>
              <a:off x="8561958" y="5334331"/>
              <a:ext cx="1784348" cy="461665"/>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Trắng 20%</a:t>
              </a:r>
            </a:p>
          </p:txBody>
        </p:sp>
      </p:grpSp>
      <p:sp>
        <p:nvSpPr>
          <p:cNvPr id="15" name="TextBox 14">
            <a:extLst>
              <a:ext uri="{FF2B5EF4-FFF2-40B4-BE49-F238E27FC236}">
                <a16:creationId xmlns:a16="http://schemas.microsoft.com/office/drawing/2014/main" id="{3EB95CBC-518B-49B5-83EE-AFE6DF11DA4B}"/>
              </a:ext>
            </a:extLst>
          </p:cNvPr>
          <p:cNvSpPr txBox="1"/>
          <p:nvPr/>
        </p:nvSpPr>
        <p:spPr>
          <a:xfrm>
            <a:off x="659181" y="2856308"/>
            <a:ext cx="6629400" cy="553998"/>
          </a:xfrm>
          <a:prstGeom prst="rect">
            <a:avLst/>
          </a:prstGeom>
          <a:noFill/>
        </p:spPr>
        <p:txBody>
          <a:bodyPr wrap="square" rtlCol="0">
            <a:spAutoFit/>
          </a:bodyPr>
          <a:lstStyle/>
          <a:p>
            <a:pPr algn="just"/>
            <a:r>
              <a:rPr lang="en-US" sz="3000">
                <a:latin typeface="Arial" panose="020B0604020202020204" pitchFamily="34" charset="0"/>
                <a:cs typeface="Arial" panose="020B0604020202020204" pitchFamily="34" charset="0"/>
              </a:rPr>
              <a:t>Hãy cho biết có bao nhiêu học sinh:</a:t>
            </a:r>
          </a:p>
        </p:txBody>
      </p:sp>
      <p:sp>
        <p:nvSpPr>
          <p:cNvPr id="17" name="TextBox 16">
            <a:extLst>
              <a:ext uri="{FF2B5EF4-FFF2-40B4-BE49-F238E27FC236}">
                <a16:creationId xmlns:a16="http://schemas.microsoft.com/office/drawing/2014/main" id="{CA894E32-7C03-4A2A-89C0-EF90B5B8D43C}"/>
              </a:ext>
            </a:extLst>
          </p:cNvPr>
          <p:cNvSpPr txBox="1"/>
          <p:nvPr/>
        </p:nvSpPr>
        <p:spPr>
          <a:xfrm>
            <a:off x="2456746" y="3447695"/>
            <a:ext cx="4206260" cy="2776722"/>
          </a:xfrm>
          <a:prstGeom prst="rect">
            <a:avLst/>
          </a:prstGeom>
          <a:noFill/>
        </p:spPr>
        <p:txBody>
          <a:bodyPr wrap="square" rtlCol="0">
            <a:spAutoFit/>
          </a:bodyPr>
          <a:lstStyle/>
          <a:p>
            <a:pPr marL="514350" indent="-514350" algn="just">
              <a:lnSpc>
                <a:spcPct val="150000"/>
              </a:lnSpc>
              <a:buAutoNum type="alphaLcParenR"/>
            </a:pPr>
            <a:r>
              <a:rPr lang="en-US" sz="3000">
                <a:latin typeface="Arial" panose="020B0604020202020204" pitchFamily="34" charset="0"/>
                <a:cs typeface="Arial" panose="020B0604020202020204" pitchFamily="34" charset="0"/>
              </a:rPr>
              <a:t>Thích màu xanh?</a:t>
            </a:r>
          </a:p>
          <a:p>
            <a:pPr marL="514350" indent="-514350" algn="just">
              <a:lnSpc>
                <a:spcPct val="150000"/>
              </a:lnSpc>
              <a:buAutoNum type="alphaLcParenR"/>
            </a:pPr>
            <a:r>
              <a:rPr lang="en-US" sz="3000">
                <a:latin typeface="Arial" panose="020B0604020202020204" pitchFamily="34" charset="0"/>
                <a:cs typeface="Arial" panose="020B0604020202020204" pitchFamily="34" charset="0"/>
              </a:rPr>
              <a:t>Thích màu đỏ?</a:t>
            </a:r>
          </a:p>
          <a:p>
            <a:pPr marL="514350" indent="-514350" algn="just">
              <a:lnSpc>
                <a:spcPct val="150000"/>
              </a:lnSpc>
              <a:buAutoNum type="alphaLcParenR"/>
            </a:pPr>
            <a:r>
              <a:rPr lang="en-US" sz="3000">
                <a:latin typeface="Arial" panose="020B0604020202020204" pitchFamily="34" charset="0"/>
                <a:cs typeface="Arial" panose="020B0604020202020204" pitchFamily="34" charset="0"/>
              </a:rPr>
              <a:t>Thích màu trắng?</a:t>
            </a:r>
          </a:p>
          <a:p>
            <a:pPr marL="514350" indent="-514350" algn="just">
              <a:lnSpc>
                <a:spcPct val="150000"/>
              </a:lnSpc>
              <a:buAutoNum type="alphaLcParenR"/>
            </a:pPr>
            <a:r>
              <a:rPr lang="en-US" sz="3000">
                <a:latin typeface="Arial" panose="020B0604020202020204" pitchFamily="34" charset="0"/>
                <a:cs typeface="Arial" panose="020B0604020202020204" pitchFamily="34" charset="0"/>
              </a:rPr>
              <a:t>Thích màu tím?</a:t>
            </a:r>
          </a:p>
        </p:txBody>
      </p:sp>
      <p:pic>
        <p:nvPicPr>
          <p:cNvPr id="21" name="Graphic 20">
            <a:extLst>
              <a:ext uri="{FF2B5EF4-FFF2-40B4-BE49-F238E27FC236}">
                <a16:creationId xmlns:a16="http://schemas.microsoft.com/office/drawing/2014/main" id="{0D71D650-2DFC-4FBD-8FBB-FDCD502017C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342124" y="3659219"/>
            <a:ext cx="1933647" cy="3047361"/>
          </a:xfrm>
          <a:prstGeom prst="rect">
            <a:avLst/>
          </a:prstGeom>
        </p:spPr>
      </p:pic>
    </p:spTree>
    <p:extLst>
      <p:ext uri="{BB962C8B-B14F-4D97-AF65-F5344CB8AC3E}">
        <p14:creationId xmlns:p14="http://schemas.microsoft.com/office/powerpoint/2010/main" val="24371208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FEF732D-BFE9-4996-BC1B-E3AA50B9E06D}"/>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650A6971-CAE6-4C17-80B0-82494A3CFF40}"/>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09AD296E-568E-446D-836D-2C63ACEBB810}"/>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Graphic 4">
            <a:extLst>
              <a:ext uri="{FF2B5EF4-FFF2-40B4-BE49-F238E27FC236}">
                <a16:creationId xmlns:a16="http://schemas.microsoft.com/office/drawing/2014/main" id="{5276CA85-677A-4F51-8A93-2E962E8D903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1050" y="-1"/>
            <a:ext cx="3513587" cy="2143594"/>
          </a:xfrm>
          <a:prstGeom prst="rect">
            <a:avLst/>
          </a:prstGeom>
        </p:spPr>
      </p:pic>
      <p:sp>
        <p:nvSpPr>
          <p:cNvPr id="6" name="TextBox 5">
            <a:extLst>
              <a:ext uri="{FF2B5EF4-FFF2-40B4-BE49-F238E27FC236}">
                <a16:creationId xmlns:a16="http://schemas.microsoft.com/office/drawing/2014/main" id="{5AA69542-8FF7-42CE-B9F4-5FEC078E67D8}"/>
              </a:ext>
            </a:extLst>
          </p:cNvPr>
          <p:cNvSpPr txBox="1"/>
          <p:nvPr/>
        </p:nvSpPr>
        <p:spPr>
          <a:xfrm>
            <a:off x="1047750" y="1071796"/>
            <a:ext cx="3129737" cy="707886"/>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Bài 1/tr.102</a:t>
            </a:r>
          </a:p>
        </p:txBody>
      </p:sp>
      <p:grpSp>
        <p:nvGrpSpPr>
          <p:cNvPr id="7" name="Group 6">
            <a:extLst>
              <a:ext uri="{FF2B5EF4-FFF2-40B4-BE49-F238E27FC236}">
                <a16:creationId xmlns:a16="http://schemas.microsoft.com/office/drawing/2014/main" id="{4E9C9063-5CFA-48B4-B23B-FF865F71A30A}"/>
              </a:ext>
            </a:extLst>
          </p:cNvPr>
          <p:cNvGrpSpPr/>
          <p:nvPr/>
        </p:nvGrpSpPr>
        <p:grpSpPr>
          <a:xfrm>
            <a:off x="3549080" y="1490484"/>
            <a:ext cx="5420947" cy="3613965"/>
            <a:chOff x="6457135" y="2348003"/>
            <a:chExt cx="5982515" cy="3988344"/>
          </a:xfrm>
        </p:grpSpPr>
        <p:graphicFrame>
          <p:nvGraphicFramePr>
            <p:cNvPr id="8" name="Chart 7">
              <a:extLst>
                <a:ext uri="{FF2B5EF4-FFF2-40B4-BE49-F238E27FC236}">
                  <a16:creationId xmlns:a16="http://schemas.microsoft.com/office/drawing/2014/main" id="{C93476BE-C088-43EB-AA7B-D172CA1AF6BB}"/>
                </a:ext>
              </a:extLst>
            </p:cNvPr>
            <p:cNvGraphicFramePr/>
            <p:nvPr>
              <p:extLst>
                <p:ext uri="{D42A27DB-BD31-4B8C-83A1-F6EECF244321}">
                  <p14:modId xmlns:p14="http://schemas.microsoft.com/office/powerpoint/2010/main" val="46789198"/>
                </p:ext>
              </p:extLst>
            </p:nvPr>
          </p:nvGraphicFramePr>
          <p:xfrm>
            <a:off x="6457135" y="2348003"/>
            <a:ext cx="5982515" cy="3988344"/>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49A39712-82DF-4B0E-8BCD-514360DFBA8B}"/>
                </a:ext>
              </a:extLst>
            </p:cNvPr>
            <p:cNvSpPr txBox="1"/>
            <p:nvPr/>
          </p:nvSpPr>
          <p:spPr>
            <a:xfrm>
              <a:off x="7745781" y="3880510"/>
              <a:ext cx="1784348" cy="441558"/>
            </a:xfrm>
            <a:prstGeom prst="rect">
              <a:avLst/>
            </a:prstGeom>
            <a:noFill/>
          </p:spPr>
          <p:txBody>
            <a:bodyPr wrap="square" rtlCol="0">
              <a:spAutoFit/>
            </a:bodyPr>
            <a:lstStyle/>
            <a:p>
              <a:pPr algn="just"/>
              <a:r>
                <a:rPr lang="en-US" sz="2000">
                  <a:latin typeface="Arial" panose="020B0604020202020204" pitchFamily="34" charset="0"/>
                  <a:cs typeface="Arial" panose="020B0604020202020204" pitchFamily="34" charset="0"/>
                </a:rPr>
                <a:t>Xanh 40%</a:t>
              </a:r>
            </a:p>
          </p:txBody>
        </p:sp>
        <p:sp>
          <p:nvSpPr>
            <p:cNvPr id="10" name="TextBox 9">
              <a:extLst>
                <a:ext uri="{FF2B5EF4-FFF2-40B4-BE49-F238E27FC236}">
                  <a16:creationId xmlns:a16="http://schemas.microsoft.com/office/drawing/2014/main" id="{5C3A828B-FEA0-4A32-A070-C61688BA3A27}"/>
                </a:ext>
              </a:extLst>
            </p:cNvPr>
            <p:cNvSpPr txBox="1"/>
            <p:nvPr/>
          </p:nvSpPr>
          <p:spPr>
            <a:xfrm>
              <a:off x="9454132" y="3316302"/>
              <a:ext cx="1784348" cy="441558"/>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Đỏ 25%</a:t>
              </a:r>
            </a:p>
          </p:txBody>
        </p:sp>
        <p:sp>
          <p:nvSpPr>
            <p:cNvPr id="11" name="TextBox 10">
              <a:extLst>
                <a:ext uri="{FF2B5EF4-FFF2-40B4-BE49-F238E27FC236}">
                  <a16:creationId xmlns:a16="http://schemas.microsoft.com/office/drawing/2014/main" id="{129FA5C0-941A-4067-B231-2F54A5D2F27B}"/>
                </a:ext>
              </a:extLst>
            </p:cNvPr>
            <p:cNvSpPr txBox="1"/>
            <p:nvPr/>
          </p:nvSpPr>
          <p:spPr>
            <a:xfrm>
              <a:off x="9658353" y="4570936"/>
              <a:ext cx="1784348" cy="441558"/>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Tím 15%</a:t>
              </a:r>
            </a:p>
          </p:txBody>
        </p:sp>
        <p:sp>
          <p:nvSpPr>
            <p:cNvPr id="12" name="TextBox 11">
              <a:extLst>
                <a:ext uri="{FF2B5EF4-FFF2-40B4-BE49-F238E27FC236}">
                  <a16:creationId xmlns:a16="http://schemas.microsoft.com/office/drawing/2014/main" id="{ACE46C70-F80D-4AB4-A659-2E11F3D0AAA4}"/>
                </a:ext>
              </a:extLst>
            </p:cNvPr>
            <p:cNvSpPr txBox="1"/>
            <p:nvPr/>
          </p:nvSpPr>
          <p:spPr>
            <a:xfrm>
              <a:off x="8561958" y="5334332"/>
              <a:ext cx="1784348" cy="441558"/>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Trắng 20%</a:t>
              </a:r>
            </a:p>
          </p:txBody>
        </p:sp>
      </p:grpSp>
      <p:sp>
        <p:nvSpPr>
          <p:cNvPr id="13" name="TextBox 12">
            <a:extLst>
              <a:ext uri="{FF2B5EF4-FFF2-40B4-BE49-F238E27FC236}">
                <a16:creationId xmlns:a16="http://schemas.microsoft.com/office/drawing/2014/main" id="{C11ADA2A-3877-41A6-B73F-539FBD774183}"/>
              </a:ext>
            </a:extLst>
          </p:cNvPr>
          <p:cNvSpPr txBox="1"/>
          <p:nvPr/>
        </p:nvSpPr>
        <p:spPr>
          <a:xfrm>
            <a:off x="848770" y="3390384"/>
            <a:ext cx="3328717" cy="1131848"/>
          </a:xfrm>
          <a:custGeom>
            <a:avLst/>
            <a:gdLst>
              <a:gd name="connsiteX0" fmla="*/ 0 w 3328717"/>
              <a:gd name="connsiteY0" fmla="*/ 0 h 1131848"/>
              <a:gd name="connsiteX1" fmla="*/ 3328717 w 3328717"/>
              <a:gd name="connsiteY1" fmla="*/ 0 h 1131848"/>
              <a:gd name="connsiteX2" fmla="*/ 3328717 w 3328717"/>
              <a:gd name="connsiteY2" fmla="*/ 1131848 h 1131848"/>
              <a:gd name="connsiteX3" fmla="*/ 0 w 3328717"/>
              <a:gd name="connsiteY3" fmla="*/ 1131848 h 1131848"/>
              <a:gd name="connsiteX4" fmla="*/ 0 w 3328717"/>
              <a:gd name="connsiteY4" fmla="*/ 0 h 1131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8717" h="1131848" fill="none" extrusionOk="0">
                <a:moveTo>
                  <a:pt x="0" y="0"/>
                </a:moveTo>
                <a:cubicBezTo>
                  <a:pt x="333140" y="-33775"/>
                  <a:pt x="1896615" y="138873"/>
                  <a:pt x="3328717" y="0"/>
                </a:cubicBezTo>
                <a:cubicBezTo>
                  <a:pt x="3271484" y="122647"/>
                  <a:pt x="3370314" y="593098"/>
                  <a:pt x="3328717" y="1131848"/>
                </a:cubicBezTo>
                <a:cubicBezTo>
                  <a:pt x="2626001" y="994518"/>
                  <a:pt x="562647" y="993992"/>
                  <a:pt x="0" y="1131848"/>
                </a:cubicBezTo>
                <a:cubicBezTo>
                  <a:pt x="84123" y="1008437"/>
                  <a:pt x="-55155" y="485322"/>
                  <a:pt x="0" y="0"/>
                </a:cubicBezTo>
                <a:close/>
              </a:path>
              <a:path w="3328717" h="1131848" stroke="0" extrusionOk="0">
                <a:moveTo>
                  <a:pt x="0" y="0"/>
                </a:moveTo>
                <a:cubicBezTo>
                  <a:pt x="1009612" y="-101487"/>
                  <a:pt x="2198989" y="-162162"/>
                  <a:pt x="3328717" y="0"/>
                </a:cubicBezTo>
                <a:cubicBezTo>
                  <a:pt x="3398939" y="353034"/>
                  <a:pt x="3362428" y="802598"/>
                  <a:pt x="3328717" y="1131848"/>
                </a:cubicBezTo>
                <a:cubicBezTo>
                  <a:pt x="2031760" y="1181913"/>
                  <a:pt x="677126" y="973399"/>
                  <a:pt x="0" y="1131848"/>
                </a:cubicBezTo>
                <a:cubicBezTo>
                  <a:pt x="65998" y="933879"/>
                  <a:pt x="57306" y="552183"/>
                  <a:pt x="0" y="0"/>
                </a:cubicBezTo>
                <a:close/>
              </a:path>
            </a:pathLst>
          </a:custGeom>
          <a:solidFill>
            <a:schemeClr val="bg1"/>
          </a:solidFill>
          <a:ln>
            <a:solidFill>
              <a:srgbClr val="00B0F0"/>
            </a:solidFill>
            <a:extLst>
              <a:ext uri="{C807C97D-BFC1-408E-A445-0C87EB9F89A2}">
                <ask:lineSketchStyleProps xmlns:ask="http://schemas.microsoft.com/office/drawing/2018/sketchyshapes" sd="981765707">
                  <a:prstGeom prst="rect">
                    <a:avLst/>
                  </a:prstGeom>
                  <ask:type>
                    <ask:lineSketchCurved/>
                  </ask:type>
                </ask:lineSketchStyleProps>
              </a:ext>
            </a:extLst>
          </a:ln>
        </p:spPr>
        <p:txBody>
          <a:bodyPr wrap="square" rtlCol="0">
            <a:spAutoFit/>
          </a:bodyPr>
          <a:lstStyle/>
          <a:p>
            <a:pPr algn="ctr">
              <a:lnSpc>
                <a:spcPct val="150000"/>
              </a:lnSpc>
            </a:pPr>
            <a:r>
              <a:rPr lang="en-US" sz="2400">
                <a:latin typeface="Arial" panose="020B0604020202020204" pitchFamily="34" charset="0"/>
                <a:cs typeface="Arial" panose="020B0604020202020204" pitchFamily="34" charset="0"/>
              </a:rPr>
              <a:t>a) Có ........ học sinh thích màu xanh.</a:t>
            </a:r>
          </a:p>
        </p:txBody>
      </p:sp>
      <p:sp>
        <p:nvSpPr>
          <p:cNvPr id="14" name="TextBox 13">
            <a:extLst>
              <a:ext uri="{FF2B5EF4-FFF2-40B4-BE49-F238E27FC236}">
                <a16:creationId xmlns:a16="http://schemas.microsoft.com/office/drawing/2014/main" id="{102CC7A1-1673-4398-B071-E5D86FE55C3B}"/>
              </a:ext>
            </a:extLst>
          </p:cNvPr>
          <p:cNvSpPr txBox="1"/>
          <p:nvPr/>
        </p:nvSpPr>
        <p:spPr>
          <a:xfrm>
            <a:off x="3185863" y="5503802"/>
            <a:ext cx="6381351" cy="577850"/>
          </a:xfrm>
          <a:custGeom>
            <a:avLst/>
            <a:gdLst>
              <a:gd name="connsiteX0" fmla="*/ 0 w 6381351"/>
              <a:gd name="connsiteY0" fmla="*/ 0 h 577850"/>
              <a:gd name="connsiteX1" fmla="*/ 6381351 w 6381351"/>
              <a:gd name="connsiteY1" fmla="*/ 0 h 577850"/>
              <a:gd name="connsiteX2" fmla="*/ 6381351 w 6381351"/>
              <a:gd name="connsiteY2" fmla="*/ 577850 h 577850"/>
              <a:gd name="connsiteX3" fmla="*/ 0 w 6381351"/>
              <a:gd name="connsiteY3" fmla="*/ 577850 h 577850"/>
              <a:gd name="connsiteX4" fmla="*/ 0 w 6381351"/>
              <a:gd name="connsiteY4" fmla="*/ 0 h 577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1351" h="577850" fill="none" extrusionOk="0">
                <a:moveTo>
                  <a:pt x="0" y="0"/>
                </a:moveTo>
                <a:cubicBezTo>
                  <a:pt x="1506764" y="-33775"/>
                  <a:pt x="5124306" y="138873"/>
                  <a:pt x="6381351" y="0"/>
                </a:cubicBezTo>
                <a:cubicBezTo>
                  <a:pt x="6411454" y="123821"/>
                  <a:pt x="6420092" y="367774"/>
                  <a:pt x="6381351" y="577850"/>
                </a:cubicBezTo>
                <a:cubicBezTo>
                  <a:pt x="5440104" y="440520"/>
                  <a:pt x="2475844" y="439994"/>
                  <a:pt x="0" y="577850"/>
                </a:cubicBezTo>
                <a:cubicBezTo>
                  <a:pt x="-8059" y="419527"/>
                  <a:pt x="-50521" y="210148"/>
                  <a:pt x="0" y="0"/>
                </a:cubicBezTo>
                <a:close/>
              </a:path>
              <a:path w="6381351" h="577850" stroke="0" extrusionOk="0">
                <a:moveTo>
                  <a:pt x="0" y="0"/>
                </a:moveTo>
                <a:cubicBezTo>
                  <a:pt x="1399960" y="-101487"/>
                  <a:pt x="5251153" y="-162162"/>
                  <a:pt x="6381351" y="0"/>
                </a:cubicBezTo>
                <a:cubicBezTo>
                  <a:pt x="6338393" y="213065"/>
                  <a:pt x="6348673" y="425388"/>
                  <a:pt x="6381351" y="577850"/>
                </a:cubicBezTo>
                <a:cubicBezTo>
                  <a:pt x="4276019" y="627915"/>
                  <a:pt x="2689362" y="419401"/>
                  <a:pt x="0" y="577850"/>
                </a:cubicBezTo>
                <a:cubicBezTo>
                  <a:pt x="23781" y="340537"/>
                  <a:pt x="39756" y="145769"/>
                  <a:pt x="0" y="0"/>
                </a:cubicBezTo>
                <a:close/>
              </a:path>
            </a:pathLst>
          </a:custGeom>
          <a:solidFill>
            <a:schemeClr val="bg1"/>
          </a:solidFill>
          <a:ln>
            <a:solidFill>
              <a:schemeClr val="bg1"/>
            </a:solidFill>
            <a:extLst>
              <a:ext uri="{C807C97D-BFC1-408E-A445-0C87EB9F89A2}">
                <ask:lineSketchStyleProps xmlns:ask="http://schemas.microsoft.com/office/drawing/2018/sketchyshapes" sd="981765707">
                  <a:prstGeom prst="rect">
                    <a:avLst/>
                  </a:prstGeom>
                  <ask:type>
                    <ask:lineSketchCurved/>
                  </ask:type>
                </ask:lineSketchStyleProps>
              </a:ext>
            </a:extLst>
          </a:ln>
        </p:spPr>
        <p:txBody>
          <a:bodyPr wrap="square" rtlCol="0">
            <a:spAutoFit/>
          </a:bodyPr>
          <a:lstStyle/>
          <a:p>
            <a:pPr algn="ctr">
              <a:lnSpc>
                <a:spcPct val="150000"/>
              </a:lnSpc>
            </a:pPr>
            <a:r>
              <a:rPr lang="en-US" sz="2400">
                <a:latin typeface="Arial" panose="020B0604020202020204" pitchFamily="34" charset="0"/>
                <a:cs typeface="Arial" panose="020B0604020202020204" pitchFamily="34" charset="0"/>
              </a:rPr>
              <a:t>d) Có ........ học sinh thích màu trắng.</a:t>
            </a:r>
          </a:p>
        </p:txBody>
      </p:sp>
      <p:sp>
        <p:nvSpPr>
          <p:cNvPr id="15" name="TextBox 14">
            <a:extLst>
              <a:ext uri="{FF2B5EF4-FFF2-40B4-BE49-F238E27FC236}">
                <a16:creationId xmlns:a16="http://schemas.microsoft.com/office/drawing/2014/main" id="{710E4143-79F4-492B-AA65-CEE89E5EA78E}"/>
              </a:ext>
            </a:extLst>
          </p:cNvPr>
          <p:cNvSpPr txBox="1"/>
          <p:nvPr/>
        </p:nvSpPr>
        <p:spPr>
          <a:xfrm>
            <a:off x="8237192" y="3237136"/>
            <a:ext cx="3328717" cy="1131848"/>
          </a:xfrm>
          <a:custGeom>
            <a:avLst/>
            <a:gdLst>
              <a:gd name="connsiteX0" fmla="*/ 0 w 3328717"/>
              <a:gd name="connsiteY0" fmla="*/ 0 h 1131848"/>
              <a:gd name="connsiteX1" fmla="*/ 3328717 w 3328717"/>
              <a:gd name="connsiteY1" fmla="*/ 0 h 1131848"/>
              <a:gd name="connsiteX2" fmla="*/ 3328717 w 3328717"/>
              <a:gd name="connsiteY2" fmla="*/ 1131848 h 1131848"/>
              <a:gd name="connsiteX3" fmla="*/ 0 w 3328717"/>
              <a:gd name="connsiteY3" fmla="*/ 1131848 h 1131848"/>
              <a:gd name="connsiteX4" fmla="*/ 0 w 3328717"/>
              <a:gd name="connsiteY4" fmla="*/ 0 h 1131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8717" h="1131848" fill="none" extrusionOk="0">
                <a:moveTo>
                  <a:pt x="0" y="0"/>
                </a:moveTo>
                <a:cubicBezTo>
                  <a:pt x="333140" y="-33775"/>
                  <a:pt x="1896615" y="138873"/>
                  <a:pt x="3328717" y="0"/>
                </a:cubicBezTo>
                <a:cubicBezTo>
                  <a:pt x="3271484" y="122647"/>
                  <a:pt x="3370314" y="593098"/>
                  <a:pt x="3328717" y="1131848"/>
                </a:cubicBezTo>
                <a:cubicBezTo>
                  <a:pt x="2626001" y="994518"/>
                  <a:pt x="562647" y="993992"/>
                  <a:pt x="0" y="1131848"/>
                </a:cubicBezTo>
                <a:cubicBezTo>
                  <a:pt x="84123" y="1008437"/>
                  <a:pt x="-55155" y="485322"/>
                  <a:pt x="0" y="0"/>
                </a:cubicBezTo>
                <a:close/>
              </a:path>
              <a:path w="3328717" h="1131848" stroke="0" extrusionOk="0">
                <a:moveTo>
                  <a:pt x="0" y="0"/>
                </a:moveTo>
                <a:cubicBezTo>
                  <a:pt x="1009612" y="-101487"/>
                  <a:pt x="2198989" y="-162162"/>
                  <a:pt x="3328717" y="0"/>
                </a:cubicBezTo>
                <a:cubicBezTo>
                  <a:pt x="3398939" y="353034"/>
                  <a:pt x="3362428" y="802598"/>
                  <a:pt x="3328717" y="1131848"/>
                </a:cubicBezTo>
                <a:cubicBezTo>
                  <a:pt x="2031760" y="1181913"/>
                  <a:pt x="677126" y="973399"/>
                  <a:pt x="0" y="1131848"/>
                </a:cubicBezTo>
                <a:cubicBezTo>
                  <a:pt x="65998" y="933879"/>
                  <a:pt x="57306" y="552183"/>
                  <a:pt x="0" y="0"/>
                </a:cubicBezTo>
                <a:close/>
              </a:path>
            </a:pathLst>
          </a:custGeom>
          <a:solidFill>
            <a:schemeClr val="bg1"/>
          </a:solidFill>
          <a:ln>
            <a:solidFill>
              <a:srgbClr val="7030A0"/>
            </a:solidFill>
            <a:extLst>
              <a:ext uri="{C807C97D-BFC1-408E-A445-0C87EB9F89A2}">
                <ask:lineSketchStyleProps xmlns:ask="http://schemas.microsoft.com/office/drawing/2018/sketchyshapes" sd="981765707">
                  <a:prstGeom prst="rect">
                    <a:avLst/>
                  </a:prstGeom>
                  <ask:type>
                    <ask:lineSketchCurved/>
                  </ask:type>
                </ask:lineSketchStyleProps>
              </a:ext>
            </a:extLst>
          </a:ln>
        </p:spPr>
        <p:txBody>
          <a:bodyPr wrap="square" rtlCol="0">
            <a:spAutoFit/>
          </a:bodyPr>
          <a:lstStyle/>
          <a:p>
            <a:pPr algn="ctr">
              <a:lnSpc>
                <a:spcPct val="150000"/>
              </a:lnSpc>
            </a:pPr>
            <a:r>
              <a:rPr lang="en-US" sz="2400">
                <a:latin typeface="Arial" panose="020B0604020202020204" pitchFamily="34" charset="0"/>
                <a:cs typeface="Arial" panose="020B0604020202020204" pitchFamily="34" charset="0"/>
              </a:rPr>
              <a:t>c) Có ........ học sinh thích màu tím.</a:t>
            </a:r>
          </a:p>
        </p:txBody>
      </p:sp>
      <p:sp>
        <p:nvSpPr>
          <p:cNvPr id="16" name="TextBox 15">
            <a:extLst>
              <a:ext uri="{FF2B5EF4-FFF2-40B4-BE49-F238E27FC236}">
                <a16:creationId xmlns:a16="http://schemas.microsoft.com/office/drawing/2014/main" id="{417DE029-859C-4C03-BF46-C5C1BC9F4A99}"/>
              </a:ext>
            </a:extLst>
          </p:cNvPr>
          <p:cNvSpPr txBox="1"/>
          <p:nvPr/>
        </p:nvSpPr>
        <p:spPr>
          <a:xfrm>
            <a:off x="8237192" y="1376272"/>
            <a:ext cx="3328717" cy="1131848"/>
          </a:xfrm>
          <a:custGeom>
            <a:avLst/>
            <a:gdLst>
              <a:gd name="connsiteX0" fmla="*/ 0 w 3328717"/>
              <a:gd name="connsiteY0" fmla="*/ 0 h 1131848"/>
              <a:gd name="connsiteX1" fmla="*/ 3328717 w 3328717"/>
              <a:gd name="connsiteY1" fmla="*/ 0 h 1131848"/>
              <a:gd name="connsiteX2" fmla="*/ 3328717 w 3328717"/>
              <a:gd name="connsiteY2" fmla="*/ 1131848 h 1131848"/>
              <a:gd name="connsiteX3" fmla="*/ 0 w 3328717"/>
              <a:gd name="connsiteY3" fmla="*/ 1131848 h 1131848"/>
              <a:gd name="connsiteX4" fmla="*/ 0 w 3328717"/>
              <a:gd name="connsiteY4" fmla="*/ 0 h 1131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8717" h="1131848" fill="none" extrusionOk="0">
                <a:moveTo>
                  <a:pt x="0" y="0"/>
                </a:moveTo>
                <a:cubicBezTo>
                  <a:pt x="333140" y="-33775"/>
                  <a:pt x="1896615" y="138873"/>
                  <a:pt x="3328717" y="0"/>
                </a:cubicBezTo>
                <a:cubicBezTo>
                  <a:pt x="3271484" y="122647"/>
                  <a:pt x="3370314" y="593098"/>
                  <a:pt x="3328717" y="1131848"/>
                </a:cubicBezTo>
                <a:cubicBezTo>
                  <a:pt x="2626001" y="994518"/>
                  <a:pt x="562647" y="993992"/>
                  <a:pt x="0" y="1131848"/>
                </a:cubicBezTo>
                <a:cubicBezTo>
                  <a:pt x="84123" y="1008437"/>
                  <a:pt x="-55155" y="485322"/>
                  <a:pt x="0" y="0"/>
                </a:cubicBezTo>
                <a:close/>
              </a:path>
              <a:path w="3328717" h="1131848" stroke="0" extrusionOk="0">
                <a:moveTo>
                  <a:pt x="0" y="0"/>
                </a:moveTo>
                <a:cubicBezTo>
                  <a:pt x="1009612" y="-101487"/>
                  <a:pt x="2198989" y="-162162"/>
                  <a:pt x="3328717" y="0"/>
                </a:cubicBezTo>
                <a:cubicBezTo>
                  <a:pt x="3398939" y="353034"/>
                  <a:pt x="3362428" y="802598"/>
                  <a:pt x="3328717" y="1131848"/>
                </a:cubicBezTo>
                <a:cubicBezTo>
                  <a:pt x="2031760" y="1181913"/>
                  <a:pt x="677126" y="973399"/>
                  <a:pt x="0" y="1131848"/>
                </a:cubicBezTo>
                <a:cubicBezTo>
                  <a:pt x="65998" y="933879"/>
                  <a:pt x="57306" y="552183"/>
                  <a:pt x="0" y="0"/>
                </a:cubicBezTo>
                <a:close/>
              </a:path>
            </a:pathLst>
          </a:custGeom>
          <a:solidFill>
            <a:schemeClr val="bg1"/>
          </a:solidFill>
          <a:ln>
            <a:solidFill>
              <a:srgbClr val="C00000"/>
            </a:solidFill>
            <a:extLst>
              <a:ext uri="{C807C97D-BFC1-408E-A445-0C87EB9F89A2}">
                <ask:lineSketchStyleProps xmlns:ask="http://schemas.microsoft.com/office/drawing/2018/sketchyshapes" sd="981765707">
                  <a:prstGeom prst="rect">
                    <a:avLst/>
                  </a:prstGeom>
                  <ask:type>
                    <ask:lineSketchCurved/>
                  </ask:type>
                </ask:lineSketchStyleProps>
              </a:ext>
            </a:extLst>
          </a:ln>
        </p:spPr>
        <p:txBody>
          <a:bodyPr wrap="square" rtlCol="0">
            <a:spAutoFit/>
          </a:bodyPr>
          <a:lstStyle/>
          <a:p>
            <a:pPr algn="ctr">
              <a:lnSpc>
                <a:spcPct val="150000"/>
              </a:lnSpc>
            </a:pPr>
            <a:r>
              <a:rPr lang="en-US" sz="2400">
                <a:latin typeface="Arial" panose="020B0604020202020204" pitchFamily="34" charset="0"/>
                <a:cs typeface="Arial" panose="020B0604020202020204" pitchFamily="34" charset="0"/>
              </a:rPr>
              <a:t>b) Có ........ học sinh thích màu đỏ.</a:t>
            </a:r>
          </a:p>
        </p:txBody>
      </p:sp>
      <p:cxnSp>
        <p:nvCxnSpPr>
          <p:cNvPr id="18" name="Straight Arrow Connector 17">
            <a:extLst>
              <a:ext uri="{FF2B5EF4-FFF2-40B4-BE49-F238E27FC236}">
                <a16:creationId xmlns:a16="http://schemas.microsoft.com/office/drawing/2014/main" id="{6DC9B411-BDD8-4E49-AE5D-445D1A89140C}"/>
              </a:ext>
            </a:extLst>
          </p:cNvPr>
          <p:cNvCxnSpPr>
            <a:cxnSpLocks/>
            <a:stCxn id="13" idx="3"/>
          </p:cNvCxnSpPr>
          <p:nvPr/>
        </p:nvCxnSpPr>
        <p:spPr>
          <a:xfrm flipV="1">
            <a:off x="4177487" y="3429002"/>
            <a:ext cx="1200464" cy="527306"/>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5CD55B5-9B5F-4F72-9147-C53233D17249}"/>
              </a:ext>
            </a:extLst>
          </p:cNvPr>
          <p:cNvCxnSpPr>
            <a:cxnSpLocks/>
            <a:stCxn id="14" idx="0"/>
          </p:cNvCxnSpPr>
          <p:nvPr/>
        </p:nvCxnSpPr>
        <p:spPr>
          <a:xfrm flipH="1" flipV="1">
            <a:off x="6279273" y="4628864"/>
            <a:ext cx="97266" cy="874938"/>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33A6924-ECA7-4865-BC6C-D0129B5ABCB4}"/>
              </a:ext>
            </a:extLst>
          </p:cNvPr>
          <p:cNvCxnSpPr>
            <a:cxnSpLocks/>
          </p:cNvCxnSpPr>
          <p:nvPr/>
        </p:nvCxnSpPr>
        <p:spPr>
          <a:xfrm flipH="1" flipV="1">
            <a:off x="7463199" y="3937856"/>
            <a:ext cx="816915" cy="258635"/>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CFAF86A-EB14-4BC7-AECF-DB8E421D9B2B}"/>
              </a:ext>
            </a:extLst>
          </p:cNvPr>
          <p:cNvCxnSpPr>
            <a:cxnSpLocks/>
          </p:cNvCxnSpPr>
          <p:nvPr/>
        </p:nvCxnSpPr>
        <p:spPr>
          <a:xfrm flipH="1">
            <a:off x="7083301" y="1746187"/>
            <a:ext cx="1153892" cy="558982"/>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9" name="Graphic 28">
            <a:extLst>
              <a:ext uri="{FF2B5EF4-FFF2-40B4-BE49-F238E27FC236}">
                <a16:creationId xmlns:a16="http://schemas.microsoft.com/office/drawing/2014/main" id="{31FF7515-4302-406E-B761-1D4601D9E0F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42149" y="748846"/>
            <a:ext cx="1437851" cy="2266003"/>
          </a:xfrm>
          <a:prstGeom prst="rect">
            <a:avLst/>
          </a:prstGeom>
        </p:spPr>
      </p:pic>
      <p:sp>
        <p:nvSpPr>
          <p:cNvPr id="30" name="TextBox 29">
            <a:extLst>
              <a:ext uri="{FF2B5EF4-FFF2-40B4-BE49-F238E27FC236}">
                <a16:creationId xmlns:a16="http://schemas.microsoft.com/office/drawing/2014/main" id="{78CCC064-6937-43FC-B3BF-0C05F95CB70D}"/>
              </a:ext>
            </a:extLst>
          </p:cNvPr>
          <p:cNvSpPr txBox="1"/>
          <p:nvPr/>
        </p:nvSpPr>
        <p:spPr>
          <a:xfrm>
            <a:off x="1989003" y="3458635"/>
            <a:ext cx="933451" cy="461665"/>
          </a:xfrm>
          <a:prstGeom prst="rect">
            <a:avLst/>
          </a:prstGeom>
          <a:noFill/>
        </p:spPr>
        <p:txBody>
          <a:bodyPr wrap="square" rtlCol="0">
            <a:spAutoFit/>
          </a:bodyPr>
          <a:lstStyle/>
          <a:p>
            <a:r>
              <a:rPr lang="en-US" sz="2400" b="1">
                <a:solidFill>
                  <a:srgbClr val="C00000"/>
                </a:solidFill>
                <a:latin typeface="Arial" panose="020B0604020202020204" pitchFamily="34" charset="0"/>
                <a:cs typeface="Arial" panose="020B0604020202020204" pitchFamily="34" charset="0"/>
              </a:rPr>
              <a:t>40%</a:t>
            </a:r>
          </a:p>
        </p:txBody>
      </p:sp>
      <p:sp>
        <p:nvSpPr>
          <p:cNvPr id="31" name="TextBox 30">
            <a:extLst>
              <a:ext uri="{FF2B5EF4-FFF2-40B4-BE49-F238E27FC236}">
                <a16:creationId xmlns:a16="http://schemas.microsoft.com/office/drawing/2014/main" id="{E38E6460-937D-4FA3-A5F8-7E7C2932934B}"/>
              </a:ext>
            </a:extLst>
          </p:cNvPr>
          <p:cNvSpPr txBox="1"/>
          <p:nvPr/>
        </p:nvSpPr>
        <p:spPr>
          <a:xfrm>
            <a:off x="9325611" y="1425739"/>
            <a:ext cx="933451" cy="461665"/>
          </a:xfrm>
          <a:prstGeom prst="rect">
            <a:avLst/>
          </a:prstGeom>
          <a:noFill/>
        </p:spPr>
        <p:txBody>
          <a:bodyPr wrap="square" rtlCol="0">
            <a:spAutoFit/>
          </a:bodyPr>
          <a:lstStyle/>
          <a:p>
            <a:r>
              <a:rPr lang="en-US" sz="2400" b="1">
                <a:solidFill>
                  <a:srgbClr val="C00000"/>
                </a:solidFill>
                <a:latin typeface="Arial" panose="020B0604020202020204" pitchFamily="34" charset="0"/>
                <a:cs typeface="Arial" panose="020B0604020202020204" pitchFamily="34" charset="0"/>
              </a:rPr>
              <a:t>25%</a:t>
            </a:r>
          </a:p>
        </p:txBody>
      </p:sp>
      <p:sp>
        <p:nvSpPr>
          <p:cNvPr id="32" name="TextBox 31">
            <a:extLst>
              <a:ext uri="{FF2B5EF4-FFF2-40B4-BE49-F238E27FC236}">
                <a16:creationId xmlns:a16="http://schemas.microsoft.com/office/drawing/2014/main" id="{746D03E7-F4F9-4584-9354-650D515C7BE3}"/>
              </a:ext>
            </a:extLst>
          </p:cNvPr>
          <p:cNvSpPr txBox="1"/>
          <p:nvPr/>
        </p:nvSpPr>
        <p:spPr>
          <a:xfrm>
            <a:off x="9264594" y="3294784"/>
            <a:ext cx="933451" cy="461665"/>
          </a:xfrm>
          <a:prstGeom prst="rect">
            <a:avLst/>
          </a:prstGeom>
          <a:noFill/>
        </p:spPr>
        <p:txBody>
          <a:bodyPr wrap="square" rtlCol="0">
            <a:spAutoFit/>
          </a:bodyPr>
          <a:lstStyle/>
          <a:p>
            <a:r>
              <a:rPr lang="en-US" sz="2400" b="1">
                <a:solidFill>
                  <a:srgbClr val="C00000"/>
                </a:solidFill>
                <a:latin typeface="Arial" panose="020B0604020202020204" pitchFamily="34" charset="0"/>
                <a:cs typeface="Arial" panose="020B0604020202020204" pitchFamily="34" charset="0"/>
              </a:rPr>
              <a:t>15%</a:t>
            </a:r>
          </a:p>
        </p:txBody>
      </p:sp>
      <p:sp>
        <p:nvSpPr>
          <p:cNvPr id="33" name="TextBox 32">
            <a:extLst>
              <a:ext uri="{FF2B5EF4-FFF2-40B4-BE49-F238E27FC236}">
                <a16:creationId xmlns:a16="http://schemas.microsoft.com/office/drawing/2014/main" id="{5C7D773D-CFA5-4FC1-BD44-9CC90BFC0A46}"/>
              </a:ext>
            </a:extLst>
          </p:cNvPr>
          <p:cNvSpPr txBox="1"/>
          <p:nvPr/>
        </p:nvSpPr>
        <p:spPr>
          <a:xfrm>
            <a:off x="4617139" y="5572541"/>
            <a:ext cx="933451" cy="461665"/>
          </a:xfrm>
          <a:prstGeom prst="rect">
            <a:avLst/>
          </a:prstGeom>
          <a:noFill/>
        </p:spPr>
        <p:txBody>
          <a:bodyPr wrap="square" rtlCol="0">
            <a:spAutoFit/>
          </a:bodyPr>
          <a:lstStyle/>
          <a:p>
            <a:r>
              <a:rPr lang="en-US" sz="2400" b="1">
                <a:solidFill>
                  <a:srgbClr val="C00000"/>
                </a:solidFill>
                <a:latin typeface="Arial" panose="020B0604020202020204" pitchFamily="34" charset="0"/>
                <a:cs typeface="Arial" panose="020B0604020202020204" pitchFamily="34" charset="0"/>
              </a:rPr>
              <a:t>20%</a:t>
            </a:r>
          </a:p>
        </p:txBody>
      </p:sp>
    </p:spTree>
    <p:extLst>
      <p:ext uri="{BB962C8B-B14F-4D97-AF65-F5344CB8AC3E}">
        <p14:creationId xmlns:p14="http://schemas.microsoft.com/office/powerpoint/2010/main" val="37951149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barn(inVertical)">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barn(inVertical)">
                                      <p:cBhvr>
                                        <p:cTn id="36" dur="500"/>
                                        <p:tgtEl>
                                          <p:spTgt spid="3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right)">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barn(inVertical)">
                                      <p:cBhvr>
                                        <p:cTn id="46" dur="500"/>
                                        <p:tgtEl>
                                          <p:spTgt spid="3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2"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right)">
                                      <p:cBhvr>
                                        <p:cTn id="51" dur="500"/>
                                        <p:tgtEl>
                                          <p:spTgt spid="26"/>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barn(inVertical)">
                                      <p:cBhvr>
                                        <p:cTn id="5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30" grpId="0"/>
      <p:bldP spid="31" grpId="0"/>
      <p:bldP spid="32" grpId="0"/>
      <p:bldP spid="3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99D57FA3-45C7-450E-A494-A750A6D91B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12687300" y="3744996"/>
            <a:ext cx="1975300" cy="3113004"/>
          </a:xfrm>
          <a:prstGeom prst="rect">
            <a:avLst/>
          </a:prstGeom>
        </p:spPr>
      </p:pic>
      <p:grpSp>
        <p:nvGrpSpPr>
          <p:cNvPr id="3" name="Group 2">
            <a:extLst>
              <a:ext uri="{FF2B5EF4-FFF2-40B4-BE49-F238E27FC236}">
                <a16:creationId xmlns:a16="http://schemas.microsoft.com/office/drawing/2014/main" id="{0163E181-B52A-40A7-A26F-71CD9D423975}"/>
              </a:ext>
            </a:extLst>
          </p:cNvPr>
          <p:cNvGrpSpPr/>
          <p:nvPr/>
        </p:nvGrpSpPr>
        <p:grpSpPr>
          <a:xfrm>
            <a:off x="0" y="0"/>
            <a:ext cx="12192000" cy="6858000"/>
            <a:chOff x="0" y="0"/>
            <a:chExt cx="12192000" cy="6858000"/>
          </a:xfrm>
        </p:grpSpPr>
        <p:sp>
          <p:nvSpPr>
            <p:cNvPr id="4" name="Rectangle 3">
              <a:extLst>
                <a:ext uri="{FF2B5EF4-FFF2-40B4-BE49-F238E27FC236}">
                  <a16:creationId xmlns:a16="http://schemas.microsoft.com/office/drawing/2014/main" id="{F60E911A-F2B7-479B-8143-4B5EA72BE1AA}"/>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ED5B6EDA-106F-409D-917F-4BA359FC9C95}"/>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Graphic 5">
            <a:extLst>
              <a:ext uri="{FF2B5EF4-FFF2-40B4-BE49-F238E27FC236}">
                <a16:creationId xmlns:a16="http://schemas.microsoft.com/office/drawing/2014/main" id="{5ED32FB9-E475-401D-933D-316547A8971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450" y="-1"/>
            <a:ext cx="3513587" cy="2143594"/>
          </a:xfrm>
          <a:prstGeom prst="rect">
            <a:avLst/>
          </a:prstGeom>
        </p:spPr>
      </p:pic>
      <p:sp>
        <p:nvSpPr>
          <p:cNvPr id="7" name="TextBox 6">
            <a:extLst>
              <a:ext uri="{FF2B5EF4-FFF2-40B4-BE49-F238E27FC236}">
                <a16:creationId xmlns:a16="http://schemas.microsoft.com/office/drawing/2014/main" id="{E7FDE10E-10F5-4ACF-9562-56F54DB0AB70}"/>
              </a:ext>
            </a:extLst>
          </p:cNvPr>
          <p:cNvSpPr txBox="1"/>
          <p:nvPr/>
        </p:nvSpPr>
        <p:spPr>
          <a:xfrm>
            <a:off x="1260150" y="1071796"/>
            <a:ext cx="3129737" cy="707886"/>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Bài 2/tr.102</a:t>
            </a:r>
          </a:p>
        </p:txBody>
      </p:sp>
      <p:sp>
        <p:nvSpPr>
          <p:cNvPr id="8" name="TextBox 7">
            <a:extLst>
              <a:ext uri="{FF2B5EF4-FFF2-40B4-BE49-F238E27FC236}">
                <a16:creationId xmlns:a16="http://schemas.microsoft.com/office/drawing/2014/main" id="{1C783AED-6B07-4978-AE23-8B753BADBC44}"/>
              </a:ext>
            </a:extLst>
          </p:cNvPr>
          <p:cNvSpPr txBox="1"/>
          <p:nvPr/>
        </p:nvSpPr>
        <p:spPr>
          <a:xfrm>
            <a:off x="4485137" y="820935"/>
            <a:ext cx="6925813" cy="1015663"/>
          </a:xfrm>
          <a:prstGeom prst="rect">
            <a:avLst/>
          </a:prstGeom>
          <a:noFill/>
        </p:spPr>
        <p:txBody>
          <a:bodyPr wrap="square" rtlCol="0">
            <a:spAutoFit/>
          </a:bodyPr>
          <a:lstStyle/>
          <a:p>
            <a:pPr algn="just"/>
            <a:r>
              <a:rPr lang="en-US" sz="3000" i="1">
                <a:latin typeface="Arial" panose="020B0604020202020204" pitchFamily="34" charset="0"/>
                <a:cs typeface="Arial" panose="020B0604020202020204" pitchFamily="34" charset="0"/>
              </a:rPr>
              <a:t>Biểu đồ dưới đây nói về kết quả học tập của học sinh ở một trường tiểu học:</a:t>
            </a:r>
          </a:p>
        </p:txBody>
      </p:sp>
      <p:pic>
        <p:nvPicPr>
          <p:cNvPr id="12" name="Picture 11">
            <a:extLst>
              <a:ext uri="{FF2B5EF4-FFF2-40B4-BE49-F238E27FC236}">
                <a16:creationId xmlns:a16="http://schemas.microsoft.com/office/drawing/2014/main" id="{E6C4CE87-9E65-4FC5-B1DC-5EA3E5B04A41}"/>
              </a:ext>
            </a:extLst>
          </p:cNvPr>
          <p:cNvPicPr>
            <a:picLocks noChangeAspect="1"/>
          </p:cNvPicPr>
          <p:nvPr/>
        </p:nvPicPr>
        <p:blipFill>
          <a:blip r:embed="rId6"/>
          <a:stretch>
            <a:fillRect/>
          </a:stretch>
        </p:blipFill>
        <p:spPr>
          <a:xfrm flipH="1">
            <a:off x="-38100" y="245923"/>
            <a:ext cx="1872809" cy="1590675"/>
          </a:xfrm>
          <a:prstGeom prst="rect">
            <a:avLst/>
          </a:prstGeom>
        </p:spPr>
      </p:pic>
      <p:sp>
        <p:nvSpPr>
          <p:cNvPr id="13" name="TextBox 12">
            <a:extLst>
              <a:ext uri="{FF2B5EF4-FFF2-40B4-BE49-F238E27FC236}">
                <a16:creationId xmlns:a16="http://schemas.microsoft.com/office/drawing/2014/main" id="{FBF8655B-5D26-48E3-A00C-9D0F311AE9C1}"/>
              </a:ext>
            </a:extLst>
          </p:cNvPr>
          <p:cNvSpPr txBox="1"/>
          <p:nvPr/>
        </p:nvSpPr>
        <p:spPr>
          <a:xfrm>
            <a:off x="1843096" y="5300450"/>
            <a:ext cx="9715500" cy="1015663"/>
          </a:xfrm>
          <a:prstGeom prst="rect">
            <a:avLst/>
          </a:prstGeom>
          <a:solidFill>
            <a:schemeClr val="bg1"/>
          </a:solidFill>
        </p:spPr>
        <p:txBody>
          <a:bodyPr wrap="square" rtlCol="0">
            <a:spAutoFit/>
          </a:bodyPr>
          <a:lstStyle/>
          <a:p>
            <a:pPr algn="just"/>
            <a:r>
              <a:rPr lang="en-US" sz="3000">
                <a:latin typeface="Arial" panose="020B0604020202020204" pitchFamily="34" charset="0"/>
                <a:cs typeface="Arial" panose="020B0604020202020204" pitchFamily="34" charset="0"/>
              </a:rPr>
              <a:t>Hãy đọc tỉ số phần trăm của học sinh giỏi, học sinh khá và học sinh trung bình trên biểu đồ.</a:t>
            </a:r>
          </a:p>
        </p:txBody>
      </p:sp>
      <p:grpSp>
        <p:nvGrpSpPr>
          <p:cNvPr id="30" name="Group 29">
            <a:extLst>
              <a:ext uri="{FF2B5EF4-FFF2-40B4-BE49-F238E27FC236}">
                <a16:creationId xmlns:a16="http://schemas.microsoft.com/office/drawing/2014/main" id="{D5E5D76A-9584-48F0-B8C2-1786B8F3102A}"/>
              </a:ext>
            </a:extLst>
          </p:cNvPr>
          <p:cNvGrpSpPr/>
          <p:nvPr/>
        </p:nvGrpSpPr>
        <p:grpSpPr>
          <a:xfrm>
            <a:off x="5716018" y="1667962"/>
            <a:ext cx="5207000" cy="3471333"/>
            <a:chOff x="5716018" y="1667962"/>
            <a:chExt cx="5207000" cy="3471333"/>
          </a:xfrm>
        </p:grpSpPr>
        <p:graphicFrame>
          <p:nvGraphicFramePr>
            <p:cNvPr id="16" name="Chart 15">
              <a:extLst>
                <a:ext uri="{FF2B5EF4-FFF2-40B4-BE49-F238E27FC236}">
                  <a16:creationId xmlns:a16="http://schemas.microsoft.com/office/drawing/2014/main" id="{A950C02A-87F0-4B4D-A2D6-AA093CCFBB9D}"/>
                </a:ext>
              </a:extLst>
            </p:cNvPr>
            <p:cNvGraphicFramePr/>
            <p:nvPr>
              <p:extLst>
                <p:ext uri="{D42A27DB-BD31-4B8C-83A1-F6EECF244321}">
                  <p14:modId xmlns:p14="http://schemas.microsoft.com/office/powerpoint/2010/main" val="2310723047"/>
                </p:ext>
              </p:extLst>
            </p:nvPr>
          </p:nvGraphicFramePr>
          <p:xfrm>
            <a:off x="5716018" y="1667962"/>
            <a:ext cx="5207000" cy="3471333"/>
          </p:xfrm>
          <a:graphic>
            <a:graphicData uri="http://schemas.openxmlformats.org/drawingml/2006/chart">
              <c:chart xmlns:c="http://schemas.openxmlformats.org/drawingml/2006/chart" xmlns:r="http://schemas.openxmlformats.org/officeDocument/2006/relationships" r:id="rId7"/>
            </a:graphicData>
          </a:graphic>
        </p:graphicFrame>
        <p:sp>
          <p:nvSpPr>
            <p:cNvPr id="19" name="TextBox 18">
              <a:extLst>
                <a:ext uri="{FF2B5EF4-FFF2-40B4-BE49-F238E27FC236}">
                  <a16:creationId xmlns:a16="http://schemas.microsoft.com/office/drawing/2014/main" id="{BAE6991B-B684-4990-B0DA-6D4DF105F60B}"/>
                </a:ext>
              </a:extLst>
            </p:cNvPr>
            <p:cNvSpPr txBox="1"/>
            <p:nvPr/>
          </p:nvSpPr>
          <p:spPr>
            <a:xfrm>
              <a:off x="7161661" y="2381308"/>
              <a:ext cx="1382263" cy="523220"/>
            </a:xfrm>
            <a:prstGeom prst="rect">
              <a:avLst/>
            </a:prstGeom>
            <a:noFill/>
          </p:spPr>
          <p:txBody>
            <a:bodyPr wrap="square" rtlCol="0">
              <a:spAutoFit/>
            </a:bodyPr>
            <a:lstStyle/>
            <a:p>
              <a:pPr algn="just"/>
              <a:r>
                <a:rPr lang="en-US" sz="2800">
                  <a:solidFill>
                    <a:schemeClr val="bg1"/>
                  </a:solidFill>
                  <a:latin typeface="Arial" panose="020B0604020202020204" pitchFamily="34" charset="0"/>
                  <a:cs typeface="Arial" panose="020B0604020202020204" pitchFamily="34" charset="0"/>
                </a:rPr>
                <a:t>17,5%</a:t>
              </a:r>
            </a:p>
          </p:txBody>
        </p:sp>
        <p:sp>
          <p:nvSpPr>
            <p:cNvPr id="20" name="TextBox 19">
              <a:extLst>
                <a:ext uri="{FF2B5EF4-FFF2-40B4-BE49-F238E27FC236}">
                  <a16:creationId xmlns:a16="http://schemas.microsoft.com/office/drawing/2014/main" id="{C84FDE9F-F066-4C94-93EA-A92E0AE48E3C}"/>
                </a:ext>
              </a:extLst>
            </p:cNvPr>
            <p:cNvSpPr txBox="1"/>
            <p:nvPr/>
          </p:nvSpPr>
          <p:spPr>
            <a:xfrm>
              <a:off x="8436932" y="2381308"/>
              <a:ext cx="1382263" cy="523220"/>
            </a:xfrm>
            <a:prstGeom prst="rect">
              <a:avLst/>
            </a:prstGeom>
            <a:noFill/>
          </p:spPr>
          <p:txBody>
            <a:bodyPr wrap="square" rtlCol="0">
              <a:spAutoFit/>
            </a:bodyPr>
            <a:lstStyle/>
            <a:p>
              <a:pPr algn="just"/>
              <a:r>
                <a:rPr lang="en-US" sz="2800">
                  <a:solidFill>
                    <a:schemeClr val="bg1"/>
                  </a:solidFill>
                  <a:latin typeface="Arial" panose="020B0604020202020204" pitchFamily="34" charset="0"/>
                  <a:cs typeface="Arial" panose="020B0604020202020204" pitchFamily="34" charset="0"/>
                </a:rPr>
                <a:t>22,5%</a:t>
              </a:r>
            </a:p>
          </p:txBody>
        </p:sp>
        <p:sp>
          <p:nvSpPr>
            <p:cNvPr id="21" name="TextBox 20">
              <a:extLst>
                <a:ext uri="{FF2B5EF4-FFF2-40B4-BE49-F238E27FC236}">
                  <a16:creationId xmlns:a16="http://schemas.microsoft.com/office/drawing/2014/main" id="{D75C9A76-6ACB-497C-ADEF-DB97D1FF35BE}"/>
                </a:ext>
              </a:extLst>
            </p:cNvPr>
            <p:cNvSpPr txBox="1"/>
            <p:nvPr/>
          </p:nvSpPr>
          <p:spPr>
            <a:xfrm>
              <a:off x="7704586" y="3900009"/>
              <a:ext cx="1382263" cy="523220"/>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60%</a:t>
              </a:r>
            </a:p>
          </p:txBody>
        </p:sp>
      </p:grpSp>
      <p:sp>
        <p:nvSpPr>
          <p:cNvPr id="22" name="Rectangle 21">
            <a:extLst>
              <a:ext uri="{FF2B5EF4-FFF2-40B4-BE49-F238E27FC236}">
                <a16:creationId xmlns:a16="http://schemas.microsoft.com/office/drawing/2014/main" id="{4CA7BF2E-BF7F-41AB-8EEA-9A54EF920EF2}"/>
              </a:ext>
            </a:extLst>
          </p:cNvPr>
          <p:cNvSpPr/>
          <p:nvPr/>
        </p:nvSpPr>
        <p:spPr>
          <a:xfrm>
            <a:off x="1676400" y="2642918"/>
            <a:ext cx="1428750" cy="443182"/>
          </a:xfrm>
          <a:prstGeom prst="rect">
            <a:avLst/>
          </a:prstGeom>
          <a:solidFill>
            <a:srgbClr val="F099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68617BE-E8C5-41BE-A76A-51A06B37A4B1}"/>
              </a:ext>
            </a:extLst>
          </p:cNvPr>
          <p:cNvSpPr/>
          <p:nvPr/>
        </p:nvSpPr>
        <p:spPr>
          <a:xfrm>
            <a:off x="1676400" y="3355406"/>
            <a:ext cx="1428750" cy="443182"/>
          </a:xfrm>
          <a:prstGeom prst="rect">
            <a:avLst/>
          </a:prstGeom>
          <a:solidFill>
            <a:srgbClr val="DE75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6A36CDA-221F-4CB2-A8EF-74E8F14AF072}"/>
              </a:ext>
            </a:extLst>
          </p:cNvPr>
          <p:cNvSpPr/>
          <p:nvPr/>
        </p:nvSpPr>
        <p:spPr>
          <a:xfrm>
            <a:off x="1676400" y="4067894"/>
            <a:ext cx="1428750" cy="443182"/>
          </a:xfrm>
          <a:prstGeom prst="rect">
            <a:avLst/>
          </a:prstGeom>
          <a:solidFill>
            <a:srgbClr val="BA6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FE4AC4E4-D030-4058-8382-DB2A1B0E9037}"/>
              </a:ext>
            </a:extLst>
          </p:cNvPr>
          <p:cNvSpPr txBox="1"/>
          <p:nvPr/>
        </p:nvSpPr>
        <p:spPr>
          <a:xfrm>
            <a:off x="3274952" y="2602899"/>
            <a:ext cx="2289295" cy="523220"/>
          </a:xfrm>
          <a:prstGeom prst="rect">
            <a:avLst/>
          </a:prstGeom>
          <a:noFill/>
        </p:spPr>
        <p:txBody>
          <a:bodyPr wrap="square" rtlCol="0">
            <a:spAutoFit/>
          </a:bodyPr>
          <a:lstStyle/>
          <a:p>
            <a:pPr algn="just"/>
            <a:r>
              <a:rPr lang="en-US" sz="2800" i="1">
                <a:latin typeface="Arial" panose="020B0604020202020204" pitchFamily="34" charset="0"/>
                <a:cs typeface="Arial" panose="020B0604020202020204" pitchFamily="34" charset="0"/>
              </a:rPr>
              <a:t>Học sinh giỏi</a:t>
            </a:r>
          </a:p>
        </p:txBody>
      </p:sp>
      <p:sp>
        <p:nvSpPr>
          <p:cNvPr id="26" name="TextBox 25">
            <a:extLst>
              <a:ext uri="{FF2B5EF4-FFF2-40B4-BE49-F238E27FC236}">
                <a16:creationId xmlns:a16="http://schemas.microsoft.com/office/drawing/2014/main" id="{3FC09FEE-4B7C-4D86-B7E1-57E2FC948D11}"/>
              </a:ext>
            </a:extLst>
          </p:cNvPr>
          <p:cNvSpPr txBox="1"/>
          <p:nvPr/>
        </p:nvSpPr>
        <p:spPr>
          <a:xfrm>
            <a:off x="3229483" y="3313364"/>
            <a:ext cx="2289295" cy="523220"/>
          </a:xfrm>
          <a:prstGeom prst="rect">
            <a:avLst/>
          </a:prstGeom>
          <a:noFill/>
        </p:spPr>
        <p:txBody>
          <a:bodyPr wrap="square" rtlCol="0">
            <a:spAutoFit/>
          </a:bodyPr>
          <a:lstStyle/>
          <a:p>
            <a:pPr algn="just"/>
            <a:r>
              <a:rPr lang="en-US" sz="2800" i="1">
                <a:latin typeface="Arial" panose="020B0604020202020204" pitchFamily="34" charset="0"/>
                <a:cs typeface="Arial" panose="020B0604020202020204" pitchFamily="34" charset="0"/>
              </a:rPr>
              <a:t>Học sinh khá</a:t>
            </a:r>
          </a:p>
        </p:txBody>
      </p:sp>
      <p:sp>
        <p:nvSpPr>
          <p:cNvPr id="27" name="TextBox 26">
            <a:extLst>
              <a:ext uri="{FF2B5EF4-FFF2-40B4-BE49-F238E27FC236}">
                <a16:creationId xmlns:a16="http://schemas.microsoft.com/office/drawing/2014/main" id="{3DFEBCC8-3E36-4F83-B584-D51C91F376B7}"/>
              </a:ext>
            </a:extLst>
          </p:cNvPr>
          <p:cNvSpPr txBox="1"/>
          <p:nvPr/>
        </p:nvSpPr>
        <p:spPr>
          <a:xfrm>
            <a:off x="3245239" y="4023829"/>
            <a:ext cx="3365111" cy="523220"/>
          </a:xfrm>
          <a:prstGeom prst="rect">
            <a:avLst/>
          </a:prstGeom>
          <a:noFill/>
        </p:spPr>
        <p:txBody>
          <a:bodyPr wrap="square" rtlCol="0">
            <a:spAutoFit/>
          </a:bodyPr>
          <a:lstStyle/>
          <a:p>
            <a:pPr algn="just"/>
            <a:r>
              <a:rPr lang="en-US" sz="2800" i="1">
                <a:latin typeface="Arial" panose="020B0604020202020204" pitchFamily="34" charset="0"/>
                <a:cs typeface="Arial" panose="020B0604020202020204" pitchFamily="34" charset="0"/>
              </a:rPr>
              <a:t>Học sinh trung bình</a:t>
            </a:r>
          </a:p>
        </p:txBody>
      </p:sp>
      <p:pic>
        <p:nvPicPr>
          <p:cNvPr id="29" name="Graphic 28">
            <a:extLst>
              <a:ext uri="{FF2B5EF4-FFF2-40B4-BE49-F238E27FC236}">
                <a16:creationId xmlns:a16="http://schemas.microsoft.com/office/drawing/2014/main" id="{DB4AE50F-4437-45D6-B7E1-A7853F225847}"/>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b="32453"/>
          <a:stretch/>
        </p:blipFill>
        <p:spPr>
          <a:xfrm flipH="1">
            <a:off x="473296" y="3790068"/>
            <a:ext cx="1872808" cy="3067932"/>
          </a:xfrm>
          <a:prstGeom prst="rect">
            <a:avLst/>
          </a:prstGeom>
        </p:spPr>
      </p:pic>
    </p:spTree>
    <p:extLst>
      <p:ext uri="{BB962C8B-B14F-4D97-AF65-F5344CB8AC3E}">
        <p14:creationId xmlns:p14="http://schemas.microsoft.com/office/powerpoint/2010/main" val="39764796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ppt_x"/>
                                          </p:val>
                                        </p:tav>
                                        <p:tav tm="100000">
                                          <p:val>
                                            <p:strVal val="#ppt_x"/>
                                          </p:val>
                                        </p:tav>
                                      </p:tavLst>
                                    </p:anim>
                                    <p:anim calcmode="lin" valueType="num">
                                      <p:cBhvr additive="base">
                                        <p:cTn id="1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fill="hold"/>
                                        <p:tgtEl>
                                          <p:spTgt spid="23"/>
                                        </p:tgtEl>
                                        <p:attrNameLst>
                                          <p:attrName>ppt_x</p:attrName>
                                        </p:attrNameLst>
                                      </p:cBhvr>
                                      <p:tavLst>
                                        <p:tav tm="0">
                                          <p:val>
                                            <p:strVal val="#ppt_x"/>
                                          </p:val>
                                        </p:tav>
                                        <p:tav tm="100000">
                                          <p:val>
                                            <p:strVal val="#ppt_x"/>
                                          </p:val>
                                        </p:tav>
                                      </p:tavLst>
                                    </p:anim>
                                    <p:anim calcmode="lin" valueType="num">
                                      <p:cBhvr additive="base">
                                        <p:cTn id="23" dur="500" fill="hold"/>
                                        <p:tgtEl>
                                          <p:spTgt spid="23"/>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500" fill="hold"/>
                                        <p:tgtEl>
                                          <p:spTgt spid="26"/>
                                        </p:tgtEl>
                                        <p:attrNameLst>
                                          <p:attrName>ppt_x</p:attrName>
                                        </p:attrNameLst>
                                      </p:cBhvr>
                                      <p:tavLst>
                                        <p:tav tm="0">
                                          <p:val>
                                            <p:strVal val="#ppt_x"/>
                                          </p:val>
                                        </p:tav>
                                        <p:tav tm="100000">
                                          <p:val>
                                            <p:strVal val="#ppt_x"/>
                                          </p:val>
                                        </p:tav>
                                      </p:tavLst>
                                    </p:anim>
                                    <p:anim calcmode="lin" valueType="num">
                                      <p:cBhvr additive="base">
                                        <p:cTn id="2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ppt_x"/>
                                          </p:val>
                                        </p:tav>
                                        <p:tav tm="100000">
                                          <p:val>
                                            <p:strVal val="#ppt_x"/>
                                          </p:val>
                                        </p:tav>
                                      </p:tavLst>
                                    </p:anim>
                                    <p:anim calcmode="lin" valueType="num">
                                      <p:cBhvr additive="base">
                                        <p:cTn id="33" dur="500" fill="hold"/>
                                        <p:tgtEl>
                                          <p:spTgt spid="24"/>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additive="base">
                                        <p:cTn id="36" dur="500" fill="hold"/>
                                        <p:tgtEl>
                                          <p:spTgt spid="27"/>
                                        </p:tgtEl>
                                        <p:attrNameLst>
                                          <p:attrName>ppt_x</p:attrName>
                                        </p:attrNameLst>
                                      </p:cBhvr>
                                      <p:tavLst>
                                        <p:tav tm="0">
                                          <p:val>
                                            <p:strVal val="#ppt_x"/>
                                          </p:val>
                                        </p:tav>
                                        <p:tav tm="100000">
                                          <p:val>
                                            <p:strVal val="#ppt_x"/>
                                          </p:val>
                                        </p:tav>
                                      </p:tavLst>
                                    </p:anim>
                                    <p:anim calcmode="lin" valueType="num">
                                      <p:cBhvr additive="base">
                                        <p:cTn id="3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animBg="1"/>
      <p:bldP spid="23" grpId="0" animBg="1"/>
      <p:bldP spid="24" grpId="0" animBg="1"/>
      <p:bldP spid="25" grpId="0"/>
      <p:bldP spid="26" grpId="0"/>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EB2E8B-7347-4418-B69E-416FF7BC2154}"/>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67543C4A-A45D-4CA8-99E9-AF505E314C05}"/>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3CC4DCC3-5591-4008-9594-0BBB75479FA1}"/>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Graphic 4">
            <a:extLst>
              <a:ext uri="{FF2B5EF4-FFF2-40B4-BE49-F238E27FC236}">
                <a16:creationId xmlns:a16="http://schemas.microsoft.com/office/drawing/2014/main" id="{2E0F441F-5E4E-4DEA-84BE-B016F4BCBE6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1500" y="-1"/>
            <a:ext cx="3513587" cy="2143594"/>
          </a:xfrm>
          <a:prstGeom prst="rect">
            <a:avLst/>
          </a:prstGeom>
        </p:spPr>
      </p:pic>
      <p:sp>
        <p:nvSpPr>
          <p:cNvPr id="6" name="TextBox 5">
            <a:extLst>
              <a:ext uri="{FF2B5EF4-FFF2-40B4-BE49-F238E27FC236}">
                <a16:creationId xmlns:a16="http://schemas.microsoft.com/office/drawing/2014/main" id="{F10149C3-9CB3-442E-B47D-02C88544461E}"/>
              </a:ext>
            </a:extLst>
          </p:cNvPr>
          <p:cNvSpPr txBox="1"/>
          <p:nvPr/>
        </p:nvSpPr>
        <p:spPr>
          <a:xfrm>
            <a:off x="898200" y="1071796"/>
            <a:ext cx="3129737" cy="707886"/>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Bài 2/tr.102</a:t>
            </a:r>
          </a:p>
        </p:txBody>
      </p:sp>
      <p:graphicFrame>
        <p:nvGraphicFramePr>
          <p:cNvPr id="8" name="Chart 7">
            <a:extLst>
              <a:ext uri="{FF2B5EF4-FFF2-40B4-BE49-F238E27FC236}">
                <a16:creationId xmlns:a16="http://schemas.microsoft.com/office/drawing/2014/main" id="{CD6ED424-7326-437F-AF6F-05BF4144CA0F}"/>
              </a:ext>
            </a:extLst>
          </p:cNvPr>
          <p:cNvGraphicFramePr/>
          <p:nvPr>
            <p:extLst>
              <p:ext uri="{D42A27DB-BD31-4B8C-83A1-F6EECF244321}">
                <p14:modId xmlns:p14="http://schemas.microsoft.com/office/powerpoint/2010/main" val="415337849"/>
              </p:ext>
            </p:extLst>
          </p:nvPr>
        </p:nvGraphicFramePr>
        <p:xfrm>
          <a:off x="3520764" y="333375"/>
          <a:ext cx="4408229" cy="2938819"/>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56DBAA1F-D3F3-425A-9C2C-D0B6345F1BC0}"/>
              </a:ext>
            </a:extLst>
          </p:cNvPr>
          <p:cNvSpPr txBox="1"/>
          <p:nvPr/>
        </p:nvSpPr>
        <p:spPr>
          <a:xfrm>
            <a:off x="4744641" y="937291"/>
            <a:ext cx="1170219" cy="400110"/>
          </a:xfrm>
          <a:prstGeom prst="rect">
            <a:avLst/>
          </a:prstGeom>
          <a:noFill/>
        </p:spPr>
        <p:txBody>
          <a:bodyPr wrap="square" rtlCol="0">
            <a:spAutoFit/>
          </a:bodyPr>
          <a:lstStyle/>
          <a:p>
            <a:pPr algn="just"/>
            <a:r>
              <a:rPr lang="en-US" sz="2000">
                <a:solidFill>
                  <a:schemeClr val="bg1"/>
                </a:solidFill>
                <a:latin typeface="Arial" panose="020B0604020202020204" pitchFamily="34" charset="0"/>
                <a:cs typeface="Arial" panose="020B0604020202020204" pitchFamily="34" charset="0"/>
              </a:rPr>
              <a:t>17,5%</a:t>
            </a:r>
          </a:p>
        </p:txBody>
      </p:sp>
      <p:sp>
        <p:nvSpPr>
          <p:cNvPr id="10" name="TextBox 9">
            <a:extLst>
              <a:ext uri="{FF2B5EF4-FFF2-40B4-BE49-F238E27FC236}">
                <a16:creationId xmlns:a16="http://schemas.microsoft.com/office/drawing/2014/main" id="{B6BDF26B-6C07-44FE-8200-4B6FB0ADE739}"/>
              </a:ext>
            </a:extLst>
          </p:cNvPr>
          <p:cNvSpPr txBox="1"/>
          <p:nvPr/>
        </p:nvSpPr>
        <p:spPr>
          <a:xfrm>
            <a:off x="5824281" y="937291"/>
            <a:ext cx="1170219" cy="400110"/>
          </a:xfrm>
          <a:prstGeom prst="rect">
            <a:avLst/>
          </a:prstGeom>
          <a:noFill/>
        </p:spPr>
        <p:txBody>
          <a:bodyPr wrap="square" rtlCol="0">
            <a:spAutoFit/>
          </a:bodyPr>
          <a:lstStyle/>
          <a:p>
            <a:pPr algn="just"/>
            <a:r>
              <a:rPr lang="en-US" sz="2000">
                <a:solidFill>
                  <a:schemeClr val="bg1"/>
                </a:solidFill>
                <a:latin typeface="Arial" panose="020B0604020202020204" pitchFamily="34" charset="0"/>
                <a:cs typeface="Arial" panose="020B0604020202020204" pitchFamily="34" charset="0"/>
              </a:rPr>
              <a:t>22,5%</a:t>
            </a:r>
          </a:p>
        </p:txBody>
      </p:sp>
      <p:sp>
        <p:nvSpPr>
          <p:cNvPr id="11" name="TextBox 10">
            <a:extLst>
              <a:ext uri="{FF2B5EF4-FFF2-40B4-BE49-F238E27FC236}">
                <a16:creationId xmlns:a16="http://schemas.microsoft.com/office/drawing/2014/main" id="{4AC597DB-B78F-480C-A49F-92B939C8BA1A}"/>
              </a:ext>
            </a:extLst>
          </p:cNvPr>
          <p:cNvSpPr txBox="1"/>
          <p:nvPr/>
        </p:nvSpPr>
        <p:spPr>
          <a:xfrm>
            <a:off x="5204279" y="2223019"/>
            <a:ext cx="1170219" cy="400110"/>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60%</a:t>
            </a:r>
          </a:p>
        </p:txBody>
      </p:sp>
      <p:sp>
        <p:nvSpPr>
          <p:cNvPr id="12" name="Rectangle 11">
            <a:extLst>
              <a:ext uri="{FF2B5EF4-FFF2-40B4-BE49-F238E27FC236}">
                <a16:creationId xmlns:a16="http://schemas.microsoft.com/office/drawing/2014/main" id="{C2D74192-B9C2-48D0-8CED-B82E25405889}"/>
              </a:ext>
            </a:extLst>
          </p:cNvPr>
          <p:cNvSpPr/>
          <p:nvPr/>
        </p:nvSpPr>
        <p:spPr>
          <a:xfrm>
            <a:off x="7459430" y="948559"/>
            <a:ext cx="1170219" cy="400110"/>
          </a:xfrm>
          <a:prstGeom prst="rect">
            <a:avLst/>
          </a:prstGeom>
          <a:solidFill>
            <a:srgbClr val="F099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CCCE7F1-F17D-446E-B9C6-A18CA96D1159}"/>
              </a:ext>
            </a:extLst>
          </p:cNvPr>
          <p:cNvSpPr/>
          <p:nvPr/>
        </p:nvSpPr>
        <p:spPr>
          <a:xfrm>
            <a:off x="7459430" y="1661047"/>
            <a:ext cx="1170219" cy="400110"/>
          </a:xfrm>
          <a:prstGeom prst="rect">
            <a:avLst/>
          </a:prstGeom>
          <a:solidFill>
            <a:srgbClr val="DE75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55D8471-6932-4A71-9BD3-9D421BF41639}"/>
              </a:ext>
            </a:extLst>
          </p:cNvPr>
          <p:cNvSpPr/>
          <p:nvPr/>
        </p:nvSpPr>
        <p:spPr>
          <a:xfrm>
            <a:off x="7459430" y="2373535"/>
            <a:ext cx="1170219" cy="400110"/>
          </a:xfrm>
          <a:prstGeom prst="rect">
            <a:avLst/>
          </a:prstGeom>
          <a:solidFill>
            <a:srgbClr val="BA6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DA4418C-B7F3-42BA-A35D-AFF84C90565B}"/>
              </a:ext>
            </a:extLst>
          </p:cNvPr>
          <p:cNvSpPr txBox="1"/>
          <p:nvPr/>
        </p:nvSpPr>
        <p:spPr>
          <a:xfrm>
            <a:off x="8799452" y="908540"/>
            <a:ext cx="2289295" cy="492443"/>
          </a:xfrm>
          <a:prstGeom prst="rect">
            <a:avLst/>
          </a:prstGeom>
          <a:noFill/>
        </p:spPr>
        <p:txBody>
          <a:bodyPr wrap="square" rtlCol="0">
            <a:spAutoFit/>
          </a:bodyPr>
          <a:lstStyle/>
          <a:p>
            <a:pPr algn="just"/>
            <a:r>
              <a:rPr lang="en-US" sz="2600" i="1">
                <a:latin typeface="Arial" panose="020B0604020202020204" pitchFamily="34" charset="0"/>
                <a:cs typeface="Arial" panose="020B0604020202020204" pitchFamily="34" charset="0"/>
              </a:rPr>
              <a:t>Học sinh giỏi</a:t>
            </a:r>
          </a:p>
        </p:txBody>
      </p:sp>
      <p:sp>
        <p:nvSpPr>
          <p:cNvPr id="16" name="TextBox 15">
            <a:extLst>
              <a:ext uri="{FF2B5EF4-FFF2-40B4-BE49-F238E27FC236}">
                <a16:creationId xmlns:a16="http://schemas.microsoft.com/office/drawing/2014/main" id="{6E9907E3-6EDC-4A98-8E61-7BDFAB810409}"/>
              </a:ext>
            </a:extLst>
          </p:cNvPr>
          <p:cNvSpPr txBox="1"/>
          <p:nvPr/>
        </p:nvSpPr>
        <p:spPr>
          <a:xfrm>
            <a:off x="8753983" y="1619005"/>
            <a:ext cx="2289295" cy="492443"/>
          </a:xfrm>
          <a:prstGeom prst="rect">
            <a:avLst/>
          </a:prstGeom>
          <a:noFill/>
        </p:spPr>
        <p:txBody>
          <a:bodyPr wrap="square" rtlCol="0">
            <a:spAutoFit/>
          </a:bodyPr>
          <a:lstStyle/>
          <a:p>
            <a:pPr algn="just"/>
            <a:r>
              <a:rPr lang="en-US" sz="2600" i="1">
                <a:latin typeface="Arial" panose="020B0604020202020204" pitchFamily="34" charset="0"/>
                <a:cs typeface="Arial" panose="020B0604020202020204" pitchFamily="34" charset="0"/>
              </a:rPr>
              <a:t>Học sinh khá</a:t>
            </a:r>
          </a:p>
        </p:txBody>
      </p:sp>
      <p:sp>
        <p:nvSpPr>
          <p:cNvPr id="17" name="TextBox 16">
            <a:extLst>
              <a:ext uri="{FF2B5EF4-FFF2-40B4-BE49-F238E27FC236}">
                <a16:creationId xmlns:a16="http://schemas.microsoft.com/office/drawing/2014/main" id="{15634384-E948-4569-AE3E-AF420464CCE8}"/>
              </a:ext>
            </a:extLst>
          </p:cNvPr>
          <p:cNvSpPr txBox="1"/>
          <p:nvPr/>
        </p:nvSpPr>
        <p:spPr>
          <a:xfrm>
            <a:off x="8769739" y="2329470"/>
            <a:ext cx="3365111" cy="492443"/>
          </a:xfrm>
          <a:prstGeom prst="rect">
            <a:avLst/>
          </a:prstGeom>
          <a:noFill/>
        </p:spPr>
        <p:txBody>
          <a:bodyPr wrap="square" rtlCol="0">
            <a:spAutoFit/>
          </a:bodyPr>
          <a:lstStyle/>
          <a:p>
            <a:pPr algn="just"/>
            <a:r>
              <a:rPr lang="en-US" sz="2600" i="1">
                <a:latin typeface="Arial" panose="020B0604020202020204" pitchFamily="34" charset="0"/>
                <a:cs typeface="Arial" panose="020B0604020202020204" pitchFamily="34" charset="0"/>
              </a:rPr>
              <a:t>Học sinh trung bình</a:t>
            </a:r>
          </a:p>
        </p:txBody>
      </p:sp>
      <p:sp>
        <p:nvSpPr>
          <p:cNvPr id="18" name="TextBox 17">
            <a:extLst>
              <a:ext uri="{FF2B5EF4-FFF2-40B4-BE49-F238E27FC236}">
                <a16:creationId xmlns:a16="http://schemas.microsoft.com/office/drawing/2014/main" id="{548FC4D8-37C4-4183-BF72-54538CAC1C7E}"/>
              </a:ext>
            </a:extLst>
          </p:cNvPr>
          <p:cNvSpPr txBox="1"/>
          <p:nvPr/>
        </p:nvSpPr>
        <p:spPr>
          <a:xfrm>
            <a:off x="1364920" y="3752850"/>
            <a:ext cx="10407979"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Tỉ số phần trăm của </a:t>
            </a:r>
            <a:r>
              <a:rPr lang="en-US" sz="2800" b="1">
                <a:solidFill>
                  <a:srgbClr val="F09971"/>
                </a:solidFill>
                <a:latin typeface="Arial" panose="020B0604020202020204" pitchFamily="34" charset="0"/>
                <a:cs typeface="Arial" panose="020B0604020202020204" pitchFamily="34" charset="0"/>
              </a:rPr>
              <a:t>học sinh giỏi</a:t>
            </a:r>
            <a:r>
              <a:rPr lang="en-US" sz="2800">
                <a:latin typeface="Arial" panose="020B0604020202020204" pitchFamily="34" charset="0"/>
                <a:cs typeface="Arial" panose="020B0604020202020204" pitchFamily="34" charset="0"/>
              </a:rPr>
              <a:t> là ...........</a:t>
            </a:r>
          </a:p>
        </p:txBody>
      </p:sp>
      <p:pic>
        <p:nvPicPr>
          <p:cNvPr id="19" name="Graphic 18">
            <a:extLst>
              <a:ext uri="{FF2B5EF4-FFF2-40B4-BE49-F238E27FC236}">
                <a16:creationId xmlns:a16="http://schemas.microsoft.com/office/drawing/2014/main" id="{3D1390D2-88FA-4953-9259-6DA417FE82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3341619" flipH="1">
            <a:off x="207458" y="3529166"/>
            <a:ext cx="759505" cy="1192812"/>
          </a:xfrm>
          <a:prstGeom prst="rect">
            <a:avLst/>
          </a:prstGeom>
        </p:spPr>
      </p:pic>
      <p:sp>
        <p:nvSpPr>
          <p:cNvPr id="20" name="TextBox 19">
            <a:extLst>
              <a:ext uri="{FF2B5EF4-FFF2-40B4-BE49-F238E27FC236}">
                <a16:creationId xmlns:a16="http://schemas.microsoft.com/office/drawing/2014/main" id="{0639861A-0489-4EFC-8FF6-1814ADE37C97}"/>
              </a:ext>
            </a:extLst>
          </p:cNvPr>
          <p:cNvSpPr txBox="1"/>
          <p:nvPr/>
        </p:nvSpPr>
        <p:spPr>
          <a:xfrm>
            <a:off x="1422071" y="4671499"/>
            <a:ext cx="10407979"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Tỉ số phần trăm của </a:t>
            </a:r>
            <a:r>
              <a:rPr lang="en-US" sz="2800" b="1">
                <a:solidFill>
                  <a:srgbClr val="DE752D"/>
                </a:solidFill>
                <a:latin typeface="Arial" panose="020B0604020202020204" pitchFamily="34" charset="0"/>
                <a:cs typeface="Arial" panose="020B0604020202020204" pitchFamily="34" charset="0"/>
              </a:rPr>
              <a:t>học sinh khá </a:t>
            </a:r>
            <a:r>
              <a:rPr lang="en-US" sz="2800">
                <a:latin typeface="Arial" panose="020B0604020202020204" pitchFamily="34" charset="0"/>
                <a:cs typeface="Arial" panose="020B0604020202020204" pitchFamily="34" charset="0"/>
              </a:rPr>
              <a:t>là ...........</a:t>
            </a:r>
          </a:p>
        </p:txBody>
      </p:sp>
      <p:pic>
        <p:nvPicPr>
          <p:cNvPr id="21" name="Graphic 20">
            <a:extLst>
              <a:ext uri="{FF2B5EF4-FFF2-40B4-BE49-F238E27FC236}">
                <a16:creationId xmlns:a16="http://schemas.microsoft.com/office/drawing/2014/main" id="{E5BC9A85-0313-4830-9574-A6267E19ECB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3341619" flipH="1">
            <a:off x="264609" y="4430536"/>
            <a:ext cx="759505" cy="1192812"/>
          </a:xfrm>
          <a:prstGeom prst="rect">
            <a:avLst/>
          </a:prstGeom>
        </p:spPr>
      </p:pic>
      <p:sp>
        <p:nvSpPr>
          <p:cNvPr id="22" name="TextBox 21">
            <a:extLst>
              <a:ext uri="{FF2B5EF4-FFF2-40B4-BE49-F238E27FC236}">
                <a16:creationId xmlns:a16="http://schemas.microsoft.com/office/drawing/2014/main" id="{B5492702-667D-4A9C-BF87-12A6DA181982}"/>
              </a:ext>
            </a:extLst>
          </p:cNvPr>
          <p:cNvSpPr txBox="1"/>
          <p:nvPr/>
        </p:nvSpPr>
        <p:spPr>
          <a:xfrm>
            <a:off x="1422071" y="5567811"/>
            <a:ext cx="10407979"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Tỉ số phần trăm của </a:t>
            </a:r>
            <a:r>
              <a:rPr lang="en-US" sz="2800" b="1">
                <a:solidFill>
                  <a:srgbClr val="BA6124"/>
                </a:solidFill>
                <a:latin typeface="Arial" panose="020B0604020202020204" pitchFamily="34" charset="0"/>
                <a:cs typeface="Arial" panose="020B0604020202020204" pitchFamily="34" charset="0"/>
              </a:rPr>
              <a:t>học sinh trung bình </a:t>
            </a:r>
            <a:r>
              <a:rPr lang="en-US" sz="2800">
                <a:latin typeface="Arial" panose="020B0604020202020204" pitchFamily="34" charset="0"/>
                <a:cs typeface="Arial" panose="020B0604020202020204" pitchFamily="34" charset="0"/>
              </a:rPr>
              <a:t>là ...........</a:t>
            </a:r>
          </a:p>
        </p:txBody>
      </p:sp>
      <p:pic>
        <p:nvPicPr>
          <p:cNvPr id="23" name="Graphic 22">
            <a:extLst>
              <a:ext uri="{FF2B5EF4-FFF2-40B4-BE49-F238E27FC236}">
                <a16:creationId xmlns:a16="http://schemas.microsoft.com/office/drawing/2014/main" id="{D4C003F2-5D40-4962-8CF2-FB4C666B5AE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3341619" flipH="1">
            <a:off x="264609" y="5344127"/>
            <a:ext cx="759505" cy="1192812"/>
          </a:xfrm>
          <a:prstGeom prst="rect">
            <a:avLst/>
          </a:prstGeom>
        </p:spPr>
      </p:pic>
      <p:sp>
        <p:nvSpPr>
          <p:cNvPr id="24" name="TextBox 23">
            <a:extLst>
              <a:ext uri="{FF2B5EF4-FFF2-40B4-BE49-F238E27FC236}">
                <a16:creationId xmlns:a16="http://schemas.microsoft.com/office/drawing/2014/main" id="{C87CF2AE-5350-4DA1-B929-205AA54E3AB4}"/>
              </a:ext>
            </a:extLst>
          </p:cNvPr>
          <p:cNvSpPr txBox="1"/>
          <p:nvPr/>
        </p:nvSpPr>
        <p:spPr>
          <a:xfrm>
            <a:off x="7395593" y="3673697"/>
            <a:ext cx="1066800" cy="461665"/>
          </a:xfrm>
          <a:prstGeom prst="rect">
            <a:avLst/>
          </a:prstGeom>
          <a:solidFill>
            <a:srgbClr val="F09971"/>
          </a:solidFill>
        </p:spPr>
        <p:txBody>
          <a:bodyPr wrap="square" rtlCol="0">
            <a:spAutoFit/>
          </a:bodyPr>
          <a:lstStyle/>
          <a:p>
            <a:r>
              <a:rPr lang="en-US" sz="2400" b="1">
                <a:latin typeface="Arial" panose="020B0604020202020204" pitchFamily="34" charset="0"/>
                <a:cs typeface="Arial" panose="020B0604020202020204" pitchFamily="34" charset="0"/>
              </a:rPr>
              <a:t>17,5%</a:t>
            </a:r>
          </a:p>
        </p:txBody>
      </p:sp>
      <p:sp>
        <p:nvSpPr>
          <p:cNvPr id="25" name="TextBox 24">
            <a:extLst>
              <a:ext uri="{FF2B5EF4-FFF2-40B4-BE49-F238E27FC236}">
                <a16:creationId xmlns:a16="http://schemas.microsoft.com/office/drawing/2014/main" id="{C46DDD6D-9A84-4574-94F2-3F265F9C0CDB}"/>
              </a:ext>
            </a:extLst>
          </p:cNvPr>
          <p:cNvSpPr txBox="1"/>
          <p:nvPr/>
        </p:nvSpPr>
        <p:spPr>
          <a:xfrm>
            <a:off x="7408293" y="4648936"/>
            <a:ext cx="1066800" cy="461665"/>
          </a:xfrm>
          <a:prstGeom prst="rect">
            <a:avLst/>
          </a:prstGeom>
          <a:solidFill>
            <a:srgbClr val="DE752D"/>
          </a:solidFill>
        </p:spPr>
        <p:txBody>
          <a:bodyPr wrap="square" rtlCol="0">
            <a:spAutoFit/>
          </a:bodyPr>
          <a:lstStyle/>
          <a:p>
            <a:r>
              <a:rPr lang="en-US" sz="2400" b="1">
                <a:solidFill>
                  <a:schemeClr val="bg1"/>
                </a:solidFill>
                <a:latin typeface="Arial" panose="020B0604020202020204" pitchFamily="34" charset="0"/>
                <a:cs typeface="Arial" panose="020B0604020202020204" pitchFamily="34" charset="0"/>
              </a:rPr>
              <a:t>22,5%</a:t>
            </a:r>
          </a:p>
        </p:txBody>
      </p:sp>
      <p:sp>
        <p:nvSpPr>
          <p:cNvPr id="26" name="TextBox 25">
            <a:extLst>
              <a:ext uri="{FF2B5EF4-FFF2-40B4-BE49-F238E27FC236}">
                <a16:creationId xmlns:a16="http://schemas.microsoft.com/office/drawing/2014/main" id="{B3FA3228-B82A-41A0-90F1-DF393E483836}"/>
              </a:ext>
            </a:extLst>
          </p:cNvPr>
          <p:cNvSpPr txBox="1"/>
          <p:nvPr/>
        </p:nvSpPr>
        <p:spPr>
          <a:xfrm>
            <a:off x="8563993" y="5545931"/>
            <a:ext cx="1066800" cy="461665"/>
          </a:xfrm>
          <a:prstGeom prst="rect">
            <a:avLst/>
          </a:prstGeom>
          <a:solidFill>
            <a:srgbClr val="BA6124"/>
          </a:solidFill>
        </p:spPr>
        <p:txBody>
          <a:bodyPr wrap="square" rtlCol="0">
            <a:spAutoFit/>
          </a:bodyPr>
          <a:lstStyle/>
          <a:p>
            <a:pPr algn="ctr"/>
            <a:r>
              <a:rPr lang="en-US" sz="2400" b="1">
                <a:solidFill>
                  <a:schemeClr val="bg1"/>
                </a:solidFill>
                <a:latin typeface="Arial" panose="020B0604020202020204" pitchFamily="34" charset="0"/>
                <a:cs typeface="Arial" panose="020B0604020202020204" pitchFamily="34" charset="0"/>
              </a:rPr>
              <a:t>60%</a:t>
            </a:r>
          </a:p>
        </p:txBody>
      </p:sp>
    </p:spTree>
    <p:extLst>
      <p:ext uri="{BB962C8B-B14F-4D97-AF65-F5344CB8AC3E}">
        <p14:creationId xmlns:p14="http://schemas.microsoft.com/office/powerpoint/2010/main" val="15225944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mph" presetSubtype="0" repeatCount="3000" fill="hold" grpId="0" nodeType="clickEffect">
                                  <p:stCondLst>
                                    <p:cond delay="0"/>
                                  </p:stCondLst>
                                  <p:childTnLst>
                                    <p:animEffect transition="out" filter="fade">
                                      <p:cBhvr>
                                        <p:cTn id="14" dur="500" tmFilter="0, 0; .2, .5; .8, .5; 1, 0"/>
                                        <p:tgtEl>
                                          <p:spTgt spid="12"/>
                                        </p:tgtEl>
                                      </p:cBhvr>
                                    </p:animEffect>
                                    <p:animScale>
                                      <p:cBhvr>
                                        <p:cTn id="15" dur="250" autoRev="1" fill="hold"/>
                                        <p:tgtEl>
                                          <p:spTgt spid="12"/>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26" presetClass="emph" presetSubtype="0" repeatCount="3000" fill="hold" grpId="0" nodeType="clickEffect">
                                  <p:stCondLst>
                                    <p:cond delay="0"/>
                                  </p:stCondLst>
                                  <p:childTnLst>
                                    <p:animEffect transition="out" filter="fade">
                                      <p:cBhvr>
                                        <p:cTn id="19" dur="500" tmFilter="0, 0; .2, .5; .8, .5; 1, 0"/>
                                        <p:tgtEl>
                                          <p:spTgt spid="9"/>
                                        </p:tgtEl>
                                      </p:cBhvr>
                                    </p:animEffect>
                                    <p:animScale>
                                      <p:cBhvr>
                                        <p:cTn id="20" dur="250" autoRev="1" fill="hold"/>
                                        <p:tgtEl>
                                          <p:spTgt spid="9"/>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6" presetClass="emph" presetSubtype="0" repeatCount="3000" fill="hold" grpId="0" nodeType="clickEffect">
                                  <p:stCondLst>
                                    <p:cond delay="0"/>
                                  </p:stCondLst>
                                  <p:childTnLst>
                                    <p:animEffect transition="out" filter="fade">
                                      <p:cBhvr>
                                        <p:cTn id="37" dur="500" tmFilter="0, 0; .2, .5; .8, .5; 1, 0"/>
                                        <p:tgtEl>
                                          <p:spTgt spid="13"/>
                                        </p:tgtEl>
                                      </p:cBhvr>
                                    </p:animEffect>
                                    <p:animScale>
                                      <p:cBhvr>
                                        <p:cTn id="38" dur="250" autoRev="1" fill="hold"/>
                                        <p:tgtEl>
                                          <p:spTgt spid="13"/>
                                        </p:tgtEl>
                                      </p:cBhvr>
                                      <p:by x="105000" y="105000"/>
                                    </p:animScale>
                                  </p:childTnLst>
                                </p:cTn>
                              </p:par>
                              <p:par>
                                <p:cTn id="39" presetID="26" presetClass="emph" presetSubtype="0" repeatCount="3000" fill="hold" grpId="0" nodeType="withEffect">
                                  <p:stCondLst>
                                    <p:cond delay="0"/>
                                  </p:stCondLst>
                                  <p:childTnLst>
                                    <p:animEffect transition="out" filter="fade">
                                      <p:cBhvr>
                                        <p:cTn id="40" dur="500" tmFilter="0, 0; .2, .5; .8, .5; 1, 0"/>
                                        <p:tgtEl>
                                          <p:spTgt spid="10"/>
                                        </p:tgtEl>
                                      </p:cBhvr>
                                    </p:animEffect>
                                    <p:animScale>
                                      <p:cBhvr>
                                        <p:cTn id="41" dur="250" autoRev="1" fill="hold"/>
                                        <p:tgtEl>
                                          <p:spTgt spid="10"/>
                                        </p:tgtEl>
                                      </p:cBhvr>
                                      <p:by x="105000" y="105000"/>
                                    </p:animScale>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barn(inVertical)">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left)">
                                      <p:cBhvr>
                                        <p:cTn id="51" dur="500"/>
                                        <p:tgtEl>
                                          <p:spTgt spid="23"/>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left)">
                                      <p:cBhvr>
                                        <p:cTn id="54" dur="500"/>
                                        <p:tgtEl>
                                          <p:spTgt spid="22"/>
                                        </p:tgtEl>
                                      </p:cBhvr>
                                    </p:animEffect>
                                  </p:childTnLst>
                                </p:cTn>
                              </p:par>
                            </p:childTnLst>
                          </p:cTn>
                        </p:par>
                      </p:childTnLst>
                    </p:cTn>
                  </p:par>
                  <p:par>
                    <p:cTn id="55" fill="hold">
                      <p:stCondLst>
                        <p:cond delay="indefinite"/>
                      </p:stCondLst>
                      <p:childTnLst>
                        <p:par>
                          <p:cTn id="56" fill="hold">
                            <p:stCondLst>
                              <p:cond delay="0"/>
                            </p:stCondLst>
                            <p:childTnLst>
                              <p:par>
                                <p:cTn id="57" presetID="26" presetClass="emph" presetSubtype="0" repeatCount="3000" fill="hold" grpId="0" nodeType="clickEffect">
                                  <p:stCondLst>
                                    <p:cond delay="0"/>
                                  </p:stCondLst>
                                  <p:childTnLst>
                                    <p:animEffect transition="out" filter="fade">
                                      <p:cBhvr>
                                        <p:cTn id="58" dur="500" tmFilter="0, 0; .2, .5; .8, .5; 1, 0"/>
                                        <p:tgtEl>
                                          <p:spTgt spid="14"/>
                                        </p:tgtEl>
                                      </p:cBhvr>
                                    </p:animEffect>
                                    <p:animScale>
                                      <p:cBhvr>
                                        <p:cTn id="59" dur="250" autoRev="1" fill="hold"/>
                                        <p:tgtEl>
                                          <p:spTgt spid="14"/>
                                        </p:tgtEl>
                                      </p:cBhvr>
                                      <p:by x="105000" y="105000"/>
                                    </p:animScale>
                                  </p:childTnLst>
                                </p:cTn>
                              </p:par>
                              <p:par>
                                <p:cTn id="60" presetID="26" presetClass="emph" presetSubtype="0" repeatCount="3000" fill="hold" grpId="0" nodeType="withEffect">
                                  <p:stCondLst>
                                    <p:cond delay="0"/>
                                  </p:stCondLst>
                                  <p:childTnLst>
                                    <p:animEffect transition="out" filter="fade">
                                      <p:cBhvr>
                                        <p:cTn id="61" dur="500" tmFilter="0, 0; .2, .5; .8, .5; 1, 0"/>
                                        <p:tgtEl>
                                          <p:spTgt spid="11"/>
                                        </p:tgtEl>
                                      </p:cBhvr>
                                    </p:animEffect>
                                    <p:animScale>
                                      <p:cBhvr>
                                        <p:cTn id="62" dur="250" autoRev="1" fill="hold"/>
                                        <p:tgtEl>
                                          <p:spTgt spid="11"/>
                                        </p:tgtEl>
                                      </p:cBhvr>
                                      <p:by x="105000" y="105000"/>
                                    </p:animScale>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barn(inVertical)">
                                      <p:cBhvr>
                                        <p:cTn id="6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animBg="1"/>
      <p:bldP spid="13" grpId="0" animBg="1"/>
      <p:bldP spid="14" grpId="0" animBg="1"/>
      <p:bldP spid="18" grpId="0"/>
      <p:bldP spid="20" grpId="0"/>
      <p:bldP spid="22" grpId="0"/>
      <p:bldP spid="24" grpId="0" animBg="1"/>
      <p:bldP spid="25"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E655D27C-1D81-4524-8E4E-64366E9521F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61475" t="249" r="-1" b="61953"/>
          <a:stretch/>
        </p:blipFill>
        <p:spPr>
          <a:xfrm>
            <a:off x="0" y="-2418735"/>
            <a:ext cx="9855200" cy="9276735"/>
          </a:xfrm>
          <a:prstGeom prst="rect">
            <a:avLst/>
          </a:prstGeom>
        </p:spPr>
      </p:pic>
      <p:pic>
        <p:nvPicPr>
          <p:cNvPr id="4" name="Graphic 3">
            <a:extLst>
              <a:ext uri="{FF2B5EF4-FFF2-40B4-BE49-F238E27FC236}">
                <a16:creationId xmlns:a16="http://schemas.microsoft.com/office/drawing/2014/main" id="{89746A2D-E90D-4235-915F-61AE2306B00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7797686" y="501445"/>
            <a:ext cx="4394314" cy="6356555"/>
          </a:xfrm>
          <a:prstGeom prst="rect">
            <a:avLst/>
          </a:prstGeom>
        </p:spPr>
      </p:pic>
      <p:pic>
        <p:nvPicPr>
          <p:cNvPr id="6" name="Picture 5">
            <a:extLst>
              <a:ext uri="{FF2B5EF4-FFF2-40B4-BE49-F238E27FC236}">
                <a16:creationId xmlns:a16="http://schemas.microsoft.com/office/drawing/2014/main" id="{1D7B4D17-B8AA-413F-97F5-F6B596D41CD4}"/>
              </a:ext>
            </a:extLst>
          </p:cNvPr>
          <p:cNvPicPr>
            <a:picLocks noChangeAspect="1"/>
          </p:cNvPicPr>
          <p:nvPr/>
        </p:nvPicPr>
        <p:blipFill>
          <a:blip r:embed="rId7"/>
          <a:stretch>
            <a:fillRect/>
          </a:stretch>
        </p:blipFill>
        <p:spPr>
          <a:xfrm>
            <a:off x="4394315" y="387597"/>
            <a:ext cx="2560542" cy="3292125"/>
          </a:xfrm>
          <a:prstGeom prst="rect">
            <a:avLst/>
          </a:prstGeom>
        </p:spPr>
      </p:pic>
      <p:pic>
        <p:nvPicPr>
          <p:cNvPr id="20" name="Picture 19">
            <a:extLst>
              <a:ext uri="{FF2B5EF4-FFF2-40B4-BE49-F238E27FC236}">
                <a16:creationId xmlns:a16="http://schemas.microsoft.com/office/drawing/2014/main" id="{2383C847-6840-4A4A-8785-2BD1E0E08351}"/>
              </a:ext>
            </a:extLst>
          </p:cNvPr>
          <p:cNvPicPr>
            <a:picLocks noChangeAspect="1"/>
          </p:cNvPicPr>
          <p:nvPr/>
        </p:nvPicPr>
        <p:blipFill>
          <a:blip r:embed="rId8"/>
          <a:stretch>
            <a:fillRect/>
          </a:stretch>
        </p:blipFill>
        <p:spPr>
          <a:xfrm>
            <a:off x="-719919" y="3178278"/>
            <a:ext cx="6815919" cy="3023878"/>
          </a:xfrm>
          <a:prstGeom prst="rect">
            <a:avLst/>
          </a:prstGeom>
        </p:spPr>
      </p:pic>
      <p:pic>
        <p:nvPicPr>
          <p:cNvPr id="21" name="Picture 20">
            <a:extLst>
              <a:ext uri="{FF2B5EF4-FFF2-40B4-BE49-F238E27FC236}">
                <a16:creationId xmlns:a16="http://schemas.microsoft.com/office/drawing/2014/main" id="{66F40BC4-DE1C-441C-A8B3-FF8C47CC47BD}"/>
              </a:ext>
            </a:extLst>
          </p:cNvPr>
          <p:cNvPicPr>
            <a:picLocks noChangeAspect="1"/>
          </p:cNvPicPr>
          <p:nvPr/>
        </p:nvPicPr>
        <p:blipFill>
          <a:blip r:embed="rId9"/>
          <a:stretch>
            <a:fillRect/>
          </a:stretch>
        </p:blipFill>
        <p:spPr>
          <a:xfrm>
            <a:off x="217722" y="2391469"/>
            <a:ext cx="3164098" cy="1146147"/>
          </a:xfrm>
          <a:prstGeom prst="rect">
            <a:avLst/>
          </a:prstGeom>
        </p:spPr>
      </p:pic>
      <p:pic>
        <p:nvPicPr>
          <p:cNvPr id="1026" name="Picture 2" descr="Pac-man - Imagens Em Png Pac Man Clipart (#77261) - PikPng">
            <a:extLst>
              <a:ext uri="{FF2B5EF4-FFF2-40B4-BE49-F238E27FC236}">
                <a16:creationId xmlns:a16="http://schemas.microsoft.com/office/drawing/2014/main" id="{3207CDE8-40CA-4636-A59D-8188D37201C9}"/>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35357" y1="54505" x2="35357" y2="54505"/>
                        <a14:foregroundMark x1="42619" y1="58559" x2="42619" y2="58559"/>
                        <a14:foregroundMark x1="52738" y1="54054" x2="52738" y2="54054"/>
                        <a14:foregroundMark x1="63095" y1="50000" x2="63095" y2="50000"/>
                        <a14:foregroundMark x1="72143" y1="49099" x2="72143" y2="49099"/>
                        <a14:foregroundMark x1="86071" y1="44144" x2="86071" y2="44144"/>
                        <a14:foregroundMark x1="83333" y1="57207" x2="83333" y2="57207"/>
                        <a14:foregroundMark x1="74643" y1="41441" x2="74643" y2="41441"/>
                        <a14:foregroundMark x1="71429" y1="42342" x2="71429" y2="42342"/>
                        <a14:foregroundMark x1="73810" y1="49099" x2="73810" y2="49099"/>
                        <a14:foregroundMark x1="60476" y1="42793" x2="60476" y2="42793"/>
                        <a14:foregroundMark x1="64167" y1="41441" x2="64167" y2="41441"/>
                        <a14:foregroundMark x1="53571" y1="42342" x2="53571" y2="42342"/>
                        <a14:foregroundMark x1="50357" y1="42793" x2="50357" y2="42793"/>
                      </a14:backgroundRemoval>
                    </a14:imgEffect>
                  </a14:imgLayer>
                </a14:imgProps>
              </a:ext>
              <a:ext uri="{28A0092B-C50C-407E-A947-70E740481C1C}">
                <a14:useLocalDpi xmlns:a14="http://schemas.microsoft.com/office/drawing/2010/main" val="0"/>
              </a:ext>
            </a:extLst>
          </a:blip>
          <a:srcRect r="70679"/>
          <a:stretch/>
        </p:blipFill>
        <p:spPr bwMode="auto">
          <a:xfrm>
            <a:off x="1762266" y="6032518"/>
            <a:ext cx="819530" cy="73868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Pac-man - Imagens Em Png Pac Man Clipart (#77261) - PikPng">
            <a:extLst>
              <a:ext uri="{FF2B5EF4-FFF2-40B4-BE49-F238E27FC236}">
                <a16:creationId xmlns:a16="http://schemas.microsoft.com/office/drawing/2014/main" id="{7D219FE3-83F8-408D-B33B-189855742815}"/>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35357" y1="54505" x2="35357" y2="54505"/>
                        <a14:foregroundMark x1="42619" y1="58559" x2="42619" y2="58559"/>
                        <a14:foregroundMark x1="52738" y1="54054" x2="52738" y2="54054"/>
                        <a14:foregroundMark x1="63095" y1="50000" x2="63095" y2="50000"/>
                        <a14:foregroundMark x1="72143" y1="49099" x2="72143" y2="49099"/>
                        <a14:foregroundMark x1="86071" y1="44144" x2="86071" y2="44144"/>
                        <a14:foregroundMark x1="83333" y1="57207" x2="83333" y2="57207"/>
                        <a14:foregroundMark x1="74643" y1="41441" x2="74643" y2="41441"/>
                        <a14:foregroundMark x1="71429" y1="42342" x2="71429" y2="42342"/>
                        <a14:foregroundMark x1="73810" y1="49099" x2="73810" y2="49099"/>
                        <a14:foregroundMark x1="60476" y1="42793" x2="60476" y2="42793"/>
                        <a14:foregroundMark x1="64167" y1="41441" x2="64167" y2="41441"/>
                        <a14:foregroundMark x1="53571" y1="42342" x2="53571" y2="42342"/>
                        <a14:foregroundMark x1="50357" y1="42793" x2="50357" y2="42793"/>
                      </a14:backgroundRemoval>
                    </a14:imgEffect>
                  </a14:imgLayer>
                </a14:imgProps>
              </a:ext>
              <a:ext uri="{28A0092B-C50C-407E-A947-70E740481C1C}">
                <a14:useLocalDpi xmlns:a14="http://schemas.microsoft.com/office/drawing/2010/main" val="0"/>
              </a:ext>
            </a:extLst>
          </a:blip>
          <a:srcRect l="30636"/>
          <a:stretch/>
        </p:blipFill>
        <p:spPr bwMode="auto">
          <a:xfrm>
            <a:off x="2673526" y="6046888"/>
            <a:ext cx="1938732" cy="738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2763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par>
                                <p:cTn id="8" presetID="2" presetClass="entr" presetSubtype="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1+#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500" fill="hold"/>
                                        <p:tgtEl>
                                          <p:spTgt spid="21"/>
                                        </p:tgtEl>
                                        <p:attrNameLst>
                                          <p:attrName>ppt_x</p:attrName>
                                        </p:attrNameLst>
                                      </p:cBhvr>
                                      <p:tavLst>
                                        <p:tav tm="0">
                                          <p:val>
                                            <p:strVal val="0-#ppt_w/2"/>
                                          </p:val>
                                        </p:tav>
                                        <p:tav tm="100000">
                                          <p:val>
                                            <p:strVal val="#ppt_x"/>
                                          </p:val>
                                        </p:tav>
                                      </p:tavLst>
                                    </p:anim>
                                    <p:anim calcmode="lin" valueType="num">
                                      <p:cBhvr additive="base">
                                        <p:cTn id="15" dur="500" fill="hold"/>
                                        <p:tgtEl>
                                          <p:spTgt spid="21"/>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21"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500"/>
                                        <p:tgtEl>
                                          <p:spTgt spid="1026"/>
                                        </p:tgtEl>
                                      </p:cBhvr>
                                    </p:animEffect>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56" presetClass="path" presetSubtype="0" accel="50000" decel="50000" fill="hold" nodeType="withEffect">
                                  <p:stCondLst>
                                    <p:cond delay="0"/>
                                  </p:stCondLst>
                                  <p:childTnLst>
                                    <p:animMotion origin="layout" path="M 5E-6 -3.33333E-6 L 0.20014 0.0007 " pathEditMode="relative" rAng="0" ptsTypes="AA">
                                      <p:cBhvr>
                                        <p:cTn id="29" dur="3500" fill="hold"/>
                                        <p:tgtEl>
                                          <p:spTgt spid="1026"/>
                                        </p:tgtEl>
                                        <p:attrNameLst>
                                          <p:attrName>ppt_x</p:attrName>
                                          <p:attrName>ppt_y</p:attrName>
                                        </p:attrNameLst>
                                      </p:cBhvr>
                                      <p:rCtr x="10000" y="23"/>
                                    </p:animMotion>
                                  </p:childTnLst>
                                </p:cTn>
                              </p:par>
                              <p:par>
                                <p:cTn id="30" presetID="22" presetClass="exit" presetSubtype="8" fill="hold" nodeType="withEffect">
                                  <p:stCondLst>
                                    <p:cond delay="0"/>
                                  </p:stCondLst>
                                  <p:childTnLst>
                                    <p:animEffect transition="out" filter="wipe(left)">
                                      <p:cBhvr>
                                        <p:cTn id="31" dur="2700"/>
                                        <p:tgtEl>
                                          <p:spTgt spid="23"/>
                                        </p:tgtEl>
                                      </p:cBhvr>
                                    </p:animEffect>
                                    <p:set>
                                      <p:cBhvr>
                                        <p:cTn id="32" dur="1" fill="hold">
                                          <p:stCondLst>
                                            <p:cond delay="2699"/>
                                          </p:stCondLst>
                                        </p:cTn>
                                        <p:tgtEl>
                                          <p:spTgt spid="23"/>
                                        </p:tgtEl>
                                        <p:attrNameLst>
                                          <p:attrName>style.visibility</p:attrName>
                                        </p:attrNameLst>
                                      </p:cBhvr>
                                      <p:to>
                                        <p:strVal val="hidden"/>
                                      </p:to>
                                    </p:set>
                                  </p:childTnLst>
                                </p:cTn>
                              </p:par>
                            </p:childTnLst>
                          </p:cTn>
                        </p:par>
                        <p:par>
                          <p:cTn id="33" fill="hold">
                            <p:stCondLst>
                              <p:cond delay="5500"/>
                            </p:stCondLst>
                            <p:childTnLst>
                              <p:par>
                                <p:cTn id="34" presetID="12" presetClass="exit" presetSubtype="4" fill="hold" nodeType="afterEffect">
                                  <p:stCondLst>
                                    <p:cond delay="0"/>
                                  </p:stCondLst>
                                  <p:childTnLst>
                                    <p:anim calcmode="lin" valueType="num">
                                      <p:cBhvr additive="base">
                                        <p:cTn id="35" dur="500"/>
                                        <p:tgtEl>
                                          <p:spTgt spid="1026"/>
                                        </p:tgtEl>
                                        <p:attrNameLst>
                                          <p:attrName>ppt_y</p:attrName>
                                        </p:attrNameLst>
                                      </p:cBhvr>
                                      <p:tavLst>
                                        <p:tav tm="0">
                                          <p:val>
                                            <p:strVal val="#ppt_y"/>
                                          </p:val>
                                        </p:tav>
                                        <p:tav tm="100000">
                                          <p:val>
                                            <p:strVal val="#ppt_y+#ppt_h*1.125000"/>
                                          </p:val>
                                        </p:tav>
                                      </p:tavLst>
                                    </p:anim>
                                    <p:animEffect transition="out" filter="wipe(down)">
                                      <p:cBhvr>
                                        <p:cTn id="36" dur="500"/>
                                        <p:tgtEl>
                                          <p:spTgt spid="1026"/>
                                        </p:tgtEl>
                                      </p:cBhvr>
                                    </p:animEffect>
                                    <p:set>
                                      <p:cBhvr>
                                        <p:cTn id="37" dur="1" fill="hold">
                                          <p:stCondLst>
                                            <p:cond delay="4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FF9D01D7-1DA0-4E8B-BEF7-2949E51B00B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35852" y="1008379"/>
            <a:ext cx="15663704" cy="2490788"/>
          </a:xfrm>
          <a:prstGeom prst="rect">
            <a:avLst/>
          </a:prstGeom>
        </p:spPr>
      </p:pic>
      <p:pic>
        <p:nvPicPr>
          <p:cNvPr id="3" name="Graphic 2">
            <a:extLst>
              <a:ext uri="{FF2B5EF4-FFF2-40B4-BE49-F238E27FC236}">
                <a16:creationId xmlns:a16="http://schemas.microsoft.com/office/drawing/2014/main" id="{E2112C82-CB1B-414D-9A04-DDA58F44F1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20338" y="179397"/>
            <a:ext cx="2019012" cy="3001953"/>
          </a:xfrm>
          <a:prstGeom prst="rect">
            <a:avLst/>
          </a:prstGeom>
        </p:spPr>
      </p:pic>
      <p:sp>
        <p:nvSpPr>
          <p:cNvPr id="9" name="Oval 8">
            <a:extLst>
              <a:ext uri="{FF2B5EF4-FFF2-40B4-BE49-F238E27FC236}">
                <a16:creationId xmlns:a16="http://schemas.microsoft.com/office/drawing/2014/main" id="{D237333C-9535-481E-897A-A558B1AED2CF}"/>
              </a:ext>
            </a:extLst>
          </p:cNvPr>
          <p:cNvSpPr/>
          <p:nvPr/>
        </p:nvSpPr>
        <p:spPr>
          <a:xfrm>
            <a:off x="2304520" y="1434799"/>
            <a:ext cx="3431667" cy="2431820"/>
          </a:xfrm>
          <a:custGeom>
            <a:avLst/>
            <a:gdLst>
              <a:gd name="connsiteX0" fmla="*/ 0 w 3425314"/>
              <a:gd name="connsiteY0" fmla="*/ 1124387 h 2248773"/>
              <a:gd name="connsiteX1" fmla="*/ 1712657 w 3425314"/>
              <a:gd name="connsiteY1" fmla="*/ 0 h 2248773"/>
              <a:gd name="connsiteX2" fmla="*/ 3425314 w 3425314"/>
              <a:gd name="connsiteY2" fmla="*/ 1124387 h 2248773"/>
              <a:gd name="connsiteX3" fmla="*/ 1712657 w 3425314"/>
              <a:gd name="connsiteY3" fmla="*/ 2248774 h 2248773"/>
              <a:gd name="connsiteX4" fmla="*/ 0 w 3425314"/>
              <a:gd name="connsiteY4" fmla="*/ 1124387 h 2248773"/>
              <a:gd name="connsiteX0" fmla="*/ 3867 w 3429181"/>
              <a:gd name="connsiteY0" fmla="*/ 1307267 h 2431654"/>
              <a:gd name="connsiteX1" fmla="*/ 1396484 w 3429181"/>
              <a:gd name="connsiteY1" fmla="*/ 0 h 2431654"/>
              <a:gd name="connsiteX2" fmla="*/ 3429181 w 3429181"/>
              <a:gd name="connsiteY2" fmla="*/ 1307267 h 2431654"/>
              <a:gd name="connsiteX3" fmla="*/ 1716524 w 3429181"/>
              <a:gd name="connsiteY3" fmla="*/ 2431654 h 2431654"/>
              <a:gd name="connsiteX4" fmla="*/ 3867 w 3429181"/>
              <a:gd name="connsiteY4" fmla="*/ 1307267 h 2431654"/>
              <a:gd name="connsiteX0" fmla="*/ 2065 w 3461749"/>
              <a:gd name="connsiteY0" fmla="*/ 1331925 h 2456312"/>
              <a:gd name="connsiteX1" fmla="*/ 1394682 w 3461749"/>
              <a:gd name="connsiteY1" fmla="*/ 24658 h 2456312"/>
              <a:gd name="connsiteX2" fmla="*/ 2713026 w 3461749"/>
              <a:gd name="connsiteY2" fmla="*/ 540546 h 2456312"/>
              <a:gd name="connsiteX3" fmla="*/ 3427379 w 3461749"/>
              <a:gd name="connsiteY3" fmla="*/ 1331925 h 2456312"/>
              <a:gd name="connsiteX4" fmla="*/ 1714722 w 3461749"/>
              <a:gd name="connsiteY4" fmla="*/ 2456312 h 2456312"/>
              <a:gd name="connsiteX5" fmla="*/ 2065 w 3461749"/>
              <a:gd name="connsiteY5" fmla="*/ 1331925 h 2456312"/>
              <a:gd name="connsiteX0" fmla="*/ 145850 w 3605534"/>
              <a:gd name="connsiteY0" fmla="*/ 1307761 h 2432148"/>
              <a:gd name="connsiteX1" fmla="*/ 250771 w 3605534"/>
              <a:gd name="connsiteY1" fmla="*/ 440182 h 2432148"/>
              <a:gd name="connsiteX2" fmla="*/ 1538467 w 3605534"/>
              <a:gd name="connsiteY2" fmla="*/ 494 h 2432148"/>
              <a:gd name="connsiteX3" fmla="*/ 2856811 w 3605534"/>
              <a:gd name="connsiteY3" fmla="*/ 516382 h 2432148"/>
              <a:gd name="connsiteX4" fmla="*/ 3571164 w 3605534"/>
              <a:gd name="connsiteY4" fmla="*/ 1307761 h 2432148"/>
              <a:gd name="connsiteX5" fmla="*/ 1858507 w 3605534"/>
              <a:gd name="connsiteY5" fmla="*/ 2432148 h 2432148"/>
              <a:gd name="connsiteX6" fmla="*/ 145850 w 3605534"/>
              <a:gd name="connsiteY6" fmla="*/ 1307761 h 2432148"/>
              <a:gd name="connsiteX0" fmla="*/ 145850 w 3615407"/>
              <a:gd name="connsiteY0" fmla="*/ 1307980 h 2432367"/>
              <a:gd name="connsiteX1" fmla="*/ 250771 w 3615407"/>
              <a:gd name="connsiteY1" fmla="*/ 440401 h 2432367"/>
              <a:gd name="connsiteX2" fmla="*/ 1538467 w 3615407"/>
              <a:gd name="connsiteY2" fmla="*/ 713 h 2432367"/>
              <a:gd name="connsiteX3" fmla="*/ 3016831 w 3615407"/>
              <a:gd name="connsiteY3" fmla="*/ 364201 h 2432367"/>
              <a:gd name="connsiteX4" fmla="*/ 3571164 w 3615407"/>
              <a:gd name="connsiteY4" fmla="*/ 1307980 h 2432367"/>
              <a:gd name="connsiteX5" fmla="*/ 1858507 w 3615407"/>
              <a:gd name="connsiteY5" fmla="*/ 2432367 h 2432367"/>
              <a:gd name="connsiteX6" fmla="*/ 145850 w 3615407"/>
              <a:gd name="connsiteY6" fmla="*/ 1307980 h 2432367"/>
              <a:gd name="connsiteX0" fmla="*/ 145850 w 3571418"/>
              <a:gd name="connsiteY0" fmla="*/ 1307980 h 2452740"/>
              <a:gd name="connsiteX1" fmla="*/ 250771 w 3571418"/>
              <a:gd name="connsiteY1" fmla="*/ 440401 h 2452740"/>
              <a:gd name="connsiteX2" fmla="*/ 1538467 w 3571418"/>
              <a:gd name="connsiteY2" fmla="*/ 713 h 2452740"/>
              <a:gd name="connsiteX3" fmla="*/ 3016831 w 3571418"/>
              <a:gd name="connsiteY3" fmla="*/ 364201 h 2452740"/>
              <a:gd name="connsiteX4" fmla="*/ 3571164 w 3571418"/>
              <a:gd name="connsiteY4" fmla="*/ 1307980 h 2452740"/>
              <a:gd name="connsiteX5" fmla="*/ 2971111 w 3571418"/>
              <a:gd name="connsiteY5" fmla="*/ 1979642 h 2452740"/>
              <a:gd name="connsiteX6" fmla="*/ 1858507 w 3571418"/>
              <a:gd name="connsiteY6" fmla="*/ 2432367 h 2452740"/>
              <a:gd name="connsiteX7" fmla="*/ 145850 w 3571418"/>
              <a:gd name="connsiteY7" fmla="*/ 1307980 h 2452740"/>
              <a:gd name="connsiteX0" fmla="*/ 72384 w 3497952"/>
              <a:gd name="connsiteY0" fmla="*/ 1307980 h 2432386"/>
              <a:gd name="connsiteX1" fmla="*/ 177305 w 3497952"/>
              <a:gd name="connsiteY1" fmla="*/ 440401 h 2432386"/>
              <a:gd name="connsiteX2" fmla="*/ 1465001 w 3497952"/>
              <a:gd name="connsiteY2" fmla="*/ 713 h 2432386"/>
              <a:gd name="connsiteX3" fmla="*/ 2943365 w 3497952"/>
              <a:gd name="connsiteY3" fmla="*/ 364201 h 2432386"/>
              <a:gd name="connsiteX4" fmla="*/ 3497698 w 3497952"/>
              <a:gd name="connsiteY4" fmla="*/ 1307980 h 2432386"/>
              <a:gd name="connsiteX5" fmla="*/ 2897645 w 3497952"/>
              <a:gd name="connsiteY5" fmla="*/ 1979642 h 2432386"/>
              <a:gd name="connsiteX6" fmla="*/ 1785041 w 3497952"/>
              <a:gd name="connsiteY6" fmla="*/ 2432367 h 2432386"/>
              <a:gd name="connsiteX7" fmla="*/ 756425 w 3497952"/>
              <a:gd name="connsiteY7" fmla="*/ 1994881 h 2432386"/>
              <a:gd name="connsiteX8" fmla="*/ 72384 w 3497952"/>
              <a:gd name="connsiteY8" fmla="*/ 1307980 h 2432386"/>
              <a:gd name="connsiteX0" fmla="*/ 72384 w 3497952"/>
              <a:gd name="connsiteY0" fmla="*/ 1307980 h 2433129"/>
              <a:gd name="connsiteX1" fmla="*/ 177305 w 3497952"/>
              <a:gd name="connsiteY1" fmla="*/ 440401 h 2433129"/>
              <a:gd name="connsiteX2" fmla="*/ 1465001 w 3497952"/>
              <a:gd name="connsiteY2" fmla="*/ 713 h 2433129"/>
              <a:gd name="connsiteX3" fmla="*/ 2943365 w 3497952"/>
              <a:gd name="connsiteY3" fmla="*/ 364201 h 2433129"/>
              <a:gd name="connsiteX4" fmla="*/ 3497698 w 3497952"/>
              <a:gd name="connsiteY4" fmla="*/ 1307980 h 2433129"/>
              <a:gd name="connsiteX5" fmla="*/ 2966225 w 3497952"/>
              <a:gd name="connsiteY5" fmla="*/ 2078702 h 2433129"/>
              <a:gd name="connsiteX6" fmla="*/ 1785041 w 3497952"/>
              <a:gd name="connsiteY6" fmla="*/ 2432367 h 2433129"/>
              <a:gd name="connsiteX7" fmla="*/ 756425 w 3497952"/>
              <a:gd name="connsiteY7" fmla="*/ 1994881 h 2433129"/>
              <a:gd name="connsiteX8" fmla="*/ 72384 w 3497952"/>
              <a:gd name="connsiteY8" fmla="*/ 1307980 h 2433129"/>
              <a:gd name="connsiteX0" fmla="*/ 62006 w 3487574"/>
              <a:gd name="connsiteY0" fmla="*/ 1307980 h 2432500"/>
              <a:gd name="connsiteX1" fmla="*/ 166927 w 3487574"/>
              <a:gd name="connsiteY1" fmla="*/ 440401 h 2432500"/>
              <a:gd name="connsiteX2" fmla="*/ 1454623 w 3487574"/>
              <a:gd name="connsiteY2" fmla="*/ 713 h 2432500"/>
              <a:gd name="connsiteX3" fmla="*/ 2932987 w 3487574"/>
              <a:gd name="connsiteY3" fmla="*/ 364201 h 2432500"/>
              <a:gd name="connsiteX4" fmla="*/ 3487320 w 3487574"/>
              <a:gd name="connsiteY4" fmla="*/ 1307980 h 2432500"/>
              <a:gd name="connsiteX5" fmla="*/ 2955847 w 3487574"/>
              <a:gd name="connsiteY5" fmla="*/ 2078702 h 2432500"/>
              <a:gd name="connsiteX6" fmla="*/ 1774663 w 3487574"/>
              <a:gd name="connsiteY6" fmla="*/ 2432367 h 2432500"/>
              <a:gd name="connsiteX7" fmla="*/ 593647 w 3487574"/>
              <a:gd name="connsiteY7" fmla="*/ 2109181 h 2432500"/>
              <a:gd name="connsiteX8" fmla="*/ 62006 w 3487574"/>
              <a:gd name="connsiteY8" fmla="*/ 1307980 h 2432500"/>
              <a:gd name="connsiteX0" fmla="*/ 6099 w 3431667"/>
              <a:gd name="connsiteY0" fmla="*/ 1307300 h 2431820"/>
              <a:gd name="connsiteX1" fmla="*/ 324380 w 3431667"/>
              <a:gd name="connsiteY1" fmla="*/ 378761 h 2431820"/>
              <a:gd name="connsiteX2" fmla="*/ 1398716 w 3431667"/>
              <a:gd name="connsiteY2" fmla="*/ 33 h 2431820"/>
              <a:gd name="connsiteX3" fmla="*/ 2877080 w 3431667"/>
              <a:gd name="connsiteY3" fmla="*/ 363521 h 2431820"/>
              <a:gd name="connsiteX4" fmla="*/ 3431413 w 3431667"/>
              <a:gd name="connsiteY4" fmla="*/ 1307300 h 2431820"/>
              <a:gd name="connsiteX5" fmla="*/ 2899940 w 3431667"/>
              <a:gd name="connsiteY5" fmla="*/ 2078022 h 2431820"/>
              <a:gd name="connsiteX6" fmla="*/ 1718756 w 3431667"/>
              <a:gd name="connsiteY6" fmla="*/ 2431687 h 2431820"/>
              <a:gd name="connsiteX7" fmla="*/ 537740 w 3431667"/>
              <a:gd name="connsiteY7" fmla="*/ 2108501 h 2431820"/>
              <a:gd name="connsiteX8" fmla="*/ 6099 w 3431667"/>
              <a:gd name="connsiteY8" fmla="*/ 1307300 h 2431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1667" h="2431820">
                <a:moveTo>
                  <a:pt x="6099" y="1307300"/>
                </a:moveTo>
                <a:cubicBezTo>
                  <a:pt x="-29461" y="1019010"/>
                  <a:pt x="92277" y="596639"/>
                  <a:pt x="324380" y="378761"/>
                </a:cubicBezTo>
                <a:cubicBezTo>
                  <a:pt x="556483" y="160883"/>
                  <a:pt x="973266" y="2573"/>
                  <a:pt x="1398716" y="33"/>
                </a:cubicBezTo>
                <a:cubicBezTo>
                  <a:pt x="1824166" y="-2507"/>
                  <a:pt x="2538297" y="145643"/>
                  <a:pt x="2877080" y="363521"/>
                </a:cubicBezTo>
                <a:cubicBezTo>
                  <a:pt x="3215863" y="581399"/>
                  <a:pt x="3440303" y="1030440"/>
                  <a:pt x="3431413" y="1307300"/>
                </a:cubicBezTo>
                <a:cubicBezTo>
                  <a:pt x="3422523" y="1584160"/>
                  <a:pt x="3185383" y="1890624"/>
                  <a:pt x="2899940" y="2078022"/>
                </a:cubicBezTo>
                <a:cubicBezTo>
                  <a:pt x="2614497" y="2265420"/>
                  <a:pt x="2112456" y="2426607"/>
                  <a:pt x="1718756" y="2431687"/>
                </a:cubicBezTo>
                <a:cubicBezTo>
                  <a:pt x="1325056" y="2436767"/>
                  <a:pt x="823183" y="2295899"/>
                  <a:pt x="537740" y="2108501"/>
                </a:cubicBezTo>
                <a:cubicBezTo>
                  <a:pt x="252297" y="1921103"/>
                  <a:pt x="41659" y="1595590"/>
                  <a:pt x="6099" y="1307300"/>
                </a:cubicBezTo>
                <a:close/>
              </a:path>
            </a:pathLst>
          </a:custGeom>
          <a:solidFill>
            <a:srgbClr val="EAD5A7"/>
          </a:solidFill>
          <a:ln>
            <a:solidFill>
              <a:srgbClr val="6638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BC548AE5-FEBF-4BAA-84BE-AC02ADBCA51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2022" y="2853044"/>
            <a:ext cx="3741255" cy="4004956"/>
          </a:xfrm>
          <a:prstGeom prst="rect">
            <a:avLst/>
          </a:prstGeom>
        </p:spPr>
      </p:pic>
      <p:pic>
        <p:nvPicPr>
          <p:cNvPr id="8" name="Graphic 7">
            <a:extLst>
              <a:ext uri="{FF2B5EF4-FFF2-40B4-BE49-F238E27FC236}">
                <a16:creationId xmlns:a16="http://schemas.microsoft.com/office/drawing/2014/main" id="{DE55026F-6979-4730-B959-0F659134C49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31662" y="1712065"/>
            <a:ext cx="1393718" cy="2060063"/>
          </a:xfrm>
          <a:prstGeom prst="rect">
            <a:avLst/>
          </a:prstGeom>
        </p:spPr>
      </p:pic>
      <p:sp>
        <p:nvSpPr>
          <p:cNvPr id="10" name="TextBox 9">
            <a:extLst>
              <a:ext uri="{FF2B5EF4-FFF2-40B4-BE49-F238E27FC236}">
                <a16:creationId xmlns:a16="http://schemas.microsoft.com/office/drawing/2014/main" id="{881FAF4D-B3E1-421A-95A6-5853A18F3D54}"/>
              </a:ext>
            </a:extLst>
          </p:cNvPr>
          <p:cNvSpPr txBox="1"/>
          <p:nvPr/>
        </p:nvSpPr>
        <p:spPr>
          <a:xfrm>
            <a:off x="6542592" y="4482947"/>
            <a:ext cx="4974503" cy="1200329"/>
          </a:xfrm>
          <a:prstGeom prst="rect">
            <a:avLst/>
          </a:prstGeom>
          <a:noFill/>
        </p:spPr>
        <p:txBody>
          <a:bodyPr wrap="square" rtlCol="0">
            <a:spAutoFit/>
          </a:bodyPr>
          <a:lstStyle/>
          <a:p>
            <a:pPr algn="just"/>
            <a:r>
              <a:rPr lang="en-US" sz="2400" i="1">
                <a:latin typeface="Arial" panose="020B0604020202020204" pitchFamily="34" charset="0"/>
                <a:cs typeface="Arial" panose="020B0604020202020204" pitchFamily="34" charset="0"/>
              </a:rPr>
              <a:t>Đã phát hiện tung tích của Mipan!!! </a:t>
            </a:r>
          </a:p>
          <a:p>
            <a:pPr algn="just"/>
            <a:r>
              <a:rPr lang="en-US" sz="2400" i="1">
                <a:latin typeface="Arial" panose="020B0604020202020204" pitchFamily="34" charset="0"/>
                <a:cs typeface="Arial" panose="020B0604020202020204" pitchFamily="34" charset="0"/>
              </a:rPr>
              <a:t>Hoàn thành nhiệm vụ cuối cùng để phá án thành công nhé!</a:t>
            </a:r>
          </a:p>
        </p:txBody>
      </p:sp>
      <p:pic>
        <p:nvPicPr>
          <p:cNvPr id="13" name="Graphic 12">
            <a:extLst>
              <a:ext uri="{FF2B5EF4-FFF2-40B4-BE49-F238E27FC236}">
                <a16:creationId xmlns:a16="http://schemas.microsoft.com/office/drawing/2014/main" id="{6FF7131F-ACF0-40FD-A20B-F7525708167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4210050" y="5738328"/>
            <a:ext cx="7981950" cy="1147564"/>
          </a:xfrm>
          <a:prstGeom prst="rect">
            <a:avLst/>
          </a:prstGeom>
        </p:spPr>
      </p:pic>
      <p:pic>
        <p:nvPicPr>
          <p:cNvPr id="14" name="Picture 13">
            <a:extLst>
              <a:ext uri="{FF2B5EF4-FFF2-40B4-BE49-F238E27FC236}">
                <a16:creationId xmlns:a16="http://schemas.microsoft.com/office/drawing/2014/main" id="{1F42A9B1-27D2-4BA1-8D3C-D0C3343EA788}"/>
              </a:ext>
            </a:extLst>
          </p:cNvPr>
          <p:cNvPicPr>
            <a:picLocks noChangeAspect="1"/>
          </p:cNvPicPr>
          <p:nvPr/>
        </p:nvPicPr>
        <p:blipFill>
          <a:blip r:embed="rId12"/>
          <a:stretch>
            <a:fillRect/>
          </a:stretch>
        </p:blipFill>
        <p:spPr>
          <a:xfrm>
            <a:off x="7158210" y="3403696"/>
            <a:ext cx="3743268" cy="1457070"/>
          </a:xfrm>
          <a:prstGeom prst="rect">
            <a:avLst/>
          </a:prstGeom>
        </p:spPr>
      </p:pic>
    </p:spTree>
    <p:extLst>
      <p:ext uri="{BB962C8B-B14F-4D97-AF65-F5344CB8AC3E}">
        <p14:creationId xmlns:p14="http://schemas.microsoft.com/office/powerpoint/2010/main" val="23897034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9652087-607F-41D8-A0A5-662E91B003F9}"/>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C0EE3AE6-C147-41A2-8987-B7E131CD1B4F}"/>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9752A9ED-E014-4ECD-9DCE-D9A8DECA6B0F}"/>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6A1E3EF3-294D-420C-8A3C-06C53D7F11E4}"/>
              </a:ext>
            </a:extLst>
          </p:cNvPr>
          <p:cNvSpPr txBox="1"/>
          <p:nvPr/>
        </p:nvSpPr>
        <p:spPr>
          <a:xfrm>
            <a:off x="657225" y="628650"/>
            <a:ext cx="10820400" cy="1077218"/>
          </a:xfrm>
          <a:prstGeom prst="rect">
            <a:avLst/>
          </a:prstGeom>
          <a:noFill/>
        </p:spPr>
        <p:txBody>
          <a:bodyPr wrap="square" rtlCol="0">
            <a:spAutoFit/>
          </a:bodyPr>
          <a:lstStyle/>
          <a:p>
            <a:pPr algn="just"/>
            <a:r>
              <a:rPr lang="en-US" sz="3200" i="1">
                <a:latin typeface="Arial" panose="020B0604020202020204" pitchFamily="34" charset="0"/>
                <a:cs typeface="Arial" panose="020B0604020202020204" pitchFamily="34" charset="0"/>
              </a:rPr>
              <a:t>Biểu đồ hình quạt sau cho biết tỉ số phần trăm các loại gạo bán ra của một cửa hàng trong một tháng:</a:t>
            </a:r>
          </a:p>
        </p:txBody>
      </p:sp>
      <p:graphicFrame>
        <p:nvGraphicFramePr>
          <p:cNvPr id="8" name="Chart 7">
            <a:extLst>
              <a:ext uri="{FF2B5EF4-FFF2-40B4-BE49-F238E27FC236}">
                <a16:creationId xmlns:a16="http://schemas.microsoft.com/office/drawing/2014/main" id="{4AD8BCD9-639C-4BE4-AA5D-8A579B90DE96}"/>
              </a:ext>
            </a:extLst>
          </p:cNvPr>
          <p:cNvGraphicFramePr/>
          <p:nvPr>
            <p:extLst>
              <p:ext uri="{D42A27DB-BD31-4B8C-83A1-F6EECF244321}">
                <p14:modId xmlns:p14="http://schemas.microsoft.com/office/powerpoint/2010/main" val="65608207"/>
              </p:ext>
            </p:extLst>
          </p:nvPr>
        </p:nvGraphicFramePr>
        <p:xfrm>
          <a:off x="6775450" y="2205567"/>
          <a:ext cx="5054600" cy="3369734"/>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CA459E50-5A0F-4200-A989-E56F0EA88378}"/>
              </a:ext>
            </a:extLst>
          </p:cNvPr>
          <p:cNvSpPr txBox="1"/>
          <p:nvPr/>
        </p:nvSpPr>
        <p:spPr>
          <a:xfrm>
            <a:off x="7467600" y="3832486"/>
            <a:ext cx="2171700" cy="830997"/>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Gạo tẻ</a:t>
            </a:r>
          </a:p>
          <a:p>
            <a:pPr algn="ctr"/>
            <a:r>
              <a:rPr lang="en-US" sz="2400">
                <a:latin typeface="Arial" panose="020B0604020202020204" pitchFamily="34" charset="0"/>
                <a:cs typeface="Arial" panose="020B0604020202020204" pitchFamily="34" charset="0"/>
              </a:rPr>
              <a:t>65%</a:t>
            </a:r>
          </a:p>
        </p:txBody>
      </p:sp>
      <p:sp>
        <p:nvSpPr>
          <p:cNvPr id="10" name="TextBox 9">
            <a:extLst>
              <a:ext uri="{FF2B5EF4-FFF2-40B4-BE49-F238E27FC236}">
                <a16:creationId xmlns:a16="http://schemas.microsoft.com/office/drawing/2014/main" id="{7624E410-0A32-4CCC-BBB8-94869CDA5226}"/>
              </a:ext>
            </a:extLst>
          </p:cNvPr>
          <p:cNvSpPr txBox="1"/>
          <p:nvPr/>
        </p:nvSpPr>
        <p:spPr>
          <a:xfrm>
            <a:off x="9245600" y="3191137"/>
            <a:ext cx="1593850" cy="830997"/>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Gạo nếp ?%</a:t>
            </a:r>
          </a:p>
        </p:txBody>
      </p:sp>
      <p:sp>
        <p:nvSpPr>
          <p:cNvPr id="11" name="TextBox 10">
            <a:extLst>
              <a:ext uri="{FF2B5EF4-FFF2-40B4-BE49-F238E27FC236}">
                <a16:creationId xmlns:a16="http://schemas.microsoft.com/office/drawing/2014/main" id="{883581E2-AB6C-4B50-ABB7-C800ADDD531F}"/>
              </a:ext>
            </a:extLst>
          </p:cNvPr>
          <p:cNvSpPr txBox="1"/>
          <p:nvPr/>
        </p:nvSpPr>
        <p:spPr>
          <a:xfrm>
            <a:off x="838200" y="2351782"/>
            <a:ext cx="6413500" cy="1077218"/>
          </a:xfrm>
          <a:prstGeom prst="rect">
            <a:avLst/>
          </a:prstGeom>
          <a:solidFill>
            <a:srgbClr val="EAD5A7"/>
          </a:solidFill>
        </p:spPr>
        <p:txBody>
          <a:bodyPr wrap="square" rtlCol="0">
            <a:spAutoFit/>
          </a:bodyPr>
          <a:lstStyle/>
          <a:p>
            <a:pPr algn="ctr"/>
            <a:r>
              <a:rPr lang="en-US" sz="3200">
                <a:latin typeface="Arial" panose="020B0604020202020204" pitchFamily="34" charset="0"/>
                <a:cs typeface="Arial" panose="020B0604020202020204" pitchFamily="34" charset="0"/>
              </a:rPr>
              <a:t>Số phần trăm gạo nếp cửa hàng bán được là bao nhiêu?</a:t>
            </a:r>
          </a:p>
        </p:txBody>
      </p:sp>
      <p:sp>
        <p:nvSpPr>
          <p:cNvPr id="12" name="TextBox 11">
            <a:extLst>
              <a:ext uri="{FF2B5EF4-FFF2-40B4-BE49-F238E27FC236}">
                <a16:creationId xmlns:a16="http://schemas.microsoft.com/office/drawing/2014/main" id="{04EA6F57-D398-45E5-9596-16C891032BE1}"/>
              </a:ext>
            </a:extLst>
          </p:cNvPr>
          <p:cNvSpPr txBox="1"/>
          <p:nvPr/>
        </p:nvSpPr>
        <p:spPr>
          <a:xfrm>
            <a:off x="838200" y="3606635"/>
            <a:ext cx="2952750" cy="646331"/>
          </a:xfrm>
          <a:custGeom>
            <a:avLst/>
            <a:gdLst>
              <a:gd name="connsiteX0" fmla="*/ 0 w 2952750"/>
              <a:gd name="connsiteY0" fmla="*/ 0 h 646331"/>
              <a:gd name="connsiteX1" fmla="*/ 561023 w 2952750"/>
              <a:gd name="connsiteY1" fmla="*/ 0 h 646331"/>
              <a:gd name="connsiteX2" fmla="*/ 1151573 w 2952750"/>
              <a:gd name="connsiteY2" fmla="*/ 0 h 646331"/>
              <a:gd name="connsiteX3" fmla="*/ 1683068 w 2952750"/>
              <a:gd name="connsiteY3" fmla="*/ 0 h 646331"/>
              <a:gd name="connsiteX4" fmla="*/ 2244090 w 2952750"/>
              <a:gd name="connsiteY4" fmla="*/ 0 h 646331"/>
              <a:gd name="connsiteX5" fmla="*/ 2952750 w 2952750"/>
              <a:gd name="connsiteY5" fmla="*/ 0 h 646331"/>
              <a:gd name="connsiteX6" fmla="*/ 2952750 w 2952750"/>
              <a:gd name="connsiteY6" fmla="*/ 646331 h 646331"/>
              <a:gd name="connsiteX7" fmla="*/ 2450783 w 2952750"/>
              <a:gd name="connsiteY7" fmla="*/ 646331 h 646331"/>
              <a:gd name="connsiteX8" fmla="*/ 1801178 w 2952750"/>
              <a:gd name="connsiteY8" fmla="*/ 646331 h 646331"/>
              <a:gd name="connsiteX9" fmla="*/ 1240155 w 2952750"/>
              <a:gd name="connsiteY9" fmla="*/ 646331 h 646331"/>
              <a:gd name="connsiteX10" fmla="*/ 649605 w 2952750"/>
              <a:gd name="connsiteY10" fmla="*/ 646331 h 646331"/>
              <a:gd name="connsiteX11" fmla="*/ 0 w 2952750"/>
              <a:gd name="connsiteY11" fmla="*/ 646331 h 646331"/>
              <a:gd name="connsiteX12" fmla="*/ 0 w 295275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750" h="646331" extrusionOk="0">
                <a:moveTo>
                  <a:pt x="0" y="0"/>
                </a:moveTo>
                <a:cubicBezTo>
                  <a:pt x="226572" y="6283"/>
                  <a:pt x="413775" y="17430"/>
                  <a:pt x="561023" y="0"/>
                </a:cubicBezTo>
                <a:cubicBezTo>
                  <a:pt x="708271" y="-17430"/>
                  <a:pt x="923026" y="-11657"/>
                  <a:pt x="1151573" y="0"/>
                </a:cubicBezTo>
                <a:cubicBezTo>
                  <a:pt x="1380120" y="11657"/>
                  <a:pt x="1525528" y="21676"/>
                  <a:pt x="1683068" y="0"/>
                </a:cubicBezTo>
                <a:cubicBezTo>
                  <a:pt x="1840609" y="-21676"/>
                  <a:pt x="2013975" y="21024"/>
                  <a:pt x="2244090" y="0"/>
                </a:cubicBezTo>
                <a:cubicBezTo>
                  <a:pt x="2474205" y="-21024"/>
                  <a:pt x="2806563" y="-14836"/>
                  <a:pt x="2952750" y="0"/>
                </a:cubicBezTo>
                <a:cubicBezTo>
                  <a:pt x="2948735" y="152860"/>
                  <a:pt x="2964431" y="428638"/>
                  <a:pt x="2952750" y="646331"/>
                </a:cubicBezTo>
                <a:cubicBezTo>
                  <a:pt x="2703202" y="623492"/>
                  <a:pt x="2583447" y="625712"/>
                  <a:pt x="2450783" y="646331"/>
                </a:cubicBezTo>
                <a:cubicBezTo>
                  <a:pt x="2318119" y="666950"/>
                  <a:pt x="2076846" y="651308"/>
                  <a:pt x="1801178" y="646331"/>
                </a:cubicBezTo>
                <a:cubicBezTo>
                  <a:pt x="1525511" y="641354"/>
                  <a:pt x="1477581" y="666604"/>
                  <a:pt x="1240155" y="646331"/>
                </a:cubicBezTo>
                <a:cubicBezTo>
                  <a:pt x="1002729" y="626058"/>
                  <a:pt x="893219" y="666538"/>
                  <a:pt x="649605" y="646331"/>
                </a:cubicBezTo>
                <a:cubicBezTo>
                  <a:pt x="405991" y="626125"/>
                  <a:pt x="202575" y="640169"/>
                  <a:pt x="0" y="646331"/>
                </a:cubicBezTo>
                <a:cubicBezTo>
                  <a:pt x="-11911" y="430872"/>
                  <a:pt x="-5446" y="247986"/>
                  <a:pt x="0" y="0"/>
                </a:cubicBezTo>
                <a:close/>
              </a:path>
            </a:pathLst>
          </a:custGeom>
          <a:noFill/>
          <a:ln w="57150">
            <a:solidFill>
              <a:srgbClr val="EAD5A7"/>
            </a:solidFill>
            <a:extLst>
              <a:ext uri="{C807C97D-BFC1-408E-A445-0C87EB9F89A2}">
                <ask:lineSketchStyleProps xmlns:ask="http://schemas.microsoft.com/office/drawing/2018/sketchyshapes" sd="3877342969">
                  <a:prstGeom prst="rect">
                    <a:avLst/>
                  </a:prstGeom>
                  <ask:type>
                    <ask:lineSketchFreehand/>
                  </ask:type>
                </ask:lineSketchStyleProps>
              </a:ext>
            </a:extLst>
          </a:ln>
        </p:spPr>
        <p:txBody>
          <a:bodyPr wrap="square" rtlCol="0">
            <a:spAutoFit/>
          </a:bodyPr>
          <a:lstStyle/>
          <a:p>
            <a:pPr algn="ctr"/>
            <a:r>
              <a:rPr lang="en-US" sz="3600" b="1">
                <a:latin typeface="Arial" panose="020B0604020202020204" pitchFamily="34" charset="0"/>
                <a:cs typeface="Arial" panose="020B0604020202020204" pitchFamily="34" charset="0"/>
              </a:rPr>
              <a:t>A. 65%</a:t>
            </a:r>
          </a:p>
        </p:txBody>
      </p:sp>
      <p:sp>
        <p:nvSpPr>
          <p:cNvPr id="13" name="TextBox 12">
            <a:extLst>
              <a:ext uri="{FF2B5EF4-FFF2-40B4-BE49-F238E27FC236}">
                <a16:creationId xmlns:a16="http://schemas.microsoft.com/office/drawing/2014/main" id="{DA608B0D-1E89-433D-B947-5443DDA13CDD}"/>
              </a:ext>
            </a:extLst>
          </p:cNvPr>
          <p:cNvSpPr txBox="1"/>
          <p:nvPr/>
        </p:nvSpPr>
        <p:spPr>
          <a:xfrm>
            <a:off x="4298950" y="3615899"/>
            <a:ext cx="2952750" cy="646331"/>
          </a:xfrm>
          <a:custGeom>
            <a:avLst/>
            <a:gdLst>
              <a:gd name="connsiteX0" fmla="*/ 0 w 2952750"/>
              <a:gd name="connsiteY0" fmla="*/ 0 h 646331"/>
              <a:gd name="connsiteX1" fmla="*/ 561023 w 2952750"/>
              <a:gd name="connsiteY1" fmla="*/ 0 h 646331"/>
              <a:gd name="connsiteX2" fmla="*/ 1151573 w 2952750"/>
              <a:gd name="connsiteY2" fmla="*/ 0 h 646331"/>
              <a:gd name="connsiteX3" fmla="*/ 1683068 w 2952750"/>
              <a:gd name="connsiteY3" fmla="*/ 0 h 646331"/>
              <a:gd name="connsiteX4" fmla="*/ 2244090 w 2952750"/>
              <a:gd name="connsiteY4" fmla="*/ 0 h 646331"/>
              <a:gd name="connsiteX5" fmla="*/ 2952750 w 2952750"/>
              <a:gd name="connsiteY5" fmla="*/ 0 h 646331"/>
              <a:gd name="connsiteX6" fmla="*/ 2952750 w 2952750"/>
              <a:gd name="connsiteY6" fmla="*/ 646331 h 646331"/>
              <a:gd name="connsiteX7" fmla="*/ 2450783 w 2952750"/>
              <a:gd name="connsiteY7" fmla="*/ 646331 h 646331"/>
              <a:gd name="connsiteX8" fmla="*/ 1801178 w 2952750"/>
              <a:gd name="connsiteY8" fmla="*/ 646331 h 646331"/>
              <a:gd name="connsiteX9" fmla="*/ 1240155 w 2952750"/>
              <a:gd name="connsiteY9" fmla="*/ 646331 h 646331"/>
              <a:gd name="connsiteX10" fmla="*/ 649605 w 2952750"/>
              <a:gd name="connsiteY10" fmla="*/ 646331 h 646331"/>
              <a:gd name="connsiteX11" fmla="*/ 0 w 2952750"/>
              <a:gd name="connsiteY11" fmla="*/ 646331 h 646331"/>
              <a:gd name="connsiteX12" fmla="*/ 0 w 295275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750" h="646331" extrusionOk="0">
                <a:moveTo>
                  <a:pt x="0" y="0"/>
                </a:moveTo>
                <a:cubicBezTo>
                  <a:pt x="226572" y="6283"/>
                  <a:pt x="413775" y="17430"/>
                  <a:pt x="561023" y="0"/>
                </a:cubicBezTo>
                <a:cubicBezTo>
                  <a:pt x="708271" y="-17430"/>
                  <a:pt x="923026" y="-11657"/>
                  <a:pt x="1151573" y="0"/>
                </a:cubicBezTo>
                <a:cubicBezTo>
                  <a:pt x="1380120" y="11657"/>
                  <a:pt x="1525528" y="21676"/>
                  <a:pt x="1683068" y="0"/>
                </a:cubicBezTo>
                <a:cubicBezTo>
                  <a:pt x="1840609" y="-21676"/>
                  <a:pt x="2013975" y="21024"/>
                  <a:pt x="2244090" y="0"/>
                </a:cubicBezTo>
                <a:cubicBezTo>
                  <a:pt x="2474205" y="-21024"/>
                  <a:pt x="2806563" y="-14836"/>
                  <a:pt x="2952750" y="0"/>
                </a:cubicBezTo>
                <a:cubicBezTo>
                  <a:pt x="2948735" y="152860"/>
                  <a:pt x="2964431" y="428638"/>
                  <a:pt x="2952750" y="646331"/>
                </a:cubicBezTo>
                <a:cubicBezTo>
                  <a:pt x="2703202" y="623492"/>
                  <a:pt x="2583447" y="625712"/>
                  <a:pt x="2450783" y="646331"/>
                </a:cubicBezTo>
                <a:cubicBezTo>
                  <a:pt x="2318119" y="666950"/>
                  <a:pt x="2076846" y="651308"/>
                  <a:pt x="1801178" y="646331"/>
                </a:cubicBezTo>
                <a:cubicBezTo>
                  <a:pt x="1525511" y="641354"/>
                  <a:pt x="1477581" y="666604"/>
                  <a:pt x="1240155" y="646331"/>
                </a:cubicBezTo>
                <a:cubicBezTo>
                  <a:pt x="1002729" y="626058"/>
                  <a:pt x="893219" y="666538"/>
                  <a:pt x="649605" y="646331"/>
                </a:cubicBezTo>
                <a:cubicBezTo>
                  <a:pt x="405991" y="626125"/>
                  <a:pt x="202575" y="640169"/>
                  <a:pt x="0" y="646331"/>
                </a:cubicBezTo>
                <a:cubicBezTo>
                  <a:pt x="-11911" y="430872"/>
                  <a:pt x="-5446" y="247986"/>
                  <a:pt x="0" y="0"/>
                </a:cubicBezTo>
                <a:close/>
              </a:path>
            </a:pathLst>
          </a:custGeom>
          <a:noFill/>
          <a:ln w="57150">
            <a:solidFill>
              <a:srgbClr val="EAD5A7"/>
            </a:solidFill>
            <a:extLst>
              <a:ext uri="{C807C97D-BFC1-408E-A445-0C87EB9F89A2}">
                <ask:lineSketchStyleProps xmlns:ask="http://schemas.microsoft.com/office/drawing/2018/sketchyshapes" sd="3877342969">
                  <a:prstGeom prst="rect">
                    <a:avLst/>
                  </a:prstGeom>
                  <ask:type>
                    <ask:lineSketchFreehand/>
                  </ask:type>
                </ask:lineSketchStyleProps>
              </a:ext>
            </a:extLst>
          </a:ln>
        </p:spPr>
        <p:txBody>
          <a:bodyPr wrap="square" rtlCol="0">
            <a:spAutoFit/>
          </a:bodyPr>
          <a:lstStyle/>
          <a:p>
            <a:pPr algn="ctr"/>
            <a:r>
              <a:rPr lang="en-US" sz="3600" b="1">
                <a:latin typeface="Arial" panose="020B0604020202020204" pitchFamily="34" charset="0"/>
                <a:cs typeface="Arial" panose="020B0604020202020204" pitchFamily="34" charset="0"/>
              </a:rPr>
              <a:t>B. 35%</a:t>
            </a:r>
          </a:p>
        </p:txBody>
      </p:sp>
      <p:sp>
        <p:nvSpPr>
          <p:cNvPr id="14" name="TextBox 13">
            <a:extLst>
              <a:ext uri="{FF2B5EF4-FFF2-40B4-BE49-F238E27FC236}">
                <a16:creationId xmlns:a16="http://schemas.microsoft.com/office/drawing/2014/main" id="{5B61811E-CD3E-467D-A713-F39B1C103F6F}"/>
              </a:ext>
            </a:extLst>
          </p:cNvPr>
          <p:cNvSpPr txBox="1"/>
          <p:nvPr/>
        </p:nvSpPr>
        <p:spPr>
          <a:xfrm>
            <a:off x="854075" y="4429499"/>
            <a:ext cx="2952750" cy="646331"/>
          </a:xfrm>
          <a:custGeom>
            <a:avLst/>
            <a:gdLst>
              <a:gd name="connsiteX0" fmla="*/ 0 w 2952750"/>
              <a:gd name="connsiteY0" fmla="*/ 0 h 646331"/>
              <a:gd name="connsiteX1" fmla="*/ 561023 w 2952750"/>
              <a:gd name="connsiteY1" fmla="*/ 0 h 646331"/>
              <a:gd name="connsiteX2" fmla="*/ 1151573 w 2952750"/>
              <a:gd name="connsiteY2" fmla="*/ 0 h 646331"/>
              <a:gd name="connsiteX3" fmla="*/ 1683068 w 2952750"/>
              <a:gd name="connsiteY3" fmla="*/ 0 h 646331"/>
              <a:gd name="connsiteX4" fmla="*/ 2244090 w 2952750"/>
              <a:gd name="connsiteY4" fmla="*/ 0 h 646331"/>
              <a:gd name="connsiteX5" fmla="*/ 2952750 w 2952750"/>
              <a:gd name="connsiteY5" fmla="*/ 0 h 646331"/>
              <a:gd name="connsiteX6" fmla="*/ 2952750 w 2952750"/>
              <a:gd name="connsiteY6" fmla="*/ 646331 h 646331"/>
              <a:gd name="connsiteX7" fmla="*/ 2450783 w 2952750"/>
              <a:gd name="connsiteY7" fmla="*/ 646331 h 646331"/>
              <a:gd name="connsiteX8" fmla="*/ 1801178 w 2952750"/>
              <a:gd name="connsiteY8" fmla="*/ 646331 h 646331"/>
              <a:gd name="connsiteX9" fmla="*/ 1240155 w 2952750"/>
              <a:gd name="connsiteY9" fmla="*/ 646331 h 646331"/>
              <a:gd name="connsiteX10" fmla="*/ 649605 w 2952750"/>
              <a:gd name="connsiteY10" fmla="*/ 646331 h 646331"/>
              <a:gd name="connsiteX11" fmla="*/ 0 w 2952750"/>
              <a:gd name="connsiteY11" fmla="*/ 646331 h 646331"/>
              <a:gd name="connsiteX12" fmla="*/ 0 w 295275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750" h="646331" extrusionOk="0">
                <a:moveTo>
                  <a:pt x="0" y="0"/>
                </a:moveTo>
                <a:cubicBezTo>
                  <a:pt x="226572" y="6283"/>
                  <a:pt x="413775" y="17430"/>
                  <a:pt x="561023" y="0"/>
                </a:cubicBezTo>
                <a:cubicBezTo>
                  <a:pt x="708271" y="-17430"/>
                  <a:pt x="923026" y="-11657"/>
                  <a:pt x="1151573" y="0"/>
                </a:cubicBezTo>
                <a:cubicBezTo>
                  <a:pt x="1380120" y="11657"/>
                  <a:pt x="1525528" y="21676"/>
                  <a:pt x="1683068" y="0"/>
                </a:cubicBezTo>
                <a:cubicBezTo>
                  <a:pt x="1840609" y="-21676"/>
                  <a:pt x="2013975" y="21024"/>
                  <a:pt x="2244090" y="0"/>
                </a:cubicBezTo>
                <a:cubicBezTo>
                  <a:pt x="2474205" y="-21024"/>
                  <a:pt x="2806563" y="-14836"/>
                  <a:pt x="2952750" y="0"/>
                </a:cubicBezTo>
                <a:cubicBezTo>
                  <a:pt x="2948735" y="152860"/>
                  <a:pt x="2964431" y="428638"/>
                  <a:pt x="2952750" y="646331"/>
                </a:cubicBezTo>
                <a:cubicBezTo>
                  <a:pt x="2703202" y="623492"/>
                  <a:pt x="2583447" y="625712"/>
                  <a:pt x="2450783" y="646331"/>
                </a:cubicBezTo>
                <a:cubicBezTo>
                  <a:pt x="2318119" y="666950"/>
                  <a:pt x="2076846" y="651308"/>
                  <a:pt x="1801178" y="646331"/>
                </a:cubicBezTo>
                <a:cubicBezTo>
                  <a:pt x="1525511" y="641354"/>
                  <a:pt x="1477581" y="666604"/>
                  <a:pt x="1240155" y="646331"/>
                </a:cubicBezTo>
                <a:cubicBezTo>
                  <a:pt x="1002729" y="626058"/>
                  <a:pt x="893219" y="666538"/>
                  <a:pt x="649605" y="646331"/>
                </a:cubicBezTo>
                <a:cubicBezTo>
                  <a:pt x="405991" y="626125"/>
                  <a:pt x="202575" y="640169"/>
                  <a:pt x="0" y="646331"/>
                </a:cubicBezTo>
                <a:cubicBezTo>
                  <a:pt x="-11911" y="430872"/>
                  <a:pt x="-5446" y="247986"/>
                  <a:pt x="0" y="0"/>
                </a:cubicBezTo>
                <a:close/>
              </a:path>
            </a:pathLst>
          </a:custGeom>
          <a:noFill/>
          <a:ln w="57150">
            <a:solidFill>
              <a:srgbClr val="EAD5A7"/>
            </a:solidFill>
            <a:extLst>
              <a:ext uri="{C807C97D-BFC1-408E-A445-0C87EB9F89A2}">
                <ask:lineSketchStyleProps xmlns:ask="http://schemas.microsoft.com/office/drawing/2018/sketchyshapes" sd="3877342969">
                  <a:prstGeom prst="rect">
                    <a:avLst/>
                  </a:prstGeom>
                  <ask:type>
                    <ask:lineSketchFreehand/>
                  </ask:type>
                </ask:lineSketchStyleProps>
              </a:ext>
            </a:extLst>
          </a:ln>
        </p:spPr>
        <p:txBody>
          <a:bodyPr wrap="square" rtlCol="0">
            <a:spAutoFit/>
          </a:bodyPr>
          <a:lstStyle/>
          <a:p>
            <a:pPr algn="ctr"/>
            <a:r>
              <a:rPr lang="en-US" sz="3600" b="1">
                <a:latin typeface="Arial" panose="020B0604020202020204" pitchFamily="34" charset="0"/>
                <a:cs typeface="Arial" panose="020B0604020202020204" pitchFamily="34" charset="0"/>
              </a:rPr>
              <a:t>C. 100%</a:t>
            </a:r>
          </a:p>
        </p:txBody>
      </p:sp>
      <p:sp>
        <p:nvSpPr>
          <p:cNvPr id="15" name="TextBox 14">
            <a:extLst>
              <a:ext uri="{FF2B5EF4-FFF2-40B4-BE49-F238E27FC236}">
                <a16:creationId xmlns:a16="http://schemas.microsoft.com/office/drawing/2014/main" id="{BC11C276-9844-41E6-9BD7-C7A29B99CD24}"/>
              </a:ext>
            </a:extLst>
          </p:cNvPr>
          <p:cNvSpPr txBox="1"/>
          <p:nvPr/>
        </p:nvSpPr>
        <p:spPr>
          <a:xfrm>
            <a:off x="4314825" y="4438763"/>
            <a:ext cx="2952750" cy="646331"/>
          </a:xfrm>
          <a:custGeom>
            <a:avLst/>
            <a:gdLst>
              <a:gd name="connsiteX0" fmla="*/ 0 w 2952750"/>
              <a:gd name="connsiteY0" fmla="*/ 0 h 646331"/>
              <a:gd name="connsiteX1" fmla="*/ 561023 w 2952750"/>
              <a:gd name="connsiteY1" fmla="*/ 0 h 646331"/>
              <a:gd name="connsiteX2" fmla="*/ 1151573 w 2952750"/>
              <a:gd name="connsiteY2" fmla="*/ 0 h 646331"/>
              <a:gd name="connsiteX3" fmla="*/ 1683068 w 2952750"/>
              <a:gd name="connsiteY3" fmla="*/ 0 h 646331"/>
              <a:gd name="connsiteX4" fmla="*/ 2244090 w 2952750"/>
              <a:gd name="connsiteY4" fmla="*/ 0 h 646331"/>
              <a:gd name="connsiteX5" fmla="*/ 2952750 w 2952750"/>
              <a:gd name="connsiteY5" fmla="*/ 0 h 646331"/>
              <a:gd name="connsiteX6" fmla="*/ 2952750 w 2952750"/>
              <a:gd name="connsiteY6" fmla="*/ 646331 h 646331"/>
              <a:gd name="connsiteX7" fmla="*/ 2450783 w 2952750"/>
              <a:gd name="connsiteY7" fmla="*/ 646331 h 646331"/>
              <a:gd name="connsiteX8" fmla="*/ 1801178 w 2952750"/>
              <a:gd name="connsiteY8" fmla="*/ 646331 h 646331"/>
              <a:gd name="connsiteX9" fmla="*/ 1240155 w 2952750"/>
              <a:gd name="connsiteY9" fmla="*/ 646331 h 646331"/>
              <a:gd name="connsiteX10" fmla="*/ 649605 w 2952750"/>
              <a:gd name="connsiteY10" fmla="*/ 646331 h 646331"/>
              <a:gd name="connsiteX11" fmla="*/ 0 w 2952750"/>
              <a:gd name="connsiteY11" fmla="*/ 646331 h 646331"/>
              <a:gd name="connsiteX12" fmla="*/ 0 w 295275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750" h="646331" extrusionOk="0">
                <a:moveTo>
                  <a:pt x="0" y="0"/>
                </a:moveTo>
                <a:cubicBezTo>
                  <a:pt x="226572" y="6283"/>
                  <a:pt x="413775" y="17430"/>
                  <a:pt x="561023" y="0"/>
                </a:cubicBezTo>
                <a:cubicBezTo>
                  <a:pt x="708271" y="-17430"/>
                  <a:pt x="923026" y="-11657"/>
                  <a:pt x="1151573" y="0"/>
                </a:cubicBezTo>
                <a:cubicBezTo>
                  <a:pt x="1380120" y="11657"/>
                  <a:pt x="1525528" y="21676"/>
                  <a:pt x="1683068" y="0"/>
                </a:cubicBezTo>
                <a:cubicBezTo>
                  <a:pt x="1840609" y="-21676"/>
                  <a:pt x="2013975" y="21024"/>
                  <a:pt x="2244090" y="0"/>
                </a:cubicBezTo>
                <a:cubicBezTo>
                  <a:pt x="2474205" y="-21024"/>
                  <a:pt x="2806563" y="-14836"/>
                  <a:pt x="2952750" y="0"/>
                </a:cubicBezTo>
                <a:cubicBezTo>
                  <a:pt x="2948735" y="152860"/>
                  <a:pt x="2964431" y="428638"/>
                  <a:pt x="2952750" y="646331"/>
                </a:cubicBezTo>
                <a:cubicBezTo>
                  <a:pt x="2703202" y="623492"/>
                  <a:pt x="2583447" y="625712"/>
                  <a:pt x="2450783" y="646331"/>
                </a:cubicBezTo>
                <a:cubicBezTo>
                  <a:pt x="2318119" y="666950"/>
                  <a:pt x="2076846" y="651308"/>
                  <a:pt x="1801178" y="646331"/>
                </a:cubicBezTo>
                <a:cubicBezTo>
                  <a:pt x="1525511" y="641354"/>
                  <a:pt x="1477581" y="666604"/>
                  <a:pt x="1240155" y="646331"/>
                </a:cubicBezTo>
                <a:cubicBezTo>
                  <a:pt x="1002729" y="626058"/>
                  <a:pt x="893219" y="666538"/>
                  <a:pt x="649605" y="646331"/>
                </a:cubicBezTo>
                <a:cubicBezTo>
                  <a:pt x="405991" y="626125"/>
                  <a:pt x="202575" y="640169"/>
                  <a:pt x="0" y="646331"/>
                </a:cubicBezTo>
                <a:cubicBezTo>
                  <a:pt x="-11911" y="430872"/>
                  <a:pt x="-5446" y="247986"/>
                  <a:pt x="0" y="0"/>
                </a:cubicBezTo>
                <a:close/>
              </a:path>
            </a:pathLst>
          </a:custGeom>
          <a:noFill/>
          <a:ln w="57150">
            <a:solidFill>
              <a:srgbClr val="EAD5A7"/>
            </a:solidFill>
            <a:extLst>
              <a:ext uri="{C807C97D-BFC1-408E-A445-0C87EB9F89A2}">
                <ask:lineSketchStyleProps xmlns:ask="http://schemas.microsoft.com/office/drawing/2018/sketchyshapes" sd="3877342969">
                  <a:prstGeom prst="rect">
                    <a:avLst/>
                  </a:prstGeom>
                  <ask:type>
                    <ask:lineSketchFreehand/>
                  </ask:type>
                </ask:lineSketchStyleProps>
              </a:ext>
            </a:extLst>
          </a:ln>
        </p:spPr>
        <p:txBody>
          <a:bodyPr wrap="square" rtlCol="0">
            <a:spAutoFit/>
          </a:bodyPr>
          <a:lstStyle/>
          <a:p>
            <a:pPr algn="ctr"/>
            <a:r>
              <a:rPr lang="en-US" sz="3600" b="1">
                <a:latin typeface="Arial" panose="020B0604020202020204" pitchFamily="34" charset="0"/>
                <a:cs typeface="Arial" panose="020B0604020202020204" pitchFamily="34" charset="0"/>
              </a:rPr>
              <a:t>D. 55%</a:t>
            </a:r>
          </a:p>
        </p:txBody>
      </p:sp>
      <p:pic>
        <p:nvPicPr>
          <p:cNvPr id="17" name="Graphic 16">
            <a:extLst>
              <a:ext uri="{FF2B5EF4-FFF2-40B4-BE49-F238E27FC236}">
                <a16:creationId xmlns:a16="http://schemas.microsoft.com/office/drawing/2014/main" id="{E50E2947-C7B2-41F1-92B8-8DBEA4AF245C}"/>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 r="-18368" b="49918"/>
          <a:stretch/>
        </p:blipFill>
        <p:spPr>
          <a:xfrm>
            <a:off x="197888" y="4247984"/>
            <a:ext cx="1983337" cy="2645923"/>
          </a:xfrm>
          <a:prstGeom prst="rect">
            <a:avLst/>
          </a:prstGeom>
        </p:spPr>
      </p:pic>
      <p:sp>
        <p:nvSpPr>
          <p:cNvPr id="18" name="TextBox 17">
            <a:extLst>
              <a:ext uri="{FF2B5EF4-FFF2-40B4-BE49-F238E27FC236}">
                <a16:creationId xmlns:a16="http://schemas.microsoft.com/office/drawing/2014/main" id="{764F057C-2815-4B9F-82AE-C465C1BECCF5}"/>
              </a:ext>
            </a:extLst>
          </p:cNvPr>
          <p:cNvSpPr txBox="1"/>
          <p:nvPr/>
        </p:nvSpPr>
        <p:spPr>
          <a:xfrm>
            <a:off x="1884362" y="5846928"/>
            <a:ext cx="9782176" cy="461665"/>
          </a:xfrm>
          <a:prstGeom prst="rect">
            <a:avLst/>
          </a:prstGeom>
          <a:solidFill>
            <a:schemeClr val="bg1"/>
          </a:solidFill>
        </p:spPr>
        <p:txBody>
          <a:bodyPr wrap="square" rtlCol="0">
            <a:spAutoFit/>
          </a:bodyPr>
          <a:lstStyle/>
          <a:p>
            <a:pPr algn="ctr"/>
            <a:r>
              <a:rPr lang="en-US" sz="2400" b="1" i="1" dirty="0" err="1">
                <a:latin typeface="Arial" panose="020B0604020202020204" pitchFamily="34" charset="0"/>
                <a:cs typeface="Arial" panose="020B0604020202020204" pitchFamily="34" charset="0"/>
              </a:rPr>
              <a:t>Số</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phần</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trăm</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gạo</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nếp</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cửa</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hàng</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bán</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được</a:t>
            </a:r>
            <a:r>
              <a:rPr lang="en-US" sz="2400" b="1" i="1" dirty="0">
                <a:latin typeface="Arial" panose="020B0604020202020204" pitchFamily="34" charset="0"/>
                <a:cs typeface="Arial" panose="020B0604020202020204" pitchFamily="34" charset="0"/>
              </a:rPr>
              <a:t>  : 100% - 65% = 35%</a:t>
            </a:r>
          </a:p>
        </p:txBody>
      </p:sp>
    </p:spTree>
    <p:extLst>
      <p:ext uri="{BB962C8B-B14F-4D97-AF65-F5344CB8AC3E}">
        <p14:creationId xmlns:p14="http://schemas.microsoft.com/office/powerpoint/2010/main" val="23812295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3" presetClass="exit" presetSubtype="32" fill="hold" grpId="1" nodeType="clickEffect">
                                  <p:stCondLst>
                                    <p:cond delay="0"/>
                                  </p:stCondLst>
                                  <p:childTnLst>
                                    <p:anim calcmode="lin" valueType="num">
                                      <p:cBhvr>
                                        <p:cTn id="23" dur="500"/>
                                        <p:tgtEl>
                                          <p:spTgt spid="12"/>
                                        </p:tgtEl>
                                        <p:attrNameLst>
                                          <p:attrName>ppt_w</p:attrName>
                                        </p:attrNameLst>
                                      </p:cBhvr>
                                      <p:tavLst>
                                        <p:tav tm="0">
                                          <p:val>
                                            <p:strVal val="ppt_w"/>
                                          </p:val>
                                        </p:tav>
                                        <p:tav tm="100000">
                                          <p:val>
                                            <p:fltVal val="0"/>
                                          </p:val>
                                        </p:tav>
                                      </p:tavLst>
                                    </p:anim>
                                    <p:anim calcmode="lin" valueType="num">
                                      <p:cBhvr>
                                        <p:cTn id="24" dur="500"/>
                                        <p:tgtEl>
                                          <p:spTgt spid="12"/>
                                        </p:tgtEl>
                                        <p:attrNameLst>
                                          <p:attrName>ppt_h</p:attrName>
                                        </p:attrNameLst>
                                      </p:cBhvr>
                                      <p:tavLst>
                                        <p:tav tm="0">
                                          <p:val>
                                            <p:strVal val="ppt_h"/>
                                          </p:val>
                                        </p:tav>
                                        <p:tav tm="100000">
                                          <p:val>
                                            <p:fltVal val="0"/>
                                          </p:val>
                                        </p:tav>
                                      </p:tavLst>
                                    </p:anim>
                                    <p:set>
                                      <p:cBhvr>
                                        <p:cTn id="25" dur="1" fill="hold">
                                          <p:stCondLst>
                                            <p:cond delay="499"/>
                                          </p:stCondLst>
                                        </p:cTn>
                                        <p:tgtEl>
                                          <p:spTgt spid="12"/>
                                        </p:tgtEl>
                                        <p:attrNameLst>
                                          <p:attrName>style.visibility</p:attrName>
                                        </p:attrNameLst>
                                      </p:cBhvr>
                                      <p:to>
                                        <p:strVal val="hidden"/>
                                      </p:to>
                                    </p:set>
                                  </p:childTnLst>
                                </p:cTn>
                              </p:par>
                              <p:par>
                                <p:cTn id="26" presetID="23" presetClass="exit" presetSubtype="32" fill="hold" grpId="1" nodeType="withEffect">
                                  <p:stCondLst>
                                    <p:cond delay="0"/>
                                  </p:stCondLst>
                                  <p:childTnLst>
                                    <p:anim calcmode="lin" valueType="num">
                                      <p:cBhvr>
                                        <p:cTn id="27" dur="500"/>
                                        <p:tgtEl>
                                          <p:spTgt spid="14"/>
                                        </p:tgtEl>
                                        <p:attrNameLst>
                                          <p:attrName>ppt_w</p:attrName>
                                        </p:attrNameLst>
                                      </p:cBhvr>
                                      <p:tavLst>
                                        <p:tav tm="0">
                                          <p:val>
                                            <p:strVal val="ppt_w"/>
                                          </p:val>
                                        </p:tav>
                                        <p:tav tm="100000">
                                          <p:val>
                                            <p:fltVal val="0"/>
                                          </p:val>
                                        </p:tav>
                                      </p:tavLst>
                                    </p:anim>
                                    <p:anim calcmode="lin" valueType="num">
                                      <p:cBhvr>
                                        <p:cTn id="28" dur="500"/>
                                        <p:tgtEl>
                                          <p:spTgt spid="14"/>
                                        </p:tgtEl>
                                        <p:attrNameLst>
                                          <p:attrName>ppt_h</p:attrName>
                                        </p:attrNameLst>
                                      </p:cBhvr>
                                      <p:tavLst>
                                        <p:tav tm="0">
                                          <p:val>
                                            <p:strVal val="ppt_h"/>
                                          </p:val>
                                        </p:tav>
                                        <p:tav tm="100000">
                                          <p:val>
                                            <p:fltVal val="0"/>
                                          </p:val>
                                        </p:tav>
                                      </p:tavLst>
                                    </p:anim>
                                    <p:set>
                                      <p:cBhvr>
                                        <p:cTn id="29" dur="1" fill="hold">
                                          <p:stCondLst>
                                            <p:cond delay="499"/>
                                          </p:stCondLst>
                                        </p:cTn>
                                        <p:tgtEl>
                                          <p:spTgt spid="14"/>
                                        </p:tgtEl>
                                        <p:attrNameLst>
                                          <p:attrName>style.visibility</p:attrName>
                                        </p:attrNameLst>
                                      </p:cBhvr>
                                      <p:to>
                                        <p:strVal val="hidden"/>
                                      </p:to>
                                    </p:set>
                                  </p:childTnLst>
                                </p:cTn>
                              </p:par>
                              <p:par>
                                <p:cTn id="30" presetID="23" presetClass="exit" presetSubtype="32" fill="hold" grpId="1" nodeType="withEffect">
                                  <p:stCondLst>
                                    <p:cond delay="0"/>
                                  </p:stCondLst>
                                  <p:childTnLst>
                                    <p:anim calcmode="lin" valueType="num">
                                      <p:cBhvr>
                                        <p:cTn id="31" dur="500"/>
                                        <p:tgtEl>
                                          <p:spTgt spid="15"/>
                                        </p:tgtEl>
                                        <p:attrNameLst>
                                          <p:attrName>ppt_w</p:attrName>
                                        </p:attrNameLst>
                                      </p:cBhvr>
                                      <p:tavLst>
                                        <p:tav tm="0">
                                          <p:val>
                                            <p:strVal val="ppt_w"/>
                                          </p:val>
                                        </p:tav>
                                        <p:tav tm="100000">
                                          <p:val>
                                            <p:fltVal val="0"/>
                                          </p:val>
                                        </p:tav>
                                      </p:tavLst>
                                    </p:anim>
                                    <p:anim calcmode="lin" valueType="num">
                                      <p:cBhvr>
                                        <p:cTn id="32" dur="500"/>
                                        <p:tgtEl>
                                          <p:spTgt spid="15"/>
                                        </p:tgtEl>
                                        <p:attrNameLst>
                                          <p:attrName>ppt_h</p:attrName>
                                        </p:attrNameLst>
                                      </p:cBhvr>
                                      <p:tavLst>
                                        <p:tav tm="0">
                                          <p:val>
                                            <p:strVal val="ppt_h"/>
                                          </p:val>
                                        </p:tav>
                                        <p:tav tm="100000">
                                          <p:val>
                                            <p:fltVal val="0"/>
                                          </p:val>
                                        </p:tav>
                                      </p:tavLst>
                                    </p:anim>
                                    <p:set>
                                      <p:cBhvr>
                                        <p:cTn id="33" dur="1" fill="hold">
                                          <p:stCondLst>
                                            <p:cond delay="499"/>
                                          </p:stCondLst>
                                        </p:cTn>
                                        <p:tgtEl>
                                          <p:spTgt spid="15"/>
                                        </p:tgtEl>
                                        <p:attrNameLst>
                                          <p:attrName>style.visibility</p:attrName>
                                        </p:attrNameLst>
                                      </p:cBhvr>
                                      <p:to>
                                        <p:strVal val="hidden"/>
                                      </p:to>
                                    </p:set>
                                  </p:childTnLst>
                                </p:cTn>
                              </p:par>
                              <p:par>
                                <p:cTn id="34" presetID="42" presetClass="path" presetSubtype="0" accel="50000" decel="50000" fill="hold" grpId="1" nodeType="withEffect">
                                  <p:stCondLst>
                                    <p:cond delay="0"/>
                                  </p:stCondLst>
                                  <p:childTnLst>
                                    <p:animMotion origin="layout" path="M 2.08333E-6 4.44444E-6 L -0.1388 0.07453 " pathEditMode="relative" rAng="0" ptsTypes="AA">
                                      <p:cBhvr>
                                        <p:cTn id="35" dur="2000" fill="hold"/>
                                        <p:tgtEl>
                                          <p:spTgt spid="13"/>
                                        </p:tgtEl>
                                        <p:attrNameLst>
                                          <p:attrName>ppt_x</p:attrName>
                                          <p:attrName>ppt_y</p:attrName>
                                        </p:attrNameLst>
                                      </p:cBhvr>
                                      <p:rCtr x="-6940" y="3727"/>
                                    </p:animMotion>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par>
                                <p:cTn id="41" presetID="10"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2" grpId="1" animBg="1"/>
      <p:bldP spid="13" grpId="0" animBg="1"/>
      <p:bldP spid="13" grpId="1" animBg="1"/>
      <p:bldP spid="14" grpId="0" animBg="1"/>
      <p:bldP spid="14" grpId="1" animBg="1"/>
      <p:bldP spid="15" grpId="0" animBg="1"/>
      <p:bldP spid="15" grpId="1" animBg="1"/>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90912CF-D928-4EA8-BD0E-4DB60BEA7506}"/>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D8DEA0B3-C315-4A92-841A-B4CCEC6B7C85}"/>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DFDC2B39-5724-47E9-98AA-C40AAD34C9C3}"/>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0EDA043E-EE11-4DF6-911B-3E6AA5368145}"/>
              </a:ext>
            </a:extLst>
          </p:cNvPr>
          <p:cNvSpPr txBox="1"/>
          <p:nvPr/>
        </p:nvSpPr>
        <p:spPr>
          <a:xfrm>
            <a:off x="657225" y="628650"/>
            <a:ext cx="10820400" cy="1077218"/>
          </a:xfrm>
          <a:prstGeom prst="rect">
            <a:avLst/>
          </a:prstGeom>
          <a:noFill/>
        </p:spPr>
        <p:txBody>
          <a:bodyPr wrap="square" rtlCol="0">
            <a:spAutoFit/>
          </a:bodyPr>
          <a:lstStyle/>
          <a:p>
            <a:pPr algn="just"/>
            <a:r>
              <a:rPr lang="en-US" sz="3200" i="1">
                <a:latin typeface="Arial" panose="020B0604020202020204" pitchFamily="34" charset="0"/>
                <a:cs typeface="Arial" panose="020B0604020202020204" pitchFamily="34" charset="0"/>
              </a:rPr>
              <a:t>Biểu đồ hình quạt sau cho biết tỉ số phần trăm các loại gạo bán ra của một cửa hàng trong một tháng:</a:t>
            </a:r>
          </a:p>
        </p:txBody>
      </p:sp>
      <p:graphicFrame>
        <p:nvGraphicFramePr>
          <p:cNvPr id="6" name="Chart 5">
            <a:extLst>
              <a:ext uri="{FF2B5EF4-FFF2-40B4-BE49-F238E27FC236}">
                <a16:creationId xmlns:a16="http://schemas.microsoft.com/office/drawing/2014/main" id="{69846617-BCE6-422B-9384-E329B2D29717}"/>
              </a:ext>
            </a:extLst>
          </p:cNvPr>
          <p:cNvGraphicFramePr/>
          <p:nvPr>
            <p:extLst>
              <p:ext uri="{D42A27DB-BD31-4B8C-83A1-F6EECF244321}">
                <p14:modId xmlns:p14="http://schemas.microsoft.com/office/powerpoint/2010/main" val="2297792576"/>
              </p:ext>
            </p:extLst>
          </p:nvPr>
        </p:nvGraphicFramePr>
        <p:xfrm>
          <a:off x="7023100" y="2015067"/>
          <a:ext cx="5054600" cy="3369734"/>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6A919D01-F9DF-4D19-8440-7FB849B01F57}"/>
              </a:ext>
            </a:extLst>
          </p:cNvPr>
          <p:cNvSpPr txBox="1"/>
          <p:nvPr/>
        </p:nvSpPr>
        <p:spPr>
          <a:xfrm>
            <a:off x="7715250" y="3641986"/>
            <a:ext cx="2171700" cy="830997"/>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Gạo tẻ</a:t>
            </a:r>
          </a:p>
          <a:p>
            <a:pPr algn="ctr"/>
            <a:r>
              <a:rPr lang="en-US" sz="2400">
                <a:latin typeface="Arial" panose="020B0604020202020204" pitchFamily="34" charset="0"/>
                <a:cs typeface="Arial" panose="020B0604020202020204" pitchFamily="34" charset="0"/>
              </a:rPr>
              <a:t>65%</a:t>
            </a:r>
          </a:p>
        </p:txBody>
      </p:sp>
      <p:sp>
        <p:nvSpPr>
          <p:cNvPr id="8" name="TextBox 7">
            <a:extLst>
              <a:ext uri="{FF2B5EF4-FFF2-40B4-BE49-F238E27FC236}">
                <a16:creationId xmlns:a16="http://schemas.microsoft.com/office/drawing/2014/main" id="{958FC830-61DA-4DC8-9AAC-7AF14E6EB6C5}"/>
              </a:ext>
            </a:extLst>
          </p:cNvPr>
          <p:cNvSpPr txBox="1"/>
          <p:nvPr/>
        </p:nvSpPr>
        <p:spPr>
          <a:xfrm>
            <a:off x="9493250" y="3000637"/>
            <a:ext cx="1593850" cy="830997"/>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Gạo nếp 35%</a:t>
            </a:r>
          </a:p>
        </p:txBody>
      </p:sp>
      <p:sp>
        <p:nvSpPr>
          <p:cNvPr id="9" name="TextBox 8">
            <a:extLst>
              <a:ext uri="{FF2B5EF4-FFF2-40B4-BE49-F238E27FC236}">
                <a16:creationId xmlns:a16="http://schemas.microsoft.com/office/drawing/2014/main" id="{1F212361-942E-48D3-A74E-258C60F4CE19}"/>
              </a:ext>
            </a:extLst>
          </p:cNvPr>
          <p:cNvSpPr txBox="1"/>
          <p:nvPr/>
        </p:nvSpPr>
        <p:spPr>
          <a:xfrm>
            <a:off x="838200" y="2066032"/>
            <a:ext cx="6413500" cy="1384995"/>
          </a:xfrm>
          <a:prstGeom prst="rect">
            <a:avLst/>
          </a:prstGeom>
          <a:solidFill>
            <a:srgbClr val="EAD5A7"/>
          </a:solidFill>
        </p:spPr>
        <p:txBody>
          <a:bodyPr wrap="square" rtlCol="0">
            <a:spAutoFit/>
          </a:bodyPr>
          <a:lstStyle/>
          <a:p>
            <a:pPr algn="ctr"/>
            <a:r>
              <a:rPr lang="en-US" sz="2800">
                <a:latin typeface="Arial" panose="020B0604020202020204" pitchFamily="34" charset="0"/>
                <a:cs typeface="Arial" panose="020B0604020202020204" pitchFamily="34" charset="0"/>
              </a:rPr>
              <a:t>Biết số gạo nếp bán được là 42 kg. Tổng số gạo cửa hàng bán được là bao nhiêu ki – lô – gam?</a:t>
            </a:r>
          </a:p>
        </p:txBody>
      </p:sp>
      <p:sp>
        <p:nvSpPr>
          <p:cNvPr id="10" name="TextBox 9">
            <a:extLst>
              <a:ext uri="{FF2B5EF4-FFF2-40B4-BE49-F238E27FC236}">
                <a16:creationId xmlns:a16="http://schemas.microsoft.com/office/drawing/2014/main" id="{1D2E7E80-9BBB-4735-A867-5D2FE11D7BEB}"/>
              </a:ext>
            </a:extLst>
          </p:cNvPr>
          <p:cNvSpPr txBox="1"/>
          <p:nvPr/>
        </p:nvSpPr>
        <p:spPr>
          <a:xfrm>
            <a:off x="822325" y="3736384"/>
            <a:ext cx="2952750" cy="646331"/>
          </a:xfrm>
          <a:custGeom>
            <a:avLst/>
            <a:gdLst>
              <a:gd name="connsiteX0" fmla="*/ 0 w 2952750"/>
              <a:gd name="connsiteY0" fmla="*/ 0 h 646331"/>
              <a:gd name="connsiteX1" fmla="*/ 561023 w 2952750"/>
              <a:gd name="connsiteY1" fmla="*/ 0 h 646331"/>
              <a:gd name="connsiteX2" fmla="*/ 1151573 w 2952750"/>
              <a:gd name="connsiteY2" fmla="*/ 0 h 646331"/>
              <a:gd name="connsiteX3" fmla="*/ 1683068 w 2952750"/>
              <a:gd name="connsiteY3" fmla="*/ 0 h 646331"/>
              <a:gd name="connsiteX4" fmla="*/ 2244090 w 2952750"/>
              <a:gd name="connsiteY4" fmla="*/ 0 h 646331"/>
              <a:gd name="connsiteX5" fmla="*/ 2952750 w 2952750"/>
              <a:gd name="connsiteY5" fmla="*/ 0 h 646331"/>
              <a:gd name="connsiteX6" fmla="*/ 2952750 w 2952750"/>
              <a:gd name="connsiteY6" fmla="*/ 646331 h 646331"/>
              <a:gd name="connsiteX7" fmla="*/ 2450783 w 2952750"/>
              <a:gd name="connsiteY7" fmla="*/ 646331 h 646331"/>
              <a:gd name="connsiteX8" fmla="*/ 1801178 w 2952750"/>
              <a:gd name="connsiteY8" fmla="*/ 646331 h 646331"/>
              <a:gd name="connsiteX9" fmla="*/ 1240155 w 2952750"/>
              <a:gd name="connsiteY9" fmla="*/ 646331 h 646331"/>
              <a:gd name="connsiteX10" fmla="*/ 649605 w 2952750"/>
              <a:gd name="connsiteY10" fmla="*/ 646331 h 646331"/>
              <a:gd name="connsiteX11" fmla="*/ 0 w 2952750"/>
              <a:gd name="connsiteY11" fmla="*/ 646331 h 646331"/>
              <a:gd name="connsiteX12" fmla="*/ 0 w 295275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750" h="646331" extrusionOk="0">
                <a:moveTo>
                  <a:pt x="0" y="0"/>
                </a:moveTo>
                <a:cubicBezTo>
                  <a:pt x="226572" y="6283"/>
                  <a:pt x="413775" y="17430"/>
                  <a:pt x="561023" y="0"/>
                </a:cubicBezTo>
                <a:cubicBezTo>
                  <a:pt x="708271" y="-17430"/>
                  <a:pt x="923026" y="-11657"/>
                  <a:pt x="1151573" y="0"/>
                </a:cubicBezTo>
                <a:cubicBezTo>
                  <a:pt x="1380120" y="11657"/>
                  <a:pt x="1525528" y="21676"/>
                  <a:pt x="1683068" y="0"/>
                </a:cubicBezTo>
                <a:cubicBezTo>
                  <a:pt x="1840609" y="-21676"/>
                  <a:pt x="2013975" y="21024"/>
                  <a:pt x="2244090" y="0"/>
                </a:cubicBezTo>
                <a:cubicBezTo>
                  <a:pt x="2474205" y="-21024"/>
                  <a:pt x="2806563" y="-14836"/>
                  <a:pt x="2952750" y="0"/>
                </a:cubicBezTo>
                <a:cubicBezTo>
                  <a:pt x="2948735" y="152860"/>
                  <a:pt x="2964431" y="428638"/>
                  <a:pt x="2952750" y="646331"/>
                </a:cubicBezTo>
                <a:cubicBezTo>
                  <a:pt x="2703202" y="623492"/>
                  <a:pt x="2583447" y="625712"/>
                  <a:pt x="2450783" y="646331"/>
                </a:cubicBezTo>
                <a:cubicBezTo>
                  <a:pt x="2318119" y="666950"/>
                  <a:pt x="2076846" y="651308"/>
                  <a:pt x="1801178" y="646331"/>
                </a:cubicBezTo>
                <a:cubicBezTo>
                  <a:pt x="1525511" y="641354"/>
                  <a:pt x="1477581" y="666604"/>
                  <a:pt x="1240155" y="646331"/>
                </a:cubicBezTo>
                <a:cubicBezTo>
                  <a:pt x="1002729" y="626058"/>
                  <a:pt x="893219" y="666538"/>
                  <a:pt x="649605" y="646331"/>
                </a:cubicBezTo>
                <a:cubicBezTo>
                  <a:pt x="405991" y="626125"/>
                  <a:pt x="202575" y="640169"/>
                  <a:pt x="0" y="646331"/>
                </a:cubicBezTo>
                <a:cubicBezTo>
                  <a:pt x="-11911" y="430872"/>
                  <a:pt x="-5446" y="247986"/>
                  <a:pt x="0" y="0"/>
                </a:cubicBezTo>
                <a:close/>
              </a:path>
            </a:pathLst>
          </a:custGeom>
          <a:noFill/>
          <a:ln w="57150">
            <a:solidFill>
              <a:srgbClr val="EAD5A7"/>
            </a:solidFill>
            <a:extLst>
              <a:ext uri="{C807C97D-BFC1-408E-A445-0C87EB9F89A2}">
                <ask:lineSketchStyleProps xmlns:ask="http://schemas.microsoft.com/office/drawing/2018/sketchyshapes" sd="3877342969">
                  <a:prstGeom prst="rect">
                    <a:avLst/>
                  </a:prstGeom>
                  <ask:type>
                    <ask:lineSketchFreehand/>
                  </ask:type>
                </ask:lineSketchStyleProps>
              </a:ext>
            </a:extLst>
          </a:ln>
        </p:spPr>
        <p:txBody>
          <a:bodyPr wrap="square" rtlCol="0">
            <a:spAutoFit/>
          </a:bodyPr>
          <a:lstStyle/>
          <a:p>
            <a:pPr algn="ctr"/>
            <a:r>
              <a:rPr lang="en-US" sz="3600" b="1">
                <a:latin typeface="Arial" panose="020B0604020202020204" pitchFamily="34" charset="0"/>
                <a:cs typeface="Arial" panose="020B0604020202020204" pitchFamily="34" charset="0"/>
              </a:rPr>
              <a:t>A. 68 kg</a:t>
            </a:r>
          </a:p>
        </p:txBody>
      </p:sp>
      <p:sp>
        <p:nvSpPr>
          <p:cNvPr id="11" name="TextBox 10">
            <a:extLst>
              <a:ext uri="{FF2B5EF4-FFF2-40B4-BE49-F238E27FC236}">
                <a16:creationId xmlns:a16="http://schemas.microsoft.com/office/drawing/2014/main" id="{2C4DD715-5A10-4057-B626-69B22C2423A8}"/>
              </a:ext>
            </a:extLst>
          </p:cNvPr>
          <p:cNvSpPr txBox="1"/>
          <p:nvPr/>
        </p:nvSpPr>
        <p:spPr>
          <a:xfrm>
            <a:off x="4283075" y="3745648"/>
            <a:ext cx="2952750" cy="646331"/>
          </a:xfrm>
          <a:custGeom>
            <a:avLst/>
            <a:gdLst>
              <a:gd name="connsiteX0" fmla="*/ 0 w 2952750"/>
              <a:gd name="connsiteY0" fmla="*/ 0 h 646331"/>
              <a:gd name="connsiteX1" fmla="*/ 561023 w 2952750"/>
              <a:gd name="connsiteY1" fmla="*/ 0 h 646331"/>
              <a:gd name="connsiteX2" fmla="*/ 1151573 w 2952750"/>
              <a:gd name="connsiteY2" fmla="*/ 0 h 646331"/>
              <a:gd name="connsiteX3" fmla="*/ 1683068 w 2952750"/>
              <a:gd name="connsiteY3" fmla="*/ 0 h 646331"/>
              <a:gd name="connsiteX4" fmla="*/ 2244090 w 2952750"/>
              <a:gd name="connsiteY4" fmla="*/ 0 h 646331"/>
              <a:gd name="connsiteX5" fmla="*/ 2952750 w 2952750"/>
              <a:gd name="connsiteY5" fmla="*/ 0 h 646331"/>
              <a:gd name="connsiteX6" fmla="*/ 2952750 w 2952750"/>
              <a:gd name="connsiteY6" fmla="*/ 646331 h 646331"/>
              <a:gd name="connsiteX7" fmla="*/ 2450783 w 2952750"/>
              <a:gd name="connsiteY7" fmla="*/ 646331 h 646331"/>
              <a:gd name="connsiteX8" fmla="*/ 1801178 w 2952750"/>
              <a:gd name="connsiteY8" fmla="*/ 646331 h 646331"/>
              <a:gd name="connsiteX9" fmla="*/ 1240155 w 2952750"/>
              <a:gd name="connsiteY9" fmla="*/ 646331 h 646331"/>
              <a:gd name="connsiteX10" fmla="*/ 649605 w 2952750"/>
              <a:gd name="connsiteY10" fmla="*/ 646331 h 646331"/>
              <a:gd name="connsiteX11" fmla="*/ 0 w 2952750"/>
              <a:gd name="connsiteY11" fmla="*/ 646331 h 646331"/>
              <a:gd name="connsiteX12" fmla="*/ 0 w 295275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750" h="646331" extrusionOk="0">
                <a:moveTo>
                  <a:pt x="0" y="0"/>
                </a:moveTo>
                <a:cubicBezTo>
                  <a:pt x="226572" y="6283"/>
                  <a:pt x="413775" y="17430"/>
                  <a:pt x="561023" y="0"/>
                </a:cubicBezTo>
                <a:cubicBezTo>
                  <a:pt x="708271" y="-17430"/>
                  <a:pt x="923026" y="-11657"/>
                  <a:pt x="1151573" y="0"/>
                </a:cubicBezTo>
                <a:cubicBezTo>
                  <a:pt x="1380120" y="11657"/>
                  <a:pt x="1525528" y="21676"/>
                  <a:pt x="1683068" y="0"/>
                </a:cubicBezTo>
                <a:cubicBezTo>
                  <a:pt x="1840609" y="-21676"/>
                  <a:pt x="2013975" y="21024"/>
                  <a:pt x="2244090" y="0"/>
                </a:cubicBezTo>
                <a:cubicBezTo>
                  <a:pt x="2474205" y="-21024"/>
                  <a:pt x="2806563" y="-14836"/>
                  <a:pt x="2952750" y="0"/>
                </a:cubicBezTo>
                <a:cubicBezTo>
                  <a:pt x="2948735" y="152860"/>
                  <a:pt x="2964431" y="428638"/>
                  <a:pt x="2952750" y="646331"/>
                </a:cubicBezTo>
                <a:cubicBezTo>
                  <a:pt x="2703202" y="623492"/>
                  <a:pt x="2583447" y="625712"/>
                  <a:pt x="2450783" y="646331"/>
                </a:cubicBezTo>
                <a:cubicBezTo>
                  <a:pt x="2318119" y="666950"/>
                  <a:pt x="2076846" y="651308"/>
                  <a:pt x="1801178" y="646331"/>
                </a:cubicBezTo>
                <a:cubicBezTo>
                  <a:pt x="1525511" y="641354"/>
                  <a:pt x="1477581" y="666604"/>
                  <a:pt x="1240155" y="646331"/>
                </a:cubicBezTo>
                <a:cubicBezTo>
                  <a:pt x="1002729" y="626058"/>
                  <a:pt x="893219" y="666538"/>
                  <a:pt x="649605" y="646331"/>
                </a:cubicBezTo>
                <a:cubicBezTo>
                  <a:pt x="405991" y="626125"/>
                  <a:pt x="202575" y="640169"/>
                  <a:pt x="0" y="646331"/>
                </a:cubicBezTo>
                <a:cubicBezTo>
                  <a:pt x="-11911" y="430872"/>
                  <a:pt x="-5446" y="247986"/>
                  <a:pt x="0" y="0"/>
                </a:cubicBezTo>
                <a:close/>
              </a:path>
            </a:pathLst>
          </a:custGeom>
          <a:noFill/>
          <a:ln w="57150">
            <a:solidFill>
              <a:srgbClr val="EAD5A7"/>
            </a:solidFill>
            <a:extLst>
              <a:ext uri="{C807C97D-BFC1-408E-A445-0C87EB9F89A2}">
                <ask:lineSketchStyleProps xmlns:ask="http://schemas.microsoft.com/office/drawing/2018/sketchyshapes" sd="3877342969">
                  <a:prstGeom prst="rect">
                    <a:avLst/>
                  </a:prstGeom>
                  <ask:type>
                    <ask:lineSketchFreehand/>
                  </ask:type>
                </ask:lineSketchStyleProps>
              </a:ext>
            </a:extLst>
          </a:ln>
        </p:spPr>
        <p:txBody>
          <a:bodyPr wrap="square" rtlCol="0">
            <a:spAutoFit/>
          </a:bodyPr>
          <a:lstStyle/>
          <a:p>
            <a:pPr algn="ctr"/>
            <a:r>
              <a:rPr lang="en-US" sz="3600" b="1">
                <a:latin typeface="Arial" panose="020B0604020202020204" pitchFamily="34" charset="0"/>
                <a:cs typeface="Arial" panose="020B0604020202020204" pitchFamily="34" charset="0"/>
              </a:rPr>
              <a:t>B. 78 kg</a:t>
            </a:r>
          </a:p>
        </p:txBody>
      </p:sp>
      <p:sp>
        <p:nvSpPr>
          <p:cNvPr id="12" name="TextBox 11">
            <a:extLst>
              <a:ext uri="{FF2B5EF4-FFF2-40B4-BE49-F238E27FC236}">
                <a16:creationId xmlns:a16="http://schemas.microsoft.com/office/drawing/2014/main" id="{62F1D378-3926-4687-A88F-0F402522CED8}"/>
              </a:ext>
            </a:extLst>
          </p:cNvPr>
          <p:cNvSpPr txBox="1"/>
          <p:nvPr/>
        </p:nvSpPr>
        <p:spPr>
          <a:xfrm>
            <a:off x="838200" y="4559248"/>
            <a:ext cx="2952750" cy="646331"/>
          </a:xfrm>
          <a:custGeom>
            <a:avLst/>
            <a:gdLst>
              <a:gd name="connsiteX0" fmla="*/ 0 w 2952750"/>
              <a:gd name="connsiteY0" fmla="*/ 0 h 646331"/>
              <a:gd name="connsiteX1" fmla="*/ 561023 w 2952750"/>
              <a:gd name="connsiteY1" fmla="*/ 0 h 646331"/>
              <a:gd name="connsiteX2" fmla="*/ 1151573 w 2952750"/>
              <a:gd name="connsiteY2" fmla="*/ 0 h 646331"/>
              <a:gd name="connsiteX3" fmla="*/ 1683068 w 2952750"/>
              <a:gd name="connsiteY3" fmla="*/ 0 h 646331"/>
              <a:gd name="connsiteX4" fmla="*/ 2244090 w 2952750"/>
              <a:gd name="connsiteY4" fmla="*/ 0 h 646331"/>
              <a:gd name="connsiteX5" fmla="*/ 2952750 w 2952750"/>
              <a:gd name="connsiteY5" fmla="*/ 0 h 646331"/>
              <a:gd name="connsiteX6" fmla="*/ 2952750 w 2952750"/>
              <a:gd name="connsiteY6" fmla="*/ 646331 h 646331"/>
              <a:gd name="connsiteX7" fmla="*/ 2450783 w 2952750"/>
              <a:gd name="connsiteY7" fmla="*/ 646331 h 646331"/>
              <a:gd name="connsiteX8" fmla="*/ 1801178 w 2952750"/>
              <a:gd name="connsiteY8" fmla="*/ 646331 h 646331"/>
              <a:gd name="connsiteX9" fmla="*/ 1240155 w 2952750"/>
              <a:gd name="connsiteY9" fmla="*/ 646331 h 646331"/>
              <a:gd name="connsiteX10" fmla="*/ 649605 w 2952750"/>
              <a:gd name="connsiteY10" fmla="*/ 646331 h 646331"/>
              <a:gd name="connsiteX11" fmla="*/ 0 w 2952750"/>
              <a:gd name="connsiteY11" fmla="*/ 646331 h 646331"/>
              <a:gd name="connsiteX12" fmla="*/ 0 w 295275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750" h="646331" extrusionOk="0">
                <a:moveTo>
                  <a:pt x="0" y="0"/>
                </a:moveTo>
                <a:cubicBezTo>
                  <a:pt x="226572" y="6283"/>
                  <a:pt x="413775" y="17430"/>
                  <a:pt x="561023" y="0"/>
                </a:cubicBezTo>
                <a:cubicBezTo>
                  <a:pt x="708271" y="-17430"/>
                  <a:pt x="923026" y="-11657"/>
                  <a:pt x="1151573" y="0"/>
                </a:cubicBezTo>
                <a:cubicBezTo>
                  <a:pt x="1380120" y="11657"/>
                  <a:pt x="1525528" y="21676"/>
                  <a:pt x="1683068" y="0"/>
                </a:cubicBezTo>
                <a:cubicBezTo>
                  <a:pt x="1840609" y="-21676"/>
                  <a:pt x="2013975" y="21024"/>
                  <a:pt x="2244090" y="0"/>
                </a:cubicBezTo>
                <a:cubicBezTo>
                  <a:pt x="2474205" y="-21024"/>
                  <a:pt x="2806563" y="-14836"/>
                  <a:pt x="2952750" y="0"/>
                </a:cubicBezTo>
                <a:cubicBezTo>
                  <a:pt x="2948735" y="152860"/>
                  <a:pt x="2964431" y="428638"/>
                  <a:pt x="2952750" y="646331"/>
                </a:cubicBezTo>
                <a:cubicBezTo>
                  <a:pt x="2703202" y="623492"/>
                  <a:pt x="2583447" y="625712"/>
                  <a:pt x="2450783" y="646331"/>
                </a:cubicBezTo>
                <a:cubicBezTo>
                  <a:pt x="2318119" y="666950"/>
                  <a:pt x="2076846" y="651308"/>
                  <a:pt x="1801178" y="646331"/>
                </a:cubicBezTo>
                <a:cubicBezTo>
                  <a:pt x="1525511" y="641354"/>
                  <a:pt x="1477581" y="666604"/>
                  <a:pt x="1240155" y="646331"/>
                </a:cubicBezTo>
                <a:cubicBezTo>
                  <a:pt x="1002729" y="626058"/>
                  <a:pt x="893219" y="666538"/>
                  <a:pt x="649605" y="646331"/>
                </a:cubicBezTo>
                <a:cubicBezTo>
                  <a:pt x="405991" y="626125"/>
                  <a:pt x="202575" y="640169"/>
                  <a:pt x="0" y="646331"/>
                </a:cubicBezTo>
                <a:cubicBezTo>
                  <a:pt x="-11911" y="430872"/>
                  <a:pt x="-5446" y="247986"/>
                  <a:pt x="0" y="0"/>
                </a:cubicBezTo>
                <a:close/>
              </a:path>
            </a:pathLst>
          </a:custGeom>
          <a:noFill/>
          <a:ln w="57150">
            <a:solidFill>
              <a:srgbClr val="EAD5A7"/>
            </a:solidFill>
            <a:extLst>
              <a:ext uri="{C807C97D-BFC1-408E-A445-0C87EB9F89A2}">
                <ask:lineSketchStyleProps xmlns:ask="http://schemas.microsoft.com/office/drawing/2018/sketchyshapes" sd="3877342969">
                  <a:prstGeom prst="rect">
                    <a:avLst/>
                  </a:prstGeom>
                  <ask:type>
                    <ask:lineSketchFreehand/>
                  </ask:type>
                </ask:lineSketchStyleProps>
              </a:ext>
            </a:extLst>
          </a:ln>
        </p:spPr>
        <p:txBody>
          <a:bodyPr wrap="square" rtlCol="0">
            <a:spAutoFit/>
          </a:bodyPr>
          <a:lstStyle/>
          <a:p>
            <a:pPr algn="ctr"/>
            <a:r>
              <a:rPr lang="en-US" sz="3600" b="1">
                <a:latin typeface="Arial" panose="020B0604020202020204" pitchFamily="34" charset="0"/>
                <a:cs typeface="Arial" panose="020B0604020202020204" pitchFamily="34" charset="0"/>
              </a:rPr>
              <a:t>C. 100 kg</a:t>
            </a:r>
          </a:p>
        </p:txBody>
      </p:sp>
      <p:sp>
        <p:nvSpPr>
          <p:cNvPr id="13" name="TextBox 12">
            <a:extLst>
              <a:ext uri="{FF2B5EF4-FFF2-40B4-BE49-F238E27FC236}">
                <a16:creationId xmlns:a16="http://schemas.microsoft.com/office/drawing/2014/main" id="{3FB33EFD-2BCB-47CF-AC81-8AD75EF9F09B}"/>
              </a:ext>
            </a:extLst>
          </p:cNvPr>
          <p:cNvSpPr txBox="1"/>
          <p:nvPr/>
        </p:nvSpPr>
        <p:spPr>
          <a:xfrm>
            <a:off x="4298950" y="4568512"/>
            <a:ext cx="2952750" cy="646331"/>
          </a:xfrm>
          <a:custGeom>
            <a:avLst/>
            <a:gdLst>
              <a:gd name="connsiteX0" fmla="*/ 0 w 2952750"/>
              <a:gd name="connsiteY0" fmla="*/ 0 h 646331"/>
              <a:gd name="connsiteX1" fmla="*/ 561023 w 2952750"/>
              <a:gd name="connsiteY1" fmla="*/ 0 h 646331"/>
              <a:gd name="connsiteX2" fmla="*/ 1151573 w 2952750"/>
              <a:gd name="connsiteY2" fmla="*/ 0 h 646331"/>
              <a:gd name="connsiteX3" fmla="*/ 1683068 w 2952750"/>
              <a:gd name="connsiteY3" fmla="*/ 0 h 646331"/>
              <a:gd name="connsiteX4" fmla="*/ 2244090 w 2952750"/>
              <a:gd name="connsiteY4" fmla="*/ 0 h 646331"/>
              <a:gd name="connsiteX5" fmla="*/ 2952750 w 2952750"/>
              <a:gd name="connsiteY5" fmla="*/ 0 h 646331"/>
              <a:gd name="connsiteX6" fmla="*/ 2952750 w 2952750"/>
              <a:gd name="connsiteY6" fmla="*/ 646331 h 646331"/>
              <a:gd name="connsiteX7" fmla="*/ 2450783 w 2952750"/>
              <a:gd name="connsiteY7" fmla="*/ 646331 h 646331"/>
              <a:gd name="connsiteX8" fmla="*/ 1801178 w 2952750"/>
              <a:gd name="connsiteY8" fmla="*/ 646331 h 646331"/>
              <a:gd name="connsiteX9" fmla="*/ 1240155 w 2952750"/>
              <a:gd name="connsiteY9" fmla="*/ 646331 h 646331"/>
              <a:gd name="connsiteX10" fmla="*/ 649605 w 2952750"/>
              <a:gd name="connsiteY10" fmla="*/ 646331 h 646331"/>
              <a:gd name="connsiteX11" fmla="*/ 0 w 2952750"/>
              <a:gd name="connsiteY11" fmla="*/ 646331 h 646331"/>
              <a:gd name="connsiteX12" fmla="*/ 0 w 295275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750" h="646331" extrusionOk="0">
                <a:moveTo>
                  <a:pt x="0" y="0"/>
                </a:moveTo>
                <a:cubicBezTo>
                  <a:pt x="226572" y="6283"/>
                  <a:pt x="413775" y="17430"/>
                  <a:pt x="561023" y="0"/>
                </a:cubicBezTo>
                <a:cubicBezTo>
                  <a:pt x="708271" y="-17430"/>
                  <a:pt x="923026" y="-11657"/>
                  <a:pt x="1151573" y="0"/>
                </a:cubicBezTo>
                <a:cubicBezTo>
                  <a:pt x="1380120" y="11657"/>
                  <a:pt x="1525528" y="21676"/>
                  <a:pt x="1683068" y="0"/>
                </a:cubicBezTo>
                <a:cubicBezTo>
                  <a:pt x="1840609" y="-21676"/>
                  <a:pt x="2013975" y="21024"/>
                  <a:pt x="2244090" y="0"/>
                </a:cubicBezTo>
                <a:cubicBezTo>
                  <a:pt x="2474205" y="-21024"/>
                  <a:pt x="2806563" y="-14836"/>
                  <a:pt x="2952750" y="0"/>
                </a:cubicBezTo>
                <a:cubicBezTo>
                  <a:pt x="2948735" y="152860"/>
                  <a:pt x="2964431" y="428638"/>
                  <a:pt x="2952750" y="646331"/>
                </a:cubicBezTo>
                <a:cubicBezTo>
                  <a:pt x="2703202" y="623492"/>
                  <a:pt x="2583447" y="625712"/>
                  <a:pt x="2450783" y="646331"/>
                </a:cubicBezTo>
                <a:cubicBezTo>
                  <a:pt x="2318119" y="666950"/>
                  <a:pt x="2076846" y="651308"/>
                  <a:pt x="1801178" y="646331"/>
                </a:cubicBezTo>
                <a:cubicBezTo>
                  <a:pt x="1525511" y="641354"/>
                  <a:pt x="1477581" y="666604"/>
                  <a:pt x="1240155" y="646331"/>
                </a:cubicBezTo>
                <a:cubicBezTo>
                  <a:pt x="1002729" y="626058"/>
                  <a:pt x="893219" y="666538"/>
                  <a:pt x="649605" y="646331"/>
                </a:cubicBezTo>
                <a:cubicBezTo>
                  <a:pt x="405991" y="626125"/>
                  <a:pt x="202575" y="640169"/>
                  <a:pt x="0" y="646331"/>
                </a:cubicBezTo>
                <a:cubicBezTo>
                  <a:pt x="-11911" y="430872"/>
                  <a:pt x="-5446" y="247986"/>
                  <a:pt x="0" y="0"/>
                </a:cubicBezTo>
                <a:close/>
              </a:path>
            </a:pathLst>
          </a:custGeom>
          <a:noFill/>
          <a:ln w="57150">
            <a:solidFill>
              <a:srgbClr val="EAD5A7"/>
            </a:solidFill>
            <a:extLst>
              <a:ext uri="{C807C97D-BFC1-408E-A445-0C87EB9F89A2}">
                <ask:lineSketchStyleProps xmlns:ask="http://schemas.microsoft.com/office/drawing/2018/sketchyshapes" sd="3877342969">
                  <a:prstGeom prst="rect">
                    <a:avLst/>
                  </a:prstGeom>
                  <ask:type>
                    <ask:lineSketchFreehand/>
                  </ask:type>
                </ask:lineSketchStyleProps>
              </a:ext>
            </a:extLst>
          </a:ln>
        </p:spPr>
        <p:txBody>
          <a:bodyPr wrap="square" rtlCol="0">
            <a:spAutoFit/>
          </a:bodyPr>
          <a:lstStyle/>
          <a:p>
            <a:pPr algn="ctr"/>
            <a:r>
              <a:rPr lang="en-US" sz="3600" b="1">
                <a:latin typeface="Arial" panose="020B0604020202020204" pitchFamily="34" charset="0"/>
                <a:cs typeface="Arial" panose="020B0604020202020204" pitchFamily="34" charset="0"/>
              </a:rPr>
              <a:t>D. 120 kg</a:t>
            </a:r>
          </a:p>
        </p:txBody>
      </p:sp>
      <p:pic>
        <p:nvPicPr>
          <p:cNvPr id="14" name="Graphic 13">
            <a:extLst>
              <a:ext uri="{FF2B5EF4-FFF2-40B4-BE49-F238E27FC236}">
                <a16:creationId xmlns:a16="http://schemas.microsoft.com/office/drawing/2014/main" id="{F9FCE9FD-3C24-4E09-8A68-8753FCEE2744}"/>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 r="-18368" b="49918"/>
          <a:stretch/>
        </p:blipFill>
        <p:spPr>
          <a:xfrm>
            <a:off x="197888" y="4247984"/>
            <a:ext cx="1983337" cy="2645923"/>
          </a:xfrm>
          <a:prstGeom prst="rect">
            <a:avLst/>
          </a:prstGeom>
        </p:spPr>
      </p:pic>
      <p:sp>
        <p:nvSpPr>
          <p:cNvPr id="15" name="TextBox 14">
            <a:extLst>
              <a:ext uri="{FF2B5EF4-FFF2-40B4-BE49-F238E27FC236}">
                <a16:creationId xmlns:a16="http://schemas.microsoft.com/office/drawing/2014/main" id="{90E7727D-E1DF-46D6-99D8-B1BE4CF96BA9}"/>
              </a:ext>
            </a:extLst>
          </p:cNvPr>
          <p:cNvSpPr txBox="1"/>
          <p:nvPr/>
        </p:nvSpPr>
        <p:spPr>
          <a:xfrm>
            <a:off x="1884362" y="5846928"/>
            <a:ext cx="9782176" cy="461665"/>
          </a:xfrm>
          <a:prstGeom prst="rect">
            <a:avLst/>
          </a:prstGeom>
          <a:solidFill>
            <a:schemeClr val="bg1"/>
          </a:solidFill>
        </p:spPr>
        <p:txBody>
          <a:bodyPr wrap="square" rtlCol="0">
            <a:spAutoFit/>
          </a:bodyPr>
          <a:lstStyle/>
          <a:p>
            <a:pPr algn="ctr"/>
            <a:r>
              <a:rPr lang="en-US" sz="2400" b="1" i="1" dirty="0" err="1">
                <a:latin typeface="Arial" panose="020B0604020202020204" pitchFamily="34" charset="0"/>
                <a:cs typeface="Arial" panose="020B0604020202020204" pitchFamily="34" charset="0"/>
              </a:rPr>
              <a:t>Số</a:t>
            </a:r>
            <a:r>
              <a:rPr lang="en-US" sz="2400" b="1" i="1" dirty="0">
                <a:latin typeface="Arial" panose="020B0604020202020204" pitchFamily="34" charset="0"/>
                <a:cs typeface="Arial" panose="020B0604020202020204" pitchFamily="34" charset="0"/>
              </a:rPr>
              <a:t> ki – </a:t>
            </a:r>
            <a:r>
              <a:rPr lang="en-US" sz="2400" b="1" i="1" dirty="0" err="1">
                <a:latin typeface="Arial" panose="020B0604020202020204" pitchFamily="34" charset="0"/>
                <a:cs typeface="Arial" panose="020B0604020202020204" pitchFamily="34" charset="0"/>
              </a:rPr>
              <a:t>lô</a:t>
            </a:r>
            <a:r>
              <a:rPr lang="en-US" sz="2400" b="1" i="1" dirty="0">
                <a:latin typeface="Arial" panose="020B0604020202020204" pitchFamily="34" charset="0"/>
                <a:cs typeface="Arial" panose="020B0604020202020204" pitchFamily="34" charset="0"/>
              </a:rPr>
              <a:t> – gam </a:t>
            </a:r>
            <a:r>
              <a:rPr lang="en-US" sz="2400" b="1" i="1" dirty="0" err="1">
                <a:latin typeface="Arial" panose="020B0604020202020204" pitchFamily="34" charset="0"/>
                <a:cs typeface="Arial" panose="020B0604020202020204" pitchFamily="34" charset="0"/>
              </a:rPr>
              <a:t>gạo</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cửa</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hàng</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bán</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được</a:t>
            </a:r>
            <a:r>
              <a:rPr lang="en-US" sz="2400" b="1" i="1" dirty="0">
                <a:latin typeface="Arial" panose="020B0604020202020204" pitchFamily="34" charset="0"/>
                <a:cs typeface="Arial" panose="020B0604020202020204" pitchFamily="34" charset="0"/>
              </a:rPr>
              <a:t> : 42 : 35 x 100 = 120 (kg)</a:t>
            </a:r>
          </a:p>
        </p:txBody>
      </p:sp>
    </p:spTree>
    <p:extLst>
      <p:ext uri="{BB962C8B-B14F-4D97-AF65-F5344CB8AC3E}">
        <p14:creationId xmlns:p14="http://schemas.microsoft.com/office/powerpoint/2010/main" val="301994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xit" presetSubtype="32" fill="hold" grpId="1" nodeType="clickEffect">
                                  <p:stCondLst>
                                    <p:cond delay="0"/>
                                  </p:stCondLst>
                                  <p:childTnLst>
                                    <p:anim calcmode="lin" valueType="num">
                                      <p:cBhvr>
                                        <p:cTn id="23" dur="500"/>
                                        <p:tgtEl>
                                          <p:spTgt spid="10"/>
                                        </p:tgtEl>
                                        <p:attrNameLst>
                                          <p:attrName>ppt_w</p:attrName>
                                        </p:attrNameLst>
                                      </p:cBhvr>
                                      <p:tavLst>
                                        <p:tav tm="0">
                                          <p:val>
                                            <p:strVal val="ppt_w"/>
                                          </p:val>
                                        </p:tav>
                                        <p:tav tm="100000">
                                          <p:val>
                                            <p:fltVal val="0"/>
                                          </p:val>
                                        </p:tav>
                                      </p:tavLst>
                                    </p:anim>
                                    <p:anim calcmode="lin" valueType="num">
                                      <p:cBhvr>
                                        <p:cTn id="24" dur="500"/>
                                        <p:tgtEl>
                                          <p:spTgt spid="10"/>
                                        </p:tgtEl>
                                        <p:attrNameLst>
                                          <p:attrName>ppt_h</p:attrName>
                                        </p:attrNameLst>
                                      </p:cBhvr>
                                      <p:tavLst>
                                        <p:tav tm="0">
                                          <p:val>
                                            <p:strVal val="ppt_h"/>
                                          </p:val>
                                        </p:tav>
                                        <p:tav tm="100000">
                                          <p:val>
                                            <p:fltVal val="0"/>
                                          </p:val>
                                        </p:tav>
                                      </p:tavLst>
                                    </p:anim>
                                    <p:animEffect transition="out" filter="fade">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par>
                                <p:cTn id="27" presetID="53" presetClass="exit" presetSubtype="32" fill="hold" grpId="1" nodeType="withEffect">
                                  <p:stCondLst>
                                    <p:cond delay="0"/>
                                  </p:stCondLst>
                                  <p:childTnLst>
                                    <p:anim calcmode="lin" valueType="num">
                                      <p:cBhvr>
                                        <p:cTn id="28" dur="500"/>
                                        <p:tgtEl>
                                          <p:spTgt spid="11"/>
                                        </p:tgtEl>
                                        <p:attrNameLst>
                                          <p:attrName>ppt_w</p:attrName>
                                        </p:attrNameLst>
                                      </p:cBhvr>
                                      <p:tavLst>
                                        <p:tav tm="0">
                                          <p:val>
                                            <p:strVal val="ppt_w"/>
                                          </p:val>
                                        </p:tav>
                                        <p:tav tm="100000">
                                          <p:val>
                                            <p:fltVal val="0"/>
                                          </p:val>
                                        </p:tav>
                                      </p:tavLst>
                                    </p:anim>
                                    <p:anim calcmode="lin" valueType="num">
                                      <p:cBhvr>
                                        <p:cTn id="29" dur="500"/>
                                        <p:tgtEl>
                                          <p:spTgt spid="11"/>
                                        </p:tgtEl>
                                        <p:attrNameLst>
                                          <p:attrName>ppt_h</p:attrName>
                                        </p:attrNameLst>
                                      </p:cBhvr>
                                      <p:tavLst>
                                        <p:tav tm="0">
                                          <p:val>
                                            <p:strVal val="ppt_h"/>
                                          </p:val>
                                        </p:tav>
                                        <p:tav tm="100000">
                                          <p:val>
                                            <p:fltVal val="0"/>
                                          </p:val>
                                        </p:tav>
                                      </p:tavLst>
                                    </p:anim>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par>
                                <p:cTn id="32" presetID="53" presetClass="exit" presetSubtype="32" fill="hold" grpId="1" nodeType="withEffect">
                                  <p:stCondLst>
                                    <p:cond delay="0"/>
                                  </p:stCondLst>
                                  <p:childTnLst>
                                    <p:anim calcmode="lin" valueType="num">
                                      <p:cBhvr>
                                        <p:cTn id="33" dur="500"/>
                                        <p:tgtEl>
                                          <p:spTgt spid="12"/>
                                        </p:tgtEl>
                                        <p:attrNameLst>
                                          <p:attrName>ppt_w</p:attrName>
                                        </p:attrNameLst>
                                      </p:cBhvr>
                                      <p:tavLst>
                                        <p:tav tm="0">
                                          <p:val>
                                            <p:strVal val="ppt_w"/>
                                          </p:val>
                                        </p:tav>
                                        <p:tav tm="100000">
                                          <p:val>
                                            <p:fltVal val="0"/>
                                          </p:val>
                                        </p:tav>
                                      </p:tavLst>
                                    </p:anim>
                                    <p:anim calcmode="lin" valueType="num">
                                      <p:cBhvr>
                                        <p:cTn id="34" dur="500"/>
                                        <p:tgtEl>
                                          <p:spTgt spid="12"/>
                                        </p:tgtEl>
                                        <p:attrNameLst>
                                          <p:attrName>ppt_h</p:attrName>
                                        </p:attrNameLst>
                                      </p:cBhvr>
                                      <p:tavLst>
                                        <p:tav tm="0">
                                          <p:val>
                                            <p:strVal val="ppt_h"/>
                                          </p:val>
                                        </p:tav>
                                        <p:tav tm="100000">
                                          <p:val>
                                            <p:fltVal val="0"/>
                                          </p:val>
                                        </p:tav>
                                      </p:tavLst>
                                    </p:anim>
                                    <p:animEffect transition="out" filter="fade">
                                      <p:cBhvr>
                                        <p:cTn id="35" dur="500"/>
                                        <p:tgtEl>
                                          <p:spTgt spid="12"/>
                                        </p:tgtEl>
                                      </p:cBhvr>
                                    </p:animEffect>
                                    <p:set>
                                      <p:cBhvr>
                                        <p:cTn id="36" dur="1" fill="hold">
                                          <p:stCondLst>
                                            <p:cond delay="499"/>
                                          </p:stCondLst>
                                        </p:cTn>
                                        <p:tgtEl>
                                          <p:spTgt spid="12"/>
                                        </p:tgtEl>
                                        <p:attrNameLst>
                                          <p:attrName>style.visibility</p:attrName>
                                        </p:attrNameLst>
                                      </p:cBhvr>
                                      <p:to>
                                        <p:strVal val="hidden"/>
                                      </p:to>
                                    </p:set>
                                  </p:childTnLst>
                                </p:cTn>
                              </p:par>
                              <p:par>
                                <p:cTn id="37" presetID="42" presetClass="path" presetSubtype="0" accel="50000" decel="50000" fill="hold" grpId="1" nodeType="withEffect">
                                  <p:stCondLst>
                                    <p:cond delay="0"/>
                                  </p:stCondLst>
                                  <p:childTnLst>
                                    <p:animMotion origin="layout" path="M 2.08333E-6 -4.44444E-6 L -0.1461 -0.04838 " pathEditMode="relative" rAng="0" ptsTypes="AA">
                                      <p:cBhvr>
                                        <p:cTn id="38" dur="2000" fill="hold"/>
                                        <p:tgtEl>
                                          <p:spTgt spid="13"/>
                                        </p:tgtEl>
                                        <p:attrNameLst>
                                          <p:attrName>ppt_x</p:attrName>
                                          <p:attrName>ppt_y</p:attrName>
                                        </p:attrNameLst>
                                      </p:cBhvr>
                                      <p:rCtr x="-7305" y="-2431"/>
                                    </p:animMotion>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par>
                                <p:cTn id="44" presetID="10" presetClass="entr" presetSubtype="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0" grpId="1" animBg="1"/>
      <p:bldP spid="11" grpId="0" animBg="1"/>
      <p:bldP spid="11" grpId="1" animBg="1"/>
      <p:bldP spid="12" grpId="0" animBg="1"/>
      <p:bldP spid="12" grpId="1" animBg="1"/>
      <p:bldP spid="13" grpId="0" animBg="1"/>
      <p:bldP spid="13" grpId="1"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8EE5557-32E6-4D8D-B90A-516DF58A24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3350" y="0"/>
            <a:ext cx="12496800" cy="6858000"/>
          </a:xfrm>
          <a:prstGeom prst="rect">
            <a:avLst/>
          </a:prstGeom>
        </p:spPr>
      </p:pic>
      <p:pic>
        <p:nvPicPr>
          <p:cNvPr id="5" name="Graphic 4">
            <a:extLst>
              <a:ext uri="{FF2B5EF4-FFF2-40B4-BE49-F238E27FC236}">
                <a16:creationId xmlns:a16="http://schemas.microsoft.com/office/drawing/2014/main" id="{88111B41-D9F0-4DC2-A5BC-D654FE670E3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5558" y="971550"/>
            <a:ext cx="1772791" cy="5589716"/>
          </a:xfrm>
          <a:prstGeom prst="rect">
            <a:avLst/>
          </a:prstGeom>
        </p:spPr>
      </p:pic>
      <p:sp>
        <p:nvSpPr>
          <p:cNvPr id="6" name="Speech Bubble: Rectangle with Corners Rounded 5">
            <a:extLst>
              <a:ext uri="{FF2B5EF4-FFF2-40B4-BE49-F238E27FC236}">
                <a16:creationId xmlns:a16="http://schemas.microsoft.com/office/drawing/2014/main" id="{164668EF-F1CB-42CE-8B00-A364C746F382}"/>
              </a:ext>
            </a:extLst>
          </p:cNvPr>
          <p:cNvSpPr/>
          <p:nvPr/>
        </p:nvSpPr>
        <p:spPr>
          <a:xfrm>
            <a:off x="2009774" y="142875"/>
            <a:ext cx="5353050" cy="1657350"/>
          </a:xfrm>
          <a:prstGeom prst="wedgeRoundRectCallout">
            <a:avLst>
              <a:gd name="adj1" fmla="val -57844"/>
              <a:gd name="adj2" fmla="val -6466"/>
              <a:gd name="adj3" fmla="val 16667"/>
            </a:avLst>
          </a:prstGeom>
          <a:solidFill>
            <a:schemeClr val="tx1">
              <a:lumMod val="95000"/>
              <a:lumOff val="5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B456B01-40D1-4BC5-8224-02AF2FB061B9}"/>
              </a:ext>
            </a:extLst>
          </p:cNvPr>
          <p:cNvSpPr txBox="1"/>
          <p:nvPr/>
        </p:nvSpPr>
        <p:spPr>
          <a:xfrm>
            <a:off x="2095500" y="296734"/>
            <a:ext cx="5191124" cy="1446550"/>
          </a:xfrm>
          <a:prstGeom prst="rect">
            <a:avLst/>
          </a:prstGeom>
          <a:noFill/>
        </p:spPr>
        <p:txBody>
          <a:bodyPr wrap="square" rtlCol="0">
            <a:spAutoFit/>
          </a:bodyPr>
          <a:lstStyle/>
          <a:p>
            <a:pPr algn="just"/>
            <a:r>
              <a:rPr lang="en-US" sz="2200" i="1">
                <a:solidFill>
                  <a:schemeClr val="bg1"/>
                </a:solidFill>
                <a:latin typeface="Arial" panose="020B0604020202020204" pitchFamily="34" charset="0"/>
                <a:cs typeface="Arial" panose="020B0604020202020204" pitchFamily="34" charset="0"/>
              </a:rPr>
              <a:t>Đã phát hiện và tóm được tên siêu trộm và gửi lại viên kim cương cho ngài thị trưởng. Còn Jackie thì được trở thành thành viên chính thúc của đội thám tử.</a:t>
            </a:r>
          </a:p>
        </p:txBody>
      </p:sp>
    </p:spTree>
    <p:extLst>
      <p:ext uri="{BB962C8B-B14F-4D97-AF65-F5344CB8AC3E}">
        <p14:creationId xmlns:p14="http://schemas.microsoft.com/office/powerpoint/2010/main" val="31388278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D7242E-078A-4A18-8FC6-2EDA5C643657}"/>
              </a:ext>
            </a:extLst>
          </p:cNvPr>
          <p:cNvPicPr>
            <a:picLocks noChangeAspect="1"/>
          </p:cNvPicPr>
          <p:nvPr/>
        </p:nvPicPr>
        <p:blipFill>
          <a:blip r:embed="rId4"/>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69AB8D5F-78DB-4984-805A-60D4FDDB4636}"/>
              </a:ext>
            </a:extLst>
          </p:cNvPr>
          <p:cNvSpPr/>
          <p:nvPr/>
        </p:nvSpPr>
        <p:spPr>
          <a:xfrm>
            <a:off x="0" y="0"/>
            <a:ext cx="12192000" cy="6858000"/>
          </a:xfrm>
          <a:prstGeom prst="rect">
            <a:avLst/>
          </a:prstGeom>
          <a:solidFill>
            <a:schemeClr val="tx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B4778605-C8BB-48A3-8BF1-428B71FC4DA3}"/>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b="44887"/>
          <a:stretch/>
        </p:blipFill>
        <p:spPr>
          <a:xfrm>
            <a:off x="593520" y="1238250"/>
            <a:ext cx="3164595" cy="5615650"/>
          </a:xfrm>
          <a:prstGeom prst="rect">
            <a:avLst/>
          </a:prstGeom>
        </p:spPr>
      </p:pic>
      <p:pic>
        <p:nvPicPr>
          <p:cNvPr id="5" name="Voyeur – Jingle Punks (No Copyright Music)">
            <a:hlinkClick r:id="" action="ppaction://media"/>
            <a:extLst>
              <a:ext uri="{FF2B5EF4-FFF2-40B4-BE49-F238E27FC236}">
                <a16:creationId xmlns:a16="http://schemas.microsoft.com/office/drawing/2014/main" id="{70844E38-06A8-4A9A-90A1-785F38524B4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8220" y="0"/>
            <a:ext cx="609600" cy="609600"/>
          </a:xfrm>
          <a:prstGeom prst="rect">
            <a:avLst/>
          </a:prstGeom>
        </p:spPr>
      </p:pic>
      <p:pic>
        <p:nvPicPr>
          <p:cNvPr id="7" name="Picture 6">
            <a:extLst>
              <a:ext uri="{FF2B5EF4-FFF2-40B4-BE49-F238E27FC236}">
                <a16:creationId xmlns:a16="http://schemas.microsoft.com/office/drawing/2014/main" id="{648B8C7D-285E-4F59-9312-80A175D7F1A8}"/>
              </a:ext>
            </a:extLst>
          </p:cNvPr>
          <p:cNvPicPr>
            <a:picLocks noChangeAspect="1"/>
          </p:cNvPicPr>
          <p:nvPr/>
        </p:nvPicPr>
        <p:blipFill>
          <a:blip r:embed="rId8"/>
          <a:stretch>
            <a:fillRect/>
          </a:stretch>
        </p:blipFill>
        <p:spPr>
          <a:xfrm>
            <a:off x="4146735" y="2432184"/>
            <a:ext cx="7388992" cy="2755631"/>
          </a:xfrm>
          <a:prstGeom prst="rect">
            <a:avLst/>
          </a:prstGeom>
        </p:spPr>
      </p:pic>
    </p:spTree>
    <p:extLst>
      <p:ext uri="{BB962C8B-B14F-4D97-AF65-F5344CB8AC3E}">
        <p14:creationId xmlns:p14="http://schemas.microsoft.com/office/powerpoint/2010/main" val="40201550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endCondLst>
                                    <p:cond evt="onNext" delay="0">
                                      <p:tgtEl>
                                        <p:sldTgt/>
                                      </p:tgtEl>
                                    </p:cond>
                                  </p:endCondLst>
                                  <p:childTnLst>
                                    <p:animScale>
                                      <p:cBhvr>
                                        <p:cTn id="6" dur="2000" fill="hold"/>
                                        <p:tgtEl>
                                          <p:spTgt spid="4"/>
                                        </p:tgtEl>
                                      </p:cBhvr>
                                      <p:by x="150000" y="150000"/>
                                    </p:animScale>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1212" numSld="999" showWhenStopped="0">
                <p:cTn id="10"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829C475-C565-441F-858C-09AB091F43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pic>
        <p:nvPicPr>
          <p:cNvPr id="5" name="Graphic 4">
            <a:extLst>
              <a:ext uri="{FF2B5EF4-FFF2-40B4-BE49-F238E27FC236}">
                <a16:creationId xmlns:a16="http://schemas.microsoft.com/office/drawing/2014/main" id="{C325F335-55A4-43A2-B2D4-723A196C94F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0"/>
            <a:ext cx="12192000" cy="6858000"/>
          </a:xfrm>
          <a:prstGeom prst="rect">
            <a:avLst/>
          </a:prstGeom>
        </p:spPr>
      </p:pic>
      <p:pic>
        <p:nvPicPr>
          <p:cNvPr id="7" name="Graphic 6">
            <a:extLst>
              <a:ext uri="{FF2B5EF4-FFF2-40B4-BE49-F238E27FC236}">
                <a16:creationId xmlns:a16="http://schemas.microsoft.com/office/drawing/2014/main" id="{EEA2972A-14DB-4C5C-9545-165EA0A769F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 y="6096001"/>
            <a:ext cx="12192000" cy="762000"/>
          </a:xfrm>
          <a:prstGeom prst="rect">
            <a:avLst/>
          </a:prstGeom>
        </p:spPr>
      </p:pic>
      <p:pic>
        <p:nvPicPr>
          <p:cNvPr id="9" name="Graphic 8">
            <a:extLst>
              <a:ext uri="{FF2B5EF4-FFF2-40B4-BE49-F238E27FC236}">
                <a16:creationId xmlns:a16="http://schemas.microsoft.com/office/drawing/2014/main" id="{A70C6E65-43A8-4FC2-8B53-591CA0B6564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28773" y="269355"/>
            <a:ext cx="8934452" cy="5467350"/>
          </a:xfrm>
          <a:prstGeom prst="rect">
            <a:avLst/>
          </a:prstGeom>
        </p:spPr>
      </p:pic>
      <p:pic>
        <p:nvPicPr>
          <p:cNvPr id="11" name="Graphic 10">
            <a:extLst>
              <a:ext uri="{FF2B5EF4-FFF2-40B4-BE49-F238E27FC236}">
                <a16:creationId xmlns:a16="http://schemas.microsoft.com/office/drawing/2014/main" id="{2AFB5293-5D23-4C30-9466-A0B33992B31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16335" y="6296026"/>
            <a:ext cx="2641278" cy="561974"/>
          </a:xfrm>
          <a:prstGeom prst="rect">
            <a:avLst/>
          </a:prstGeom>
        </p:spPr>
      </p:pic>
      <p:pic>
        <p:nvPicPr>
          <p:cNvPr id="13" name="Graphic 12">
            <a:extLst>
              <a:ext uri="{FF2B5EF4-FFF2-40B4-BE49-F238E27FC236}">
                <a16:creationId xmlns:a16="http://schemas.microsoft.com/office/drawing/2014/main" id="{DC7A81EA-FE29-4ED0-A406-37C21959262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80059" y="3386845"/>
            <a:ext cx="1239370" cy="3090156"/>
          </a:xfrm>
          <a:prstGeom prst="rect">
            <a:avLst/>
          </a:prstGeom>
        </p:spPr>
      </p:pic>
      <p:pic>
        <p:nvPicPr>
          <p:cNvPr id="15" name="Graphic 14">
            <a:extLst>
              <a:ext uri="{FF2B5EF4-FFF2-40B4-BE49-F238E27FC236}">
                <a16:creationId xmlns:a16="http://schemas.microsoft.com/office/drawing/2014/main" id="{C35E1534-8F0D-476B-82EA-5D6082DE273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824173" y="5781676"/>
            <a:ext cx="1659385" cy="919389"/>
          </a:xfrm>
          <a:prstGeom prst="rect">
            <a:avLst/>
          </a:prstGeom>
        </p:spPr>
      </p:pic>
      <p:pic>
        <p:nvPicPr>
          <p:cNvPr id="17" name="Graphic 16">
            <a:extLst>
              <a:ext uri="{FF2B5EF4-FFF2-40B4-BE49-F238E27FC236}">
                <a16:creationId xmlns:a16="http://schemas.microsoft.com/office/drawing/2014/main" id="{8CF7338E-6569-4F85-A443-8B9A20D905B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790754" y="5603815"/>
            <a:ext cx="1659385" cy="1254186"/>
          </a:xfrm>
          <a:prstGeom prst="rect">
            <a:avLst/>
          </a:prstGeom>
        </p:spPr>
      </p:pic>
      <p:pic>
        <p:nvPicPr>
          <p:cNvPr id="19" name="Graphic 18">
            <a:extLst>
              <a:ext uri="{FF2B5EF4-FFF2-40B4-BE49-F238E27FC236}">
                <a16:creationId xmlns:a16="http://schemas.microsoft.com/office/drawing/2014/main" id="{4F1F8A4B-B24B-468F-BC66-6BFA7F58A0C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114335" y="5581787"/>
            <a:ext cx="4156728" cy="1254185"/>
          </a:xfrm>
          <a:prstGeom prst="rect">
            <a:avLst/>
          </a:prstGeom>
        </p:spPr>
      </p:pic>
      <p:pic>
        <p:nvPicPr>
          <p:cNvPr id="21" name="Graphic 20">
            <a:extLst>
              <a:ext uri="{FF2B5EF4-FFF2-40B4-BE49-F238E27FC236}">
                <a16:creationId xmlns:a16="http://schemas.microsoft.com/office/drawing/2014/main" id="{50F8E3EF-11EA-48AF-B6DB-CAFA710BA634}"/>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0368985" y="4572000"/>
            <a:ext cx="1823013" cy="2286001"/>
          </a:xfrm>
          <a:prstGeom prst="rect">
            <a:avLst/>
          </a:prstGeom>
        </p:spPr>
      </p:pic>
      <p:pic>
        <p:nvPicPr>
          <p:cNvPr id="33" name="Graphic 32">
            <a:extLst>
              <a:ext uri="{FF2B5EF4-FFF2-40B4-BE49-F238E27FC236}">
                <a16:creationId xmlns:a16="http://schemas.microsoft.com/office/drawing/2014/main" id="{8F8BD199-544D-44D4-8FA3-B4CBEEB0D2C1}"/>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 y="22028"/>
            <a:ext cx="12191999" cy="6858000"/>
          </a:xfrm>
          <a:prstGeom prst="rect">
            <a:avLst/>
          </a:prstGeom>
        </p:spPr>
      </p:pic>
      <p:pic>
        <p:nvPicPr>
          <p:cNvPr id="23" name="Graphic 22">
            <a:extLst>
              <a:ext uri="{FF2B5EF4-FFF2-40B4-BE49-F238E27FC236}">
                <a16:creationId xmlns:a16="http://schemas.microsoft.com/office/drawing/2014/main" id="{4920CE74-DD85-411A-8D87-CE811E41EF48}"/>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3070798" y="748884"/>
            <a:ext cx="686815" cy="1165504"/>
          </a:xfrm>
          <a:prstGeom prst="rect">
            <a:avLst/>
          </a:prstGeom>
        </p:spPr>
      </p:pic>
      <p:pic>
        <p:nvPicPr>
          <p:cNvPr id="27" name="Graphic 26">
            <a:extLst>
              <a:ext uri="{FF2B5EF4-FFF2-40B4-BE49-F238E27FC236}">
                <a16:creationId xmlns:a16="http://schemas.microsoft.com/office/drawing/2014/main" id="{3B92AA6B-DF19-4565-8532-3EF84D35D998}"/>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8055360" y="883150"/>
            <a:ext cx="1068258" cy="894666"/>
          </a:xfrm>
          <a:prstGeom prst="rect">
            <a:avLst/>
          </a:prstGeom>
        </p:spPr>
      </p:pic>
      <p:pic>
        <p:nvPicPr>
          <p:cNvPr id="31" name="Graphic 30">
            <a:extLst>
              <a:ext uri="{FF2B5EF4-FFF2-40B4-BE49-F238E27FC236}">
                <a16:creationId xmlns:a16="http://schemas.microsoft.com/office/drawing/2014/main" id="{1CF8265E-C2F1-425B-8E4F-C1385AC93F4E}"/>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7887246" y="4291149"/>
            <a:ext cx="1924050" cy="1057275"/>
          </a:xfrm>
          <a:prstGeom prst="rect">
            <a:avLst/>
          </a:prstGeom>
        </p:spPr>
      </p:pic>
      <p:sp>
        <p:nvSpPr>
          <p:cNvPr id="35" name="TextBox 34">
            <a:extLst>
              <a:ext uri="{FF2B5EF4-FFF2-40B4-BE49-F238E27FC236}">
                <a16:creationId xmlns:a16="http://schemas.microsoft.com/office/drawing/2014/main" id="{56D58E5A-EC2A-43FC-9A08-A48A80ACC4E3}"/>
              </a:ext>
            </a:extLst>
          </p:cNvPr>
          <p:cNvSpPr txBox="1"/>
          <p:nvPr/>
        </p:nvSpPr>
        <p:spPr>
          <a:xfrm>
            <a:off x="2557088" y="2030145"/>
            <a:ext cx="6997511" cy="2955746"/>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en-US" sz="3200" b="1">
                <a:solidFill>
                  <a:schemeClr val="bg1"/>
                </a:solidFill>
                <a:latin typeface="Arial" panose="020B0604020202020204" pitchFamily="34" charset="0"/>
                <a:cs typeface="Arial" panose="020B0604020202020204" pitchFamily="34" charset="0"/>
              </a:rPr>
              <a:t>Giới thiệu về biểu đồ hình quạt.</a:t>
            </a:r>
          </a:p>
          <a:p>
            <a:pPr marL="571500" indent="-571500" algn="just">
              <a:lnSpc>
                <a:spcPct val="150000"/>
              </a:lnSpc>
              <a:buFont typeface="Wingdings" panose="05000000000000000000" pitchFamily="2" charset="2"/>
              <a:buChar char="Ø"/>
            </a:pPr>
            <a:r>
              <a:rPr lang="en-US" sz="3200" b="1">
                <a:solidFill>
                  <a:schemeClr val="bg1"/>
                </a:solidFill>
                <a:latin typeface="Arial" panose="020B0604020202020204" pitchFamily="34" charset="0"/>
                <a:cs typeface="Arial" panose="020B0604020202020204" pitchFamily="34" charset="0"/>
              </a:rPr>
              <a:t>Đọc, phân tích và xử lí số liệu ở mức độ đơn giản trên biểu đồ hình quạt.</a:t>
            </a:r>
          </a:p>
        </p:txBody>
      </p:sp>
      <p:pic>
        <p:nvPicPr>
          <p:cNvPr id="41" name="Picture 40">
            <a:extLst>
              <a:ext uri="{FF2B5EF4-FFF2-40B4-BE49-F238E27FC236}">
                <a16:creationId xmlns:a16="http://schemas.microsoft.com/office/drawing/2014/main" id="{DA2E97C0-6BC1-4F47-977D-1C3135321E62}"/>
              </a:ext>
            </a:extLst>
          </p:cNvPr>
          <p:cNvPicPr>
            <a:picLocks noChangeAspect="1"/>
          </p:cNvPicPr>
          <p:nvPr/>
        </p:nvPicPr>
        <p:blipFill>
          <a:blip r:embed="rId31"/>
          <a:stretch>
            <a:fillRect/>
          </a:stretch>
        </p:blipFill>
        <p:spPr>
          <a:xfrm>
            <a:off x="5832258" y="4380793"/>
            <a:ext cx="852425" cy="852425"/>
          </a:xfrm>
          <a:prstGeom prst="rect">
            <a:avLst/>
          </a:prstGeom>
        </p:spPr>
      </p:pic>
      <p:pic>
        <p:nvPicPr>
          <p:cNvPr id="45" name="Picture 44">
            <a:extLst>
              <a:ext uri="{FF2B5EF4-FFF2-40B4-BE49-F238E27FC236}">
                <a16:creationId xmlns:a16="http://schemas.microsoft.com/office/drawing/2014/main" id="{ED61AE4E-F3AE-462A-B78F-2E4553B764D7}"/>
              </a:ext>
            </a:extLst>
          </p:cNvPr>
          <p:cNvPicPr>
            <a:picLocks noChangeAspect="1"/>
          </p:cNvPicPr>
          <p:nvPr/>
        </p:nvPicPr>
        <p:blipFill>
          <a:blip r:embed="rId32"/>
          <a:stretch>
            <a:fillRect/>
          </a:stretch>
        </p:blipFill>
        <p:spPr>
          <a:xfrm>
            <a:off x="3908189" y="618059"/>
            <a:ext cx="4084674" cy="1603387"/>
          </a:xfrm>
          <a:prstGeom prst="rect">
            <a:avLst/>
          </a:prstGeom>
        </p:spPr>
      </p:pic>
    </p:spTree>
    <p:extLst>
      <p:ext uri="{BB962C8B-B14F-4D97-AF65-F5344CB8AC3E}">
        <p14:creationId xmlns:p14="http://schemas.microsoft.com/office/powerpoint/2010/main" val="1993657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strVal val="#ppt_w*0.70"/>
                                          </p:val>
                                        </p:tav>
                                        <p:tav tm="100000">
                                          <p:val>
                                            <p:strVal val="#ppt_w"/>
                                          </p:val>
                                        </p:tav>
                                      </p:tavLst>
                                    </p:anim>
                                    <p:anim calcmode="lin" valueType="num">
                                      <p:cBhvr>
                                        <p:cTn id="8" dur="1000" fill="hold"/>
                                        <p:tgtEl>
                                          <p:spTgt spid="31"/>
                                        </p:tgtEl>
                                        <p:attrNameLst>
                                          <p:attrName>ppt_h</p:attrName>
                                        </p:attrNameLst>
                                      </p:cBhvr>
                                      <p:tavLst>
                                        <p:tav tm="0">
                                          <p:val>
                                            <p:strVal val="#ppt_h"/>
                                          </p:val>
                                        </p:tav>
                                        <p:tav tm="100000">
                                          <p:val>
                                            <p:strVal val="#ppt_h"/>
                                          </p:val>
                                        </p:tav>
                                      </p:tavLst>
                                    </p:anim>
                                    <p:animEffect transition="in" filter="fade">
                                      <p:cBhvr>
                                        <p:cTn id="9" dur="1000"/>
                                        <p:tgtEl>
                                          <p:spTgt spid="31"/>
                                        </p:tgtEl>
                                      </p:cBhvr>
                                    </p:animEffect>
                                  </p:childTnLst>
                                </p:cTn>
                              </p:par>
                              <p:par>
                                <p:cTn id="10" presetID="55"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1000" fill="hold"/>
                                        <p:tgtEl>
                                          <p:spTgt spid="27"/>
                                        </p:tgtEl>
                                        <p:attrNameLst>
                                          <p:attrName>ppt_w</p:attrName>
                                        </p:attrNameLst>
                                      </p:cBhvr>
                                      <p:tavLst>
                                        <p:tav tm="0">
                                          <p:val>
                                            <p:strVal val="#ppt_w*0.70"/>
                                          </p:val>
                                        </p:tav>
                                        <p:tav tm="100000">
                                          <p:val>
                                            <p:strVal val="#ppt_w"/>
                                          </p:val>
                                        </p:tav>
                                      </p:tavLst>
                                    </p:anim>
                                    <p:anim calcmode="lin" valueType="num">
                                      <p:cBhvr>
                                        <p:cTn id="13" dur="1000" fill="hold"/>
                                        <p:tgtEl>
                                          <p:spTgt spid="27"/>
                                        </p:tgtEl>
                                        <p:attrNameLst>
                                          <p:attrName>ppt_h</p:attrName>
                                        </p:attrNameLst>
                                      </p:cBhvr>
                                      <p:tavLst>
                                        <p:tav tm="0">
                                          <p:val>
                                            <p:strVal val="#ppt_h"/>
                                          </p:val>
                                        </p:tav>
                                        <p:tav tm="100000">
                                          <p:val>
                                            <p:strVal val="#ppt_h"/>
                                          </p:val>
                                        </p:tav>
                                      </p:tavLst>
                                    </p:anim>
                                    <p:animEffect transition="in" filter="fade">
                                      <p:cBhvr>
                                        <p:cTn id="14" dur="1000"/>
                                        <p:tgtEl>
                                          <p:spTgt spid="27"/>
                                        </p:tgtEl>
                                      </p:cBhvr>
                                    </p:animEffect>
                                  </p:childTnLst>
                                </p:cTn>
                              </p:par>
                              <p:par>
                                <p:cTn id="15" presetID="55"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1000" fill="hold"/>
                                        <p:tgtEl>
                                          <p:spTgt spid="23"/>
                                        </p:tgtEl>
                                        <p:attrNameLst>
                                          <p:attrName>ppt_w</p:attrName>
                                        </p:attrNameLst>
                                      </p:cBhvr>
                                      <p:tavLst>
                                        <p:tav tm="0">
                                          <p:val>
                                            <p:strVal val="#ppt_w*0.70"/>
                                          </p:val>
                                        </p:tav>
                                        <p:tav tm="100000">
                                          <p:val>
                                            <p:strVal val="#ppt_w"/>
                                          </p:val>
                                        </p:tav>
                                      </p:tavLst>
                                    </p:anim>
                                    <p:anim calcmode="lin" valueType="num">
                                      <p:cBhvr>
                                        <p:cTn id="18" dur="1000" fill="hold"/>
                                        <p:tgtEl>
                                          <p:spTgt spid="23"/>
                                        </p:tgtEl>
                                        <p:attrNameLst>
                                          <p:attrName>ppt_h</p:attrName>
                                        </p:attrNameLst>
                                      </p:cBhvr>
                                      <p:tavLst>
                                        <p:tav tm="0">
                                          <p:val>
                                            <p:strVal val="#ppt_h"/>
                                          </p:val>
                                        </p:tav>
                                        <p:tav tm="100000">
                                          <p:val>
                                            <p:strVal val="#ppt_h"/>
                                          </p:val>
                                        </p:tav>
                                      </p:tavLst>
                                    </p:anim>
                                    <p:animEffect transition="in" filter="fade">
                                      <p:cBhvr>
                                        <p:cTn id="19" dur="1000"/>
                                        <p:tgtEl>
                                          <p:spTgt spid="23"/>
                                        </p:tgtEl>
                                      </p:cBhvr>
                                    </p:animEffect>
                                  </p:childTnLst>
                                </p:cTn>
                              </p:par>
                              <p:par>
                                <p:cTn id="20" presetID="55" presetClass="entr" presetSubtype="0"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 calcmode="lin" valueType="num">
                                      <p:cBhvr>
                                        <p:cTn id="22" dur="1000" fill="hold"/>
                                        <p:tgtEl>
                                          <p:spTgt spid="45"/>
                                        </p:tgtEl>
                                        <p:attrNameLst>
                                          <p:attrName>ppt_w</p:attrName>
                                        </p:attrNameLst>
                                      </p:cBhvr>
                                      <p:tavLst>
                                        <p:tav tm="0">
                                          <p:val>
                                            <p:strVal val="#ppt_w*0.70"/>
                                          </p:val>
                                        </p:tav>
                                        <p:tav tm="100000">
                                          <p:val>
                                            <p:strVal val="#ppt_w"/>
                                          </p:val>
                                        </p:tav>
                                      </p:tavLst>
                                    </p:anim>
                                    <p:anim calcmode="lin" valueType="num">
                                      <p:cBhvr>
                                        <p:cTn id="23" dur="1000" fill="hold"/>
                                        <p:tgtEl>
                                          <p:spTgt spid="45"/>
                                        </p:tgtEl>
                                        <p:attrNameLst>
                                          <p:attrName>ppt_h</p:attrName>
                                        </p:attrNameLst>
                                      </p:cBhvr>
                                      <p:tavLst>
                                        <p:tav tm="0">
                                          <p:val>
                                            <p:strVal val="#ppt_h"/>
                                          </p:val>
                                        </p:tav>
                                        <p:tav tm="100000">
                                          <p:val>
                                            <p:strVal val="#ppt_h"/>
                                          </p:val>
                                        </p:tav>
                                      </p:tavLst>
                                    </p:anim>
                                    <p:animEffect transition="in" filter="fade">
                                      <p:cBhvr>
                                        <p:cTn id="24" dur="1000"/>
                                        <p:tgtEl>
                                          <p:spTgt spid="4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barn(inVertical)">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wipe(left)">
                                      <p:cBhvr>
                                        <p:cTn id="34" dur="500"/>
                                        <p:tgtEl>
                                          <p:spTgt spid="3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5">
                                            <p:txEl>
                                              <p:pRg st="1" end="1"/>
                                            </p:txEl>
                                          </p:spTgt>
                                        </p:tgtEl>
                                        <p:attrNameLst>
                                          <p:attrName>style.visibility</p:attrName>
                                        </p:attrNameLst>
                                      </p:cBhvr>
                                      <p:to>
                                        <p:strVal val="visible"/>
                                      </p:to>
                                    </p:set>
                                    <p:animEffect transition="in" filter="wipe(left)">
                                      <p:cBhvr>
                                        <p:cTn id="39" dur="500"/>
                                        <p:tgtEl>
                                          <p:spTgt spid="35">
                                            <p:txEl>
                                              <p:pRg st="1" end="1"/>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3C651D-622E-4FD7-8CAF-3CADAC1D51FE}"/>
              </a:ext>
            </a:extLst>
          </p:cNvPr>
          <p:cNvPicPr>
            <a:picLocks noChangeAspect="1"/>
          </p:cNvPicPr>
          <p:nvPr/>
        </p:nvPicPr>
        <p:blipFill>
          <a:blip r:embed="rId4"/>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73811BA-2278-4DF1-A0D4-514936685975}"/>
              </a:ext>
            </a:extLst>
          </p:cNvPr>
          <p:cNvSpPr/>
          <p:nvPr/>
        </p:nvSpPr>
        <p:spPr>
          <a:xfrm>
            <a:off x="0" y="0"/>
            <a:ext cx="12192000" cy="6858000"/>
          </a:xfrm>
          <a:prstGeom prst="rect">
            <a:avLst/>
          </a:prstGeom>
          <a:solidFill>
            <a:schemeClr val="tx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A7812FE6-B4BE-4F1C-9C98-A80F921C7F1F}"/>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b="44887"/>
          <a:stretch/>
        </p:blipFill>
        <p:spPr>
          <a:xfrm>
            <a:off x="593520" y="1238250"/>
            <a:ext cx="3164595" cy="5615650"/>
          </a:xfrm>
          <a:prstGeom prst="rect">
            <a:avLst/>
          </a:prstGeom>
        </p:spPr>
      </p:pic>
      <p:pic>
        <p:nvPicPr>
          <p:cNvPr id="7" name="Voyeur – Jingle Punks (No Copyright Music)">
            <a:hlinkClick r:id="" action="ppaction://media"/>
            <a:extLst>
              <a:ext uri="{FF2B5EF4-FFF2-40B4-BE49-F238E27FC236}">
                <a16:creationId xmlns:a16="http://schemas.microsoft.com/office/drawing/2014/main" id="{9DCF69AD-65D8-4CDB-9B90-5297DB98E33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8220" y="0"/>
            <a:ext cx="609600" cy="609600"/>
          </a:xfrm>
          <a:prstGeom prst="rect">
            <a:avLst/>
          </a:prstGeom>
        </p:spPr>
      </p:pic>
      <p:pic>
        <p:nvPicPr>
          <p:cNvPr id="4" name="Picture 3">
            <a:extLst>
              <a:ext uri="{FF2B5EF4-FFF2-40B4-BE49-F238E27FC236}">
                <a16:creationId xmlns:a16="http://schemas.microsoft.com/office/drawing/2014/main" id="{5B06E4EC-2317-4341-8EC1-7072194726DF}"/>
              </a:ext>
            </a:extLst>
          </p:cNvPr>
          <p:cNvPicPr>
            <a:picLocks noChangeAspect="1"/>
          </p:cNvPicPr>
          <p:nvPr/>
        </p:nvPicPr>
        <p:blipFill>
          <a:blip r:embed="rId8"/>
          <a:stretch>
            <a:fillRect/>
          </a:stretch>
        </p:blipFill>
        <p:spPr>
          <a:xfrm>
            <a:off x="4294839" y="1956757"/>
            <a:ext cx="7303641" cy="3664014"/>
          </a:xfrm>
          <a:prstGeom prst="rect">
            <a:avLst/>
          </a:prstGeom>
        </p:spPr>
      </p:pic>
    </p:spTree>
    <p:extLst>
      <p:ext uri="{BB962C8B-B14F-4D97-AF65-F5344CB8AC3E}">
        <p14:creationId xmlns:p14="http://schemas.microsoft.com/office/powerpoint/2010/main" val="2347723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endCondLst>
                                    <p:cond evt="onNext" delay="0">
                                      <p:tgtEl>
                                        <p:sldTgt/>
                                      </p:tgtEl>
                                    </p:cond>
                                  </p:endCondLst>
                                  <p:childTnLst>
                                    <p:animScale>
                                      <p:cBhvr>
                                        <p:cTn id="6" dur="2000" fill="hold"/>
                                        <p:tgtEl>
                                          <p:spTgt spid="5"/>
                                        </p:tgtEl>
                                      </p:cBhvr>
                                      <p:by x="150000" y="150000"/>
                                    </p:animScale>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1212" numSld="999" showWhenStopped="0">
                <p:cTn id="10"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rtStation - Masameer the Movie, Yana Blyzniuk">
            <a:extLst>
              <a:ext uri="{FF2B5EF4-FFF2-40B4-BE49-F238E27FC236}">
                <a16:creationId xmlns:a16="http://schemas.microsoft.com/office/drawing/2014/main" id="{3815C0F9-D9A9-4FC3-90A1-84C3B2D500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8BAA6DC-6059-48AE-9F9A-8EE9D55CBD42}"/>
              </a:ext>
            </a:extLst>
          </p:cNvPr>
          <p:cNvSpPr/>
          <p:nvPr/>
        </p:nvSpPr>
        <p:spPr>
          <a:xfrm>
            <a:off x="6644640" y="167640"/>
            <a:ext cx="4972737" cy="6522720"/>
          </a:xfrm>
          <a:prstGeom prst="rect">
            <a:avLst/>
          </a:prstGeom>
          <a:solidFill>
            <a:schemeClr val="tx1">
              <a:lumMod val="95000"/>
              <a:lumOff val="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17B90E3-B4B6-4EF8-A0FD-402AC0DAA7B0}"/>
              </a:ext>
            </a:extLst>
          </p:cNvPr>
          <p:cNvSpPr txBox="1"/>
          <p:nvPr/>
        </p:nvSpPr>
        <p:spPr>
          <a:xfrm>
            <a:off x="6812280" y="228600"/>
            <a:ext cx="4602480" cy="2677656"/>
          </a:xfrm>
          <a:prstGeom prst="rect">
            <a:avLst/>
          </a:prstGeom>
          <a:noFill/>
        </p:spPr>
        <p:txBody>
          <a:bodyPr wrap="square" rtlCol="0">
            <a:spAutoFit/>
          </a:bodyPr>
          <a:lstStyle/>
          <a:p>
            <a:pPr algn="just"/>
            <a:r>
              <a:rPr lang="en-US" sz="2800" i="1">
                <a:solidFill>
                  <a:schemeClr val="bg1"/>
                </a:solidFill>
                <a:latin typeface="Arial" panose="020B0604020202020204" pitchFamily="34" charset="0"/>
                <a:cs typeface="Arial" panose="020B0604020202020204" pitchFamily="34" charset="0"/>
              </a:rPr>
              <a:t>Thị trấn Pacmen có cất giữ một báu vật từ lâu đời. Người dân nơi đây tin rằng đó là vật mang lại sự may mắn cho họ trong mọi mặt cuộc sống.</a:t>
            </a:r>
          </a:p>
        </p:txBody>
      </p:sp>
      <p:sp>
        <p:nvSpPr>
          <p:cNvPr id="5" name="TextBox 4">
            <a:extLst>
              <a:ext uri="{FF2B5EF4-FFF2-40B4-BE49-F238E27FC236}">
                <a16:creationId xmlns:a16="http://schemas.microsoft.com/office/drawing/2014/main" id="{852A53A5-EA25-4A25-8E8B-CB49CF268C19}"/>
              </a:ext>
            </a:extLst>
          </p:cNvPr>
          <p:cNvSpPr txBox="1"/>
          <p:nvPr/>
        </p:nvSpPr>
        <p:spPr>
          <a:xfrm>
            <a:off x="6812280" y="2906256"/>
            <a:ext cx="4602480" cy="2677656"/>
          </a:xfrm>
          <a:prstGeom prst="rect">
            <a:avLst/>
          </a:prstGeom>
          <a:noFill/>
        </p:spPr>
        <p:txBody>
          <a:bodyPr wrap="square" rtlCol="0">
            <a:spAutoFit/>
          </a:bodyPr>
          <a:lstStyle/>
          <a:p>
            <a:pPr algn="just"/>
            <a:r>
              <a:rPr lang="en-US" sz="2800" i="1">
                <a:solidFill>
                  <a:schemeClr val="bg1"/>
                </a:solidFill>
                <a:latin typeface="Arial" panose="020B0604020202020204" pitchFamily="34" charset="0"/>
                <a:cs typeface="Arial" panose="020B0604020202020204" pitchFamily="34" charset="0"/>
              </a:rPr>
              <a:t>Đó chính là viên kim cương quý giá có số tuổi đến hàng triệu năm đang được cất giữ rất cẩn thận trong một căn phòng tối ở trung tâm thị trấn.</a:t>
            </a:r>
          </a:p>
        </p:txBody>
      </p:sp>
      <p:pic>
        <p:nvPicPr>
          <p:cNvPr id="6" name="Picture 5">
            <a:extLst>
              <a:ext uri="{FF2B5EF4-FFF2-40B4-BE49-F238E27FC236}">
                <a16:creationId xmlns:a16="http://schemas.microsoft.com/office/drawing/2014/main" id="{BEBAF7A0-D2C5-428A-BED9-9E404E1E812F}"/>
              </a:ext>
            </a:extLst>
          </p:cNvPr>
          <p:cNvPicPr>
            <a:picLocks noChangeAspect="1"/>
          </p:cNvPicPr>
          <p:nvPr/>
        </p:nvPicPr>
        <p:blipFill>
          <a:blip r:embed="rId4"/>
          <a:stretch>
            <a:fillRect/>
          </a:stretch>
        </p:blipFill>
        <p:spPr>
          <a:xfrm>
            <a:off x="8610228" y="5583912"/>
            <a:ext cx="1021824" cy="1021824"/>
          </a:xfrm>
          <a:prstGeom prst="rect">
            <a:avLst/>
          </a:prstGeom>
        </p:spPr>
      </p:pic>
      <p:sp>
        <p:nvSpPr>
          <p:cNvPr id="7" name="Right Triangle 6">
            <a:extLst>
              <a:ext uri="{FF2B5EF4-FFF2-40B4-BE49-F238E27FC236}">
                <a16:creationId xmlns:a16="http://schemas.microsoft.com/office/drawing/2014/main" id="{75C632E4-0CCB-48C9-AFD2-645AF9905E81}"/>
              </a:ext>
            </a:extLst>
          </p:cNvPr>
          <p:cNvSpPr/>
          <p:nvPr/>
        </p:nvSpPr>
        <p:spPr>
          <a:xfrm rot="5400000">
            <a:off x="6561336" y="91956"/>
            <a:ext cx="396240" cy="396240"/>
          </a:xfrm>
          <a:prstGeom prst="rtTriangl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F3AB3855-68CF-4D9D-8447-5631A12B35CA}"/>
              </a:ext>
            </a:extLst>
          </p:cNvPr>
          <p:cNvSpPr/>
          <p:nvPr/>
        </p:nvSpPr>
        <p:spPr>
          <a:xfrm rot="5400000" flipH="1" flipV="1">
            <a:off x="11266341" y="6324084"/>
            <a:ext cx="396240" cy="396240"/>
          </a:xfrm>
          <a:prstGeom prst="rtTriangl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36379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par>
                                <p:cTn id="14" presetID="10" presetClass="entr" presetSubtype="0" fill="hold" nodeType="withEffect">
                                  <p:stCondLst>
                                    <p:cond delay="0"/>
                                  </p:stCondLst>
                                  <p:iterate type="lt">
                                    <p:tmPct val="10000"/>
                                  </p:iterate>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childTnLst>
                          </p:cTn>
                        </p:par>
                        <p:par>
                          <p:cTn id="17" fill="hold">
                            <p:stCondLst>
                              <p:cond delay="5800"/>
                            </p:stCondLst>
                            <p:childTnLst>
                              <p:par>
                                <p:cTn id="18" presetID="10" presetClass="entr" presetSubtype="0" fill="hold" grpId="0" nodeType="afterEffect">
                                  <p:stCondLst>
                                    <p:cond delay="0"/>
                                  </p:stCondLst>
                                  <p:iterate type="lt">
                                    <p:tmPct val="10000"/>
                                  </p:iterate>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11750"/>
                            </p:stCondLst>
                            <p:childTnLst>
                              <p:par>
                                <p:cTn id="22" presetID="22" presetClass="entr" presetSubtype="1"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500"/>
                                        <p:tgtEl>
                                          <p:spTgt spid="6"/>
                                        </p:tgtEl>
                                      </p:cBhvr>
                                    </p:animEffect>
                                  </p:childTnLst>
                                </p:cTn>
                              </p:par>
                              <p:par>
                                <p:cTn id="25" presetID="32" presetClass="emph" presetSubtype="0" repeatCount="indefinite" fill="hold" nodeType="withEffect">
                                  <p:stCondLst>
                                    <p:cond delay="0"/>
                                  </p:stCondLst>
                                  <p:endCondLst>
                                    <p:cond evt="onNext" delay="0">
                                      <p:tgtEl>
                                        <p:sldTgt/>
                                      </p:tgtEl>
                                    </p:cond>
                                  </p:endCondLst>
                                  <p:childTnLst>
                                    <p:animRot by="120000">
                                      <p:cBhvr>
                                        <p:cTn id="26" dur="100" fill="hold">
                                          <p:stCondLst>
                                            <p:cond delay="0"/>
                                          </p:stCondLst>
                                        </p:cTn>
                                        <p:tgtEl>
                                          <p:spTgt spid="6"/>
                                        </p:tgtEl>
                                        <p:attrNameLst>
                                          <p:attrName>r</p:attrName>
                                        </p:attrNameLst>
                                      </p:cBhvr>
                                    </p:animRot>
                                    <p:animRot by="-240000">
                                      <p:cBhvr>
                                        <p:cTn id="27" dur="200" fill="hold">
                                          <p:stCondLst>
                                            <p:cond delay="200"/>
                                          </p:stCondLst>
                                        </p:cTn>
                                        <p:tgtEl>
                                          <p:spTgt spid="6"/>
                                        </p:tgtEl>
                                        <p:attrNameLst>
                                          <p:attrName>r</p:attrName>
                                        </p:attrNameLst>
                                      </p:cBhvr>
                                    </p:animRot>
                                    <p:animRot by="240000">
                                      <p:cBhvr>
                                        <p:cTn id="28" dur="200" fill="hold">
                                          <p:stCondLst>
                                            <p:cond delay="400"/>
                                          </p:stCondLst>
                                        </p:cTn>
                                        <p:tgtEl>
                                          <p:spTgt spid="6"/>
                                        </p:tgtEl>
                                        <p:attrNameLst>
                                          <p:attrName>r</p:attrName>
                                        </p:attrNameLst>
                                      </p:cBhvr>
                                    </p:animRot>
                                    <p:animRot by="-240000">
                                      <p:cBhvr>
                                        <p:cTn id="29" dur="200" fill="hold">
                                          <p:stCondLst>
                                            <p:cond delay="600"/>
                                          </p:stCondLst>
                                        </p:cTn>
                                        <p:tgtEl>
                                          <p:spTgt spid="6"/>
                                        </p:tgtEl>
                                        <p:attrNameLst>
                                          <p:attrName>r</p:attrName>
                                        </p:attrNameLst>
                                      </p:cBhvr>
                                    </p:animRot>
                                    <p:animRot by="120000">
                                      <p:cBhvr>
                                        <p:cTn id="3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7"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C8639A-1BED-4B94-B005-23E08AFB31BA}"/>
              </a:ext>
            </a:extLst>
          </p:cNvPr>
          <p:cNvPicPr>
            <a:picLocks noChangeAspect="1"/>
          </p:cNvPicPr>
          <p:nvPr/>
        </p:nvPicPr>
        <p:blipFill>
          <a:blip r:embed="rId2"/>
          <a:stretch>
            <a:fillRect/>
          </a:stretch>
        </p:blipFill>
        <p:spPr>
          <a:xfrm>
            <a:off x="1" y="0"/>
            <a:ext cx="12192000" cy="6858000"/>
          </a:xfrm>
          <a:prstGeom prst="rect">
            <a:avLst/>
          </a:prstGeom>
        </p:spPr>
      </p:pic>
      <p:pic>
        <p:nvPicPr>
          <p:cNvPr id="18" name="Graphic 17">
            <a:extLst>
              <a:ext uri="{FF2B5EF4-FFF2-40B4-BE49-F238E27FC236}">
                <a16:creationId xmlns:a16="http://schemas.microsoft.com/office/drawing/2014/main" id="{0A77531E-7C99-4362-A067-0482403B83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66673" y="2464134"/>
            <a:ext cx="1883918" cy="4237982"/>
          </a:xfrm>
          <a:prstGeom prst="rect">
            <a:avLst/>
          </a:prstGeom>
        </p:spPr>
      </p:pic>
      <p:sp>
        <p:nvSpPr>
          <p:cNvPr id="19" name="TextBox 18">
            <a:extLst>
              <a:ext uri="{FF2B5EF4-FFF2-40B4-BE49-F238E27FC236}">
                <a16:creationId xmlns:a16="http://schemas.microsoft.com/office/drawing/2014/main" id="{DB21F72D-3F97-4DFD-AC49-66D0F95CDCC8}"/>
              </a:ext>
            </a:extLst>
          </p:cNvPr>
          <p:cNvSpPr txBox="1"/>
          <p:nvPr/>
        </p:nvSpPr>
        <p:spPr>
          <a:xfrm>
            <a:off x="179881" y="209862"/>
            <a:ext cx="7794886" cy="1045223"/>
          </a:xfrm>
          <a:prstGeom prst="rect">
            <a:avLst/>
          </a:prstGeom>
          <a:noFill/>
        </p:spPr>
        <p:txBody>
          <a:bodyPr wrap="square" rtlCol="0">
            <a:spAutoFit/>
          </a:bodyPr>
          <a:lstStyle/>
          <a:p>
            <a:pPr>
              <a:lnSpc>
                <a:spcPct val="150000"/>
              </a:lnSpc>
            </a:pPr>
            <a:r>
              <a:rPr lang="en-US" sz="2200" i="1">
                <a:solidFill>
                  <a:schemeClr val="bg1"/>
                </a:solidFill>
                <a:latin typeface="Arial" panose="020B0604020202020204" pitchFamily="34" charset="0"/>
                <a:cs typeface="Arial" panose="020B0604020202020204" pitchFamily="34" charset="0"/>
              </a:rPr>
              <a:t>Thế nhưng chẳng may, một tối nọ, tên trộm khét tiếng Mipan đã biết và lăm le hòng trộm mất viên kim cương...</a:t>
            </a:r>
          </a:p>
        </p:txBody>
      </p:sp>
      <p:pic>
        <p:nvPicPr>
          <p:cNvPr id="21" name="Graphic 20">
            <a:extLst>
              <a:ext uri="{FF2B5EF4-FFF2-40B4-BE49-F238E27FC236}">
                <a16:creationId xmlns:a16="http://schemas.microsoft.com/office/drawing/2014/main" id="{625410ED-593D-4995-B642-51948472D2C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14996" y="490462"/>
            <a:ext cx="3387272" cy="6211654"/>
          </a:xfrm>
          <a:prstGeom prst="rect">
            <a:avLst/>
          </a:prstGeom>
        </p:spPr>
      </p:pic>
    </p:spTree>
    <p:extLst>
      <p:ext uri="{BB962C8B-B14F-4D97-AF65-F5344CB8AC3E}">
        <p14:creationId xmlns:p14="http://schemas.microsoft.com/office/powerpoint/2010/main" val="14648266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475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5250"/>
                            </p:stCondLst>
                            <p:childTnLst>
                              <p:par>
                                <p:cTn id="13" presetID="42" presetClass="path" presetSubtype="0" accel="50000" decel="50000" fill="hold" nodeType="afterEffect">
                                  <p:stCondLst>
                                    <p:cond delay="0"/>
                                  </p:stCondLst>
                                  <p:childTnLst>
                                    <p:animMotion origin="layout" path="M 1.45833E-6 4.44444E-6 L 0.44232 0.02175 " pathEditMode="relative" rAng="0" ptsTypes="AA">
                                      <p:cBhvr>
                                        <p:cTn id="14" dur="2000" fill="hold"/>
                                        <p:tgtEl>
                                          <p:spTgt spid="21"/>
                                        </p:tgtEl>
                                        <p:attrNameLst>
                                          <p:attrName>ppt_x</p:attrName>
                                          <p:attrName>ppt_y</p:attrName>
                                        </p:attrNameLst>
                                      </p:cBhvr>
                                      <p:rCtr x="22109" y="1088"/>
                                    </p:animMotion>
                                  </p:childTnLst>
                                </p:cTn>
                              </p:par>
                              <p:par>
                                <p:cTn id="15" presetID="42" presetClass="path" presetSubtype="0" accel="50000" decel="50000" fill="hold" nodeType="withEffect">
                                  <p:stCondLst>
                                    <p:cond delay="0"/>
                                  </p:stCondLst>
                                  <p:childTnLst>
                                    <p:animMotion origin="layout" path="M 1.66667E-6 2.96296E-6 L 0.43997 0.0199 " pathEditMode="relative" rAng="0" ptsTypes="AA">
                                      <p:cBhvr>
                                        <p:cTn id="16" dur="2000" fill="hold"/>
                                        <p:tgtEl>
                                          <p:spTgt spid="18"/>
                                        </p:tgtEl>
                                        <p:attrNameLst>
                                          <p:attrName>ppt_x</p:attrName>
                                          <p:attrName>ppt_y</p:attrName>
                                        </p:attrNameLst>
                                      </p:cBhvr>
                                      <p:rCtr x="21992" y="995"/>
                                    </p:animMotion>
                                  </p:childTnLst>
                                </p:cTn>
                              </p:par>
                            </p:childTnLst>
                          </p:cTn>
                        </p:par>
                        <p:par>
                          <p:cTn id="17" fill="hold">
                            <p:stCondLst>
                              <p:cond delay="7250"/>
                            </p:stCondLst>
                            <p:childTnLst>
                              <p:par>
                                <p:cTn id="18" presetID="10" presetClass="exit" presetSubtype="0" fill="hold" grpId="1" nodeType="afterEffect">
                                  <p:stCondLst>
                                    <p:cond delay="0"/>
                                  </p:stCondLst>
                                  <p:iterate type="lt">
                                    <p:tmPct val="0"/>
                                  </p:iterate>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80DBA51-D9FE-4ED1-ABAB-261DC3BCB8F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1050" y="-304800"/>
            <a:ext cx="13799003" cy="6607319"/>
          </a:xfrm>
          <a:prstGeom prst="rect">
            <a:avLst/>
          </a:prstGeom>
        </p:spPr>
      </p:pic>
      <p:pic>
        <p:nvPicPr>
          <p:cNvPr id="7" name="Graphic 6">
            <a:extLst>
              <a:ext uri="{FF2B5EF4-FFF2-40B4-BE49-F238E27FC236}">
                <a16:creationId xmlns:a16="http://schemas.microsoft.com/office/drawing/2014/main" id="{66F9789B-62DD-4CA6-AD48-BA072D79EDA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5973" y="5661314"/>
            <a:ext cx="12703945" cy="1282410"/>
          </a:xfrm>
          <a:prstGeom prst="rect">
            <a:avLst/>
          </a:prstGeom>
        </p:spPr>
      </p:pic>
      <p:grpSp>
        <p:nvGrpSpPr>
          <p:cNvPr id="10" name="Group 9">
            <a:extLst>
              <a:ext uri="{FF2B5EF4-FFF2-40B4-BE49-F238E27FC236}">
                <a16:creationId xmlns:a16="http://schemas.microsoft.com/office/drawing/2014/main" id="{DF195A72-AA84-4DA0-9EDA-BCDC6E2D16D8}"/>
              </a:ext>
            </a:extLst>
          </p:cNvPr>
          <p:cNvGrpSpPr/>
          <p:nvPr/>
        </p:nvGrpSpPr>
        <p:grpSpPr>
          <a:xfrm>
            <a:off x="-781050" y="-476250"/>
            <a:ext cx="13799003" cy="7248524"/>
            <a:chOff x="-781050" y="-247650"/>
            <a:chExt cx="13799003" cy="7248524"/>
          </a:xfrm>
        </p:grpSpPr>
        <p:pic>
          <p:nvPicPr>
            <p:cNvPr id="8" name="Graphic 7">
              <a:extLst>
                <a:ext uri="{FF2B5EF4-FFF2-40B4-BE49-F238E27FC236}">
                  <a16:creationId xmlns:a16="http://schemas.microsoft.com/office/drawing/2014/main" id="{320DD5AD-EA2B-4C67-8414-8B285D50F87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1050" y="-247650"/>
              <a:ext cx="13799003" cy="6607319"/>
            </a:xfrm>
            <a:prstGeom prst="rect">
              <a:avLst/>
            </a:prstGeom>
          </p:spPr>
        </p:pic>
        <p:pic>
          <p:nvPicPr>
            <p:cNvPr id="9" name="Graphic 8">
              <a:extLst>
                <a:ext uri="{FF2B5EF4-FFF2-40B4-BE49-F238E27FC236}">
                  <a16:creationId xmlns:a16="http://schemas.microsoft.com/office/drawing/2014/main" id="{C7FE6357-E68E-4744-BC93-F30F8621D63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5973" y="5718464"/>
              <a:ext cx="12703945" cy="1282410"/>
            </a:xfrm>
            <a:prstGeom prst="rect">
              <a:avLst/>
            </a:prstGeom>
          </p:spPr>
        </p:pic>
      </p:grpSp>
      <p:pic>
        <p:nvPicPr>
          <p:cNvPr id="12" name="Graphic 11">
            <a:extLst>
              <a:ext uri="{FF2B5EF4-FFF2-40B4-BE49-F238E27FC236}">
                <a16:creationId xmlns:a16="http://schemas.microsoft.com/office/drawing/2014/main" id="{1DAAB6A3-AED8-4E34-B455-CB4105A6B56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48662" y="726931"/>
            <a:ext cx="2357438" cy="5143933"/>
          </a:xfrm>
          <a:prstGeom prst="rect">
            <a:avLst/>
          </a:prstGeom>
        </p:spPr>
      </p:pic>
      <p:pic>
        <p:nvPicPr>
          <p:cNvPr id="14" name="Graphic 13">
            <a:extLst>
              <a:ext uri="{FF2B5EF4-FFF2-40B4-BE49-F238E27FC236}">
                <a16:creationId xmlns:a16="http://schemas.microsoft.com/office/drawing/2014/main" id="{D22850AE-98C6-45F0-BBA0-A73DE02879A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2071" y="2923741"/>
            <a:ext cx="13561044" cy="2699039"/>
          </a:xfrm>
          <a:prstGeom prst="rect">
            <a:avLst/>
          </a:prstGeom>
        </p:spPr>
      </p:pic>
      <p:sp>
        <p:nvSpPr>
          <p:cNvPr id="15" name="TextBox 14">
            <a:extLst>
              <a:ext uri="{FF2B5EF4-FFF2-40B4-BE49-F238E27FC236}">
                <a16:creationId xmlns:a16="http://schemas.microsoft.com/office/drawing/2014/main" id="{3CC7A9E7-ACCA-497F-A230-382DF65330D6}"/>
              </a:ext>
            </a:extLst>
          </p:cNvPr>
          <p:cNvSpPr txBox="1"/>
          <p:nvPr/>
        </p:nvSpPr>
        <p:spPr>
          <a:xfrm>
            <a:off x="432825" y="455980"/>
            <a:ext cx="7227040" cy="1685846"/>
          </a:xfrm>
          <a:prstGeom prst="rect">
            <a:avLst/>
          </a:prstGeom>
          <a:solidFill>
            <a:schemeClr val="tx1">
              <a:alpha val="68000"/>
            </a:schemeClr>
          </a:solidFill>
        </p:spPr>
        <p:txBody>
          <a:bodyPr wrap="square" rtlCol="0">
            <a:spAutoFit/>
          </a:bodyPr>
          <a:lstStyle/>
          <a:p>
            <a:pPr algn="just">
              <a:lnSpc>
                <a:spcPct val="150000"/>
              </a:lnSpc>
            </a:pPr>
            <a:r>
              <a:rPr lang="en-US" sz="2400" i="1">
                <a:solidFill>
                  <a:schemeClr val="bg1"/>
                </a:solidFill>
                <a:latin typeface="Arial" panose="020B0604020202020204" pitchFamily="34" charset="0"/>
                <a:cs typeface="Arial" panose="020B0604020202020204" pitchFamily="34" charset="0"/>
              </a:rPr>
              <a:t>Hiện trường vụ trộm đã bị phong tỏa, cùng theo chân thám tử tập sự Jackie hoàn thành vụ truy tìm tên siêu trộm Mipan nhé! </a:t>
            </a:r>
          </a:p>
        </p:txBody>
      </p:sp>
      <p:pic>
        <p:nvPicPr>
          <p:cNvPr id="17" name="Graphic 16">
            <a:extLst>
              <a:ext uri="{FF2B5EF4-FFF2-40B4-BE49-F238E27FC236}">
                <a16:creationId xmlns:a16="http://schemas.microsoft.com/office/drawing/2014/main" id="{84A13F31-4D42-41D0-B055-EFCD1BB719A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128757" y="1499435"/>
            <a:ext cx="2112369" cy="5079743"/>
          </a:xfrm>
          <a:prstGeom prst="rect">
            <a:avLst/>
          </a:prstGeom>
        </p:spPr>
      </p:pic>
      <p:sp>
        <p:nvSpPr>
          <p:cNvPr id="18" name="Rectangle: Rounded Corners 17">
            <a:extLst>
              <a:ext uri="{FF2B5EF4-FFF2-40B4-BE49-F238E27FC236}">
                <a16:creationId xmlns:a16="http://schemas.microsoft.com/office/drawing/2014/main" id="{2D42EA71-DC82-4A27-8D7E-F17509C95353}"/>
              </a:ext>
            </a:extLst>
          </p:cNvPr>
          <p:cNvSpPr/>
          <p:nvPr/>
        </p:nvSpPr>
        <p:spPr>
          <a:xfrm>
            <a:off x="432825" y="455979"/>
            <a:ext cx="6406125" cy="3639771"/>
          </a:xfrm>
          <a:prstGeom prst="roundRect">
            <a:avLst/>
          </a:prstGeom>
          <a:solidFill>
            <a:schemeClr val="tx1">
              <a:alpha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CC461A81-5977-475C-9689-B4800794D117}"/>
              </a:ext>
            </a:extLst>
          </p:cNvPr>
          <p:cNvPicPr>
            <a:picLocks noChangeAspect="1"/>
          </p:cNvPicPr>
          <p:nvPr/>
        </p:nvPicPr>
        <p:blipFill>
          <a:blip r:embed="rId12"/>
          <a:stretch>
            <a:fillRect/>
          </a:stretch>
        </p:blipFill>
        <p:spPr>
          <a:xfrm>
            <a:off x="1351725" y="530087"/>
            <a:ext cx="4804064" cy="969348"/>
          </a:xfrm>
          <a:prstGeom prst="rect">
            <a:avLst/>
          </a:prstGeom>
        </p:spPr>
      </p:pic>
      <p:pic>
        <p:nvPicPr>
          <p:cNvPr id="23" name="Graphic 22">
            <a:extLst>
              <a:ext uri="{FF2B5EF4-FFF2-40B4-BE49-F238E27FC236}">
                <a16:creationId xmlns:a16="http://schemas.microsoft.com/office/drawing/2014/main" id="{5AFC1664-56EC-4A3D-B973-0434FA887B7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351725" y="2252662"/>
            <a:ext cx="4587806" cy="729537"/>
          </a:xfrm>
          <a:prstGeom prst="rect">
            <a:avLst/>
          </a:prstGeom>
        </p:spPr>
      </p:pic>
      <p:pic>
        <p:nvPicPr>
          <p:cNvPr id="25" name="Graphic 24">
            <a:extLst>
              <a:ext uri="{FF2B5EF4-FFF2-40B4-BE49-F238E27FC236}">
                <a16:creationId xmlns:a16="http://schemas.microsoft.com/office/drawing/2014/main" id="{9E591554-A599-4DCB-ADCC-0AA1A09A82B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583789" y="2339252"/>
            <a:ext cx="607734" cy="919597"/>
          </a:xfrm>
          <a:prstGeom prst="rect">
            <a:avLst/>
          </a:prstGeom>
        </p:spPr>
      </p:pic>
      <p:pic>
        <p:nvPicPr>
          <p:cNvPr id="27" name="Graphic 26">
            <a:extLst>
              <a:ext uri="{FF2B5EF4-FFF2-40B4-BE49-F238E27FC236}">
                <a16:creationId xmlns:a16="http://schemas.microsoft.com/office/drawing/2014/main" id="{A735AE89-7F0C-4769-B0B5-A01AE9440D7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457802" y="1969508"/>
            <a:ext cx="618490" cy="919597"/>
          </a:xfrm>
          <a:prstGeom prst="rect">
            <a:avLst/>
          </a:prstGeom>
        </p:spPr>
      </p:pic>
      <p:pic>
        <p:nvPicPr>
          <p:cNvPr id="29" name="Graphic 28">
            <a:extLst>
              <a:ext uri="{FF2B5EF4-FFF2-40B4-BE49-F238E27FC236}">
                <a16:creationId xmlns:a16="http://schemas.microsoft.com/office/drawing/2014/main" id="{76A5ADD0-D583-4F6C-B286-DCEBF62E796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341595" y="2335443"/>
            <a:ext cx="618490" cy="935873"/>
          </a:xfrm>
          <a:prstGeom prst="rect">
            <a:avLst/>
          </a:prstGeom>
        </p:spPr>
      </p:pic>
      <p:pic>
        <p:nvPicPr>
          <p:cNvPr id="31" name="Graphic 30">
            <a:extLst>
              <a:ext uri="{FF2B5EF4-FFF2-40B4-BE49-F238E27FC236}">
                <a16:creationId xmlns:a16="http://schemas.microsoft.com/office/drawing/2014/main" id="{51306B0E-C836-483E-ACCA-6DB5B4FCCC96}"/>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210339" y="1967786"/>
            <a:ext cx="618490" cy="919597"/>
          </a:xfrm>
          <a:prstGeom prst="rect">
            <a:avLst/>
          </a:prstGeom>
        </p:spPr>
      </p:pic>
      <p:pic>
        <p:nvPicPr>
          <p:cNvPr id="33" name="Graphic 32">
            <a:extLst>
              <a:ext uri="{FF2B5EF4-FFF2-40B4-BE49-F238E27FC236}">
                <a16:creationId xmlns:a16="http://schemas.microsoft.com/office/drawing/2014/main" id="{5FB670A0-8541-41B0-9021-8DFB4CAED2EE}"/>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5101269" y="1868090"/>
            <a:ext cx="1261903" cy="1322785"/>
          </a:xfrm>
          <a:prstGeom prst="rect">
            <a:avLst/>
          </a:prstGeom>
        </p:spPr>
      </p:pic>
      <p:sp>
        <p:nvSpPr>
          <p:cNvPr id="34" name="TextBox 33">
            <a:extLst>
              <a:ext uri="{FF2B5EF4-FFF2-40B4-BE49-F238E27FC236}">
                <a16:creationId xmlns:a16="http://schemas.microsoft.com/office/drawing/2014/main" id="{373E1731-90AD-4991-BB54-F1315CD3D5F2}"/>
              </a:ext>
            </a:extLst>
          </p:cNvPr>
          <p:cNvSpPr txBox="1"/>
          <p:nvPr/>
        </p:nvSpPr>
        <p:spPr>
          <a:xfrm>
            <a:off x="1125656" y="3351707"/>
            <a:ext cx="1524000" cy="707886"/>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Chuẩn bị đồ nghề</a:t>
            </a:r>
          </a:p>
        </p:txBody>
      </p:sp>
      <p:sp>
        <p:nvSpPr>
          <p:cNvPr id="35" name="TextBox 34">
            <a:extLst>
              <a:ext uri="{FF2B5EF4-FFF2-40B4-BE49-F238E27FC236}">
                <a16:creationId xmlns:a16="http://schemas.microsoft.com/office/drawing/2014/main" id="{55050275-8B67-4855-887F-4934B76B4F72}"/>
              </a:ext>
            </a:extLst>
          </p:cNvPr>
          <p:cNvSpPr txBox="1"/>
          <p:nvPr/>
        </p:nvSpPr>
        <p:spPr>
          <a:xfrm>
            <a:off x="1983365" y="1236600"/>
            <a:ext cx="1524000" cy="707886"/>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Thu thập thông tin</a:t>
            </a:r>
          </a:p>
        </p:txBody>
      </p:sp>
      <p:sp>
        <p:nvSpPr>
          <p:cNvPr id="36" name="TextBox 35">
            <a:extLst>
              <a:ext uri="{FF2B5EF4-FFF2-40B4-BE49-F238E27FC236}">
                <a16:creationId xmlns:a16="http://schemas.microsoft.com/office/drawing/2014/main" id="{FDFF0828-30C8-40F6-8BDB-63D70814F1C2}"/>
              </a:ext>
            </a:extLst>
          </p:cNvPr>
          <p:cNvSpPr txBox="1"/>
          <p:nvPr/>
        </p:nvSpPr>
        <p:spPr>
          <a:xfrm>
            <a:off x="2873887" y="3309199"/>
            <a:ext cx="1524000" cy="707886"/>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Truy tìm dấu vết</a:t>
            </a:r>
          </a:p>
        </p:txBody>
      </p:sp>
      <p:sp>
        <p:nvSpPr>
          <p:cNvPr id="37" name="TextBox 36">
            <a:extLst>
              <a:ext uri="{FF2B5EF4-FFF2-40B4-BE49-F238E27FC236}">
                <a16:creationId xmlns:a16="http://schemas.microsoft.com/office/drawing/2014/main" id="{4B9255D3-CA3F-463E-B977-F601CB3F28B4}"/>
              </a:ext>
            </a:extLst>
          </p:cNvPr>
          <p:cNvSpPr txBox="1"/>
          <p:nvPr/>
        </p:nvSpPr>
        <p:spPr>
          <a:xfrm>
            <a:off x="3753757" y="1400604"/>
            <a:ext cx="1524000" cy="400110"/>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Phá án</a:t>
            </a:r>
          </a:p>
        </p:txBody>
      </p:sp>
    </p:spTree>
    <p:extLst>
      <p:ext uri="{BB962C8B-B14F-4D97-AF65-F5344CB8AC3E}">
        <p14:creationId xmlns:p14="http://schemas.microsoft.com/office/powerpoint/2010/main" val="22160616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250"/>
                            </p:stCondLst>
                            <p:childTnLst>
                              <p:par>
                                <p:cTn id="9" presetID="10" presetClass="exit" presetSubtype="0" fill="hold" grpId="1" nodeType="afterEffect">
                                  <p:stCondLst>
                                    <p:cond delay="0"/>
                                  </p:stCondLst>
                                  <p:iterate type="lt">
                                    <p:tmPct val="0"/>
                                  </p:iterate>
                                  <p:childTnLst>
                                    <p:animEffect transition="out" filter="fade">
                                      <p:cBhvr>
                                        <p:cTn id="10" dur="500"/>
                                        <p:tgtEl>
                                          <p:spTgt spid="15"/>
                                        </p:tgtEl>
                                      </p:cBhvr>
                                    </p:animEffect>
                                    <p:set>
                                      <p:cBhvr>
                                        <p:cTn id="11" dur="1" fill="hold">
                                          <p:stCondLst>
                                            <p:cond delay="499"/>
                                          </p:stCondLst>
                                        </p:cTn>
                                        <p:tgtEl>
                                          <p:spTgt spid="15"/>
                                        </p:tgtEl>
                                        <p:attrNameLst>
                                          <p:attrName>style.visibility</p:attrName>
                                        </p:attrNameLst>
                                      </p:cBhvr>
                                      <p:to>
                                        <p:strVal val="hidden"/>
                                      </p:to>
                                    </p:set>
                                  </p:childTnLst>
                                </p:cTn>
                              </p:par>
                            </p:childTnLst>
                          </p:cTn>
                        </p:par>
                        <p:par>
                          <p:cTn id="12" fill="hold">
                            <p:stCondLst>
                              <p:cond delay="575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6250"/>
                            </p:stCondLst>
                            <p:childTnLst>
                              <p:par>
                                <p:cTn id="17" presetID="10"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6750"/>
                            </p:stCondLst>
                            <p:childTnLst>
                              <p:par>
                                <p:cTn id="21" presetID="10" presetClass="entr" presetSubtype="0"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par>
                          <p:cTn id="24" fill="hold">
                            <p:stCondLst>
                              <p:cond delay="7250"/>
                            </p:stCondLst>
                            <p:childTnLst>
                              <p:par>
                                <p:cTn id="25" presetID="10"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par>
                          <p:cTn id="28" fill="hold">
                            <p:stCondLst>
                              <p:cond delay="7750"/>
                            </p:stCondLst>
                            <p:childTnLst>
                              <p:par>
                                <p:cTn id="29" presetID="22" presetClass="entr" presetSubtype="8"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childTnLst>
                          </p:cTn>
                        </p:par>
                        <p:par>
                          <p:cTn id="32" fill="hold">
                            <p:stCondLst>
                              <p:cond delay="8250"/>
                            </p:stCondLst>
                            <p:childTnLst>
                              <p:par>
                                <p:cTn id="33" presetID="22" presetClass="entr" presetSubtype="8" fill="hold" grpId="0"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left)">
                                      <p:cBhvr>
                                        <p:cTn id="35" dur="500"/>
                                        <p:tgtEl>
                                          <p:spTgt spid="34"/>
                                        </p:tgtEl>
                                      </p:cBhvr>
                                    </p:animEffect>
                                  </p:childTnLst>
                                </p:cTn>
                              </p:par>
                            </p:childTnLst>
                          </p:cTn>
                        </p:par>
                        <p:par>
                          <p:cTn id="36" fill="hold">
                            <p:stCondLst>
                              <p:cond delay="8750"/>
                            </p:stCondLst>
                            <p:childTnLst>
                              <p:par>
                                <p:cTn id="37" presetID="22" presetClass="entr" presetSubtype="8"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left)">
                                      <p:cBhvr>
                                        <p:cTn id="39" dur="500"/>
                                        <p:tgtEl>
                                          <p:spTgt spid="27"/>
                                        </p:tgtEl>
                                      </p:cBhvr>
                                    </p:animEffect>
                                  </p:childTnLst>
                                </p:cTn>
                              </p:par>
                            </p:childTnLst>
                          </p:cTn>
                        </p:par>
                        <p:par>
                          <p:cTn id="40" fill="hold">
                            <p:stCondLst>
                              <p:cond delay="9250"/>
                            </p:stCondLst>
                            <p:childTnLst>
                              <p:par>
                                <p:cTn id="41" presetID="22" presetClass="entr" presetSubtype="8" fill="hold" grpId="0" nodeType="after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wipe(left)">
                                      <p:cBhvr>
                                        <p:cTn id="43" dur="500"/>
                                        <p:tgtEl>
                                          <p:spTgt spid="35"/>
                                        </p:tgtEl>
                                      </p:cBhvr>
                                    </p:animEffect>
                                  </p:childTnLst>
                                </p:cTn>
                              </p:par>
                            </p:childTnLst>
                          </p:cTn>
                        </p:par>
                        <p:par>
                          <p:cTn id="44" fill="hold">
                            <p:stCondLst>
                              <p:cond delay="9750"/>
                            </p:stCondLst>
                            <p:childTnLst>
                              <p:par>
                                <p:cTn id="45" presetID="22" presetClass="entr" presetSubtype="8" fill="hold" grpId="0" nodeType="after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wipe(left)">
                                      <p:cBhvr>
                                        <p:cTn id="47" dur="500"/>
                                        <p:tgtEl>
                                          <p:spTgt spid="36"/>
                                        </p:tgtEl>
                                      </p:cBhvr>
                                    </p:animEffect>
                                  </p:childTnLst>
                                </p:cTn>
                              </p:par>
                            </p:childTnLst>
                          </p:cTn>
                        </p:par>
                        <p:par>
                          <p:cTn id="48" fill="hold">
                            <p:stCondLst>
                              <p:cond delay="10250"/>
                            </p:stCondLst>
                            <p:childTnLst>
                              <p:par>
                                <p:cTn id="49" presetID="22" presetClass="entr" presetSubtype="8" fill="hold" nodeType="after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left)">
                                      <p:cBhvr>
                                        <p:cTn id="51" dur="500"/>
                                        <p:tgtEl>
                                          <p:spTgt spid="29"/>
                                        </p:tgtEl>
                                      </p:cBhvr>
                                    </p:animEffect>
                                  </p:childTnLst>
                                </p:cTn>
                              </p:par>
                            </p:childTnLst>
                          </p:cTn>
                        </p:par>
                        <p:par>
                          <p:cTn id="52" fill="hold">
                            <p:stCondLst>
                              <p:cond delay="10750"/>
                            </p:stCondLst>
                            <p:childTnLst>
                              <p:par>
                                <p:cTn id="53" presetID="22" presetClass="entr" presetSubtype="8" fill="hold" nodeType="after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wipe(left)">
                                      <p:cBhvr>
                                        <p:cTn id="55" dur="500"/>
                                        <p:tgtEl>
                                          <p:spTgt spid="31"/>
                                        </p:tgtEl>
                                      </p:cBhvr>
                                    </p:animEffect>
                                  </p:childTnLst>
                                </p:cTn>
                              </p:par>
                            </p:childTnLst>
                          </p:cTn>
                        </p:par>
                        <p:par>
                          <p:cTn id="56" fill="hold">
                            <p:stCondLst>
                              <p:cond delay="11250"/>
                            </p:stCondLst>
                            <p:childTnLst>
                              <p:par>
                                <p:cTn id="57" presetID="22" presetClass="entr" presetSubtype="8" fill="hold" grpId="0" nodeType="after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wipe(left)">
                                      <p:cBhvr>
                                        <p:cTn id="59" dur="500"/>
                                        <p:tgtEl>
                                          <p:spTgt spid="37"/>
                                        </p:tgtEl>
                                      </p:cBhvr>
                                    </p:animEffect>
                                  </p:childTnLst>
                                </p:cTn>
                              </p:par>
                            </p:childTnLst>
                          </p:cTn>
                        </p:par>
                        <p:par>
                          <p:cTn id="60" fill="hold">
                            <p:stCondLst>
                              <p:cond delay="11750"/>
                            </p:stCondLst>
                            <p:childTnLst>
                              <p:par>
                                <p:cTn id="61" presetID="22" presetClass="entr" presetSubtype="8" fill="hold" nodeType="after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wipe(left)">
                                      <p:cBhvr>
                                        <p:cTn id="6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8" grpId="0" animBg="1"/>
      <p:bldP spid="34" grpId="0"/>
      <p:bldP spid="35" grpId="0"/>
      <p:bldP spid="36" grpId="0"/>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894AD140-98DE-44AB-A588-7BED7ADF5BA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2450" y="271462"/>
            <a:ext cx="15663704" cy="2490788"/>
          </a:xfrm>
          <a:prstGeom prst="rect">
            <a:avLst/>
          </a:prstGeom>
        </p:spPr>
      </p:pic>
      <p:pic>
        <p:nvPicPr>
          <p:cNvPr id="2" name="Graphic 1">
            <a:extLst>
              <a:ext uri="{FF2B5EF4-FFF2-40B4-BE49-F238E27FC236}">
                <a16:creationId xmlns:a16="http://schemas.microsoft.com/office/drawing/2014/main" id="{31843F92-2FD7-4D23-B4B6-ECAA50BFFA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789690"/>
            <a:ext cx="2607211" cy="3945120"/>
          </a:xfrm>
          <a:prstGeom prst="rect">
            <a:avLst/>
          </a:prstGeom>
        </p:spPr>
      </p:pic>
      <p:pic>
        <p:nvPicPr>
          <p:cNvPr id="6" name="Graphic 5">
            <a:extLst>
              <a:ext uri="{FF2B5EF4-FFF2-40B4-BE49-F238E27FC236}">
                <a16:creationId xmlns:a16="http://schemas.microsoft.com/office/drawing/2014/main" id="{D15DAFCA-F3E3-4770-81F4-F21D55E9202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43087" y="3829935"/>
            <a:ext cx="3781425" cy="2838450"/>
          </a:xfrm>
          <a:prstGeom prst="rect">
            <a:avLst/>
          </a:prstGeom>
        </p:spPr>
      </p:pic>
      <p:sp>
        <p:nvSpPr>
          <p:cNvPr id="7" name="TextBox 6">
            <a:extLst>
              <a:ext uri="{FF2B5EF4-FFF2-40B4-BE49-F238E27FC236}">
                <a16:creationId xmlns:a16="http://schemas.microsoft.com/office/drawing/2014/main" id="{06A58891-B791-4D53-B73B-A1B4AA6B6938}"/>
              </a:ext>
            </a:extLst>
          </p:cNvPr>
          <p:cNvSpPr txBox="1"/>
          <p:nvPr/>
        </p:nvSpPr>
        <p:spPr>
          <a:xfrm>
            <a:off x="6096000" y="4972050"/>
            <a:ext cx="5410200" cy="1200329"/>
          </a:xfrm>
          <a:prstGeom prst="rect">
            <a:avLst/>
          </a:prstGeom>
          <a:noFill/>
        </p:spPr>
        <p:txBody>
          <a:bodyPr wrap="square" rtlCol="0">
            <a:spAutoFit/>
          </a:bodyPr>
          <a:lstStyle/>
          <a:p>
            <a:pPr algn="just"/>
            <a:r>
              <a:rPr lang="en-US" sz="2400" i="1">
                <a:latin typeface="Arial" panose="020B0604020202020204" pitchFamily="34" charset="0"/>
                <a:cs typeface="Arial" panose="020B0604020202020204" pitchFamily="34" charset="0"/>
              </a:rPr>
              <a:t>Giúp Jackie nhận được những món đồ cần thiết cho hành trình phá án bằng cách trả lời đúng các câu hỏi sau nhé!</a:t>
            </a:r>
          </a:p>
        </p:txBody>
      </p:sp>
      <p:pic>
        <p:nvPicPr>
          <p:cNvPr id="8" name="Picture 7">
            <a:extLst>
              <a:ext uri="{FF2B5EF4-FFF2-40B4-BE49-F238E27FC236}">
                <a16:creationId xmlns:a16="http://schemas.microsoft.com/office/drawing/2014/main" id="{7D41DA43-36E6-4EBE-881B-260261D490FF}"/>
              </a:ext>
            </a:extLst>
          </p:cNvPr>
          <p:cNvPicPr>
            <a:picLocks noChangeAspect="1"/>
          </p:cNvPicPr>
          <p:nvPr/>
        </p:nvPicPr>
        <p:blipFill>
          <a:blip r:embed="rId8"/>
          <a:stretch>
            <a:fillRect/>
          </a:stretch>
        </p:blipFill>
        <p:spPr>
          <a:xfrm>
            <a:off x="4450298" y="3101400"/>
            <a:ext cx="8650974" cy="1457070"/>
          </a:xfrm>
          <a:prstGeom prst="rect">
            <a:avLst/>
          </a:prstGeom>
        </p:spPr>
      </p:pic>
    </p:spTree>
    <p:extLst>
      <p:ext uri="{BB962C8B-B14F-4D97-AF65-F5344CB8AC3E}">
        <p14:creationId xmlns:p14="http://schemas.microsoft.com/office/powerpoint/2010/main" val="11960869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arallelogram 15">
            <a:extLst>
              <a:ext uri="{FF2B5EF4-FFF2-40B4-BE49-F238E27FC236}">
                <a16:creationId xmlns:a16="http://schemas.microsoft.com/office/drawing/2014/main" id="{DD26B811-6F7D-4A4F-8EDC-B7EE329ED306}"/>
              </a:ext>
            </a:extLst>
          </p:cNvPr>
          <p:cNvSpPr/>
          <p:nvPr/>
        </p:nvSpPr>
        <p:spPr>
          <a:xfrm>
            <a:off x="2906160" y="25747"/>
            <a:ext cx="6371189" cy="6858000"/>
          </a:xfrm>
          <a:prstGeom prst="parallelogram">
            <a:avLst>
              <a:gd name="adj" fmla="val 23940"/>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 14">
            <a:extLst>
              <a:ext uri="{FF2B5EF4-FFF2-40B4-BE49-F238E27FC236}">
                <a16:creationId xmlns:a16="http://schemas.microsoft.com/office/drawing/2014/main" id="{2F8EFC01-5C28-4EEF-9F6B-CD1A391E0A06}"/>
              </a:ext>
            </a:extLst>
          </p:cNvPr>
          <p:cNvSpPr/>
          <p:nvPr/>
        </p:nvSpPr>
        <p:spPr>
          <a:xfrm>
            <a:off x="0" y="0"/>
            <a:ext cx="3085064" cy="6858000"/>
          </a:xfrm>
          <a:prstGeom prst="parallelogram">
            <a:avLst>
              <a:gd name="adj" fmla="val 46664"/>
            </a:avLst>
          </a:prstGeom>
          <a:solidFill>
            <a:srgbClr val="FFFA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46229B57-24B2-4C54-84E8-0800329CD0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3006" y="438149"/>
            <a:ext cx="2796106" cy="2682750"/>
          </a:xfrm>
          <a:prstGeom prst="rect">
            <a:avLst/>
          </a:prstGeom>
        </p:spPr>
      </p:pic>
      <p:sp>
        <p:nvSpPr>
          <p:cNvPr id="3" name="Rectangle: Rounded Corners 2">
            <a:extLst>
              <a:ext uri="{FF2B5EF4-FFF2-40B4-BE49-F238E27FC236}">
                <a16:creationId xmlns:a16="http://schemas.microsoft.com/office/drawing/2014/main" id="{A26D0101-5FB8-4CC4-935C-6620EB142AAC}"/>
              </a:ext>
            </a:extLst>
          </p:cNvPr>
          <p:cNvSpPr/>
          <p:nvPr/>
        </p:nvSpPr>
        <p:spPr>
          <a:xfrm>
            <a:off x="2190750" y="438149"/>
            <a:ext cx="9505950" cy="1384995"/>
          </a:xfrm>
          <a:custGeom>
            <a:avLst/>
            <a:gdLst>
              <a:gd name="connsiteX0" fmla="*/ 0 w 9505950"/>
              <a:gd name="connsiteY0" fmla="*/ 692498 h 1384995"/>
              <a:gd name="connsiteX1" fmla="*/ 692498 w 9505950"/>
              <a:gd name="connsiteY1" fmla="*/ 0 h 1384995"/>
              <a:gd name="connsiteX2" fmla="*/ 8813453 w 9505950"/>
              <a:gd name="connsiteY2" fmla="*/ 0 h 1384995"/>
              <a:gd name="connsiteX3" fmla="*/ 9505951 w 9505950"/>
              <a:gd name="connsiteY3" fmla="*/ 692498 h 1384995"/>
              <a:gd name="connsiteX4" fmla="*/ 9505950 w 9505950"/>
              <a:gd name="connsiteY4" fmla="*/ 692498 h 1384995"/>
              <a:gd name="connsiteX5" fmla="*/ 8813452 w 9505950"/>
              <a:gd name="connsiteY5" fmla="*/ 1384996 h 1384995"/>
              <a:gd name="connsiteX6" fmla="*/ 692498 w 9505950"/>
              <a:gd name="connsiteY6" fmla="*/ 1384995 h 1384995"/>
              <a:gd name="connsiteX7" fmla="*/ 0 w 9505950"/>
              <a:gd name="connsiteY7" fmla="*/ 692497 h 1384995"/>
              <a:gd name="connsiteX8" fmla="*/ 0 w 9505950"/>
              <a:gd name="connsiteY8" fmla="*/ 692498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05950" h="1384995" fill="none" extrusionOk="0">
                <a:moveTo>
                  <a:pt x="0" y="692498"/>
                </a:moveTo>
                <a:cubicBezTo>
                  <a:pt x="38440" y="346088"/>
                  <a:pt x="258644" y="-52383"/>
                  <a:pt x="692498" y="0"/>
                </a:cubicBezTo>
                <a:cubicBezTo>
                  <a:pt x="4047778" y="-154472"/>
                  <a:pt x="6922746" y="-165626"/>
                  <a:pt x="8813453" y="0"/>
                </a:cubicBezTo>
                <a:cubicBezTo>
                  <a:pt x="9211463" y="-19350"/>
                  <a:pt x="9448468" y="305732"/>
                  <a:pt x="9505951" y="692498"/>
                </a:cubicBezTo>
                <a:lnTo>
                  <a:pt x="9505950" y="692498"/>
                </a:lnTo>
                <a:cubicBezTo>
                  <a:pt x="9505739" y="1062807"/>
                  <a:pt x="9124722" y="1362667"/>
                  <a:pt x="8813452" y="1384996"/>
                </a:cubicBezTo>
                <a:cubicBezTo>
                  <a:pt x="5987043" y="1342792"/>
                  <a:pt x="4602487" y="1223698"/>
                  <a:pt x="692498" y="1384995"/>
                </a:cubicBezTo>
                <a:cubicBezTo>
                  <a:pt x="328420" y="1387342"/>
                  <a:pt x="5421" y="1140560"/>
                  <a:pt x="0" y="692497"/>
                </a:cubicBezTo>
                <a:lnTo>
                  <a:pt x="0" y="692498"/>
                </a:lnTo>
                <a:close/>
              </a:path>
              <a:path w="9505950" h="1384995" stroke="0" extrusionOk="0">
                <a:moveTo>
                  <a:pt x="0" y="692498"/>
                </a:moveTo>
                <a:cubicBezTo>
                  <a:pt x="73310" y="318747"/>
                  <a:pt x="280498" y="-39749"/>
                  <a:pt x="692498" y="0"/>
                </a:cubicBezTo>
                <a:cubicBezTo>
                  <a:pt x="3179683" y="-136090"/>
                  <a:pt x="6220791" y="117287"/>
                  <a:pt x="8813453" y="0"/>
                </a:cubicBezTo>
                <a:cubicBezTo>
                  <a:pt x="9194387" y="4411"/>
                  <a:pt x="9551642" y="341078"/>
                  <a:pt x="9505951" y="692498"/>
                </a:cubicBezTo>
                <a:lnTo>
                  <a:pt x="9505950" y="692498"/>
                </a:lnTo>
                <a:cubicBezTo>
                  <a:pt x="9500823" y="1097893"/>
                  <a:pt x="9121258" y="1397440"/>
                  <a:pt x="8813452" y="1384996"/>
                </a:cubicBezTo>
                <a:cubicBezTo>
                  <a:pt x="5198419" y="1431328"/>
                  <a:pt x="2693001" y="1251055"/>
                  <a:pt x="692498" y="1384995"/>
                </a:cubicBezTo>
                <a:cubicBezTo>
                  <a:pt x="349135" y="1338046"/>
                  <a:pt x="25743" y="1077364"/>
                  <a:pt x="0" y="692497"/>
                </a:cubicBezTo>
                <a:lnTo>
                  <a:pt x="0" y="692498"/>
                </a:lnTo>
                <a:close/>
              </a:path>
            </a:pathLst>
          </a:custGeom>
          <a:solidFill>
            <a:srgbClr val="FFB655"/>
          </a:solidFill>
          <a:ln w="76200">
            <a:solidFill>
              <a:srgbClr val="FFB655"/>
            </a:solidFill>
            <a:extLst>
              <a:ext uri="{C807C97D-BFC1-408E-A445-0C87EB9F89A2}">
                <ask:lineSketchStyleProps xmlns:ask="http://schemas.microsoft.com/office/drawing/2018/sketchyshapes" sd="2214188587">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83E69CB-1892-4DFA-9B07-33DA53D1AFE6}"/>
              </a:ext>
            </a:extLst>
          </p:cNvPr>
          <p:cNvSpPr txBox="1"/>
          <p:nvPr/>
        </p:nvSpPr>
        <p:spPr>
          <a:xfrm>
            <a:off x="2571750" y="438150"/>
            <a:ext cx="8877300" cy="1384995"/>
          </a:xfrm>
          <a:prstGeom prst="rect">
            <a:avLst/>
          </a:prstGeom>
          <a:noFill/>
        </p:spPr>
        <p:txBody>
          <a:bodyPr wrap="square" rtlCol="0">
            <a:spAutoFit/>
          </a:bodyPr>
          <a:lstStyle/>
          <a:p>
            <a:pPr algn="just"/>
            <a:r>
              <a:rPr lang="en-US" sz="2800">
                <a:latin typeface="Arial" panose="020B0604020202020204" pitchFamily="34" charset="0"/>
                <a:cs typeface="Arial" panose="020B0604020202020204" pitchFamily="34" charset="0"/>
              </a:rPr>
              <a:t>Trong một thùng giấy, có 20% giấy trắng, 30% giấy đỏ, còn lại là giấy xanh. Phần trăm số giấy xanh trong thùng là:</a:t>
            </a:r>
          </a:p>
        </p:txBody>
      </p:sp>
      <p:sp>
        <p:nvSpPr>
          <p:cNvPr id="5" name="Rectangle: Rounded Corners 4">
            <a:extLst>
              <a:ext uri="{FF2B5EF4-FFF2-40B4-BE49-F238E27FC236}">
                <a16:creationId xmlns:a16="http://schemas.microsoft.com/office/drawing/2014/main" id="{FC819C8E-1B37-4C50-9279-7B35517047A0}"/>
              </a:ext>
            </a:extLst>
          </p:cNvPr>
          <p:cNvSpPr/>
          <p:nvPr/>
        </p:nvSpPr>
        <p:spPr>
          <a:xfrm>
            <a:off x="2567506" y="2367856"/>
            <a:ext cx="3943350"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66382E"/>
                </a:solidFill>
                <a:latin typeface="Arial" panose="020B0604020202020204" pitchFamily="34" charset="0"/>
                <a:cs typeface="Arial" panose="020B0604020202020204" pitchFamily="34" charset="0"/>
              </a:rPr>
              <a:t>A. 100%</a:t>
            </a:r>
          </a:p>
        </p:txBody>
      </p:sp>
      <p:sp>
        <p:nvSpPr>
          <p:cNvPr id="6" name="Rectangle: Rounded Corners 5">
            <a:extLst>
              <a:ext uri="{FF2B5EF4-FFF2-40B4-BE49-F238E27FC236}">
                <a16:creationId xmlns:a16="http://schemas.microsoft.com/office/drawing/2014/main" id="{9F892352-1366-4DEE-8084-C7B94BC56024}"/>
              </a:ext>
            </a:extLst>
          </p:cNvPr>
          <p:cNvSpPr/>
          <p:nvPr/>
        </p:nvSpPr>
        <p:spPr>
          <a:xfrm>
            <a:off x="2567506" y="3999458"/>
            <a:ext cx="3943350"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66382E"/>
                </a:solidFill>
                <a:latin typeface="Arial" panose="020B0604020202020204" pitchFamily="34" charset="0"/>
                <a:cs typeface="Arial" panose="020B0604020202020204" pitchFamily="34" charset="0"/>
              </a:rPr>
              <a:t>C. 50%</a:t>
            </a:r>
          </a:p>
        </p:txBody>
      </p:sp>
      <p:sp>
        <p:nvSpPr>
          <p:cNvPr id="7" name="Rectangle: Rounded Corners 6">
            <a:extLst>
              <a:ext uri="{FF2B5EF4-FFF2-40B4-BE49-F238E27FC236}">
                <a16:creationId xmlns:a16="http://schemas.microsoft.com/office/drawing/2014/main" id="{28D4C80C-51F8-4816-A28D-7E4052FB125E}"/>
              </a:ext>
            </a:extLst>
          </p:cNvPr>
          <p:cNvSpPr/>
          <p:nvPr/>
        </p:nvSpPr>
        <p:spPr>
          <a:xfrm>
            <a:off x="7135262" y="2367856"/>
            <a:ext cx="3943350"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66382E"/>
                </a:solidFill>
                <a:latin typeface="Arial" panose="020B0604020202020204" pitchFamily="34" charset="0"/>
                <a:cs typeface="Arial" panose="020B0604020202020204" pitchFamily="34" charset="0"/>
              </a:rPr>
              <a:t>B. 60%</a:t>
            </a:r>
          </a:p>
        </p:txBody>
      </p:sp>
      <p:sp>
        <p:nvSpPr>
          <p:cNvPr id="8" name="Rectangle: Rounded Corners 7">
            <a:extLst>
              <a:ext uri="{FF2B5EF4-FFF2-40B4-BE49-F238E27FC236}">
                <a16:creationId xmlns:a16="http://schemas.microsoft.com/office/drawing/2014/main" id="{2CD6829A-31A7-4D25-8537-98A4105E9857}"/>
              </a:ext>
            </a:extLst>
          </p:cNvPr>
          <p:cNvSpPr/>
          <p:nvPr/>
        </p:nvSpPr>
        <p:spPr>
          <a:xfrm>
            <a:off x="7135262" y="3999458"/>
            <a:ext cx="3943350"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66382E"/>
                </a:solidFill>
                <a:latin typeface="Arial" panose="020B0604020202020204" pitchFamily="34" charset="0"/>
                <a:cs typeface="Arial" panose="020B0604020202020204" pitchFamily="34" charset="0"/>
              </a:rPr>
              <a:t>D. 25%</a:t>
            </a:r>
          </a:p>
        </p:txBody>
      </p:sp>
      <p:pic>
        <p:nvPicPr>
          <p:cNvPr id="12" name="Graphic 11">
            <a:extLst>
              <a:ext uri="{FF2B5EF4-FFF2-40B4-BE49-F238E27FC236}">
                <a16:creationId xmlns:a16="http://schemas.microsoft.com/office/drawing/2014/main" id="{EB786AE2-1A02-4B90-BD58-4848ACABA26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06937" y="5120700"/>
            <a:ext cx="2228850" cy="1428750"/>
          </a:xfrm>
          <a:prstGeom prst="rect">
            <a:avLst/>
          </a:prstGeom>
        </p:spPr>
      </p:pic>
      <p:sp>
        <p:nvSpPr>
          <p:cNvPr id="14" name="TextBox 13">
            <a:extLst>
              <a:ext uri="{FF2B5EF4-FFF2-40B4-BE49-F238E27FC236}">
                <a16:creationId xmlns:a16="http://schemas.microsoft.com/office/drawing/2014/main" id="{D177C7B7-DF85-46A0-B1AB-40297AEDA222}"/>
              </a:ext>
            </a:extLst>
          </p:cNvPr>
          <p:cNvSpPr txBox="1"/>
          <p:nvPr/>
        </p:nvSpPr>
        <p:spPr>
          <a:xfrm>
            <a:off x="1438275" y="5835075"/>
            <a:ext cx="8877300" cy="584775"/>
          </a:xfrm>
          <a:prstGeom prst="rect">
            <a:avLst/>
          </a:prstGeom>
          <a:noFill/>
        </p:spPr>
        <p:txBody>
          <a:bodyPr wrap="square" rtlCol="0">
            <a:spAutoFit/>
          </a:bodyPr>
          <a:lstStyle/>
          <a:p>
            <a:pPr algn="just"/>
            <a:r>
              <a:rPr lang="en-US" sz="3200" i="1">
                <a:latin typeface="Arial" panose="020B0604020202020204" pitchFamily="34" charset="0"/>
                <a:cs typeface="Arial" panose="020B0604020202020204" pitchFamily="34" charset="0"/>
              </a:rPr>
              <a:t>Bạn đã giúp Jackie nhận được vật phẩm</a:t>
            </a:r>
          </a:p>
        </p:txBody>
      </p:sp>
      <p:pic>
        <p:nvPicPr>
          <p:cNvPr id="17" name="Tieng-ting-www_nhacchuongvui_com">
            <a:hlinkClick r:id="" action="ppaction://media"/>
            <a:extLst>
              <a:ext uri="{FF2B5EF4-FFF2-40B4-BE49-F238E27FC236}">
                <a16:creationId xmlns:a16="http://schemas.microsoft.com/office/drawing/2014/main" id="{AFBC25B6-D7D1-42A5-8340-A77ADE66114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26577" y="4173187"/>
            <a:ext cx="609600" cy="609600"/>
          </a:xfrm>
          <a:prstGeom prst="rect">
            <a:avLst/>
          </a:prstGeom>
        </p:spPr>
      </p:pic>
    </p:spTree>
    <p:extLst>
      <p:ext uri="{BB962C8B-B14F-4D97-AF65-F5344CB8AC3E}">
        <p14:creationId xmlns:p14="http://schemas.microsoft.com/office/powerpoint/2010/main" val="28773965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6"/>
                                        </p:tgtEl>
                                        <p:attrNameLst>
                                          <p:attrName>fillcolor</p:attrName>
                                        </p:attrNameLst>
                                      </p:cBhvr>
                                      <p:to>
                                        <a:schemeClr val="accent2"/>
                                      </p:to>
                                    </p:animClr>
                                    <p:set>
                                      <p:cBhvr>
                                        <p:cTn id="21" dur="2000" fill="hold"/>
                                        <p:tgtEl>
                                          <p:spTgt spid="6"/>
                                        </p:tgtEl>
                                        <p:attrNameLst>
                                          <p:attrName>fill.type</p:attrName>
                                        </p:attrNameLst>
                                      </p:cBhvr>
                                      <p:to>
                                        <p:strVal val="solid"/>
                                      </p:to>
                                    </p:set>
                                    <p:set>
                                      <p:cBhvr>
                                        <p:cTn id="22" dur="2000" fill="hold"/>
                                        <p:tgtEl>
                                          <p:spTgt spid="6"/>
                                        </p:tgtEl>
                                        <p:attrNameLst>
                                          <p:attrName>fill.on</p:attrName>
                                        </p:attrNameLst>
                                      </p:cBhvr>
                                      <p:to>
                                        <p:strVal val="true"/>
                                      </p:to>
                                    </p:set>
                                  </p:childTnLst>
                                </p:cTn>
                              </p:par>
                              <p:par>
                                <p:cTn id="23" presetID="1" presetClass="mediacall" presetSubtype="0" fill="hold" nodeType="withEffect">
                                  <p:stCondLst>
                                    <p:cond delay="0"/>
                                  </p:stCondLst>
                                  <p:childTnLst>
                                    <p:cmd type="call" cmd="playFrom(0.0)">
                                      <p:cBhvr>
                                        <p:cTn id="24" dur="2808" fill="hold"/>
                                        <p:tgtEl>
                                          <p:spTgt spid="17"/>
                                        </p:tgtEl>
                                      </p:cBhvr>
                                    </p:cmd>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17"/>
                </p:tgtEl>
              </p:cMediaNode>
            </p:audio>
          </p:childTnLst>
        </p:cTn>
      </p:par>
    </p:tnLst>
    <p:bldLst>
      <p:bldP spid="5" grpId="0" animBg="1"/>
      <p:bldP spid="6" grpId="0" animBg="1"/>
      <p:bldP spid="7" grpId="0" animBg="1"/>
      <p:bldP spid="8" grpId="0" animBg="1"/>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1380</TotalTime>
  <Words>1162</Words>
  <Application>Microsoft Office PowerPoint</Application>
  <PresentationFormat>Widescreen</PresentationFormat>
  <Paragraphs>132</Paragraphs>
  <Slides>24</Slides>
  <Notes>4</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Calibri</vt:lpstr>
      <vt:lpstr>Times New Roman</vt:lpstr>
      <vt:lpstr>Arial</vt:lpstr>
      <vt:lpstr>Wingdings</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Tiên Trần</dc:creator>
  <cp:lastModifiedBy>Admin</cp:lastModifiedBy>
  <cp:revision>6</cp:revision>
  <dcterms:created xsi:type="dcterms:W3CDTF">2022-01-05T09:43:23Z</dcterms:created>
  <dcterms:modified xsi:type="dcterms:W3CDTF">2024-01-17T07:43:16Z</dcterms:modified>
</cp:coreProperties>
</file>