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22" r:id="rId4"/>
    <p:sldMasterId id="2147483754" r:id="rId5"/>
  </p:sldMasterIdLst>
  <p:sldIdLst>
    <p:sldId id="512" r:id="rId6"/>
    <p:sldId id="276" r:id="rId7"/>
    <p:sldId id="277" r:id="rId8"/>
    <p:sldId id="278" r:id="rId9"/>
    <p:sldId id="279" r:id="rId10"/>
    <p:sldId id="280" r:id="rId11"/>
    <p:sldId id="281" r:id="rId12"/>
    <p:sldId id="310" r:id="rId13"/>
    <p:sldId id="312" r:id="rId14"/>
    <p:sldId id="313" r:id="rId15"/>
    <p:sldId id="282" r:id="rId16"/>
    <p:sldId id="284" r:id="rId17"/>
    <p:sldId id="1044" r:id="rId18"/>
    <p:sldId id="1040" r:id="rId19"/>
    <p:sldId id="822" r:id="rId2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713" autoAdjust="0"/>
  </p:normalViewPr>
  <p:slideViewPr>
    <p:cSldViewPr>
      <p:cViewPr varScale="1">
        <p:scale>
          <a:sx n="63" d="100"/>
          <a:sy n="63" d="100"/>
        </p:scale>
        <p:origin x="138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zh-CN" alt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620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918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962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F806A81-D2DA-42EB-A6D5-032E1CD07C01}"/>
              </a:ext>
            </a:extLst>
          </p:cNvPr>
          <p:cNvSpPr>
            <a:spLocks noGrp="1"/>
          </p:cNvSpPr>
          <p:nvPr>
            <p:ph type="dt" sz="half" idx="10"/>
          </p:nvPr>
        </p:nvSpPr>
        <p:spPr/>
        <p:txBody>
          <a:bodyPr/>
          <a:lstStyle>
            <a:lvl1pPr>
              <a:defRPr/>
            </a:lvl1pPr>
          </a:lstStyle>
          <a:p>
            <a:pPr>
              <a:defRPr/>
            </a:pPr>
            <a:fld id="{70BC802C-09A4-472F-8236-30FEE291EBD1}" type="datetime2">
              <a:rPr lang="en-US"/>
              <a:pPr>
                <a:defRPr/>
              </a:pPr>
              <a:t>Friday, January 19, 2024</a:t>
            </a:fld>
            <a:endParaRPr lang="en-US"/>
          </a:p>
        </p:txBody>
      </p:sp>
      <p:sp>
        <p:nvSpPr>
          <p:cNvPr id="5" name="Footer Placeholder 4">
            <a:extLst>
              <a:ext uri="{FF2B5EF4-FFF2-40B4-BE49-F238E27FC236}">
                <a16:creationId xmlns:a16="http://schemas.microsoft.com/office/drawing/2014/main" xmlns="" id="{40727672-FBAF-4556-B293-89D3AB8FD0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B8116D-BBCE-46A8-9631-DC8D9FCEC8A0}"/>
              </a:ext>
            </a:extLst>
          </p:cNvPr>
          <p:cNvSpPr>
            <a:spLocks noGrp="1"/>
          </p:cNvSpPr>
          <p:nvPr>
            <p:ph type="sldNum" sz="quarter" idx="12"/>
          </p:nvPr>
        </p:nvSpPr>
        <p:spPr/>
        <p:txBody>
          <a:bodyPr/>
          <a:lstStyle>
            <a:lvl1pPr>
              <a:defRPr/>
            </a:lvl1pPr>
          </a:lstStyle>
          <a:p>
            <a:fld id="{D6A6ED21-0EB7-451C-8A9D-B6E2E7B1B392}" type="slidenum">
              <a:rPr lang="en-US" altLang="vi-VN"/>
              <a:pPr/>
              <a:t>‹#›</a:t>
            </a:fld>
            <a:endParaRPr lang="en-US" altLang="vi-VN"/>
          </a:p>
        </p:txBody>
      </p:sp>
    </p:spTree>
    <p:extLst>
      <p:ext uri="{BB962C8B-B14F-4D97-AF65-F5344CB8AC3E}">
        <p14:creationId xmlns:p14="http://schemas.microsoft.com/office/powerpoint/2010/main" val="7774197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9ED997-BCAB-4485-8E89-EFE2DC571D3D}"/>
              </a:ext>
            </a:extLst>
          </p:cNvPr>
          <p:cNvSpPr>
            <a:spLocks noGrp="1"/>
          </p:cNvSpPr>
          <p:nvPr>
            <p:ph type="dt" sz="half" idx="10"/>
          </p:nvPr>
        </p:nvSpPr>
        <p:spPr/>
        <p:txBody>
          <a:bodyPr/>
          <a:lstStyle>
            <a:lvl1pPr>
              <a:defRPr/>
            </a:lvl1pPr>
          </a:lstStyle>
          <a:p>
            <a:pPr>
              <a:defRPr/>
            </a:pPr>
            <a:fld id="{BDA42D17-AD92-461F-8E54-7DEBA6FA382B}" type="datetime2">
              <a:rPr lang="en-US"/>
              <a:pPr>
                <a:defRPr/>
              </a:pPr>
              <a:t>Friday, January 19, 2024</a:t>
            </a:fld>
            <a:endParaRPr lang="en-US"/>
          </a:p>
        </p:txBody>
      </p:sp>
      <p:sp>
        <p:nvSpPr>
          <p:cNvPr id="5" name="Footer Placeholder 4">
            <a:extLst>
              <a:ext uri="{FF2B5EF4-FFF2-40B4-BE49-F238E27FC236}">
                <a16:creationId xmlns:a16="http://schemas.microsoft.com/office/drawing/2014/main" xmlns="" id="{568FA7F7-785C-4501-8769-29BAD98C82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42A64F4-BFE3-4513-8833-EE81D74CCA23}"/>
              </a:ext>
            </a:extLst>
          </p:cNvPr>
          <p:cNvSpPr>
            <a:spLocks noGrp="1"/>
          </p:cNvSpPr>
          <p:nvPr>
            <p:ph type="sldNum" sz="quarter" idx="12"/>
          </p:nvPr>
        </p:nvSpPr>
        <p:spPr/>
        <p:txBody>
          <a:bodyPr/>
          <a:lstStyle>
            <a:lvl1pPr>
              <a:defRPr/>
            </a:lvl1pPr>
          </a:lstStyle>
          <a:p>
            <a:fld id="{824F9EC2-1C7B-4754-B137-B667851563C6}" type="slidenum">
              <a:rPr lang="en-US" altLang="vi-VN"/>
              <a:pPr/>
              <a:t>‹#›</a:t>
            </a:fld>
            <a:endParaRPr lang="en-US" altLang="vi-VN"/>
          </a:p>
        </p:txBody>
      </p:sp>
    </p:spTree>
    <p:extLst>
      <p:ext uri="{BB962C8B-B14F-4D97-AF65-F5344CB8AC3E}">
        <p14:creationId xmlns:p14="http://schemas.microsoft.com/office/powerpoint/2010/main" val="40387319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xmlns="" id="{50A60FA5-E0C9-4720-9322-54FE878F2F58}"/>
              </a:ext>
            </a:extLst>
          </p:cNvPr>
          <p:cNvSpPr>
            <a:spLocks noGrp="1"/>
          </p:cNvSpPr>
          <p:nvPr>
            <p:ph type="dt" sz="half" idx="10"/>
          </p:nvPr>
        </p:nvSpPr>
        <p:spPr>
          <a:xfrm>
            <a:off x="5257800" y="6308725"/>
            <a:ext cx="3429000" cy="396875"/>
          </a:xfrm>
        </p:spPr>
        <p:txBody>
          <a:bodyPr/>
          <a:lstStyle>
            <a:lvl1pPr algn="r">
              <a:defRPr sz="1800">
                <a:solidFill>
                  <a:prstClr val="black"/>
                </a:solidFill>
                <a:latin typeface="Times New Roman" pitchFamily="18" charset="0"/>
                <a:cs typeface="Times New Roman" pitchFamily="18" charset="0"/>
              </a:defRPr>
            </a:lvl1pPr>
          </a:lstStyle>
          <a:p>
            <a:pPr>
              <a:defRPr/>
            </a:pPr>
            <a:fld id="{28EAD652-1978-490C-81D9-203530FCB3CF}" type="datetime2">
              <a:rPr lang="en-US"/>
              <a:pPr>
                <a:defRPr/>
              </a:pPr>
              <a:t>Friday, January 19, 2024</a:t>
            </a:fld>
            <a:endParaRPr lang="en-US"/>
          </a:p>
        </p:txBody>
      </p:sp>
    </p:spTree>
    <p:extLst>
      <p:ext uri="{BB962C8B-B14F-4D97-AF65-F5344CB8AC3E}">
        <p14:creationId xmlns:p14="http://schemas.microsoft.com/office/powerpoint/2010/main" val="3174018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06B6784-CDF5-4B9F-9EAA-60DA5955825D}"/>
              </a:ext>
            </a:extLst>
          </p:cNvPr>
          <p:cNvSpPr>
            <a:spLocks noGrp="1"/>
          </p:cNvSpPr>
          <p:nvPr>
            <p:ph type="dt" sz="half" idx="10"/>
          </p:nvPr>
        </p:nvSpPr>
        <p:spPr/>
        <p:txBody>
          <a:bodyPr/>
          <a:lstStyle>
            <a:lvl1pPr>
              <a:defRPr/>
            </a:lvl1pPr>
          </a:lstStyle>
          <a:p>
            <a:pPr>
              <a:defRPr/>
            </a:pPr>
            <a:fld id="{6750DB79-C01E-478D-9B4C-52A230DB5A90}" type="datetime2">
              <a:rPr lang="en-US"/>
              <a:pPr>
                <a:defRPr/>
              </a:pPr>
              <a:t>Friday, January 19, 2024</a:t>
            </a:fld>
            <a:endParaRPr lang="en-US"/>
          </a:p>
        </p:txBody>
      </p:sp>
      <p:sp>
        <p:nvSpPr>
          <p:cNvPr id="6" name="Footer Placeholder 4">
            <a:extLst>
              <a:ext uri="{FF2B5EF4-FFF2-40B4-BE49-F238E27FC236}">
                <a16:creationId xmlns:a16="http://schemas.microsoft.com/office/drawing/2014/main" xmlns="" id="{F490167A-50A0-4D53-9523-64E671623A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F940AD3-15B6-4A9C-BD65-8E4B38D71C6E}"/>
              </a:ext>
            </a:extLst>
          </p:cNvPr>
          <p:cNvSpPr>
            <a:spLocks noGrp="1"/>
          </p:cNvSpPr>
          <p:nvPr>
            <p:ph type="sldNum" sz="quarter" idx="12"/>
          </p:nvPr>
        </p:nvSpPr>
        <p:spPr/>
        <p:txBody>
          <a:bodyPr/>
          <a:lstStyle>
            <a:lvl1pPr>
              <a:defRPr/>
            </a:lvl1pPr>
          </a:lstStyle>
          <a:p>
            <a:fld id="{4F6ABE09-5A89-44B3-8F4C-0CECACD3EE61}" type="slidenum">
              <a:rPr lang="en-US" altLang="vi-VN"/>
              <a:pPr/>
              <a:t>‹#›</a:t>
            </a:fld>
            <a:endParaRPr lang="en-US" altLang="vi-VN"/>
          </a:p>
        </p:txBody>
      </p:sp>
    </p:spTree>
    <p:extLst>
      <p:ext uri="{BB962C8B-B14F-4D97-AF65-F5344CB8AC3E}">
        <p14:creationId xmlns:p14="http://schemas.microsoft.com/office/powerpoint/2010/main" val="21606508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D27F2D64-48C8-463A-A5DB-9BEFEAB55449}"/>
              </a:ext>
            </a:extLst>
          </p:cNvPr>
          <p:cNvSpPr>
            <a:spLocks noGrp="1"/>
          </p:cNvSpPr>
          <p:nvPr>
            <p:ph type="dt" sz="half" idx="10"/>
          </p:nvPr>
        </p:nvSpPr>
        <p:spPr/>
        <p:txBody>
          <a:bodyPr/>
          <a:lstStyle>
            <a:lvl1pPr>
              <a:defRPr/>
            </a:lvl1pPr>
          </a:lstStyle>
          <a:p>
            <a:pPr>
              <a:defRPr/>
            </a:pPr>
            <a:fld id="{BE463F8B-492F-46F8-86BB-F8FE97E94285}" type="datetime2">
              <a:rPr lang="en-US"/>
              <a:pPr>
                <a:defRPr/>
              </a:pPr>
              <a:t>Friday, January 19, 2024</a:t>
            </a:fld>
            <a:endParaRPr lang="en-US"/>
          </a:p>
        </p:txBody>
      </p:sp>
      <p:sp>
        <p:nvSpPr>
          <p:cNvPr id="8" name="Footer Placeholder 4">
            <a:extLst>
              <a:ext uri="{FF2B5EF4-FFF2-40B4-BE49-F238E27FC236}">
                <a16:creationId xmlns:a16="http://schemas.microsoft.com/office/drawing/2014/main" xmlns="" id="{41CDB558-8B75-4E28-8617-7562359405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2906EF4-9317-43D0-97E6-791D1D5DBAFF}"/>
              </a:ext>
            </a:extLst>
          </p:cNvPr>
          <p:cNvSpPr>
            <a:spLocks noGrp="1"/>
          </p:cNvSpPr>
          <p:nvPr>
            <p:ph type="sldNum" sz="quarter" idx="12"/>
          </p:nvPr>
        </p:nvSpPr>
        <p:spPr/>
        <p:txBody>
          <a:bodyPr/>
          <a:lstStyle>
            <a:lvl1pPr>
              <a:defRPr/>
            </a:lvl1pPr>
          </a:lstStyle>
          <a:p>
            <a:fld id="{0725A6CE-2388-4F4D-BAC8-60716B2CA559}" type="slidenum">
              <a:rPr lang="en-US" altLang="vi-VN"/>
              <a:pPr/>
              <a:t>‹#›</a:t>
            </a:fld>
            <a:endParaRPr lang="en-US" altLang="vi-VN"/>
          </a:p>
        </p:txBody>
      </p:sp>
    </p:spTree>
    <p:extLst>
      <p:ext uri="{BB962C8B-B14F-4D97-AF65-F5344CB8AC3E}">
        <p14:creationId xmlns:p14="http://schemas.microsoft.com/office/powerpoint/2010/main" val="26859872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7749F34-D50B-4E1C-A5AA-F4A572A6D9DC}"/>
              </a:ext>
            </a:extLst>
          </p:cNvPr>
          <p:cNvSpPr>
            <a:spLocks noGrp="1"/>
          </p:cNvSpPr>
          <p:nvPr>
            <p:ph type="dt" sz="half" idx="10"/>
          </p:nvPr>
        </p:nvSpPr>
        <p:spPr/>
        <p:txBody>
          <a:bodyPr/>
          <a:lstStyle>
            <a:lvl1pPr>
              <a:defRPr/>
            </a:lvl1pPr>
          </a:lstStyle>
          <a:p>
            <a:pPr>
              <a:defRPr/>
            </a:pPr>
            <a:fld id="{641E2C4C-F26E-4138-A243-2F5207B6F000}" type="datetime2">
              <a:rPr lang="en-US"/>
              <a:pPr>
                <a:defRPr/>
              </a:pPr>
              <a:t>Friday, January 19, 2024</a:t>
            </a:fld>
            <a:endParaRPr lang="en-US"/>
          </a:p>
        </p:txBody>
      </p:sp>
      <p:sp>
        <p:nvSpPr>
          <p:cNvPr id="4" name="Footer Placeholder 4">
            <a:extLst>
              <a:ext uri="{FF2B5EF4-FFF2-40B4-BE49-F238E27FC236}">
                <a16:creationId xmlns:a16="http://schemas.microsoft.com/office/drawing/2014/main" xmlns="" id="{654CF445-931C-4ABF-9975-3AF8CBC98D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48D782D-1A5F-4661-9D18-7F54E4CB8D66}"/>
              </a:ext>
            </a:extLst>
          </p:cNvPr>
          <p:cNvSpPr>
            <a:spLocks noGrp="1"/>
          </p:cNvSpPr>
          <p:nvPr>
            <p:ph type="sldNum" sz="quarter" idx="12"/>
          </p:nvPr>
        </p:nvSpPr>
        <p:spPr/>
        <p:txBody>
          <a:bodyPr/>
          <a:lstStyle>
            <a:lvl1pPr>
              <a:defRPr/>
            </a:lvl1pPr>
          </a:lstStyle>
          <a:p>
            <a:fld id="{80F371AB-4101-4464-B3BF-F729A4A0215F}" type="slidenum">
              <a:rPr lang="en-US" altLang="vi-VN"/>
              <a:pPr/>
              <a:t>‹#›</a:t>
            </a:fld>
            <a:endParaRPr lang="en-US" altLang="vi-VN"/>
          </a:p>
        </p:txBody>
      </p:sp>
    </p:spTree>
    <p:extLst>
      <p:ext uri="{BB962C8B-B14F-4D97-AF65-F5344CB8AC3E}">
        <p14:creationId xmlns:p14="http://schemas.microsoft.com/office/powerpoint/2010/main" val="10677673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91637BA-7675-4625-884C-8EC583C10972}"/>
              </a:ext>
            </a:extLst>
          </p:cNvPr>
          <p:cNvSpPr>
            <a:spLocks noGrp="1"/>
          </p:cNvSpPr>
          <p:nvPr>
            <p:ph type="dt" sz="half" idx="10"/>
          </p:nvPr>
        </p:nvSpPr>
        <p:spPr>
          <a:xfrm>
            <a:off x="6781800" y="6248400"/>
            <a:ext cx="1828800" cy="396875"/>
          </a:xfrm>
        </p:spPr>
        <p:txBody>
          <a:bodyPr/>
          <a:lstStyle>
            <a:lvl1pPr algn="r">
              <a:defRPr sz="2000" b="1">
                <a:solidFill>
                  <a:prstClr val="black"/>
                </a:solidFill>
                <a:latin typeface="Times New Roman" pitchFamily="18" charset="0"/>
                <a:cs typeface="Times New Roman" pitchFamily="18" charset="0"/>
              </a:defRPr>
            </a:lvl1pPr>
          </a:lstStyle>
          <a:p>
            <a:pPr>
              <a:defRPr/>
            </a:pPr>
            <a:fld id="{50120132-4864-42FD-BE01-A49B7007D0F6}" type="datetime2">
              <a:rPr lang="en-US"/>
              <a:pPr>
                <a:defRPr/>
              </a:pPr>
              <a:t>Friday, January 19, 2024</a:t>
            </a:fld>
            <a:endParaRPr lang="en-US"/>
          </a:p>
        </p:txBody>
      </p:sp>
    </p:spTree>
    <p:extLst>
      <p:ext uri="{BB962C8B-B14F-4D97-AF65-F5344CB8AC3E}">
        <p14:creationId xmlns:p14="http://schemas.microsoft.com/office/powerpoint/2010/main" val="38898145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111A4164-BAFE-4419-80BC-77A5E4445387}"/>
              </a:ext>
            </a:extLst>
          </p:cNvPr>
          <p:cNvSpPr>
            <a:spLocks noGrp="1"/>
          </p:cNvSpPr>
          <p:nvPr>
            <p:ph type="dt" sz="half" idx="10"/>
          </p:nvPr>
        </p:nvSpPr>
        <p:spPr/>
        <p:txBody>
          <a:bodyPr/>
          <a:lstStyle>
            <a:lvl1pPr>
              <a:defRPr/>
            </a:lvl1pPr>
          </a:lstStyle>
          <a:p>
            <a:pPr>
              <a:defRPr/>
            </a:pPr>
            <a:fld id="{C728FE09-EF5E-4093-B01C-237DAA2E4170}" type="datetime2">
              <a:rPr lang="en-US"/>
              <a:pPr>
                <a:defRPr/>
              </a:pPr>
              <a:t>Friday, January 19, 2024</a:t>
            </a:fld>
            <a:endParaRPr lang="en-US"/>
          </a:p>
        </p:txBody>
      </p:sp>
      <p:sp>
        <p:nvSpPr>
          <p:cNvPr id="6" name="Footer Placeholder 4">
            <a:extLst>
              <a:ext uri="{FF2B5EF4-FFF2-40B4-BE49-F238E27FC236}">
                <a16:creationId xmlns:a16="http://schemas.microsoft.com/office/drawing/2014/main" xmlns="" id="{707A80EE-4B82-460F-9A4B-E00AAF86AD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B72D187-F501-420A-9B10-210CA588BC91}"/>
              </a:ext>
            </a:extLst>
          </p:cNvPr>
          <p:cNvSpPr>
            <a:spLocks noGrp="1"/>
          </p:cNvSpPr>
          <p:nvPr>
            <p:ph type="sldNum" sz="quarter" idx="12"/>
          </p:nvPr>
        </p:nvSpPr>
        <p:spPr/>
        <p:txBody>
          <a:bodyPr/>
          <a:lstStyle>
            <a:lvl1pPr>
              <a:defRPr/>
            </a:lvl1pPr>
          </a:lstStyle>
          <a:p>
            <a:fld id="{0896E808-0D1B-46F0-B9D7-7D130942F56C}" type="slidenum">
              <a:rPr lang="en-US" altLang="vi-VN"/>
              <a:pPr/>
              <a:t>‹#›</a:t>
            </a:fld>
            <a:endParaRPr lang="en-US" altLang="vi-VN"/>
          </a:p>
        </p:txBody>
      </p:sp>
    </p:spTree>
    <p:extLst>
      <p:ext uri="{BB962C8B-B14F-4D97-AF65-F5344CB8AC3E}">
        <p14:creationId xmlns:p14="http://schemas.microsoft.com/office/powerpoint/2010/main" val="3065959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31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2860145-9301-4266-A184-354664EA8141}"/>
              </a:ext>
            </a:extLst>
          </p:cNvPr>
          <p:cNvSpPr>
            <a:spLocks noGrp="1"/>
          </p:cNvSpPr>
          <p:nvPr>
            <p:ph type="dt" sz="half" idx="10"/>
          </p:nvPr>
        </p:nvSpPr>
        <p:spPr/>
        <p:txBody>
          <a:bodyPr/>
          <a:lstStyle>
            <a:lvl1pPr>
              <a:defRPr/>
            </a:lvl1pPr>
          </a:lstStyle>
          <a:p>
            <a:pPr>
              <a:defRPr/>
            </a:pPr>
            <a:fld id="{DEDE6242-2D87-41EC-B3EE-9792C17FDAF7}" type="datetime2">
              <a:rPr lang="en-US"/>
              <a:pPr>
                <a:defRPr/>
              </a:pPr>
              <a:t>Friday, January 19, 2024</a:t>
            </a:fld>
            <a:endParaRPr lang="en-US"/>
          </a:p>
        </p:txBody>
      </p:sp>
      <p:sp>
        <p:nvSpPr>
          <p:cNvPr id="6" name="Footer Placeholder 4">
            <a:extLst>
              <a:ext uri="{FF2B5EF4-FFF2-40B4-BE49-F238E27FC236}">
                <a16:creationId xmlns:a16="http://schemas.microsoft.com/office/drawing/2014/main" xmlns="" id="{63356990-45DC-4AB0-A4AA-44969EE7A3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AB3DF92-1D55-4C63-A3AC-0382E365BE63}"/>
              </a:ext>
            </a:extLst>
          </p:cNvPr>
          <p:cNvSpPr>
            <a:spLocks noGrp="1"/>
          </p:cNvSpPr>
          <p:nvPr>
            <p:ph type="sldNum" sz="quarter" idx="12"/>
          </p:nvPr>
        </p:nvSpPr>
        <p:spPr/>
        <p:txBody>
          <a:bodyPr/>
          <a:lstStyle>
            <a:lvl1pPr>
              <a:defRPr/>
            </a:lvl1pPr>
          </a:lstStyle>
          <a:p>
            <a:fld id="{684ED010-B3AA-4487-AD8A-E68BE1AA848D}" type="slidenum">
              <a:rPr lang="en-US" altLang="vi-VN"/>
              <a:pPr/>
              <a:t>‹#›</a:t>
            </a:fld>
            <a:endParaRPr lang="en-US" altLang="vi-VN"/>
          </a:p>
        </p:txBody>
      </p:sp>
    </p:spTree>
    <p:extLst>
      <p:ext uri="{BB962C8B-B14F-4D97-AF65-F5344CB8AC3E}">
        <p14:creationId xmlns:p14="http://schemas.microsoft.com/office/powerpoint/2010/main" val="29798917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109F4D-24EC-4B9C-ADAC-7A089A6DF09F}"/>
              </a:ext>
            </a:extLst>
          </p:cNvPr>
          <p:cNvSpPr>
            <a:spLocks noGrp="1"/>
          </p:cNvSpPr>
          <p:nvPr>
            <p:ph type="dt" sz="half" idx="10"/>
          </p:nvPr>
        </p:nvSpPr>
        <p:spPr/>
        <p:txBody>
          <a:bodyPr/>
          <a:lstStyle>
            <a:lvl1pPr>
              <a:defRPr/>
            </a:lvl1pPr>
          </a:lstStyle>
          <a:p>
            <a:pPr>
              <a:defRPr/>
            </a:pPr>
            <a:fld id="{22BD0F1F-7727-450E-BD88-99C99479677B}" type="datetime2">
              <a:rPr lang="en-US"/>
              <a:pPr>
                <a:defRPr/>
              </a:pPr>
              <a:t>Friday, January 19, 2024</a:t>
            </a:fld>
            <a:endParaRPr lang="en-US"/>
          </a:p>
        </p:txBody>
      </p:sp>
      <p:sp>
        <p:nvSpPr>
          <p:cNvPr id="5" name="Footer Placeholder 4">
            <a:extLst>
              <a:ext uri="{FF2B5EF4-FFF2-40B4-BE49-F238E27FC236}">
                <a16:creationId xmlns:a16="http://schemas.microsoft.com/office/drawing/2014/main" xmlns="" id="{0BFDBAC9-A71B-49CF-AA17-A766E6E148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AAD7ED1-A426-4E17-8F1B-0ADDB56B640A}"/>
              </a:ext>
            </a:extLst>
          </p:cNvPr>
          <p:cNvSpPr>
            <a:spLocks noGrp="1"/>
          </p:cNvSpPr>
          <p:nvPr>
            <p:ph type="sldNum" sz="quarter" idx="12"/>
          </p:nvPr>
        </p:nvSpPr>
        <p:spPr/>
        <p:txBody>
          <a:bodyPr/>
          <a:lstStyle>
            <a:lvl1pPr>
              <a:defRPr/>
            </a:lvl1pPr>
          </a:lstStyle>
          <a:p>
            <a:fld id="{B3DA7CFC-E0D1-407C-81FE-6B58D10C5035}" type="slidenum">
              <a:rPr lang="en-US" altLang="vi-VN"/>
              <a:pPr/>
              <a:t>‹#›</a:t>
            </a:fld>
            <a:endParaRPr lang="en-US" altLang="vi-VN"/>
          </a:p>
        </p:txBody>
      </p:sp>
    </p:spTree>
    <p:extLst>
      <p:ext uri="{BB962C8B-B14F-4D97-AF65-F5344CB8AC3E}">
        <p14:creationId xmlns:p14="http://schemas.microsoft.com/office/powerpoint/2010/main" val="25051770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BE9ABE-3DFA-4826-8C58-CA2631599B63}"/>
              </a:ext>
            </a:extLst>
          </p:cNvPr>
          <p:cNvSpPr>
            <a:spLocks noGrp="1"/>
          </p:cNvSpPr>
          <p:nvPr>
            <p:ph type="dt" sz="half" idx="10"/>
          </p:nvPr>
        </p:nvSpPr>
        <p:spPr/>
        <p:txBody>
          <a:bodyPr/>
          <a:lstStyle>
            <a:lvl1pPr>
              <a:defRPr/>
            </a:lvl1pPr>
          </a:lstStyle>
          <a:p>
            <a:pPr>
              <a:defRPr/>
            </a:pPr>
            <a:fld id="{6F8DD536-C7DA-4062-852C-29CCAC83D321}" type="datetime2">
              <a:rPr lang="en-US"/>
              <a:pPr>
                <a:defRPr/>
              </a:pPr>
              <a:t>Friday, January 19, 2024</a:t>
            </a:fld>
            <a:endParaRPr lang="en-US"/>
          </a:p>
        </p:txBody>
      </p:sp>
      <p:sp>
        <p:nvSpPr>
          <p:cNvPr id="5" name="Footer Placeholder 4">
            <a:extLst>
              <a:ext uri="{FF2B5EF4-FFF2-40B4-BE49-F238E27FC236}">
                <a16:creationId xmlns:a16="http://schemas.microsoft.com/office/drawing/2014/main" xmlns="" id="{11839B9F-22AE-4569-91BB-D530FB453B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A415048-26E2-4F67-AB53-20AFF77DC597}"/>
              </a:ext>
            </a:extLst>
          </p:cNvPr>
          <p:cNvSpPr>
            <a:spLocks noGrp="1"/>
          </p:cNvSpPr>
          <p:nvPr>
            <p:ph type="sldNum" sz="quarter" idx="12"/>
          </p:nvPr>
        </p:nvSpPr>
        <p:spPr/>
        <p:txBody>
          <a:bodyPr/>
          <a:lstStyle>
            <a:lvl1pPr>
              <a:defRPr/>
            </a:lvl1pPr>
          </a:lstStyle>
          <a:p>
            <a:fld id="{47EC25CC-CE34-4645-9EB1-0EB283E15133}" type="slidenum">
              <a:rPr lang="en-US" altLang="vi-VN"/>
              <a:pPr/>
              <a:t>‹#›</a:t>
            </a:fld>
            <a:endParaRPr lang="en-US" altLang="vi-VN"/>
          </a:p>
        </p:txBody>
      </p:sp>
    </p:spTree>
    <p:extLst>
      <p:ext uri="{BB962C8B-B14F-4D97-AF65-F5344CB8AC3E}">
        <p14:creationId xmlns:p14="http://schemas.microsoft.com/office/powerpoint/2010/main" val="12738589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5F4CF7BE-5700-463F-BDA7-A330DB4FA340}"/>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A017C0EF-C50D-435C-8853-35F7088366AD}"/>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C6A3517E-0624-4689-87F2-3BE76ACBF28C}"/>
              </a:ext>
            </a:extLst>
          </p:cNvPr>
          <p:cNvSpPr>
            <a:spLocks noGrp="1" noChangeArrowheads="1"/>
          </p:cNvSpPr>
          <p:nvPr>
            <p:ph type="sldNum" sz="quarter" idx="12"/>
          </p:nvPr>
        </p:nvSpPr>
        <p:spPr/>
        <p:txBody>
          <a:bodyPr/>
          <a:lstStyle>
            <a:lvl1pPr>
              <a:defRPr/>
            </a:lvl1pPr>
          </a:lstStyle>
          <a:p>
            <a:fld id="{A1EA1F43-23A6-4730-8411-D44D9147369F}" type="slidenum">
              <a:rPr lang="en-US" altLang="vi-VN"/>
              <a:pPr/>
              <a:t>‹#›</a:t>
            </a:fld>
            <a:endParaRPr lang="en-US" altLang="vi-VN"/>
          </a:p>
        </p:txBody>
      </p:sp>
    </p:spTree>
    <p:extLst>
      <p:ext uri="{BB962C8B-B14F-4D97-AF65-F5344CB8AC3E}">
        <p14:creationId xmlns:p14="http://schemas.microsoft.com/office/powerpoint/2010/main" val="3146400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038CF92-525F-4858-864D-382D88B227A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xmlns="" id="{20887FCC-8F3E-474E-8AAF-32FBF30CE9C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A1C3F00D-7A80-4B07-B6F8-E58D84BC2E77}"/>
              </a:ext>
            </a:extLst>
          </p:cNvPr>
          <p:cNvSpPr>
            <a:spLocks noGrp="1" noChangeArrowheads="1"/>
          </p:cNvSpPr>
          <p:nvPr>
            <p:ph type="sldNum" sz="quarter" idx="12"/>
          </p:nvPr>
        </p:nvSpPr>
        <p:spPr/>
        <p:txBody>
          <a:bodyPr/>
          <a:lstStyle>
            <a:lvl1pPr>
              <a:defRPr/>
            </a:lvl1pPr>
          </a:lstStyle>
          <a:p>
            <a:fld id="{8D0DF1F2-212E-4FD4-B22F-EBD492AD1308}" type="slidenum">
              <a:rPr lang="en-US" altLang="vi-VN"/>
              <a:pPr/>
              <a:t>‹#›</a:t>
            </a:fld>
            <a:endParaRPr lang="en-US" altLang="vi-VN"/>
          </a:p>
        </p:txBody>
      </p:sp>
    </p:spTree>
    <p:extLst>
      <p:ext uri="{BB962C8B-B14F-4D97-AF65-F5344CB8AC3E}">
        <p14:creationId xmlns:p14="http://schemas.microsoft.com/office/powerpoint/2010/main" val="4037953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3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894"/>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10292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000157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11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62584387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0982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49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49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202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029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5455592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55136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872551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57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63278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62"/>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24075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44442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94429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4259B70A-E4C5-46DB-90A0-3B3E14B14D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289FE35-E87B-4B62-A084-C2BED805DE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C07B367-42C1-49BE-98BC-36C6F95DE6D6}"/>
              </a:ext>
            </a:extLst>
          </p:cNvPr>
          <p:cNvSpPr>
            <a:spLocks noGrp="1"/>
          </p:cNvSpPr>
          <p:nvPr>
            <p:ph type="sldNum" sz="quarter" idx="12"/>
          </p:nvPr>
        </p:nvSpPr>
        <p:spPr/>
        <p:txBody>
          <a:bodyPr/>
          <a:lstStyle>
            <a:lvl1pPr>
              <a:defRPr/>
            </a:lvl1pPr>
          </a:lstStyle>
          <a:p>
            <a:pPr>
              <a:defRPr/>
            </a:pPr>
            <a:fld id="{189F1553-6EC7-412E-B2A4-AD107AEC0FCE}" type="slidenum">
              <a:rPr lang="en-US" altLang="en-US"/>
              <a:pPr>
                <a:defRPr/>
              </a:pPr>
              <a:t>‹#›</a:t>
            </a:fld>
            <a:endParaRPr lang="en-US" altLang="en-US"/>
          </a:p>
        </p:txBody>
      </p:sp>
    </p:spTree>
    <p:extLst>
      <p:ext uri="{BB962C8B-B14F-4D97-AF65-F5344CB8AC3E}">
        <p14:creationId xmlns:p14="http://schemas.microsoft.com/office/powerpoint/2010/main" val="2507219728"/>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FA71D9-D39D-48B8-8216-7502DFD677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9CA856D-E5D7-457C-9375-733291B09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59A0BE-1836-4970-83EA-E329F1673FF6}"/>
              </a:ext>
            </a:extLst>
          </p:cNvPr>
          <p:cNvSpPr>
            <a:spLocks noGrp="1"/>
          </p:cNvSpPr>
          <p:nvPr>
            <p:ph type="sldNum" sz="quarter" idx="12"/>
          </p:nvPr>
        </p:nvSpPr>
        <p:spPr/>
        <p:txBody>
          <a:bodyPr/>
          <a:lstStyle>
            <a:lvl1pPr>
              <a:defRPr/>
            </a:lvl1pPr>
          </a:lstStyle>
          <a:p>
            <a:pPr>
              <a:defRPr/>
            </a:pPr>
            <a:fld id="{F027721C-4E6B-4348-88D7-7AA120AE766E}" type="slidenum">
              <a:rPr lang="en-US" altLang="en-US"/>
              <a:pPr>
                <a:defRPr/>
              </a:pPr>
              <a:t>‹#›</a:t>
            </a:fld>
            <a:endParaRPr lang="en-US" altLang="en-US"/>
          </a:p>
        </p:txBody>
      </p:sp>
    </p:spTree>
    <p:extLst>
      <p:ext uri="{BB962C8B-B14F-4D97-AF65-F5344CB8AC3E}">
        <p14:creationId xmlns:p14="http://schemas.microsoft.com/office/powerpoint/2010/main" val="14627676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B9F94B3-B9C5-48E1-91E7-22CECA1ADB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A3A4846-CFA9-42F7-B4D0-B33EFA32D9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8FEA7D9-3183-45F2-9429-8BF7809C561E}"/>
              </a:ext>
            </a:extLst>
          </p:cNvPr>
          <p:cNvSpPr>
            <a:spLocks noGrp="1"/>
          </p:cNvSpPr>
          <p:nvPr>
            <p:ph type="sldNum" sz="quarter" idx="12"/>
          </p:nvPr>
        </p:nvSpPr>
        <p:spPr/>
        <p:txBody>
          <a:bodyPr/>
          <a:lstStyle>
            <a:lvl1pPr>
              <a:defRPr/>
            </a:lvl1pPr>
          </a:lstStyle>
          <a:p>
            <a:pPr>
              <a:defRPr/>
            </a:pPr>
            <a:fld id="{38F907F8-7A0F-4894-8E46-E69B1F0B5BD8}" type="slidenum">
              <a:rPr lang="en-US" altLang="en-US"/>
              <a:pPr>
                <a:defRPr/>
              </a:pPr>
              <a:t>‹#›</a:t>
            </a:fld>
            <a:endParaRPr lang="en-US" altLang="en-US"/>
          </a:p>
        </p:txBody>
      </p:sp>
    </p:spTree>
    <p:extLst>
      <p:ext uri="{BB962C8B-B14F-4D97-AF65-F5344CB8AC3E}">
        <p14:creationId xmlns:p14="http://schemas.microsoft.com/office/powerpoint/2010/main" val="772999466"/>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2E7F707-DA6D-4DFA-86FB-16C5C43DE3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1763BCF-7BDC-4DCF-978D-A8B809DC15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51B89A2-365B-4B2D-BF09-1DCD2A9BE3E5}"/>
              </a:ext>
            </a:extLst>
          </p:cNvPr>
          <p:cNvSpPr>
            <a:spLocks noGrp="1"/>
          </p:cNvSpPr>
          <p:nvPr>
            <p:ph type="sldNum" sz="quarter" idx="12"/>
          </p:nvPr>
        </p:nvSpPr>
        <p:spPr/>
        <p:txBody>
          <a:bodyPr/>
          <a:lstStyle>
            <a:lvl1pPr>
              <a:defRPr/>
            </a:lvl1pPr>
          </a:lstStyle>
          <a:p>
            <a:pPr>
              <a:defRPr/>
            </a:pPr>
            <a:fld id="{934096F9-5278-413C-B817-2CC829351629}" type="slidenum">
              <a:rPr lang="en-US" altLang="en-US"/>
              <a:pPr>
                <a:defRPr/>
              </a:pPr>
              <a:t>‹#›</a:t>
            </a:fld>
            <a:endParaRPr lang="en-US" altLang="en-US"/>
          </a:p>
        </p:txBody>
      </p:sp>
    </p:spTree>
    <p:extLst>
      <p:ext uri="{BB962C8B-B14F-4D97-AF65-F5344CB8AC3E}">
        <p14:creationId xmlns:p14="http://schemas.microsoft.com/office/powerpoint/2010/main" val="410475823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294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D1E1A0E8-E312-4AFF-BA73-D6BE8C4BA75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794010C2-E3FF-4540-AB17-F03BF6EB7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2E2AC3C4-13EE-4897-8F52-75DB2E9C1CD3}"/>
              </a:ext>
            </a:extLst>
          </p:cNvPr>
          <p:cNvSpPr>
            <a:spLocks noGrp="1"/>
          </p:cNvSpPr>
          <p:nvPr>
            <p:ph type="sldNum" sz="quarter" idx="12"/>
          </p:nvPr>
        </p:nvSpPr>
        <p:spPr/>
        <p:txBody>
          <a:bodyPr/>
          <a:lstStyle>
            <a:lvl1pPr>
              <a:defRPr/>
            </a:lvl1pPr>
          </a:lstStyle>
          <a:p>
            <a:pPr>
              <a:defRPr/>
            </a:pPr>
            <a:fld id="{62B4D3FB-D4D3-4CD9-BF63-7FE7753101E8}" type="slidenum">
              <a:rPr lang="en-US" altLang="en-US"/>
              <a:pPr>
                <a:defRPr/>
              </a:pPr>
              <a:t>‹#›</a:t>
            </a:fld>
            <a:endParaRPr lang="en-US" altLang="en-US"/>
          </a:p>
        </p:txBody>
      </p:sp>
    </p:spTree>
    <p:extLst>
      <p:ext uri="{BB962C8B-B14F-4D97-AF65-F5344CB8AC3E}">
        <p14:creationId xmlns:p14="http://schemas.microsoft.com/office/powerpoint/2010/main" val="3780863762"/>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F92F6FA-C283-43A6-9CAB-1BA5F6D3E8A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B7F0AF8-C9CA-4A42-B0A7-0677D8C0B8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8211177-AD3D-4815-9048-2CC8B379673A}"/>
              </a:ext>
            </a:extLst>
          </p:cNvPr>
          <p:cNvSpPr>
            <a:spLocks noGrp="1"/>
          </p:cNvSpPr>
          <p:nvPr>
            <p:ph type="sldNum" sz="quarter" idx="12"/>
          </p:nvPr>
        </p:nvSpPr>
        <p:spPr/>
        <p:txBody>
          <a:bodyPr/>
          <a:lstStyle>
            <a:lvl1pPr>
              <a:defRPr/>
            </a:lvl1pPr>
          </a:lstStyle>
          <a:p>
            <a:pPr>
              <a:defRPr/>
            </a:pPr>
            <a:fld id="{723E7F29-1465-418D-9313-123531A26F75}" type="slidenum">
              <a:rPr lang="en-US" altLang="en-US"/>
              <a:pPr>
                <a:defRPr/>
              </a:pPr>
              <a:t>‹#›</a:t>
            </a:fld>
            <a:endParaRPr lang="en-US" altLang="en-US"/>
          </a:p>
        </p:txBody>
      </p:sp>
    </p:spTree>
    <p:extLst>
      <p:ext uri="{BB962C8B-B14F-4D97-AF65-F5344CB8AC3E}">
        <p14:creationId xmlns:p14="http://schemas.microsoft.com/office/powerpoint/2010/main" val="1615679897"/>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0B6975E-B153-40C3-8ACE-6D034F489E9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600FCA4A-62C7-4F67-8D58-171FB986D0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C147BE6-7783-4B91-9967-C938BD2FEB58}"/>
              </a:ext>
            </a:extLst>
          </p:cNvPr>
          <p:cNvSpPr>
            <a:spLocks noGrp="1"/>
          </p:cNvSpPr>
          <p:nvPr>
            <p:ph type="sldNum" sz="quarter" idx="12"/>
          </p:nvPr>
        </p:nvSpPr>
        <p:spPr/>
        <p:txBody>
          <a:bodyPr/>
          <a:lstStyle>
            <a:lvl1pPr>
              <a:defRPr/>
            </a:lvl1pPr>
          </a:lstStyle>
          <a:p>
            <a:pPr>
              <a:defRPr/>
            </a:pPr>
            <a:fld id="{A2BFEF73-4447-484E-84E6-57FABEEC7BE3}" type="slidenum">
              <a:rPr lang="en-US" altLang="en-US"/>
              <a:pPr>
                <a:defRPr/>
              </a:pPr>
              <a:t>‹#›</a:t>
            </a:fld>
            <a:endParaRPr lang="en-US" altLang="en-US"/>
          </a:p>
        </p:txBody>
      </p:sp>
    </p:spTree>
    <p:extLst>
      <p:ext uri="{BB962C8B-B14F-4D97-AF65-F5344CB8AC3E}">
        <p14:creationId xmlns:p14="http://schemas.microsoft.com/office/powerpoint/2010/main" val="3011070489"/>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FB04310-8ED6-4C2F-93C9-9741D2BE5B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7ED6BF4-5760-4B8F-B066-753F037335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7D5B48A-DED6-4BAC-A396-5F343ADD501C}"/>
              </a:ext>
            </a:extLst>
          </p:cNvPr>
          <p:cNvSpPr>
            <a:spLocks noGrp="1"/>
          </p:cNvSpPr>
          <p:nvPr>
            <p:ph type="sldNum" sz="quarter" idx="12"/>
          </p:nvPr>
        </p:nvSpPr>
        <p:spPr/>
        <p:txBody>
          <a:bodyPr/>
          <a:lstStyle>
            <a:lvl1pPr>
              <a:defRPr/>
            </a:lvl1pPr>
          </a:lstStyle>
          <a:p>
            <a:pPr>
              <a:defRPr/>
            </a:pPr>
            <a:fld id="{97B88F57-B5C3-47CB-8744-6C3F9BBC378D}" type="slidenum">
              <a:rPr lang="en-US" altLang="en-US"/>
              <a:pPr>
                <a:defRPr/>
              </a:pPr>
              <a:t>‹#›</a:t>
            </a:fld>
            <a:endParaRPr lang="en-US" altLang="en-US"/>
          </a:p>
        </p:txBody>
      </p:sp>
    </p:spTree>
    <p:extLst>
      <p:ext uri="{BB962C8B-B14F-4D97-AF65-F5344CB8AC3E}">
        <p14:creationId xmlns:p14="http://schemas.microsoft.com/office/powerpoint/2010/main" val="1963050625"/>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0FFD8A6-0388-471C-A7CA-A8667D186D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5D7F3DC-0FC9-4EF5-BDBE-B7CEB94DD5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31D6ED6-9C1B-4056-9116-59BC36CC458D}"/>
              </a:ext>
            </a:extLst>
          </p:cNvPr>
          <p:cNvSpPr>
            <a:spLocks noGrp="1"/>
          </p:cNvSpPr>
          <p:nvPr>
            <p:ph type="sldNum" sz="quarter" idx="12"/>
          </p:nvPr>
        </p:nvSpPr>
        <p:spPr/>
        <p:txBody>
          <a:bodyPr/>
          <a:lstStyle>
            <a:lvl1pPr>
              <a:defRPr/>
            </a:lvl1pPr>
          </a:lstStyle>
          <a:p>
            <a:pPr>
              <a:defRPr/>
            </a:pPr>
            <a:fld id="{07727F49-4CDB-4631-83C4-CAB57BADFED3}" type="slidenum">
              <a:rPr lang="en-US" altLang="en-US"/>
              <a:pPr>
                <a:defRPr/>
              </a:pPr>
              <a:t>‹#›</a:t>
            </a:fld>
            <a:endParaRPr lang="en-US" altLang="en-US"/>
          </a:p>
        </p:txBody>
      </p:sp>
    </p:spTree>
    <p:extLst>
      <p:ext uri="{BB962C8B-B14F-4D97-AF65-F5344CB8AC3E}">
        <p14:creationId xmlns:p14="http://schemas.microsoft.com/office/powerpoint/2010/main" val="2895691254"/>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E18CD4-30A2-4380-9886-354EE1867B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8DC6933-4319-4106-803E-8ACB7CC3E7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FC5435B-F5A4-4A06-9FBE-6518F5263FF1}"/>
              </a:ext>
            </a:extLst>
          </p:cNvPr>
          <p:cNvSpPr>
            <a:spLocks noGrp="1"/>
          </p:cNvSpPr>
          <p:nvPr>
            <p:ph type="sldNum" sz="quarter" idx="12"/>
          </p:nvPr>
        </p:nvSpPr>
        <p:spPr/>
        <p:txBody>
          <a:bodyPr/>
          <a:lstStyle>
            <a:lvl1pPr>
              <a:defRPr/>
            </a:lvl1pPr>
          </a:lstStyle>
          <a:p>
            <a:pPr>
              <a:defRPr/>
            </a:pPr>
            <a:fld id="{37DD0702-8AC3-4289-BA8C-85CB5D25E626}" type="slidenum">
              <a:rPr lang="en-US" altLang="en-US"/>
              <a:pPr>
                <a:defRPr/>
              </a:pPr>
              <a:t>‹#›</a:t>
            </a:fld>
            <a:endParaRPr lang="en-US" altLang="en-US"/>
          </a:p>
        </p:txBody>
      </p:sp>
    </p:spTree>
    <p:extLst>
      <p:ext uri="{BB962C8B-B14F-4D97-AF65-F5344CB8AC3E}">
        <p14:creationId xmlns:p14="http://schemas.microsoft.com/office/powerpoint/2010/main" val="2784876254"/>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82C18B-6809-427C-AEB8-8EC6E6D969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5EAF571-DDBE-48EB-B1ED-AFF2721960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2983793-14E1-4EAA-A8B3-998094771DA8}"/>
              </a:ext>
            </a:extLst>
          </p:cNvPr>
          <p:cNvSpPr>
            <a:spLocks noGrp="1"/>
          </p:cNvSpPr>
          <p:nvPr>
            <p:ph type="sldNum" sz="quarter" idx="12"/>
          </p:nvPr>
        </p:nvSpPr>
        <p:spPr/>
        <p:txBody>
          <a:bodyPr/>
          <a:lstStyle>
            <a:lvl1pPr>
              <a:defRPr/>
            </a:lvl1pPr>
          </a:lstStyle>
          <a:p>
            <a:pPr>
              <a:defRPr/>
            </a:pPr>
            <a:fld id="{A9F425C0-42E6-49A1-8B12-BBD1C8CA0CF9}" type="slidenum">
              <a:rPr lang="en-US" altLang="en-US"/>
              <a:pPr>
                <a:defRPr/>
              </a:pPr>
              <a:t>‹#›</a:t>
            </a:fld>
            <a:endParaRPr lang="en-US" altLang="en-US"/>
          </a:p>
        </p:txBody>
      </p:sp>
    </p:spTree>
    <p:extLst>
      <p:ext uri="{BB962C8B-B14F-4D97-AF65-F5344CB8AC3E}">
        <p14:creationId xmlns:p14="http://schemas.microsoft.com/office/powerpoint/2010/main" val="349715149"/>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2F270A3C-AFA3-4D2C-BB8B-39590681541B}"/>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F162E04A-0B92-4484-B778-1D17839E68EA}"/>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CD82E9B0-A398-4470-B0DA-6ADD6E7E38A3}"/>
              </a:ext>
            </a:extLst>
          </p:cNvPr>
          <p:cNvSpPr>
            <a:spLocks noGrp="1"/>
          </p:cNvSpPr>
          <p:nvPr>
            <p:ph type="sldNum" sz="quarter" idx="12"/>
          </p:nvPr>
        </p:nvSpPr>
        <p:spPr>
          <a:xfrm>
            <a:off x="6553200" y="6245225"/>
            <a:ext cx="2133600" cy="476250"/>
          </a:xfrm>
        </p:spPr>
        <p:txBody>
          <a:bodyPr/>
          <a:lstStyle>
            <a:lvl1pPr>
              <a:defRPr/>
            </a:lvl1pPr>
          </a:lstStyle>
          <a:p>
            <a:pPr>
              <a:defRPr/>
            </a:pPr>
            <a:fld id="{46A8F9E5-6774-422F-9F82-3BC26A6FE3F6}" type="slidenum">
              <a:rPr lang="en-US" altLang="en-US"/>
              <a:pPr>
                <a:defRPr/>
              </a:pPr>
              <a:t>‹#›</a:t>
            </a:fld>
            <a:endParaRPr lang="en-US" altLang="en-US"/>
          </a:p>
        </p:txBody>
      </p:sp>
    </p:spTree>
    <p:extLst>
      <p:ext uri="{BB962C8B-B14F-4D97-AF65-F5344CB8AC3E}">
        <p14:creationId xmlns:p14="http://schemas.microsoft.com/office/powerpoint/2010/main" val="3119772273"/>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8311D5B1-8745-46C8-8087-C909385C0D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9A95C38-B6E5-44D3-B7B3-AB56108058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E742C0F-2FF1-43A4-9EA7-56C435D375B4}"/>
              </a:ext>
            </a:extLst>
          </p:cNvPr>
          <p:cNvSpPr>
            <a:spLocks noGrp="1"/>
          </p:cNvSpPr>
          <p:nvPr>
            <p:ph type="sldNum" sz="quarter" idx="12"/>
          </p:nvPr>
        </p:nvSpPr>
        <p:spPr/>
        <p:txBody>
          <a:bodyPr/>
          <a:lstStyle>
            <a:lvl1pPr>
              <a:defRPr/>
            </a:lvl1pPr>
          </a:lstStyle>
          <a:p>
            <a:pPr>
              <a:defRPr/>
            </a:pPr>
            <a:fld id="{88925C24-5CE1-4E58-BD12-0BEA2EF673BD}" type="slidenum">
              <a:rPr lang="en-US" altLang="en-US"/>
              <a:pPr>
                <a:defRPr/>
              </a:pPr>
              <a:t>‹#›</a:t>
            </a:fld>
            <a:endParaRPr lang="en-US" altLang="en-US"/>
          </a:p>
        </p:txBody>
      </p:sp>
    </p:spTree>
    <p:extLst>
      <p:ext uri="{BB962C8B-B14F-4D97-AF65-F5344CB8AC3E}">
        <p14:creationId xmlns:p14="http://schemas.microsoft.com/office/powerpoint/2010/main" val="2566293973"/>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29" name="Title 28"/>
          <p:cNvSpPr>
            <a:spLocks noGrp="1"/>
          </p:cNvSpPr>
          <p:nvPr>
            <p:ph type="ctrTitle"/>
          </p:nvPr>
        </p:nvSpPr>
        <p:spPr>
          <a:xfrm>
            <a:off x="381000" y="4853417"/>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3" y="6473825"/>
            <a:ext cx="758825" cy="247650"/>
          </a:xfrm>
        </p:spPr>
        <p:txBody>
          <a:bodyPr/>
          <a:lstStyle>
            <a:lvl1pPr>
              <a:defRPr/>
            </a:lvl1pPr>
          </a:lstStyle>
          <a:p>
            <a:pPr>
              <a:defRPr/>
            </a:pPr>
            <a:fld id="{D011E9B0-1A10-4399-8568-B83F8CD6632A}"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28957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737876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3"/>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3" y="6473825"/>
            <a:ext cx="758825" cy="247650"/>
          </a:xfrm>
        </p:spPr>
        <p:txBody>
          <a:bodyPr/>
          <a:lstStyle>
            <a:lvl1pPr>
              <a:defRPr/>
            </a:lvl1pPr>
          </a:lstStyle>
          <a:p>
            <a:pPr>
              <a:defRPr/>
            </a:pPr>
            <a:fld id="{6497BE66-6A6D-476C-B1E1-2EDA0FA107E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12053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white"/>
              </a:solidFill>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91DE9692-E74C-4833-B7F5-AEE0B7F7335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84230890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6CD1735-1816-4634-B698-F7936613D1E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630938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5" y="1316043"/>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43"/>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6C1307E-C37B-42DD-AA27-A54946FB078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244598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F426AD5-2FB5-485B-8165-F4E16C804D0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820826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66AB41DA-D1B1-4F26-B70E-8058CBC4C88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4218999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2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6B61C1B-0BC3-4E36-AB76-69552657F58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51804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FCCB709A-5105-455C-B511-FA2FB439E18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560413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67CD88E-4FBC-4259-A581-FD78CA0780E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26918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7B9BE94-EA7E-4142-9ADA-73AC0123F7B7}"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89597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772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290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667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67334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82F288E0-7875-42C4-84C8-98DBBD3BF4D2}" type="datetimeFigureOut">
              <a:rPr lang="zh-CN" altLang="en-US" smtClean="0">
                <a:solidFill>
                  <a:prstClr val="black">
                    <a:tint val="75000"/>
                  </a:prstClr>
                </a:solidFill>
                <a:latin typeface="Franklin Gothic Book"/>
              </a:rPr>
              <a:pPr fontAlgn="auto">
                <a:spcBef>
                  <a:spcPts val="0"/>
                </a:spcBef>
                <a:spcAft>
                  <a:spcPts val="0"/>
                </a:spcAft>
              </a:pPr>
              <a:t>2024/1/19</a:t>
            </a:fld>
            <a:endParaRPr lang="zh-CN" altLang="en-US">
              <a:solidFill>
                <a:prstClr val="black">
                  <a:tint val="75000"/>
                </a:prstClr>
              </a:solidFill>
              <a:latin typeface="Franklin Gothic Book"/>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zh-CN" altLang="en-US">
              <a:solidFill>
                <a:prstClr val="black">
                  <a:tint val="75000"/>
                </a:prstClr>
              </a:solidFill>
              <a:latin typeface="Franklin Gothic Book"/>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D9BB5D0-35E4-459D-AEF3-FE4D7C45CC19}" type="slidenum">
              <a:rPr lang="zh-CN" altLang="en-US" smtClean="0">
                <a:solidFill>
                  <a:prstClr val="black">
                    <a:tint val="75000"/>
                  </a:prstClr>
                </a:solidFill>
                <a:latin typeface="Franklin Gothic Book"/>
              </a:rPr>
              <a:pPr fontAlgn="auto">
                <a:spcBef>
                  <a:spcPts val="0"/>
                </a:spcBef>
                <a:spcAft>
                  <a:spcPts val="0"/>
                </a:spcAft>
              </a:pPr>
              <a:t>‹#›</a:t>
            </a:fld>
            <a:endParaRPr lang="zh-CN" altLang="en-US">
              <a:solidFill>
                <a:prstClr val="black">
                  <a:tint val="75000"/>
                </a:prst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3082897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A42CF03-2F5C-4A97-ABA5-44FB84FA323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xmlns="" id="{8F42EC7B-A4F9-4311-BBC5-7F2742CE2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xmlns="" id="{60A3C363-34C2-4667-A740-6720D4F3671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6DBBA771-7248-4EF1-B7CF-62ECA85E630E}" type="datetime2">
              <a:rPr lang="en-US"/>
              <a:pPr>
                <a:defRPr/>
              </a:pPr>
              <a:t>Friday, January 19, 2024</a:t>
            </a:fld>
            <a:endParaRPr lang="en-US"/>
          </a:p>
        </p:txBody>
      </p:sp>
      <p:sp>
        <p:nvSpPr>
          <p:cNvPr id="5" name="Footer Placeholder 4">
            <a:extLst>
              <a:ext uri="{FF2B5EF4-FFF2-40B4-BE49-F238E27FC236}">
                <a16:creationId xmlns:a16="http://schemas.microsoft.com/office/drawing/2014/main" xmlns="" id="{62514AE7-83DA-4CF6-B2E5-03EEA718CE7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BBD37317-37C8-4F3C-85B1-466E137EF2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A559A6E-068B-4C34-ABCD-2E6BC5AB84C0}" type="slidenum">
              <a:rPr lang="en-US" altLang="vi-VN"/>
              <a:pPr/>
              <a:t>‹#›</a:t>
            </a:fld>
            <a:endParaRPr lang="en-US" altLang="vi-VN"/>
          </a:p>
        </p:txBody>
      </p:sp>
    </p:spTree>
    <p:extLst>
      <p:ext uri="{BB962C8B-B14F-4D97-AF65-F5344CB8AC3E}">
        <p14:creationId xmlns:p14="http://schemas.microsoft.com/office/powerpoint/2010/main" val="1003413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35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8"/>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8229600" y="647746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135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844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895120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B9095EB-E388-4347-ACC3-784693E40AD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78DE4F00-B7DE-4D0C-9C4D-865C9C7050E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6E8B07F7-D9A5-4FDC-B3D3-04F237FA9CA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D8DA58E0-A29F-4A63-B0AE-80F941A6D9F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BA18D9A7-68B8-458E-8C10-E5233FD76CA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BE6F8D1-8EC5-4152-AFB2-3396C96B7046}" type="slidenum">
              <a:rPr lang="en-US" altLang="en-US"/>
              <a:pPr>
                <a:defRPr/>
              </a:pPr>
              <a:t>‹#›</a:t>
            </a:fld>
            <a:endParaRPr lang="en-US" altLang="en-US"/>
          </a:p>
        </p:txBody>
      </p:sp>
    </p:spTree>
    <p:extLst>
      <p:ext uri="{BB962C8B-B14F-4D97-AF65-F5344CB8AC3E}">
        <p14:creationId xmlns:p14="http://schemas.microsoft.com/office/powerpoint/2010/main" val="13801950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6"/>
            <a:ext cx="762000" cy="244475"/>
          </a:xfrm>
          <a:prstGeom prst="rect">
            <a:avLst/>
          </a:prstGeom>
        </p:spPr>
        <p:txBody>
          <a:bodyPr vert="horz"/>
          <a:lstStyle>
            <a:lvl1pPr algn="r" eaLnBrk="1" latinLnBrk="0" hangingPunct="1">
              <a:defRPr kumimoji="0" sz="1200" smtClean="0">
                <a:solidFill>
                  <a:schemeClr val="accent1">
                    <a:shade val="75000"/>
                  </a:schemeClr>
                </a:solidFill>
                <a:latin typeface="Arial" charset="0"/>
                <a:cs typeface="Arial" charset="0"/>
              </a:defRPr>
            </a:lvl1pPr>
          </a:lstStyle>
          <a:p>
            <a:pPr>
              <a:defRPr/>
            </a:pPr>
            <a:fld id="{CE3DBD70-9E07-4E4E-902C-0070DF68DCDB}"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12" name="Straight Connector 11"/>
          <p:cNvSpPr>
            <a:spLocks noChangeShapeType="1"/>
          </p:cNvSpPr>
          <p:nvPr/>
        </p:nvSpPr>
        <p:spPr bwMode="auto">
          <a:xfrm>
            <a:off x="514350" y="105799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Tree>
    <p:extLst>
      <p:ext uri="{BB962C8B-B14F-4D97-AF65-F5344CB8AC3E}">
        <p14:creationId xmlns:p14="http://schemas.microsoft.com/office/powerpoint/2010/main" val="225406252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audio" Target="file:///D:\Mucsic3\hay%20hat%20len.mp3" TargetMode="External"/><Relationship Id="rId7" Type="http://schemas.openxmlformats.org/officeDocument/2006/relationships/image" Target="../media/image21.wmf"/><Relationship Id="rId12" Type="http://schemas.openxmlformats.org/officeDocument/2006/relationships/image" Target="../media/image26.gif"/><Relationship Id="rId2" Type="http://schemas.openxmlformats.org/officeDocument/2006/relationships/audio" Target="file:///D:\NH&#7840;C%20T&#431;%20LI&#7878;U\Nhung%20bong%20hoa%20nhung%20bai%20ca.mp3" TargetMode="External"/><Relationship Id="rId1" Type="http://schemas.openxmlformats.org/officeDocument/2006/relationships/audio" Target="file:///E:\TH&#7846;Y%20NH&#7898;\JOLI-HOAI%20(H)\NH&#7840;C\nhac%206230\Nhung%20bong%20hoa%20nhung%20bai%20ca.mp3" TargetMode="External"/><Relationship Id="rId6" Type="http://schemas.openxmlformats.org/officeDocument/2006/relationships/slideLayout" Target="../slideLayouts/slideLayout47.xml"/><Relationship Id="rId11" Type="http://schemas.openxmlformats.org/officeDocument/2006/relationships/image" Target="../media/image25.gif"/><Relationship Id="rId5" Type="http://schemas.openxmlformats.org/officeDocument/2006/relationships/audio" Target="../media/media1.WAV"/><Relationship Id="rId15" Type="http://schemas.openxmlformats.org/officeDocument/2006/relationships/image" Target="../media/image29.png"/><Relationship Id="rId10" Type="http://schemas.openxmlformats.org/officeDocument/2006/relationships/image" Target="../media/image24.gif"/><Relationship Id="rId4" Type="http://schemas.microsoft.com/office/2007/relationships/media" Target="../media/media1.WAV"/><Relationship Id="rId9" Type="http://schemas.openxmlformats.org/officeDocument/2006/relationships/image" Target="../media/image23.png"/><Relationship Id="rId1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1.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74548583-2689-4E92-ABFE-3BA6CD707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lumMod val="60000"/>
              <a:lumOff val="40000"/>
            </a:schemeClr>
          </a:solidFill>
          <a:ln>
            <a:solidFill>
              <a:srgbClr val="00B0F0"/>
            </a:solidFill>
          </a:ln>
        </p:spPr>
      </p:pic>
      <p:sp>
        <p:nvSpPr>
          <p:cNvPr id="3" name="AutoShape 5">
            <a:extLst>
              <a:ext uri="{FF2B5EF4-FFF2-40B4-BE49-F238E27FC236}">
                <a16:creationId xmlns:a16="http://schemas.microsoft.com/office/drawing/2014/main" xmlns="" id="{6AD989B1-D42B-4DAE-8662-58FC61F1BA45}"/>
              </a:ext>
            </a:extLst>
          </p:cNvPr>
          <p:cNvSpPr>
            <a:spLocks noChangeArrowheads="1"/>
          </p:cNvSpPr>
          <p:nvPr/>
        </p:nvSpPr>
        <p:spPr bwMode="auto">
          <a:xfrm>
            <a:off x="636536" y="1927359"/>
            <a:ext cx="7535864" cy="4284400"/>
          </a:xfrm>
          <a:prstGeom prst="star8">
            <a:avLst>
              <a:gd name="adj" fmla="val 38250"/>
            </a:avLst>
          </a:prstGeom>
          <a:solidFill>
            <a:srgbClr val="0000CC"/>
          </a:solidFill>
          <a:ln w="76200">
            <a:solidFill>
              <a:srgbClr val="FF0000"/>
            </a:solidFill>
            <a:miter lim="800000"/>
            <a:headEnd type="none" w="sm" len="sm"/>
            <a:tailEnd type="none" w="sm" len="sm"/>
          </a:ln>
          <a:effec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16" name="Rectangle 2">
            <a:extLst>
              <a:ext uri="{FF2B5EF4-FFF2-40B4-BE49-F238E27FC236}">
                <a16:creationId xmlns:a16="http://schemas.microsoft.com/office/drawing/2014/main" xmlns="" id="{37F2AA2F-F032-4A71-AE45-44865FD5442E}"/>
              </a:ext>
            </a:extLst>
          </p:cNvPr>
          <p:cNvSpPr txBox="1">
            <a:spLocks noChangeArrowheads="1"/>
          </p:cNvSpPr>
          <p:nvPr/>
        </p:nvSpPr>
        <p:spPr bwMode="auto">
          <a:xfrm>
            <a:off x="1781563" y="2626958"/>
            <a:ext cx="5101348" cy="2962193"/>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u="sng" dirty="0">
                <a:solidFill>
                  <a:srgbClr val="0000FF"/>
                </a:solidFill>
                <a:latin typeface="Arial"/>
              </a:rPr>
              <a:t>ĐẠO ĐỨC</a:t>
            </a:r>
            <a:r>
              <a:rPr kumimoji="0" lang="en-US" altLang="en-US" sz="3600" b="1" i="0" u="sng" strike="noStrike" kern="1200" cap="none" spc="0" normalizeH="0" baseline="0" noProof="0" dirty="0">
                <a:ln>
                  <a:noFill/>
                </a:ln>
                <a:solidFill>
                  <a:srgbClr val="0000FF"/>
                </a:solidFill>
                <a:effectLst/>
                <a:uLnTx/>
                <a:uFillTx/>
                <a:latin typeface="Arial"/>
                <a:ea typeface="+mj-ea"/>
                <a:cs typeface="+mj-cs"/>
              </a:rPr>
              <a:t> LỚP 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Arial"/>
                <a:ea typeface="+mj-ea"/>
                <a:cs typeface="+mj-cs"/>
              </a:rPr>
              <a:t>EM </a:t>
            </a:r>
            <a:r>
              <a:rPr kumimoji="0" lang="en-US" altLang="en-US" sz="4000" b="1" i="0" u="none" strike="noStrike" kern="1200" cap="none" spc="0" normalizeH="0" baseline="0" noProof="0" dirty="0">
                <a:ln>
                  <a:noFill/>
                </a:ln>
                <a:solidFill>
                  <a:srgbClr val="FF0000"/>
                </a:solidFill>
                <a:effectLst/>
                <a:uLnTx/>
                <a:uFillTx/>
                <a:latin typeface="Arial"/>
                <a:ea typeface="+mj-ea"/>
                <a:cs typeface="+mj-cs"/>
              </a:rPr>
              <a:t>YÊU</a:t>
            </a:r>
            <a:r>
              <a:rPr kumimoji="0" lang="en-US" altLang="en-US" sz="4000" b="1" i="0" u="none" strike="noStrike" kern="1200" cap="none" spc="0" normalizeH="0" noProof="0" dirty="0">
                <a:ln>
                  <a:noFill/>
                </a:ln>
                <a:solidFill>
                  <a:srgbClr val="FF0000"/>
                </a:solidFill>
                <a:effectLst/>
                <a:uLnTx/>
                <a:uFillTx/>
                <a:latin typeface="Arial"/>
                <a:ea typeface="+mj-ea"/>
                <a:cs typeface="+mj-cs"/>
              </a:rPr>
              <a:t> QUÊ HƯƠNG </a:t>
            </a:r>
            <a:r>
              <a:rPr kumimoji="0" lang="en-US" altLang="en-US" sz="4000" b="1" i="0" u="none" strike="noStrike" kern="1200" cap="none" spc="0" normalizeH="0" baseline="0" noProof="0" dirty="0">
                <a:ln>
                  <a:noFill/>
                </a:ln>
                <a:solidFill>
                  <a:srgbClr val="FF0000"/>
                </a:solidFill>
                <a:effectLst/>
                <a:uLnTx/>
                <a:uFillTx/>
                <a:latin typeface="Arial"/>
                <a:ea typeface="+mj-ea"/>
                <a:cs typeface="+mj-cs"/>
              </a:rPr>
              <a:t>(TIẾT </a:t>
            </a:r>
            <a:r>
              <a:rPr kumimoji="0" lang="en-US" altLang="en-US" sz="4000" b="1" i="0" u="none" strike="noStrike" kern="1200" cap="none" spc="0" normalizeH="0" baseline="0" noProof="0" dirty="0" smtClean="0">
                <a:ln>
                  <a:noFill/>
                </a:ln>
                <a:solidFill>
                  <a:srgbClr val="FF0000"/>
                </a:solidFill>
                <a:effectLst/>
                <a:uLnTx/>
                <a:uFillTx/>
                <a:latin typeface="Arial"/>
                <a:ea typeface="+mj-ea"/>
                <a:cs typeface="+mj-cs"/>
              </a:rPr>
              <a:t>2</a:t>
            </a:r>
            <a:r>
              <a:rPr kumimoji="0" lang="en-US" altLang="en-US" sz="4000" b="1" i="0" u="none" strike="noStrike" kern="1200" cap="none" spc="0" normalizeH="0" baseline="0" noProof="0" dirty="0">
                <a:ln>
                  <a:noFill/>
                </a:ln>
                <a:solidFill>
                  <a:srgbClr val="FF0000"/>
                </a:solidFill>
                <a:effectLst/>
                <a:uLnTx/>
                <a:uFillTx/>
                <a:latin typeface="Arial"/>
                <a:ea typeface="+mj-ea"/>
                <a:cs typeface="+mj-cs"/>
              </a:rPr>
              <a:t>)</a:t>
            </a:r>
            <a:endParaRPr kumimoji="0" lang="en-US" altLang="en-US" sz="3600" b="1" i="0" u="none" strike="noStrike" kern="1200" cap="none" spc="0" normalizeH="0" baseline="0" noProof="0" dirty="0">
              <a:ln>
                <a:noFill/>
              </a:ln>
              <a:solidFill>
                <a:srgbClr val="0000FF"/>
              </a:solidFill>
              <a:effectLst/>
              <a:uLnTx/>
              <a:uFillTx/>
              <a:latin typeface="Arial"/>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Arial"/>
                <a:ea typeface="+mj-ea"/>
                <a:cs typeface="+mj-cs"/>
              </a:rPr>
              <a:t>(</a:t>
            </a:r>
            <a:r>
              <a:rPr kumimoji="0" lang="en-US" altLang="en-US" sz="2800" b="1" i="0" u="none" strike="noStrike" kern="1200" cap="none" spc="0" normalizeH="0" baseline="0" noProof="0" dirty="0" err="1">
                <a:ln>
                  <a:noFill/>
                </a:ln>
                <a:solidFill>
                  <a:srgbClr val="0000CC"/>
                </a:solidFill>
                <a:effectLst/>
                <a:uLnTx/>
                <a:uFillTx/>
                <a:latin typeface="Arial"/>
                <a:ea typeface="+mj-ea"/>
                <a:cs typeface="+mj-cs"/>
              </a:rPr>
              <a:t>Sách</a:t>
            </a:r>
            <a:r>
              <a:rPr kumimoji="0" lang="en-US" altLang="en-US" sz="2800" b="1" i="0" u="none" strike="noStrike" kern="1200" cap="none" spc="0" normalizeH="0" noProof="0" dirty="0">
                <a:ln>
                  <a:noFill/>
                </a:ln>
                <a:solidFill>
                  <a:srgbClr val="0000CC"/>
                </a:solidFill>
                <a:effectLst/>
                <a:uLnTx/>
                <a:uFillTx/>
                <a:latin typeface="Arial"/>
                <a:ea typeface="+mj-ea"/>
                <a:cs typeface="+mj-cs"/>
              </a:rPr>
              <a:t> </a:t>
            </a:r>
            <a:r>
              <a:rPr kumimoji="0" lang="en-US" altLang="en-US" sz="2800" b="1" i="0" u="none" strike="noStrike" kern="1200" cap="none" spc="0" normalizeH="0" noProof="0" dirty="0" err="1">
                <a:ln>
                  <a:noFill/>
                </a:ln>
                <a:solidFill>
                  <a:srgbClr val="0000CC"/>
                </a:solidFill>
                <a:effectLst/>
                <a:uLnTx/>
                <a:uFillTx/>
                <a:latin typeface="Arial"/>
                <a:ea typeface="+mj-ea"/>
                <a:cs typeface="+mj-cs"/>
              </a:rPr>
              <a:t>giáo</a:t>
            </a:r>
            <a:r>
              <a:rPr kumimoji="0" lang="en-US" altLang="en-US" sz="2800" b="1" i="0" u="none" strike="noStrike" kern="1200" cap="none" spc="0" normalizeH="0" noProof="0" dirty="0">
                <a:ln>
                  <a:noFill/>
                </a:ln>
                <a:solidFill>
                  <a:srgbClr val="0000CC"/>
                </a:solidFill>
                <a:effectLst/>
                <a:uLnTx/>
                <a:uFillTx/>
                <a:latin typeface="Arial"/>
                <a:ea typeface="+mj-ea"/>
                <a:cs typeface="+mj-cs"/>
              </a:rPr>
              <a:t> khoa </a:t>
            </a:r>
            <a:r>
              <a:rPr kumimoji="0" lang="en-US" altLang="en-US" sz="2800" b="1" i="0" u="none" strike="noStrike" kern="1200" cap="none" spc="0" normalizeH="0" baseline="0" noProof="0" dirty="0" err="1">
                <a:ln>
                  <a:noFill/>
                </a:ln>
                <a:solidFill>
                  <a:srgbClr val="0000CC"/>
                </a:solidFill>
                <a:effectLst/>
                <a:uLnTx/>
                <a:uFillTx/>
                <a:latin typeface="Arial"/>
                <a:ea typeface="+mj-ea"/>
                <a:cs typeface="+mj-cs"/>
              </a:rPr>
              <a:t>trang</a:t>
            </a:r>
            <a:r>
              <a:rPr kumimoji="0" lang="en-US" altLang="en-US" sz="2800" b="1" i="0" u="none" strike="noStrike" kern="1200" cap="none" spc="0" normalizeH="0" baseline="0" noProof="0" dirty="0">
                <a:ln>
                  <a:noFill/>
                </a:ln>
                <a:solidFill>
                  <a:srgbClr val="0000CC"/>
                </a:solidFill>
                <a:effectLst/>
                <a:uLnTx/>
                <a:uFillTx/>
                <a:latin typeface="Arial"/>
                <a:ea typeface="+mj-ea"/>
                <a:cs typeface="+mj-cs"/>
              </a:rPr>
              <a:t> 28)</a:t>
            </a:r>
          </a:p>
        </p:txBody>
      </p:sp>
      <p:sp>
        <p:nvSpPr>
          <p:cNvPr id="15" name="Rectangle 4">
            <a:extLst>
              <a:ext uri="{FF2B5EF4-FFF2-40B4-BE49-F238E27FC236}">
                <a16:creationId xmlns:a16="http://schemas.microsoft.com/office/drawing/2014/main" xmlns="" id="{D551AF2B-FFEA-4220-AAC4-534051EAEA27}"/>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7" name="Picture 16">
            <a:extLst>
              <a:ext uri="{FF2B5EF4-FFF2-40B4-BE49-F238E27FC236}">
                <a16:creationId xmlns:a16="http://schemas.microsoft.com/office/drawing/2014/main" xmlns="" id="{7B47C9B1-D49B-4AA6-A8DD-01DC1D871AB5}"/>
              </a:ext>
            </a:extLst>
          </p:cNvPr>
          <p:cNvPicPr>
            <a:picLocks noChangeAspect="1"/>
          </p:cNvPicPr>
          <p:nvPr/>
        </p:nvPicPr>
        <p:blipFill>
          <a:blip r:embed="rId3"/>
          <a:stretch>
            <a:fillRect/>
          </a:stretch>
        </p:blipFill>
        <p:spPr>
          <a:xfrm>
            <a:off x="3771588" y="836712"/>
            <a:ext cx="1232460" cy="1232460"/>
          </a:xfrm>
          <a:prstGeom prst="ellipse">
            <a:avLst/>
          </a:prstGeom>
        </p:spPr>
      </p:pic>
    </p:spTree>
    <p:extLst>
      <p:ext uri="{BB962C8B-B14F-4D97-AF65-F5344CB8AC3E}">
        <p14:creationId xmlns:p14="http://schemas.microsoft.com/office/powerpoint/2010/main" val="40011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xmlns="" id="{CB1D1869-81FB-4BBA-8E77-9C99F0E8BCE1}"/>
              </a:ext>
            </a:extLst>
          </p:cNvPr>
          <p:cNvSpPr>
            <a:spLocks noGrp="1"/>
          </p:cNvSpPr>
          <p:nvPr>
            <p:ph type="title"/>
          </p:nvPr>
        </p:nvSpPr>
        <p:spPr>
          <a:xfrm>
            <a:off x="573174" y="235441"/>
            <a:ext cx="4114800" cy="904875"/>
          </a:xfrm>
        </p:spPr>
        <p:txBody>
          <a:bodyPr/>
          <a:lstStyle/>
          <a:p>
            <a:pPr algn="l" eaLnBrk="1" hangingPunct="1"/>
            <a:r>
              <a:rPr lang="en-US" altLang="vi-VN" b="1" dirty="0" err="1">
                <a:solidFill>
                  <a:srgbClr val="FF0000"/>
                </a:solidFill>
              </a:rPr>
              <a:t>Tình</a:t>
            </a:r>
            <a:r>
              <a:rPr lang="en-US" altLang="vi-VN" b="1" dirty="0">
                <a:solidFill>
                  <a:srgbClr val="FF0000"/>
                </a:solidFill>
              </a:rPr>
              <a:t> </a:t>
            </a:r>
            <a:r>
              <a:rPr lang="en-US" altLang="vi-VN" b="1" dirty="0" err="1">
                <a:solidFill>
                  <a:srgbClr val="FF0000"/>
                </a:solidFill>
              </a:rPr>
              <a:t>huống</a:t>
            </a:r>
            <a:r>
              <a:rPr lang="en-US" altLang="vi-VN" b="1" dirty="0">
                <a:solidFill>
                  <a:srgbClr val="FF0000"/>
                </a:solidFill>
              </a:rPr>
              <a:t> b:</a:t>
            </a:r>
          </a:p>
        </p:txBody>
      </p:sp>
      <p:sp>
        <p:nvSpPr>
          <p:cNvPr id="253955" name="Rectangle 3">
            <a:extLst>
              <a:ext uri="{FF2B5EF4-FFF2-40B4-BE49-F238E27FC236}">
                <a16:creationId xmlns:a16="http://schemas.microsoft.com/office/drawing/2014/main" xmlns="" id="{BBAC1D67-CF98-4DB7-BECC-FE261221F0DE}"/>
              </a:ext>
            </a:extLst>
          </p:cNvPr>
          <p:cNvSpPr>
            <a:spLocks noGrp="1" noChangeArrowheads="1"/>
          </p:cNvSpPr>
          <p:nvPr>
            <p:ph type="body" sz="half" idx="1"/>
          </p:nvPr>
        </p:nvSpPr>
        <p:spPr>
          <a:xfrm>
            <a:off x="287524" y="1130668"/>
            <a:ext cx="8568952" cy="3312368"/>
          </a:xfrm>
        </p:spPr>
        <p:txBody>
          <a:bodyPr/>
          <a:lstStyle/>
          <a:p>
            <a:pPr marL="0" indent="346075" algn="just" eaLnBrk="1" hangingPunct="1">
              <a:buFontTx/>
              <a:buNone/>
              <a:defRPr/>
            </a:pPr>
            <a:r>
              <a:rPr lang="en-US" b="1" dirty="0" err="1">
                <a:solidFill>
                  <a:srgbClr val="0000CC"/>
                </a:solidFill>
                <a:latin typeface="Times New Roman" pitchFamily="18" charset="0"/>
                <a:cs typeface="Times New Roman" pitchFamily="18" charset="0"/>
              </a:rPr>
              <a:t>Đội</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thiếu</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niên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quyết</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định</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tổng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vệ</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sinh</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đường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làng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vào</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sáng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thứ</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Bảy</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Sáng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hôm</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ấy</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đang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chuẩn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bị</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đi</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thì</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Hằng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chợt</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nhớ</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đến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một</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chương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trình</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trên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ti</a:t>
            </a:r>
            <a:r>
              <a:rPr lang="en-US" b="1" dirty="0">
                <a:solidFill>
                  <a:srgbClr val="0000CC"/>
                </a:solidFill>
                <a:latin typeface="Times New Roman" pitchFamily="18" charset="0"/>
                <a:cs typeface="Times New Roman" pitchFamily="18" charset="0"/>
              </a:rPr>
              <a:t> vi </a:t>
            </a:r>
            <a:r>
              <a:rPr lang="en-US" b="1" dirty="0" err="1">
                <a:solidFill>
                  <a:srgbClr val="0000CC"/>
                </a:solidFill>
                <a:latin typeface="Times New Roman" pitchFamily="18" charset="0"/>
                <a:cs typeface="Times New Roman" pitchFamily="18" charset="0"/>
              </a:rPr>
              <a:t>mà</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bạn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đã</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đợi</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cả</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tuần</a:t>
            </a:r>
            <a:r>
              <a:rPr lang="en-US" b="1" dirty="0">
                <a:solidFill>
                  <a:srgbClr val="0000CC"/>
                </a:solidFill>
                <a:latin typeface="Times New Roman" pitchFamily="18" charset="0"/>
                <a:cs typeface="Times New Roman" pitchFamily="18" charset="0"/>
              </a:rPr>
              <a:t>…</a:t>
            </a:r>
          </a:p>
          <a:p>
            <a:pPr marL="0" indent="393700" algn="just" eaLnBrk="1" hangingPunct="1">
              <a:buFontTx/>
              <a:buNone/>
              <a:defRPr/>
            </a:pPr>
            <a:r>
              <a:rPr lang="en-US" b="1" dirty="0">
                <a:solidFill>
                  <a:srgbClr val="0000CC"/>
                </a:solidFill>
                <a:latin typeface="Times New Roman" pitchFamily="18" charset="0"/>
                <a:cs typeface="Times New Roman" pitchFamily="18" charset="0"/>
              </a:rPr>
              <a:t>Theo </a:t>
            </a:r>
            <a:r>
              <a:rPr lang="en-US" b="1" dirty="0" err="1">
                <a:solidFill>
                  <a:srgbClr val="0000CC"/>
                </a:solidFill>
                <a:latin typeface="Times New Roman" pitchFamily="18" charset="0"/>
                <a:cs typeface="Times New Roman" pitchFamily="18" charset="0"/>
              </a:rPr>
              <a:t>các</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em</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bạn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Hằng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cần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làm</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gì</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khi</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đó</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Vì</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sao</a:t>
            </a:r>
            <a:r>
              <a:rPr lang="en-US" b="1" dirty="0">
                <a:solidFill>
                  <a:srgbClr val="0000CC"/>
                </a:solidFill>
                <a:latin typeface="Times New Roman" pitchFamily="18" charset="0"/>
                <a:cs typeface="Times New Roman" pitchFamily="18" charset="0"/>
              </a:rPr>
              <a:t>?</a:t>
            </a:r>
          </a:p>
        </p:txBody>
      </p:sp>
      <p:pic>
        <p:nvPicPr>
          <p:cNvPr id="13316" name="Picture 4" descr="Bunny3">
            <a:extLst>
              <a:ext uri="{FF2B5EF4-FFF2-40B4-BE49-F238E27FC236}">
                <a16:creationId xmlns:a16="http://schemas.microsoft.com/office/drawing/2014/main" xmlns="" id="{E58792F0-E37D-4836-8D13-432D73CCB685}"/>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943850" y="0"/>
            <a:ext cx="1181100" cy="1104900"/>
          </a:xfrm>
          <a:noFill/>
        </p:spPr>
      </p:pic>
      <p:sp>
        <p:nvSpPr>
          <p:cNvPr id="13317" name="Line 5">
            <a:extLst>
              <a:ext uri="{FF2B5EF4-FFF2-40B4-BE49-F238E27FC236}">
                <a16:creationId xmlns:a16="http://schemas.microsoft.com/office/drawing/2014/main" xmlns="" id="{FA984195-99D8-4CF3-85C8-0A62EA019FDA}"/>
              </a:ext>
            </a:extLst>
          </p:cNvPr>
          <p:cNvSpPr>
            <a:spLocks noChangeShapeType="1"/>
          </p:cNvSpPr>
          <p:nvPr/>
        </p:nvSpPr>
        <p:spPr bwMode="auto">
          <a:xfrm>
            <a:off x="3124200" y="1752600"/>
            <a:ext cx="4876800" cy="0"/>
          </a:xfrm>
          <a:prstGeom prst="line">
            <a:avLst/>
          </a:prstGeom>
          <a:noFill/>
          <a:ln w="76200" cmpd="tri">
            <a:solidFill>
              <a:srgbClr val="FFCC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7320A98C-5822-4817-ADF6-2EFC3870EEB0}"/>
              </a:ext>
            </a:extLst>
          </p:cNvPr>
          <p:cNvSpPr txBox="1"/>
          <p:nvPr/>
        </p:nvSpPr>
        <p:spPr>
          <a:xfrm>
            <a:off x="179512" y="4221088"/>
            <a:ext cx="8945438" cy="2062103"/>
          </a:xfrm>
          <a:prstGeom prst="rect">
            <a:avLst/>
          </a:prstGeom>
          <a:noFill/>
        </p:spPr>
        <p:txBody>
          <a:bodyPr wrap="square">
            <a:spAutoFit/>
          </a:bodyPr>
          <a:lstStyle/>
          <a:p>
            <a:pPr marL="571500" indent="-571500" algn="just">
              <a:buFont typeface="Wingdings" panose="05000000000000000000" pitchFamily="2" charset="2"/>
              <a:buChar char="Ø"/>
            </a:pPr>
            <a:r>
              <a:rPr lang="en-US" sz="3200" b="1" i="0" dirty="0" err="1">
                <a:solidFill>
                  <a:srgbClr val="00B050"/>
                </a:solidFill>
                <a:effectLst/>
                <a:latin typeface="Times New Roman" panose="02020603050405020304" pitchFamily="18" charset="0"/>
                <a:cs typeface="Times New Roman" panose="02020603050405020304" pitchFamily="18" charset="0"/>
              </a:rPr>
              <a:t>Hằng</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có</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thể</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đi</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tổng</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vệ</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sinh</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và</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về</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nhà</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xem</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sau</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trên</a:t>
            </a:r>
            <a:r>
              <a:rPr lang="en-US" sz="3200" b="1" i="0" dirty="0">
                <a:solidFill>
                  <a:srgbClr val="00B050"/>
                </a:solidFill>
                <a:effectLst/>
                <a:latin typeface="Times New Roman" panose="02020603050405020304" pitchFamily="18" charset="0"/>
                <a:cs typeface="Times New Roman" panose="02020603050405020304" pitchFamily="18" charset="0"/>
              </a:rPr>
              <a:t> Internet. </a:t>
            </a:r>
            <a:r>
              <a:rPr lang="en-US" sz="3200" b="1" i="0" dirty="0" err="1">
                <a:solidFill>
                  <a:srgbClr val="00B050"/>
                </a:solidFill>
                <a:effectLst/>
                <a:latin typeface="Times New Roman" panose="02020603050405020304" pitchFamily="18" charset="0"/>
                <a:cs typeface="Times New Roman" panose="02020603050405020304" pitchFamily="18" charset="0"/>
              </a:rPr>
              <a:t>Vì</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mọi</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người</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làm</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thì</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Hằng</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nên</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tham</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gia</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cùng</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mọi</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người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a:t>
            </a:r>
            <a:r>
              <a:rPr lang="en-US" sz="3200" b="1" i="0" dirty="0" err="1">
                <a:solidFill>
                  <a:srgbClr val="00B050"/>
                </a:solidFill>
                <a:effectLst/>
                <a:latin typeface="Times New Roman" panose="02020603050405020304" pitchFamily="18" charset="0"/>
                <a:cs typeface="Times New Roman" panose="02020603050405020304" pitchFamily="18" charset="0"/>
              </a:rPr>
              <a:t>ó</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là</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việc</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làm</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thể</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hiện</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tình</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yêu</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quê</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en-US" sz="3200" b="1" i="0" dirty="0" err="1">
                <a:solidFill>
                  <a:srgbClr val="00B050"/>
                </a:solidFill>
                <a:effectLst/>
                <a:latin typeface="Times New Roman" panose="02020603050405020304" pitchFamily="18" charset="0"/>
                <a:cs typeface="Times New Roman" panose="02020603050405020304" pitchFamily="18" charset="0"/>
              </a:rPr>
              <a:t>hương</a:t>
            </a:r>
            <a:r>
              <a:rPr lang="en-US" sz="3200" b="1" i="0" dirty="0">
                <a:solidFill>
                  <a:srgbClr val="00B050"/>
                </a:solidFill>
                <a:effectLst/>
                <a:latin typeface="Times New Roman" panose="02020603050405020304" pitchFamily="18" charset="0"/>
                <a:cs typeface="Times New Roman" panose="02020603050405020304" pitchFamily="18" charset="0"/>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xmlns="" id="{2E8840E5-426B-4135-902B-363F20976BDD}"/>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Effect transition="in" filter="checkerboard(across)">
                                      <p:cBhvr>
                                        <p:cTn id="7" dur="500"/>
                                        <p:tgtEl>
                                          <p:spTgt spid="2539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3955">
                                            <p:txEl>
                                              <p:pRg st="0" end="0"/>
                                            </p:txEl>
                                          </p:spTgt>
                                        </p:tgtEl>
                                        <p:attrNameLst>
                                          <p:attrName>style.visibility</p:attrName>
                                        </p:attrNameLst>
                                      </p:cBhvr>
                                      <p:to>
                                        <p:strVal val="visible"/>
                                      </p:to>
                                    </p:set>
                                    <p:animEffect transition="in" filter="box(in)">
                                      <p:cBhvr>
                                        <p:cTn id="10" dur="500"/>
                                        <p:tgtEl>
                                          <p:spTgt spid="253955">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3955">
                                            <p:txEl>
                                              <p:pRg st="1" end="1"/>
                                            </p:txEl>
                                          </p:spTgt>
                                        </p:tgtEl>
                                        <p:attrNameLst>
                                          <p:attrName>style.visibility</p:attrName>
                                        </p:attrNameLst>
                                      </p:cBhvr>
                                      <p:to>
                                        <p:strVal val="visible"/>
                                      </p:to>
                                    </p:set>
                                    <p:animEffect transition="in" filter="box(in)">
                                      <p:cBhvr>
                                        <p:cTn id="13" dur="500"/>
                                        <p:tgtEl>
                                          <p:spTgt spid="253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395520" cy="6858000"/>
          </a:xfrm>
        </p:spPr>
      </p:pic>
      <p:sp>
        <p:nvSpPr>
          <p:cNvPr id="5" name="Content Placeholder 2"/>
          <p:cNvSpPr txBox="1">
            <a:spLocks/>
          </p:cNvSpPr>
          <p:nvPr/>
        </p:nvSpPr>
        <p:spPr>
          <a:xfrm>
            <a:off x="457200" y="476672"/>
            <a:ext cx="8229600" cy="56494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latin typeface="HP001 4 hàng" pitchFamily="34" charset="-93"/>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Liên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tế</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5182" y="1094789"/>
            <a:ext cx="8839198" cy="1798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512352" y="1339979"/>
            <a:ext cx="8540822" cy="1323439"/>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4000" b="1" dirty="0">
                <a:solidFill>
                  <a:srgbClr val="C00000"/>
                </a:solidFill>
                <a:latin typeface="HP001 4 hàng" pitchFamily="34" charset="-93"/>
              </a:rPr>
              <a:t>   </a:t>
            </a:r>
            <a:r>
              <a:rPr lang="en-US" sz="4000" b="1" dirty="0" err="1">
                <a:solidFill>
                  <a:srgbClr val="002060"/>
                </a:solidFill>
                <a:latin typeface="Times New Roman" panose="02020603050405020304" pitchFamily="18" charset="0"/>
                <a:cs typeface="Times New Roman" panose="02020603050405020304" pitchFamily="18" charset="0"/>
              </a:rPr>
              <a:t>Hãy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trao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đổi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với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bạn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về</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quê</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hương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để</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bạn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hiểu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hơn</a:t>
            </a:r>
            <a:r>
              <a:rPr lang="en-US" sz="4000" dirty="0">
                <a:solidFill>
                  <a:srgbClr val="002060"/>
                </a:solidFill>
                <a:latin typeface="Times New Roman" panose="02020603050405020304" pitchFamily="18" charset="0"/>
                <a:cs typeface="Times New Roman" panose="02020603050405020304" pitchFamily="18" charset="0"/>
              </a:rPr>
              <a:t>:</a:t>
            </a:r>
            <a:endParaRPr lang="vi-VN" sz="4000" dirty="0">
              <a:solidFill>
                <a:srgbClr val="002060"/>
              </a:solidFill>
              <a:latin typeface="Times New Roman" panose="02020603050405020304" pitchFamily="18" charset="0"/>
              <a:cs typeface="Times New Roman" panose="02020603050405020304" pitchFamily="18" charset="0"/>
            </a:endParaRPr>
          </a:p>
        </p:txBody>
      </p:sp>
      <p:cxnSp>
        <p:nvCxnSpPr>
          <p:cNvPr id="10" name="Straight Arrow Connector 9"/>
          <p:cNvCxnSpPr>
            <a:cxnSpLocks/>
          </p:cNvCxnSpPr>
          <p:nvPr/>
        </p:nvCxnSpPr>
        <p:spPr>
          <a:xfrm flipH="1">
            <a:off x="1093365" y="2912151"/>
            <a:ext cx="3201846" cy="12261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4275183" y="2912151"/>
            <a:ext cx="20028" cy="119026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04800" y="4159878"/>
            <a:ext cx="1728191" cy="2708920"/>
          </a:xfrm>
          <a:prstGeom prst="roundRect">
            <a:avLst/>
          </a:prstGeom>
          <a:solidFill>
            <a:schemeClr val="bg2"/>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bạn</a:t>
            </a:r>
            <a:r>
              <a:rPr lang="en-US" sz="3600" b="1" dirty="0">
                <a:solidFill>
                  <a:srgbClr val="7030A0"/>
                </a:solidFill>
                <a:latin typeface="Times New Roman" panose="02020603050405020304" pitchFamily="18" charset="0"/>
                <a:cs typeface="Times New Roman" panose="02020603050405020304" pitchFamily="18" charset="0"/>
              </a:rPr>
              <a:t> ở </a:t>
            </a:r>
            <a:r>
              <a:rPr lang="en-US" sz="3600" b="1" dirty="0" err="1">
                <a:solidFill>
                  <a:srgbClr val="7030A0"/>
                </a:solidFill>
                <a:latin typeface="Times New Roman" panose="02020603050405020304" pitchFamily="18" charset="0"/>
                <a:cs typeface="Times New Roman" panose="02020603050405020304" pitchFamily="18" charset="0"/>
              </a:rPr>
              <a:t>đâu</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2957891" y="4095806"/>
            <a:ext cx="2674640" cy="2708920"/>
          </a:xfrm>
          <a:prstGeom prst="roundRect">
            <a:avLst/>
          </a:prstGeom>
          <a:solidFill>
            <a:schemeClr val="bg2"/>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7030A0"/>
                </a:solidFill>
                <a:latin typeface="Times New Roman" panose="02020603050405020304" pitchFamily="18" charset="0"/>
                <a:cs typeface="Times New Roman" panose="02020603050405020304" pitchFamily="18" charset="0"/>
              </a:rPr>
              <a:t>Bạn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biết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gì</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nhớ</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gì</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về</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mình</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cxnSp>
        <p:nvCxnSpPr>
          <p:cNvPr id="24" name="Straight Arrow Connector 23"/>
          <p:cNvCxnSpPr>
            <a:cxnSpLocks/>
          </p:cNvCxnSpPr>
          <p:nvPr/>
        </p:nvCxnSpPr>
        <p:spPr>
          <a:xfrm>
            <a:off x="4275183" y="2912309"/>
            <a:ext cx="3465169" cy="93269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098036" y="3845008"/>
            <a:ext cx="3096344" cy="2996952"/>
          </a:xfrm>
          <a:prstGeom prst="roundRect">
            <a:avLst/>
          </a:prstGeom>
          <a:solidFill>
            <a:schemeClr val="bg2"/>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7030A0"/>
                </a:solidFill>
                <a:latin typeface="Times New Roman" panose="02020603050405020304" pitchFamily="18" charset="0"/>
                <a:cs typeface="Times New Roman" panose="02020603050405020304" pitchFamily="18" charset="0"/>
              </a:rPr>
              <a:t>Bạn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đã</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làm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gì</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để</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thể</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hiện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tình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yêu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sp>
        <p:nvSpPr>
          <p:cNvPr id="34" name="Rectangle 4">
            <a:extLst>
              <a:ext uri="{FF2B5EF4-FFF2-40B4-BE49-F238E27FC236}">
                <a16:creationId xmlns:a16="http://schemas.microsoft.com/office/drawing/2014/main" xmlns="" id="{D7CDD4B3-D7F2-4478-A7F0-732E05BFE498}"/>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503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67" y="61168"/>
            <a:ext cx="9144000" cy="6858000"/>
          </a:xfrm>
        </p:spPr>
      </p:pic>
      <p:sp>
        <p:nvSpPr>
          <p:cNvPr id="5" name="Up Ribbon 4"/>
          <p:cNvSpPr/>
          <p:nvPr/>
        </p:nvSpPr>
        <p:spPr>
          <a:xfrm>
            <a:off x="-58917" y="2212459"/>
            <a:ext cx="9144000" cy="1792605"/>
          </a:xfrm>
          <a:prstGeom prst="ribbon2">
            <a:avLst>
              <a:gd name="adj1" fmla="val 16667"/>
              <a:gd name="adj2" fmla="val 70658"/>
            </a:avLst>
          </a:prstGeom>
          <a:solidFill>
            <a:srgbClr val="00B050"/>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6" name="Rectangle 5"/>
          <p:cNvSpPr/>
          <p:nvPr/>
        </p:nvSpPr>
        <p:spPr>
          <a:xfrm>
            <a:off x="1367686" y="2293426"/>
            <a:ext cx="6336704" cy="1323439"/>
          </a:xfrm>
          <a:prstGeom prst="rect">
            <a:avLst/>
          </a:prstGeom>
          <a:noFill/>
        </p:spPr>
        <p:txBody>
          <a:bodyPr wrap="square">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Em</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cần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phải</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làm</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gì</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để</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thể</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hiện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tình</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yêu</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quê</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hương</a:t>
            </a:r>
            <a:r>
              <a:rPr lang="en-US" sz="4000" b="1" dirty="0">
                <a:solidFill>
                  <a:srgbClr val="FFFF00"/>
                </a:solidFill>
                <a:latin typeface="Times New Roman" panose="02020603050405020304" pitchFamily="18" charset="0"/>
                <a:cs typeface="Times New Roman" panose="02020603050405020304" pitchFamily="18" charset="0"/>
              </a:rPr>
              <a:t>?</a:t>
            </a:r>
            <a:endParaRPr lang="vi-VN" sz="4000" b="1" dirty="0">
              <a:solidFill>
                <a:srgbClr val="FFFF00"/>
              </a:solidFill>
              <a:latin typeface="Times New Roman" panose="02020603050405020304" pitchFamily="18" charset="0"/>
              <a:cs typeface="Times New Roman" panose="02020603050405020304" pitchFamily="18" charset="0"/>
            </a:endParaRPr>
          </a:p>
        </p:txBody>
      </p:sp>
      <p:pic>
        <p:nvPicPr>
          <p:cNvPr id="7" name="Picture 2" descr="C:\Users\admin\Downloads\Các loại lớp 5B\BÀI GIẢNG POI\BÀI GIẢNG POI - NGA\Tuần 20\Hoa đẹp chào xuân\77196077_1434572900034163_3388241069215842304_n.jpg">
            <a:extLst>
              <a:ext uri="{FF2B5EF4-FFF2-40B4-BE49-F238E27FC236}">
                <a16:creationId xmlns:a16="http://schemas.microsoft.com/office/drawing/2014/main" xmlns="" id="{6AC88CE4-3915-4BE8-AF83-99D6C15589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1168"/>
            <a:ext cx="2547307" cy="203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C2F853C2-E9F4-479D-85E9-2757293ED5B4}"/>
              </a:ext>
            </a:extLst>
          </p:cNvPr>
          <p:cNvSpPr txBox="1"/>
          <p:nvPr/>
        </p:nvSpPr>
        <p:spPr>
          <a:xfrm>
            <a:off x="7066" y="4240442"/>
            <a:ext cx="9026167" cy="2554545"/>
          </a:xfrm>
          <a:prstGeom prst="rect">
            <a:avLst/>
          </a:prstGeom>
          <a:solidFill>
            <a:schemeClr val="bg2"/>
          </a:solidFill>
        </p:spPr>
        <p:txBody>
          <a:bodyPr wrap="square">
            <a:spAutoFit/>
          </a:bodyPr>
          <a:lstStyle/>
          <a:p>
            <a:pPr algn="just"/>
            <a:r>
              <a:rPr lang="vi-VN" sz="3200" b="1" dirty="0">
                <a:solidFill>
                  <a:srgbClr val="7030A0"/>
                </a:solidFill>
                <a:latin typeface="Times New Roman" panose="02020603050405020304" pitchFamily="18" charset="0"/>
                <a:cs typeface="Times New Roman" panose="02020603050405020304" pitchFamily="18" charset="0"/>
              </a:rPr>
              <a:t>- Bảo vệ giá trị tinh thần quê hương: di tích lịch sử, danh lam thắng cảnh, …</a:t>
            </a:r>
          </a:p>
          <a:p>
            <a:pPr algn="just"/>
            <a:r>
              <a:rPr lang="vi-VN" sz="3200" b="1" dirty="0">
                <a:solidFill>
                  <a:srgbClr val="7030A0"/>
                </a:solidFill>
                <a:latin typeface="Times New Roman" panose="02020603050405020304" pitchFamily="18" charset="0"/>
                <a:cs typeface="Times New Roman" panose="02020603050405020304" pitchFamily="18" charset="0"/>
              </a:rPr>
              <a:t>- Vệ sinh khu phố mình đang ở cũng như xung quanh, hạn chế </a:t>
            </a:r>
            <a:r>
              <a:rPr lang="en-US" sz="3200" b="1" dirty="0">
                <a:solidFill>
                  <a:srgbClr val="7030A0"/>
                </a:solidFill>
                <a:latin typeface="Times New Roman" panose="02020603050405020304" pitchFamily="18" charset="0"/>
                <a:cs typeface="Times New Roman" panose="02020603050405020304" pitchFamily="18" charset="0"/>
              </a:rPr>
              <a:t>x</a:t>
            </a:r>
            <a:r>
              <a:rPr lang="vi-VN" sz="3200" b="1" dirty="0">
                <a:solidFill>
                  <a:srgbClr val="7030A0"/>
                </a:solidFill>
                <a:latin typeface="Times New Roman" panose="02020603050405020304" pitchFamily="18" charset="0"/>
                <a:cs typeface="Times New Roman" panose="02020603050405020304" pitchFamily="18" charset="0"/>
              </a:rPr>
              <a:t>ả rác bừa bãi.</a:t>
            </a:r>
          </a:p>
          <a:p>
            <a:pPr algn="just"/>
            <a:r>
              <a:rPr lang="vi-VN" sz="3200" b="1" dirty="0">
                <a:solidFill>
                  <a:srgbClr val="7030A0"/>
                </a:solidFill>
                <a:latin typeface="Times New Roman" panose="02020603050405020304" pitchFamily="18" charset="0"/>
                <a:cs typeface="Times New Roman" panose="02020603050405020304" pitchFamily="18" charset="0"/>
              </a:rPr>
              <a:t>- Giữ gìn vệ sinh chung.</a:t>
            </a:r>
          </a:p>
        </p:txBody>
      </p:sp>
      <p:sp>
        <p:nvSpPr>
          <p:cNvPr id="9" name="Rectangle 4">
            <a:extLst>
              <a:ext uri="{FF2B5EF4-FFF2-40B4-BE49-F238E27FC236}">
                <a16:creationId xmlns:a16="http://schemas.microsoft.com/office/drawing/2014/main" xmlns="" id="{4B52C314-EDFC-42F1-8C63-31D89A5BA214}"/>
              </a:ext>
            </a:extLst>
          </p:cNvPr>
          <p:cNvSpPr>
            <a:spLocks noChangeArrowheads="1"/>
          </p:cNvSpPr>
          <p:nvPr/>
        </p:nvSpPr>
        <p:spPr bwMode="auto">
          <a:xfrm>
            <a:off x="-76200" y="0"/>
            <a:ext cx="9178567"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3" name="Picture 2">
            <a:extLst>
              <a:ext uri="{FF2B5EF4-FFF2-40B4-BE49-F238E27FC236}">
                <a16:creationId xmlns:a16="http://schemas.microsoft.com/office/drawing/2014/main" xmlns="" id="{72756164-541A-474B-A2F0-C496AA9E5488}"/>
              </a:ext>
            </a:extLst>
          </p:cNvPr>
          <p:cNvPicPr>
            <a:picLocks noChangeAspect="1"/>
          </p:cNvPicPr>
          <p:nvPr/>
        </p:nvPicPr>
        <p:blipFill>
          <a:blip r:embed="rId4"/>
          <a:stretch>
            <a:fillRect/>
          </a:stretch>
        </p:blipFill>
        <p:spPr>
          <a:xfrm>
            <a:off x="2627785" y="61168"/>
            <a:ext cx="3816507" cy="2035494"/>
          </a:xfrm>
          <a:prstGeom prst="rect">
            <a:avLst/>
          </a:prstGeom>
        </p:spPr>
      </p:pic>
    </p:spTree>
    <p:extLst>
      <p:ext uri="{BB962C8B-B14F-4D97-AF65-F5344CB8AC3E}">
        <p14:creationId xmlns:p14="http://schemas.microsoft.com/office/powerpoint/2010/main" val="2736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21788" cy="6834187"/>
          </a:xfrm>
          <a:prstGeom prst="rect">
            <a:avLst/>
          </a:prstGeom>
          <a:solidFill>
            <a:schemeClr val="accent1">
              <a:lumMod val="60000"/>
              <a:lumOff val="40000"/>
            </a:schemeClr>
          </a:solidFill>
          <a:ln>
            <a:noFill/>
          </a:ln>
        </p:spPr>
      </p:pic>
      <p:sp>
        <p:nvSpPr>
          <p:cNvPr id="4" name="Rectangle 3"/>
          <p:cNvSpPr/>
          <p:nvPr/>
        </p:nvSpPr>
        <p:spPr>
          <a:xfrm>
            <a:off x="3379304" y="1944688"/>
            <a:ext cx="4731026" cy="3276600"/>
          </a:xfrm>
          <a:prstGeom prst="rect">
            <a:avLst/>
          </a:prstGeom>
          <a:solidFill>
            <a:schemeClr val="accent1">
              <a:lumMod val="60000"/>
              <a:lumOff val="40000"/>
            </a:schemeClr>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VẬN</a:t>
            </a:r>
            <a:r>
              <a:rPr kumimoji="0" lang="en-US" sz="5400" b="1" i="0" u="none" strike="noStrike" kern="1200" cap="none" spc="0" normalizeH="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 </a:t>
            </a:r>
            <a:r>
              <a:rPr lang="en-US" sz="5400" b="1" dirty="0">
                <a:ln w="1905"/>
                <a:solidFill>
                  <a:srgbClr val="0000CC"/>
                </a:solidFill>
                <a:effectLst>
                  <a:innerShdw blurRad="69850" dist="43180" dir="5400000">
                    <a:srgbClr val="000000">
                      <a:alpha val="65000"/>
                    </a:srgbClr>
                  </a:innerShdw>
                </a:effectLst>
                <a:latin typeface="Arial" pitchFamily="34" charset="0"/>
              </a:rPr>
              <a:t>DỤNG</a:t>
            </a:r>
            <a:endPar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endParaRPr>
          </a:p>
        </p:txBody>
      </p:sp>
      <p:sp>
        <p:nvSpPr>
          <p:cNvPr id="5124"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a16="http://schemas.microsoft.com/office/drawing/2014/main" xmlns="" id="{BC83D1CD-C38D-4403-BC91-1B45ECCEC3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4709401" y="4801177"/>
            <a:ext cx="2431495" cy="12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3992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KHUNG20">
            <a:extLst>
              <a:ext uri="{FF2B5EF4-FFF2-40B4-BE49-F238E27FC236}">
                <a16:creationId xmlns:a16="http://schemas.microsoft.com/office/drawing/2014/main" xmlns="" id="{64473BAA-AE0C-454B-A07D-DF772C95BE0B}"/>
              </a:ext>
            </a:extLst>
          </p:cNvPr>
          <p:cNvPicPr>
            <a:picLocks noGrp="1" noChangeAspect="1" noChangeArrowheads="1"/>
          </p:cNvPicPr>
          <p:nvPr>
            <p:ph/>
          </p:nvPr>
        </p:nvPicPr>
        <p:blipFill>
          <a:blip r:embed="rId7" cstate="print">
            <a:extLst>
              <a:ext uri="{28A0092B-C50C-407E-A947-70E740481C1C}">
                <a14:useLocalDpi xmlns:a14="http://schemas.microsoft.com/office/drawing/2010/main" val="0"/>
              </a:ext>
            </a:extLst>
          </a:blip>
          <a:srcRect/>
          <a:stretch>
            <a:fillRect/>
          </a:stretch>
        </p:blipFill>
        <p:spPr>
          <a:xfrm>
            <a:off x="0" y="34926"/>
            <a:ext cx="9067800" cy="6858000"/>
          </a:xfrm>
          <a:noFill/>
        </p:spPr>
      </p:pic>
      <p:sp>
        <p:nvSpPr>
          <p:cNvPr id="63491" name="Slide Number Placeholder 4">
            <a:extLst>
              <a:ext uri="{FF2B5EF4-FFF2-40B4-BE49-F238E27FC236}">
                <a16:creationId xmlns:a16="http://schemas.microsoft.com/office/drawing/2014/main" xmlns="" id="{5FE04532-DC12-43F2-81E1-8117393247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850B6B-0D4C-4143-97BA-698FAEF8BC32}"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33811" name="Nhung bong hoa nhung bai ca.mp3">
            <a:hlinkClick r:id="" action="ppaction://media"/>
            <a:extLst>
              <a:ext uri="{FF2B5EF4-FFF2-40B4-BE49-F238E27FC236}">
                <a16:creationId xmlns:a16="http://schemas.microsoft.com/office/drawing/2014/main" xmlns="" id="{722AA78E-72CC-40FD-B876-C8CFA1678DA7}"/>
              </a:ext>
            </a:extLst>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419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Nhung bong hoa nhung bai ca.mp3">
            <a:hlinkClick r:id="" action="ppaction://media"/>
            <a:extLst>
              <a:ext uri="{FF2B5EF4-FFF2-40B4-BE49-F238E27FC236}">
                <a16:creationId xmlns:a16="http://schemas.microsoft.com/office/drawing/2014/main" xmlns="" id="{C7F488E3-3FEE-406A-99A1-00225BD55517}"/>
              </a:ext>
            </a:extLst>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419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hay hat len.mp3">
            <a:hlinkClick r:id="" action="ppaction://media"/>
            <a:extLst>
              <a:ext uri="{FF2B5EF4-FFF2-40B4-BE49-F238E27FC236}">
                <a16:creationId xmlns:a16="http://schemas.microsoft.com/office/drawing/2014/main" xmlns="" id="{F77C9B7F-26E4-486E-BACA-94DEF16504D0}"/>
              </a:ext>
            </a:extLst>
          </p:cNvPr>
          <p:cNvPicPr>
            <a:picLocks noRot="1" noChangeAspect="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4267200" y="4800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descr="flower6">
            <a:extLst>
              <a:ext uri="{FF2B5EF4-FFF2-40B4-BE49-F238E27FC236}">
                <a16:creationId xmlns:a16="http://schemas.microsoft.com/office/drawing/2014/main" xmlns="" id="{397ECE30-7563-46E8-8CDD-A61D69E56C1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444279">
            <a:off x="2795588" y="4352925"/>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5" descr="flower4">
            <a:extLst>
              <a:ext uri="{FF2B5EF4-FFF2-40B4-BE49-F238E27FC236}">
                <a16:creationId xmlns:a16="http://schemas.microsoft.com/office/drawing/2014/main" xmlns="" id="{0CB447DB-D467-4EF0-85F1-D4549D92281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644742">
            <a:off x="4273907" y="2375693"/>
            <a:ext cx="202565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6" descr="flower6">
            <a:extLst>
              <a:ext uri="{FF2B5EF4-FFF2-40B4-BE49-F238E27FC236}">
                <a16:creationId xmlns:a16="http://schemas.microsoft.com/office/drawing/2014/main" xmlns="" id="{6FA7CE47-BCA8-4C88-B818-8D0767546CA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465970">
            <a:off x="5091113" y="30099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7" descr="flower4">
            <a:extLst>
              <a:ext uri="{FF2B5EF4-FFF2-40B4-BE49-F238E27FC236}">
                <a16:creationId xmlns:a16="http://schemas.microsoft.com/office/drawing/2014/main" xmlns="" id="{86C9BFB7-AA46-46AD-B1AC-57EE9D2E4B5A}"/>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644742">
            <a:off x="3148013" y="2827338"/>
            <a:ext cx="1290637"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8" descr="flower6">
            <a:extLst>
              <a:ext uri="{FF2B5EF4-FFF2-40B4-BE49-F238E27FC236}">
                <a16:creationId xmlns:a16="http://schemas.microsoft.com/office/drawing/2014/main" xmlns="" id="{2D1F10E4-E604-45AA-9A9B-3EC4B252DD0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18542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0" descr="flower5">
            <a:extLst>
              <a:ext uri="{FF2B5EF4-FFF2-40B4-BE49-F238E27FC236}">
                <a16:creationId xmlns:a16="http://schemas.microsoft.com/office/drawing/2014/main" xmlns="" id="{62AC253D-858D-4DC6-AE74-190A4D081E5F}"/>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30698">
            <a:off x="2667000" y="3073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13" descr="flower5">
            <a:extLst>
              <a:ext uri="{FF2B5EF4-FFF2-40B4-BE49-F238E27FC236}">
                <a16:creationId xmlns:a16="http://schemas.microsoft.com/office/drawing/2014/main" xmlns="" id="{2E1B203D-7FB4-4B94-8EDF-61A7CD413F8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664532">
            <a:off x="3429000" y="40386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4" descr="flower5">
            <a:extLst>
              <a:ext uri="{FF2B5EF4-FFF2-40B4-BE49-F238E27FC236}">
                <a16:creationId xmlns:a16="http://schemas.microsoft.com/office/drawing/2014/main" xmlns="" id="{1D6DC0A4-FE1D-4429-952C-316FE0C7F40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604191">
            <a:off x="1981200" y="3581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16" descr="Notes-02-june">
            <a:extLst>
              <a:ext uri="{FF2B5EF4-FFF2-40B4-BE49-F238E27FC236}">
                <a16:creationId xmlns:a16="http://schemas.microsoft.com/office/drawing/2014/main" xmlns="" id="{E1C6A362-AE4D-4B61-99C3-8A48DAE8D085}"/>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752600"/>
            <a:ext cx="1025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17" descr="Notes-02-june">
            <a:extLst>
              <a:ext uri="{FF2B5EF4-FFF2-40B4-BE49-F238E27FC236}">
                <a16:creationId xmlns:a16="http://schemas.microsoft.com/office/drawing/2014/main" xmlns="" id="{5D1DE915-20B5-4E7B-BDA0-FC0F267CA4AF}"/>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1600200"/>
            <a:ext cx="1025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Rectangle 18">
            <a:extLst>
              <a:ext uri="{FF2B5EF4-FFF2-40B4-BE49-F238E27FC236}">
                <a16:creationId xmlns:a16="http://schemas.microsoft.com/office/drawing/2014/main" xmlns="" id="{C0AC4BBA-790F-478B-9A0D-A25DE538DBA8}"/>
              </a:ext>
            </a:extLst>
          </p:cNvPr>
          <p:cNvSpPr>
            <a:spLocks noChangeArrowheads="1"/>
          </p:cNvSpPr>
          <p:nvPr/>
        </p:nvSpPr>
        <p:spPr bwMode="auto">
          <a:xfrm>
            <a:off x="381000" y="0"/>
            <a:ext cx="8382000" cy="6858000"/>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40000"/>
              </a:spcAft>
              <a:buClr>
                <a:srgbClr val="0000FF"/>
              </a:buClr>
              <a:buSzPct val="120000"/>
              <a:buFontTx/>
              <a:buNone/>
              <a:tabLst/>
              <a:defRPr/>
            </a:pPr>
            <a:endParaRPr kumimoji="0" lang="vi-VN" sz="2800" b="1" i="1" u="none" strike="noStrike" kern="1200" cap="none" spc="0" normalizeH="0" baseline="0" noProof="0" dirty="0">
              <a:ln>
                <a:noFill/>
              </a:ln>
              <a:solidFill>
                <a:srgbClr val="FF3300"/>
              </a:solidFill>
              <a:effectLst>
                <a:outerShdw blurRad="38100" dist="38100" dir="2700000" algn="tl">
                  <a:srgbClr val="000000"/>
                </a:outerShdw>
              </a:effectLst>
              <a:uLnTx/>
              <a:uFillTx/>
              <a:latin typeface="Times" pitchFamily="18" charset="0"/>
              <a:ea typeface="+mn-ea"/>
              <a:cs typeface="+mn-cs"/>
            </a:endParaRPr>
          </a:p>
        </p:txBody>
      </p:sp>
      <p:pic>
        <p:nvPicPr>
          <p:cNvPr id="63506" name="Picture 21" descr="Hinh_dong_Phao_hoa">
            <a:extLst>
              <a:ext uri="{FF2B5EF4-FFF2-40B4-BE49-F238E27FC236}">
                <a16:creationId xmlns:a16="http://schemas.microsoft.com/office/drawing/2014/main" xmlns="" id="{866D3304-7864-4421-B9CB-7B461C8E57F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766888" y="1096963"/>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22" descr="Hinh_dong_Phao_hoa">
            <a:extLst>
              <a:ext uri="{FF2B5EF4-FFF2-40B4-BE49-F238E27FC236}">
                <a16:creationId xmlns:a16="http://schemas.microsoft.com/office/drawing/2014/main" xmlns="" id="{7F0C7AA6-BB9D-4ABD-AC8B-BB19D51F8AA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9906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23" descr="Hinh_dong_Phao_hoa">
            <a:extLst>
              <a:ext uri="{FF2B5EF4-FFF2-40B4-BE49-F238E27FC236}">
                <a16:creationId xmlns:a16="http://schemas.microsoft.com/office/drawing/2014/main" xmlns="" id="{16718A5B-7C86-4B0C-BE70-B3B51B48DE1F}"/>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42672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Picture 25" descr="Hinh_dong_Phao_hoa">
            <a:extLst>
              <a:ext uri="{FF2B5EF4-FFF2-40B4-BE49-F238E27FC236}">
                <a16:creationId xmlns:a16="http://schemas.microsoft.com/office/drawing/2014/main" xmlns="" id="{73EFB2FB-115D-42CF-A72D-E53A7CE8050A}"/>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21336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1" name="TextBox 22">
            <a:extLst>
              <a:ext uri="{FF2B5EF4-FFF2-40B4-BE49-F238E27FC236}">
                <a16:creationId xmlns:a16="http://schemas.microsoft.com/office/drawing/2014/main" xmlns="" id="{17415273-A849-4DEE-BD10-F5345E3ABDCE}"/>
              </a:ext>
            </a:extLst>
          </p:cNvPr>
          <p:cNvSpPr txBox="1">
            <a:spLocks noChangeArrowheads="1"/>
          </p:cNvSpPr>
          <p:nvPr/>
        </p:nvSpPr>
        <p:spPr bwMode="auto">
          <a:xfrm>
            <a:off x="227045" y="482353"/>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THỰC HÀNH</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800" b="1" dirty="0" err="1">
                <a:solidFill>
                  <a:srgbClr val="7030A0"/>
                </a:solidFill>
                <a:latin typeface="Times New Roman" panose="02020603050405020304" pitchFamily="18" charset="0"/>
                <a:cs typeface="Times New Roman" panose="02020603050405020304" pitchFamily="18" charset="0"/>
              </a:rPr>
              <a:t>Sưu</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tầm</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các</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bài</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thơ</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bài</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hát</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tranh</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ảnh</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hoặc</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viết</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vẽ</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về</a:t>
            </a:r>
            <a:r>
              <a:rPr lang="en-US" altLang="en-US" sz="4800" b="1" dirty="0">
                <a:solidFill>
                  <a:srgbClr val="7030A0"/>
                </a:solidFill>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800" b="1" dirty="0" err="1">
                <a:solidFill>
                  <a:srgbClr val="7030A0"/>
                </a:solidFill>
                <a:latin typeface="Times New Roman" panose="02020603050405020304" pitchFamily="18" charset="0"/>
                <a:cs typeface="Times New Roman" panose="02020603050405020304" pitchFamily="18" charset="0"/>
              </a:rPr>
              <a:t>quê</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hương</a:t>
            </a:r>
            <a:r>
              <a:rPr lang="en-US" altLang="en-US" sz="4800" b="1" dirty="0">
                <a:solidFill>
                  <a:srgbClr val="7030A0"/>
                </a:solidFill>
                <a:latin typeface="Times New Roman" panose="02020603050405020304" pitchFamily="18" charset="0"/>
                <a:cs typeface="Times New Roman" panose="02020603050405020304" pitchFamily="18" charset="0"/>
              </a:rPr>
              <a:t> </a:t>
            </a:r>
            <a:r>
              <a:rPr lang="en-US" altLang="en-US" sz="4800" b="1" dirty="0" err="1">
                <a:solidFill>
                  <a:srgbClr val="7030A0"/>
                </a:solidFill>
                <a:latin typeface="Times New Roman" panose="02020603050405020304" pitchFamily="18" charset="0"/>
                <a:cs typeface="Times New Roman" panose="02020603050405020304" pitchFamily="18" charset="0"/>
              </a:rPr>
              <a:t>em</a:t>
            </a:r>
            <a:r>
              <a:rPr lang="en-US" altLang="en-US" sz="4800" b="1" dirty="0">
                <a:solidFill>
                  <a:srgbClr val="7030A0"/>
                </a:solidFill>
                <a:latin typeface="Times New Roman" panose="02020603050405020304" pitchFamily="18" charset="0"/>
                <a:cs typeface="Times New Roman" panose="02020603050405020304" pitchFamily="18" charset="0"/>
              </a:rPr>
              <a:t>.</a:t>
            </a:r>
            <a:endParaRPr kumimoji="0" lang="en-US" altLang="en-US" sz="4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27" name="j0214098.wav">
            <a:hlinkClick r:id="" action="ppaction://media"/>
            <a:extLst>
              <a:ext uri="{FF2B5EF4-FFF2-40B4-BE49-F238E27FC236}">
                <a16:creationId xmlns:a16="http://schemas.microsoft.com/office/drawing/2014/main" xmlns="" id="{C9F0200C-027C-41DB-BC2A-8AE696E22523}"/>
              </a:ext>
            </a:extLst>
          </p:cNvPr>
          <p:cNvPicPr>
            <a:picLocks noChangeAspect="1"/>
          </p:cNvPicPr>
          <p:nvPr>
            <a:audioFile r:link="rId5"/>
            <p:extLst>
              <p:ext uri="{DAA4B4D4-6D71-4841-9C94-3DE7FCFB9230}">
                <p14:media xmlns:p14="http://schemas.microsoft.com/office/powerpoint/2010/main" r:embed="rId4"/>
              </p:ext>
            </p:extLst>
          </p:nvPr>
        </p:nvPicPr>
        <p:blipFill>
          <a:blip r:embed="rId15">
            <a:extLst>
              <a:ext uri="{28A0092B-C50C-407E-A947-70E740481C1C}">
                <a14:useLocalDpi xmlns:a14="http://schemas.microsoft.com/office/drawing/2010/main" val="0"/>
              </a:ext>
            </a:extLst>
          </a:blip>
          <a:srcRect/>
          <a:stretch>
            <a:fillRect/>
          </a:stretch>
        </p:blipFill>
        <p:spPr bwMode="auto">
          <a:xfrm>
            <a:off x="44958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j0214098.wav">
            <a:hlinkClick r:id="" action="ppaction://media"/>
            <a:extLst>
              <a:ext uri="{FF2B5EF4-FFF2-40B4-BE49-F238E27FC236}">
                <a16:creationId xmlns:a16="http://schemas.microsoft.com/office/drawing/2014/main" xmlns="" id="{DC9E37A3-371F-4F93-9326-B9E105F094F0}"/>
              </a:ext>
            </a:extLst>
          </p:cNvPr>
          <p:cNvPicPr>
            <a:picLocks noChangeAspect="1"/>
          </p:cNvPicPr>
          <p:nvPr>
            <a:audioFile r:link="rId5"/>
            <p:extLst>
              <p:ext uri="{DAA4B4D4-6D71-4841-9C94-3DE7FCFB9230}">
                <p14:media xmlns:p14="http://schemas.microsoft.com/office/powerpoint/2010/main" r:embed="rId4"/>
              </p:ext>
            </p:extLst>
          </p:nvPr>
        </p:nvPicPr>
        <p:blipFill>
          <a:blip r:embed="rId15">
            <a:extLst>
              <a:ext uri="{28A0092B-C50C-407E-A947-70E740481C1C}">
                <a14:useLocalDpi xmlns:a14="http://schemas.microsoft.com/office/drawing/2010/main" val="0"/>
              </a:ext>
            </a:extLst>
          </a:blip>
          <a:srcRect/>
          <a:stretch>
            <a:fillRect/>
          </a:stretch>
        </p:blipFill>
        <p:spPr bwMode="auto">
          <a:xfrm>
            <a:off x="44958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4" name="Rectangle 4">
            <a:extLst>
              <a:ext uri="{FF2B5EF4-FFF2-40B4-BE49-F238E27FC236}">
                <a16:creationId xmlns:a16="http://schemas.microsoft.com/office/drawing/2014/main" xmlns="" id="{8F251D12-BB5B-4518-8884-CDF8C3AC92DC}"/>
              </a:ext>
            </a:extLst>
          </p:cNvPr>
          <p:cNvSpPr>
            <a:spLocks noChangeArrowheads="1"/>
          </p:cNvSpPr>
          <p:nvPr/>
        </p:nvSpPr>
        <p:spPr bwMode="auto">
          <a:xfrm>
            <a:off x="76200" y="41552"/>
            <a:ext cx="9144000" cy="6816448"/>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8" name="Picture 17" descr="rose19">
            <a:extLst>
              <a:ext uri="{FF2B5EF4-FFF2-40B4-BE49-F238E27FC236}">
                <a16:creationId xmlns:a16="http://schemas.microsoft.com/office/drawing/2014/main" xmlns="" id="{2CF39E8D-9592-4F25-B57C-3EE39EAD8EC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2373256">
            <a:off x="5010136" y="3766606"/>
            <a:ext cx="1365764" cy="248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715"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33811"/>
                </p:tgtEl>
              </p:cMediaNode>
            </p:audio>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3812"/>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1737309" y="450439"/>
            <a:ext cx="7086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2">
            <a:extLst>
              <a:ext uri="{FF2B5EF4-FFF2-40B4-BE49-F238E27FC236}">
                <a16:creationId xmlns:a16="http://schemas.microsoft.com/office/drawing/2014/main" xmlns=""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2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a:extLst>
              <a:ext uri="{FF2B5EF4-FFF2-40B4-BE49-F238E27FC236}">
                <a16:creationId xmlns:a16="http://schemas.microsoft.com/office/drawing/2014/main" xmlns="" id="{26A129AF-CDB8-46C7-B883-DAD5CA3EFE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7747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a:extLst>
              <a:ext uri="{FF2B5EF4-FFF2-40B4-BE49-F238E27FC236}">
                <a16:creationId xmlns:a16="http://schemas.microsoft.com/office/drawing/2014/main" xmlns="" id="{185DCD96-718C-4B3F-A507-586A3348A3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05357" y="2520119"/>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a:extLst>
              <a:ext uri="{FF2B5EF4-FFF2-40B4-BE49-F238E27FC236}">
                <a16:creationId xmlns:a16="http://schemas.microsoft.com/office/drawing/2014/main" xmlns="" id="{F497FC5D-0886-4500-81EE-D15AD1A73D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4922" y="3163082"/>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99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3" y="0"/>
            <a:ext cx="9145844" cy="6858000"/>
          </a:xfrm>
        </p:spPr>
      </p:pic>
      <p:sp>
        <p:nvSpPr>
          <p:cNvPr id="5" name="Rectangle 4"/>
          <p:cNvSpPr/>
          <p:nvPr/>
        </p:nvSpPr>
        <p:spPr>
          <a:xfrm>
            <a:off x="141218" y="116632"/>
            <a:ext cx="9036496"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2 :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ý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đây</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429" y="1484784"/>
            <a:ext cx="8924172" cy="4524315"/>
          </a:xfrm>
          <a:prstGeom prst="rect">
            <a:avLst/>
          </a:prstGeom>
          <a:noFill/>
        </p:spPr>
        <p:txBody>
          <a:bodyPr wrap="square">
            <a:spAutoFit/>
          </a:bodyPr>
          <a:lstStyle/>
          <a:p>
            <a:pPr algn="just"/>
            <a:r>
              <a:rPr lang="en-US" dirty="0">
                <a:latin typeface="HP001 4 hàng" pitchFamily="34" charset="-93"/>
              </a:rPr>
              <a:t> </a:t>
            </a:r>
            <a:r>
              <a:rPr lang="en-US" sz="3600" b="1" dirty="0">
                <a:solidFill>
                  <a:srgbClr val="002060"/>
                </a:solidFill>
                <a:latin typeface="Times New Roman" panose="02020603050405020304" pitchFamily="18" charset="0"/>
                <a:cs typeface="Times New Roman" panose="02020603050405020304" pitchFamily="18" charset="0"/>
              </a:rPr>
              <a:t>a. </a:t>
            </a:r>
            <a:r>
              <a:rPr lang="en-US" sz="3600" b="1" dirty="0" err="1">
                <a:solidFill>
                  <a:srgbClr val="002060"/>
                </a:solidFill>
                <a:latin typeface="Times New Roman" panose="02020603050405020304" pitchFamily="18" charset="0"/>
                <a:cs typeface="Times New Roman" panose="02020603050405020304" pitchFamily="18" charset="0"/>
              </a:rPr>
              <a:t>Tham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dựng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quê</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yêu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quê</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hương</a:t>
            </a:r>
            <a:r>
              <a:rPr lang="en-US" sz="3600" b="1" dirty="0">
                <a:solidFill>
                  <a:srgbClr val="002060"/>
                </a:solidFill>
                <a:latin typeface="Times New Roman" panose="02020603050405020304" pitchFamily="18" charset="0"/>
                <a:cs typeface="Times New Roman" panose="02020603050405020304" pitchFamily="18" charset="0"/>
              </a:rPr>
              <a:t>. </a:t>
            </a:r>
            <a:endParaRPr lang="vi-VN" sz="3600" b="1" dirty="0">
              <a:solidFill>
                <a:srgbClr val="002060"/>
              </a:solidFill>
              <a:latin typeface="Times New Roman" panose="02020603050405020304" pitchFamily="18" charset="0"/>
              <a:cs typeface="Times New Roman" panose="02020603050405020304" pitchFamily="18" charset="0"/>
            </a:endParaRPr>
          </a:p>
          <a:p>
            <a:pPr algn="just"/>
            <a:r>
              <a:rPr lang="en-US" sz="3600" b="1" dirty="0">
                <a:solidFill>
                  <a:srgbClr val="002060"/>
                </a:solidFill>
                <a:latin typeface="Times New Roman" panose="02020603050405020304" pitchFamily="18" charset="0"/>
                <a:cs typeface="Times New Roman" panose="02020603050405020304" pitchFamily="18" charset="0"/>
              </a:rPr>
              <a:t>b. </a:t>
            </a:r>
            <a:r>
              <a:rPr lang="en-US" sz="3600" b="1" dirty="0" err="1">
                <a:solidFill>
                  <a:srgbClr val="002060"/>
                </a:solidFill>
                <a:latin typeface="Times New Roman" panose="02020603050405020304" pitchFamily="18" charset="0"/>
                <a:cs typeface="Times New Roman" panose="02020603050405020304" pitchFamily="18" charset="0"/>
              </a:rPr>
              <a:t>Chỉ</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tham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dựng</a:t>
            </a:r>
            <a:r>
              <a:rPr lang="en-US" sz="3600" b="1" dirty="0">
                <a:solidFill>
                  <a:srgbClr val="002060"/>
                </a:solidFill>
                <a:latin typeface="Times New Roman" panose="02020603050405020304" pitchFamily="18" charset="0"/>
                <a:cs typeface="Times New Roman" panose="02020603050405020304" pitchFamily="18" charset="0"/>
              </a:rPr>
              <a:t> ở </a:t>
            </a:r>
            <a:r>
              <a:rPr lang="en-US" sz="3600" b="1" dirty="0" err="1">
                <a:solidFill>
                  <a:srgbClr val="002060"/>
                </a:solidFill>
                <a:latin typeface="Times New Roman" panose="02020603050405020304" pitchFamily="18" charset="0"/>
                <a:cs typeface="Times New Roman" panose="02020603050405020304" pitchFamily="18" charset="0"/>
              </a:rPr>
              <a:t>nơi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đang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sống</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a:p>
            <a:pPr algn="just"/>
            <a:r>
              <a:rPr lang="en-US" sz="3600" b="1" dirty="0">
                <a:solidFill>
                  <a:srgbClr val="002060"/>
                </a:solidFill>
                <a:latin typeface="Times New Roman" panose="02020603050405020304" pitchFamily="18" charset="0"/>
                <a:cs typeface="Times New Roman" panose="02020603050405020304" pitchFamily="18" charset="0"/>
              </a:rPr>
              <a:t>c. </a:t>
            </a:r>
            <a:r>
              <a:rPr lang="en-US" sz="3600" b="1" dirty="0" err="1">
                <a:solidFill>
                  <a:srgbClr val="002060"/>
                </a:solidFill>
                <a:latin typeface="Times New Roman" panose="02020603050405020304" pitchFamily="18" charset="0"/>
                <a:cs typeface="Times New Roman" panose="02020603050405020304" pitchFamily="18" charset="0"/>
              </a:rPr>
              <a:t>Chỉ</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giàu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trách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nhiệm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đóng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góp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dựng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quê</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hương</a:t>
            </a:r>
            <a:r>
              <a:rPr lang="en-US" sz="3600" b="1" dirty="0">
                <a:solidFill>
                  <a:srgbClr val="002060"/>
                </a:solidFill>
                <a:latin typeface="Times New Roman" panose="02020603050405020304" pitchFamily="18" charset="0"/>
                <a:cs typeface="Times New Roman" panose="02020603050405020304" pitchFamily="18" charset="0"/>
              </a:rPr>
              <a:t>.</a:t>
            </a:r>
          </a:p>
          <a:p>
            <a:pPr algn="just"/>
            <a:r>
              <a:rPr lang="en-US" sz="3600" b="1" dirty="0">
                <a:solidFill>
                  <a:srgbClr val="002060"/>
                </a:solidFill>
                <a:latin typeface="Times New Roman" panose="02020603050405020304" pitchFamily="18" charset="0"/>
                <a:cs typeface="Times New Roman" panose="02020603050405020304" pitchFamily="18" charset="0"/>
              </a:rPr>
              <a:t>d. </a:t>
            </a:r>
            <a:r>
              <a:rPr lang="en-US" sz="3600" b="1" dirty="0" err="1">
                <a:solidFill>
                  <a:srgbClr val="002060"/>
                </a:solidFill>
                <a:latin typeface="Times New Roman" panose="02020603050405020304" pitchFamily="18" charset="0"/>
                <a:cs typeface="Times New Roman" panose="02020603050405020304" pitchFamily="18" charset="0"/>
              </a:rPr>
              <a:t>Cần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phải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huy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thống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quê</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hương</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xmlns="" id="{C86247F6-A928-4212-8798-A34BDE098FE3}"/>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07169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ular Callout 4"/>
          <p:cNvSpPr/>
          <p:nvPr/>
        </p:nvSpPr>
        <p:spPr>
          <a:xfrm>
            <a:off x="1475656" y="476672"/>
            <a:ext cx="6048672" cy="1872208"/>
          </a:xfrm>
          <a:prstGeom prst="wedgeRectCallout">
            <a:avLst/>
          </a:prstGeom>
          <a:solidFill>
            <a:srgbClr val="00B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11" name="Rectangle 10"/>
          <p:cNvSpPr/>
          <p:nvPr/>
        </p:nvSpPr>
        <p:spPr>
          <a:xfrm>
            <a:off x="1475656" y="535613"/>
            <a:ext cx="6048672" cy="175432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solidFill>
                  <a:srgbClr val="7030A0"/>
                </a:solidFill>
                <a:latin typeface="Times New Roman" panose="02020603050405020304" pitchFamily="18" charset="0"/>
                <a:cs typeface="Times New Roman" panose="02020603050405020304" pitchFamily="18" charset="0"/>
              </a:rPr>
              <a:t>a. </a:t>
            </a:r>
            <a:r>
              <a:rPr lang="en-US" sz="3600" b="1" dirty="0" err="1">
                <a:solidFill>
                  <a:srgbClr val="7030A0"/>
                </a:solidFill>
                <a:latin typeface="Times New Roman" panose="02020603050405020304" pitchFamily="18" charset="0"/>
                <a:cs typeface="Times New Roman" panose="02020603050405020304" pitchFamily="18" charset="0"/>
              </a:rPr>
              <a:t>Tham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xây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biểu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hiện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tình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yêu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 </a:t>
            </a:r>
            <a:endParaRPr lang="vi-VN" sz="3600" b="1" dirty="0">
              <a:solidFill>
                <a:srgbClr val="7030A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068960"/>
            <a:ext cx="4032448" cy="2803202"/>
          </a:xfrm>
          <a:prstGeom prst="rect">
            <a:avLst/>
          </a:prstGeom>
        </p:spPr>
      </p:pic>
      <p:sp>
        <p:nvSpPr>
          <p:cNvPr id="7" name="Rectangle 4">
            <a:extLst>
              <a:ext uri="{FF2B5EF4-FFF2-40B4-BE49-F238E27FC236}">
                <a16:creationId xmlns:a16="http://schemas.microsoft.com/office/drawing/2014/main" xmlns="" id="{4EDB2B48-76CB-4556-B7F1-26342B9B471D}"/>
              </a:ext>
            </a:extLst>
          </p:cNvPr>
          <p:cNvSpPr>
            <a:spLocks noChangeArrowheads="1"/>
          </p:cNvSpPr>
          <p:nvPr/>
        </p:nvSpPr>
        <p:spPr bwMode="auto">
          <a:xfrm>
            <a:off x="152400" y="15240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205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203"/>
          </a:xfrm>
          <a:prstGeom prst="rect">
            <a:avLst/>
          </a:prstGeom>
        </p:spPr>
      </p:pic>
      <p:sp>
        <p:nvSpPr>
          <p:cNvPr id="5" name="Rectangular Callout 4"/>
          <p:cNvSpPr/>
          <p:nvPr/>
        </p:nvSpPr>
        <p:spPr>
          <a:xfrm>
            <a:off x="1691680" y="548680"/>
            <a:ext cx="6048672" cy="1872208"/>
          </a:xfrm>
          <a:prstGeom prst="wedgeRectCallout">
            <a:avLst/>
          </a:prstGeom>
          <a:solidFill>
            <a:srgbClr val="00B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6" name="Rectangle 5"/>
          <p:cNvSpPr/>
          <p:nvPr/>
        </p:nvSpPr>
        <p:spPr>
          <a:xfrm>
            <a:off x="1763688" y="538499"/>
            <a:ext cx="5976664" cy="1477328"/>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a:spAutoFit/>
          </a:bodyPr>
          <a:lstStyle/>
          <a:p>
            <a:endParaRPr lang="vi-VN" b="1" dirty="0">
              <a:latin typeface="HP001 4 hàng" pitchFamily="34" charset="-93"/>
            </a:endParaRPr>
          </a:p>
          <a:p>
            <a:pPr algn="just"/>
            <a:r>
              <a:rPr lang="en-US" sz="3600" b="1" dirty="0">
                <a:solidFill>
                  <a:srgbClr val="7030A0"/>
                </a:solidFill>
                <a:latin typeface="Times New Roman" panose="02020603050405020304" pitchFamily="18" charset="0"/>
                <a:cs typeface="Times New Roman" panose="02020603050405020304" pitchFamily="18" charset="0"/>
              </a:rPr>
              <a:t>b. </a:t>
            </a:r>
            <a:r>
              <a:rPr lang="en-US" sz="3600" b="1" dirty="0" err="1">
                <a:solidFill>
                  <a:srgbClr val="7030A0"/>
                </a:solidFill>
                <a:latin typeface="Times New Roman" panose="02020603050405020304" pitchFamily="18" charset="0"/>
                <a:cs typeface="Times New Roman" panose="02020603050405020304" pitchFamily="18" charset="0"/>
              </a:rPr>
              <a:t>Chỉ</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tham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xây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dựng</a:t>
            </a:r>
            <a:r>
              <a:rPr lang="en-US" sz="3600" b="1" dirty="0">
                <a:solidFill>
                  <a:srgbClr val="7030A0"/>
                </a:solidFill>
                <a:latin typeface="Times New Roman" panose="02020603050405020304" pitchFamily="18" charset="0"/>
                <a:cs typeface="Times New Roman" panose="02020603050405020304" pitchFamily="18" charset="0"/>
              </a:rPr>
              <a:t> ở </a:t>
            </a:r>
            <a:r>
              <a:rPr lang="en-US" sz="3600" b="1" dirty="0" err="1">
                <a:solidFill>
                  <a:srgbClr val="7030A0"/>
                </a:solidFill>
                <a:latin typeface="Times New Roman" panose="02020603050405020304" pitchFamily="18" charset="0"/>
                <a:cs typeface="Times New Roman" panose="02020603050405020304" pitchFamily="18" charset="0"/>
              </a:rPr>
              <a:t>nơi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mình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đang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sống</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284984"/>
            <a:ext cx="3672408" cy="2448272"/>
          </a:xfrm>
          <a:prstGeom prst="rect">
            <a:avLst/>
          </a:prstGeom>
        </p:spPr>
      </p:pic>
      <p:sp>
        <p:nvSpPr>
          <p:cNvPr id="8" name="Rectangle 4">
            <a:extLst>
              <a:ext uri="{FF2B5EF4-FFF2-40B4-BE49-F238E27FC236}">
                <a16:creationId xmlns:a16="http://schemas.microsoft.com/office/drawing/2014/main" xmlns="" id="{5086FAD8-CA53-40B4-ABDF-6A34692536F4}"/>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4486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Rectangular Callout 4"/>
          <p:cNvSpPr/>
          <p:nvPr/>
        </p:nvSpPr>
        <p:spPr>
          <a:xfrm>
            <a:off x="1691680" y="260648"/>
            <a:ext cx="6048672" cy="2448272"/>
          </a:xfrm>
          <a:prstGeom prst="wedgeRectCallout">
            <a:avLst/>
          </a:prstGeom>
          <a:solidFill>
            <a:srgbClr val="00B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6" name="Rectangle 5"/>
          <p:cNvSpPr/>
          <p:nvPr/>
        </p:nvSpPr>
        <p:spPr>
          <a:xfrm>
            <a:off x="1907704" y="592591"/>
            <a:ext cx="5688632" cy="175432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solidFill>
                  <a:srgbClr val="7030A0"/>
                </a:solidFill>
                <a:latin typeface="Times New Roman" panose="02020603050405020304" pitchFamily="18" charset="0"/>
                <a:cs typeface="Times New Roman" panose="02020603050405020304" pitchFamily="18" charset="0"/>
              </a:rPr>
              <a:t>c. </a:t>
            </a:r>
            <a:r>
              <a:rPr lang="en-US" sz="3600" b="1" dirty="0" err="1">
                <a:solidFill>
                  <a:srgbClr val="7030A0"/>
                </a:solidFill>
                <a:latin typeface="Times New Roman" panose="02020603050405020304" pitchFamily="18" charset="0"/>
                <a:cs typeface="Times New Roman" panose="02020603050405020304" pitchFamily="18" charset="0"/>
              </a:rPr>
              <a:t>Chỉ</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người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giàu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mới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có</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trách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nhiệm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đóng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góp</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xây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573016"/>
            <a:ext cx="3672408" cy="2448272"/>
          </a:xfrm>
          <a:prstGeom prst="rect">
            <a:avLst/>
          </a:prstGeom>
        </p:spPr>
      </p:pic>
      <p:sp>
        <p:nvSpPr>
          <p:cNvPr id="8" name="Rectangle 4">
            <a:extLst>
              <a:ext uri="{FF2B5EF4-FFF2-40B4-BE49-F238E27FC236}">
                <a16:creationId xmlns:a16="http://schemas.microsoft.com/office/drawing/2014/main" xmlns="" id="{CA501882-21C7-4E75-9043-8862209EF139}"/>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719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ular Callout 4"/>
          <p:cNvSpPr/>
          <p:nvPr/>
        </p:nvSpPr>
        <p:spPr>
          <a:xfrm>
            <a:off x="1691680" y="548680"/>
            <a:ext cx="6048672" cy="1872208"/>
          </a:xfrm>
          <a:prstGeom prst="wedgeRectCallout">
            <a:avLst/>
          </a:prstGeom>
          <a:solidFill>
            <a:srgbClr val="00B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9" name="Rectangle 8"/>
          <p:cNvSpPr/>
          <p:nvPr/>
        </p:nvSpPr>
        <p:spPr>
          <a:xfrm>
            <a:off x="1835696" y="607621"/>
            <a:ext cx="5616624" cy="175432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solidFill>
                  <a:srgbClr val="7030A0"/>
                </a:solidFill>
                <a:latin typeface="Times New Roman" panose="02020603050405020304" pitchFamily="18" charset="0"/>
                <a:cs typeface="Times New Roman" panose="02020603050405020304" pitchFamily="18" charset="0"/>
              </a:rPr>
              <a:t>d.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phải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giữ</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gìn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phát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huy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nghề</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truyền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thống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212976"/>
            <a:ext cx="3096344" cy="2803202"/>
          </a:xfrm>
          <a:prstGeom prst="rect">
            <a:avLst/>
          </a:prstGeom>
        </p:spPr>
      </p:pic>
      <p:sp>
        <p:nvSpPr>
          <p:cNvPr id="8" name="Rectangle 4">
            <a:extLst>
              <a:ext uri="{FF2B5EF4-FFF2-40B4-BE49-F238E27FC236}">
                <a16:creationId xmlns:a16="http://schemas.microsoft.com/office/drawing/2014/main" xmlns="" id="{540EE790-9296-4557-8377-CFECC36C6910}"/>
              </a:ext>
            </a:extLst>
          </p:cNvPr>
          <p:cNvSpPr>
            <a:spLocks noChangeArrowheads="1"/>
          </p:cNvSpPr>
          <p:nvPr/>
        </p:nvSpPr>
        <p:spPr bwMode="auto">
          <a:xfrm>
            <a:off x="152400" y="15240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0758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1484784"/>
            <a:ext cx="9144000" cy="4524315"/>
          </a:xfrm>
          <a:prstGeom prst="rect">
            <a:avLst/>
          </a:prstGeom>
          <a:solidFill>
            <a:schemeClr val="bg2"/>
          </a:solidFill>
        </p:spPr>
        <p:txBody>
          <a:bodyPr wrap="square">
            <a:spAutoFit/>
          </a:bodyPr>
          <a:lstStyle/>
          <a:p>
            <a:pPr algn="just"/>
            <a:r>
              <a:rPr lang="en-US" dirty="0">
                <a:latin typeface="HP001 4 hàng" pitchFamily="34" charset="-93"/>
              </a:rPr>
              <a:t>       </a:t>
            </a:r>
            <a:r>
              <a:rPr lang="en-US" sz="3600" b="1" dirty="0">
                <a:solidFill>
                  <a:srgbClr val="7030A0"/>
                </a:solidFill>
                <a:latin typeface="Times New Roman" panose="02020603050405020304" pitchFamily="18" charset="0"/>
                <a:cs typeface="Times New Roman" panose="02020603050405020304" pitchFamily="18" charset="0"/>
              </a:rPr>
              <a:t>a. </a:t>
            </a:r>
            <a:r>
              <a:rPr lang="en-US" sz="3600" b="1" dirty="0" err="1">
                <a:solidFill>
                  <a:srgbClr val="7030A0"/>
                </a:solidFill>
                <a:latin typeface="Times New Roman" panose="02020603050405020304" pitchFamily="18" charset="0"/>
                <a:cs typeface="Times New Roman" panose="02020603050405020304" pitchFamily="18" charset="0"/>
              </a:rPr>
              <a:t>Tham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xây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biểu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hiện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tình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yêu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 </a:t>
            </a:r>
            <a:endParaRPr lang="vi-VN" sz="3600" b="1" dirty="0">
              <a:solidFill>
                <a:srgbClr val="7030A0"/>
              </a:solidFill>
              <a:latin typeface="Times New Roman" panose="02020603050405020304" pitchFamily="18" charset="0"/>
              <a:cs typeface="Times New Roman" panose="02020603050405020304" pitchFamily="18" charset="0"/>
            </a:endParaRPr>
          </a:p>
          <a:p>
            <a:pPr algn="just"/>
            <a:r>
              <a:rPr lang="en-US" sz="3600" b="1" dirty="0">
                <a:solidFill>
                  <a:srgbClr val="7030A0"/>
                </a:solidFill>
                <a:latin typeface="Times New Roman" panose="02020603050405020304" pitchFamily="18" charset="0"/>
                <a:cs typeface="Times New Roman" panose="02020603050405020304" pitchFamily="18" charset="0"/>
              </a:rPr>
              <a:t>    b. </a:t>
            </a:r>
            <a:r>
              <a:rPr lang="en-US" sz="3600" b="1" dirty="0" err="1">
                <a:solidFill>
                  <a:srgbClr val="7030A0"/>
                </a:solidFill>
                <a:latin typeface="Times New Roman" panose="02020603050405020304" pitchFamily="18" charset="0"/>
                <a:cs typeface="Times New Roman" panose="02020603050405020304" pitchFamily="18" charset="0"/>
              </a:rPr>
              <a:t>Chỉ</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tham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xây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dựng</a:t>
            </a:r>
            <a:r>
              <a:rPr lang="en-US" sz="3600" b="1" dirty="0">
                <a:solidFill>
                  <a:srgbClr val="7030A0"/>
                </a:solidFill>
                <a:latin typeface="Times New Roman" panose="02020603050405020304" pitchFamily="18" charset="0"/>
                <a:cs typeface="Times New Roman" panose="02020603050405020304" pitchFamily="18" charset="0"/>
              </a:rPr>
              <a:t> ở </a:t>
            </a:r>
            <a:r>
              <a:rPr lang="en-US" sz="3600" b="1" dirty="0" err="1">
                <a:solidFill>
                  <a:srgbClr val="7030A0"/>
                </a:solidFill>
                <a:latin typeface="Times New Roman" panose="02020603050405020304" pitchFamily="18" charset="0"/>
                <a:cs typeface="Times New Roman" panose="02020603050405020304" pitchFamily="18" charset="0"/>
              </a:rPr>
              <a:t>nơi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mình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đang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sống</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a:p>
            <a:pPr algn="just"/>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c.Chỉ</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người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giàu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mới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có</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trách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nhiệm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đóng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góp</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xây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a:t>
            </a:r>
          </a:p>
          <a:p>
            <a:pPr algn="just"/>
            <a:r>
              <a:rPr lang="en-US" sz="3600" b="1" dirty="0">
                <a:solidFill>
                  <a:srgbClr val="7030A0"/>
                </a:solidFill>
                <a:latin typeface="Times New Roman" panose="02020603050405020304" pitchFamily="18" charset="0"/>
                <a:cs typeface="Times New Roman" panose="02020603050405020304" pitchFamily="18" charset="0"/>
              </a:rPr>
              <a:t>    d.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phải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giữ</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gìn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phát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huy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nghề</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truyền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thống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hương</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31611"/>
            <a:ext cx="9144000" cy="1323439"/>
          </a:xfrm>
          <a:prstGeom prst="rect">
            <a:avLst/>
          </a:prstGeom>
        </p:spPr>
        <p:txBody>
          <a:bodyPr wrap="square">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ý </a:t>
            </a:r>
            <a:r>
              <a:rPr lang="en-US" sz="4000" b="1" dirty="0" err="1">
                <a:solidFill>
                  <a:srgbClr val="FF0000"/>
                </a:solidFill>
                <a:latin typeface="Times New Roman" panose="02020603050405020304" pitchFamily="18" charset="0"/>
                <a:cs typeface="Times New Roman" panose="02020603050405020304" pitchFamily="18" charset="0"/>
              </a:rPr>
              <a:t>kiến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dưới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9" y="1484784"/>
            <a:ext cx="683568" cy="6848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3" y="4823687"/>
            <a:ext cx="636306" cy="576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39" y="2623262"/>
            <a:ext cx="588114" cy="576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53" y="3766972"/>
            <a:ext cx="636306" cy="576064"/>
          </a:xfrm>
          <a:prstGeom prst="rect">
            <a:avLst/>
          </a:prstGeom>
        </p:spPr>
      </p:pic>
      <p:sp>
        <p:nvSpPr>
          <p:cNvPr id="11" name="Rectangle 4">
            <a:extLst>
              <a:ext uri="{FF2B5EF4-FFF2-40B4-BE49-F238E27FC236}">
                <a16:creationId xmlns:a16="http://schemas.microsoft.com/office/drawing/2014/main" xmlns="" id="{4AE4DE1B-CC74-4566-A6FD-154C83B4DA46}"/>
              </a:ext>
            </a:extLst>
          </p:cNvPr>
          <p:cNvSpPr>
            <a:spLocks noChangeArrowheads="1"/>
          </p:cNvSpPr>
          <p:nvPr/>
        </p:nvSpPr>
        <p:spPr bwMode="auto">
          <a:xfrm>
            <a:off x="152400" y="15240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3862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4" name="Rectangle 4">
            <a:extLst>
              <a:ext uri="{FF2B5EF4-FFF2-40B4-BE49-F238E27FC236}">
                <a16:creationId xmlns:a16="http://schemas.microsoft.com/office/drawing/2014/main" xmlns="" id="{FF941E71-C901-4475-BA2D-27E39AC8033D}"/>
              </a:ext>
            </a:extLst>
          </p:cNvPr>
          <p:cNvSpPr>
            <a:spLocks noGrp="1"/>
          </p:cNvSpPr>
          <p:nvPr>
            <p:ph type="body" sz="half" idx="1"/>
          </p:nvPr>
        </p:nvSpPr>
        <p:spPr>
          <a:xfrm>
            <a:off x="0" y="1298055"/>
            <a:ext cx="9109404" cy="5559945"/>
          </a:xfrm>
          <a:solidFill>
            <a:schemeClr val="accent6">
              <a:lumMod val="20000"/>
              <a:lumOff val="80000"/>
            </a:schemeClr>
          </a:solidFill>
        </p:spPr>
        <p:txBody>
          <a:bodyPr/>
          <a:lstStyle/>
          <a:p>
            <a:pPr algn="just" eaLnBrk="1" hangingPunct="1">
              <a:spcBef>
                <a:spcPts val="600"/>
              </a:spcBef>
              <a:buFontTx/>
              <a:buNone/>
            </a:pPr>
            <a:r>
              <a:rPr lang="en-US" altLang="vi-VN" b="1" dirty="0">
                <a:solidFill>
                  <a:srgbClr val="006600"/>
                </a:solidFill>
                <a:latin typeface="Times New Roman" panose="02020603050405020304" pitchFamily="18" charset="0"/>
                <a:cs typeface="Times New Roman" panose="02020603050405020304" pitchFamily="18" charset="0"/>
              </a:rPr>
              <a:t>a) </a:t>
            </a:r>
            <a:r>
              <a:rPr lang="en-US" altLang="vi-VN" b="1" dirty="0" err="1">
                <a:solidFill>
                  <a:srgbClr val="006600"/>
                </a:solidFill>
                <a:latin typeface="Times New Roman" panose="02020603050405020304" pitchFamily="18" charset="0"/>
                <a:cs typeface="Times New Roman" panose="02020603050405020304" pitchFamily="18" charset="0"/>
              </a:rPr>
              <a:t>Thôn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của</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Tuấn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đang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lập</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tủ</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sách</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dùng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chung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Tuấn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băn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khoăn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không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biết</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cần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làm</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gì</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để</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góp</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phần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xây</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dựng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tủ</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sách</a:t>
            </a:r>
            <a:r>
              <a:rPr lang="en-US" altLang="vi-VN" b="1" dirty="0">
                <a:solidFill>
                  <a:srgbClr val="0066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Các</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em</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có</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thể</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gợi</a:t>
            </a:r>
            <a:r>
              <a:rPr lang="en-US" altLang="vi-VN" b="1" dirty="0">
                <a:solidFill>
                  <a:srgbClr val="006600"/>
                </a:solidFill>
                <a:latin typeface="Times New Roman" panose="02020603050405020304" pitchFamily="18" charset="0"/>
                <a:cs typeface="Times New Roman" panose="02020603050405020304" pitchFamily="18" charset="0"/>
              </a:rPr>
              <a:t> ý </a:t>
            </a:r>
            <a:r>
              <a:rPr lang="en-US" altLang="vi-VN" b="1" dirty="0" err="1">
                <a:solidFill>
                  <a:srgbClr val="006600"/>
                </a:solidFill>
                <a:latin typeface="Times New Roman" panose="02020603050405020304" pitchFamily="18" charset="0"/>
                <a:cs typeface="Times New Roman" panose="02020603050405020304" pitchFamily="18" charset="0"/>
              </a:rPr>
              <a:t>giúp</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Tuấn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nên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làm</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những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việc</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gì</a:t>
            </a:r>
            <a:r>
              <a:rPr lang="en-US" altLang="vi-VN" b="1" dirty="0">
                <a:solidFill>
                  <a:srgbClr val="006600"/>
                </a:solidFill>
                <a:latin typeface="Times New Roman" panose="02020603050405020304" pitchFamily="18" charset="0"/>
                <a:cs typeface="Times New Roman" panose="02020603050405020304" pitchFamily="18" charset="0"/>
              </a:rPr>
              <a:t>?</a:t>
            </a:r>
          </a:p>
          <a:p>
            <a:pPr algn="just" eaLnBrk="1" hangingPunct="1">
              <a:spcBef>
                <a:spcPts val="600"/>
              </a:spcBef>
              <a:buFontTx/>
              <a:buNone/>
            </a:pPr>
            <a:r>
              <a:rPr lang="en-US" altLang="vi-VN" b="1" dirty="0">
                <a:solidFill>
                  <a:srgbClr val="006600"/>
                </a:solidFill>
                <a:latin typeface="Times New Roman" panose="02020603050405020304" pitchFamily="18" charset="0"/>
                <a:cs typeface="Times New Roman" panose="02020603050405020304" pitchFamily="18" charset="0"/>
              </a:rPr>
              <a:t>b) </a:t>
            </a:r>
            <a:r>
              <a:rPr lang="en-US" altLang="vi-VN" b="1" dirty="0" err="1">
                <a:solidFill>
                  <a:srgbClr val="006600"/>
                </a:solidFill>
                <a:latin typeface="Times New Roman" panose="02020603050405020304" pitchFamily="18" charset="0"/>
                <a:cs typeface="Times New Roman" panose="02020603050405020304" pitchFamily="18" charset="0"/>
              </a:rPr>
              <a:t>Đội</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thiếu</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niên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quyết</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định</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tổng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vệ</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sinh</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đường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làng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vào</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sáng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thứ</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bảy</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Sáng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hôm</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ấy</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đang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chuẩn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bị</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đi</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thì</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Hằng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chợt</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nhớ</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đến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một</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chương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trình</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trên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ti</a:t>
            </a:r>
            <a:r>
              <a:rPr lang="en-US" altLang="vi-VN" b="1" dirty="0">
                <a:solidFill>
                  <a:srgbClr val="006600"/>
                </a:solidFill>
                <a:latin typeface="Times New Roman" panose="02020603050405020304" pitchFamily="18" charset="0"/>
                <a:cs typeface="Times New Roman" panose="02020603050405020304" pitchFamily="18" charset="0"/>
              </a:rPr>
              <a:t> vi </a:t>
            </a:r>
            <a:r>
              <a:rPr lang="en-US" altLang="vi-VN" b="1" dirty="0" err="1">
                <a:solidFill>
                  <a:srgbClr val="006600"/>
                </a:solidFill>
                <a:latin typeface="Times New Roman" panose="02020603050405020304" pitchFamily="18" charset="0"/>
                <a:cs typeface="Times New Roman" panose="02020603050405020304" pitchFamily="18" charset="0"/>
              </a:rPr>
              <a:t>mà</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bạn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đã</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đợi</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cả</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tuần</a:t>
            </a:r>
            <a:r>
              <a:rPr lang="en-US" altLang="vi-VN" b="1" dirty="0">
                <a:solidFill>
                  <a:srgbClr val="0066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vi-VN" b="1" dirty="0">
                <a:solidFill>
                  <a:srgbClr val="006600"/>
                </a:solidFill>
                <a:latin typeface="Times New Roman" panose="02020603050405020304" pitchFamily="18" charset="0"/>
                <a:cs typeface="Times New Roman" panose="02020603050405020304" pitchFamily="18" charset="0"/>
              </a:rPr>
              <a:t>   Theo </a:t>
            </a:r>
            <a:r>
              <a:rPr lang="en-US" altLang="vi-VN" b="1" dirty="0" err="1">
                <a:solidFill>
                  <a:srgbClr val="006600"/>
                </a:solidFill>
                <a:latin typeface="Times New Roman" panose="02020603050405020304" pitchFamily="18" charset="0"/>
                <a:cs typeface="Times New Roman" panose="02020603050405020304" pitchFamily="18" charset="0"/>
              </a:rPr>
              <a:t>các</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em</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bạn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Hằng</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cần</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làm</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gì</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khi</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đó</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Vì</a:t>
            </a:r>
            <a:r>
              <a:rPr lang="en-US" altLang="vi-VN" b="1" dirty="0">
                <a:solidFill>
                  <a:srgbClr val="006600"/>
                </a:solidFill>
                <a:latin typeface="Times New Roman" panose="02020603050405020304" pitchFamily="18" charset="0"/>
                <a:cs typeface="Times New Roman" panose="02020603050405020304" pitchFamily="18" charset="0"/>
              </a:rPr>
              <a:t> </a:t>
            </a:r>
            <a:r>
              <a:rPr lang="en-US" altLang="vi-VN" b="1" dirty="0" err="1">
                <a:solidFill>
                  <a:srgbClr val="006600"/>
                </a:solidFill>
                <a:latin typeface="Times New Roman" panose="02020603050405020304" pitchFamily="18" charset="0"/>
                <a:cs typeface="Times New Roman" panose="02020603050405020304" pitchFamily="18" charset="0"/>
              </a:rPr>
              <a:t>sao</a:t>
            </a:r>
            <a:r>
              <a:rPr lang="en-US" altLang="vi-VN" b="1" dirty="0">
                <a:solidFill>
                  <a:srgbClr val="006600"/>
                </a:solidFill>
                <a:latin typeface="Times New Roman" panose="02020603050405020304" pitchFamily="18" charset="0"/>
                <a:cs typeface="Times New Roman" panose="02020603050405020304" pitchFamily="18" charset="0"/>
              </a:rPr>
              <a:t>?</a:t>
            </a:r>
          </a:p>
        </p:txBody>
      </p:sp>
      <p:sp>
        <p:nvSpPr>
          <p:cNvPr id="250894" name="Text Box 14">
            <a:extLst>
              <a:ext uri="{FF2B5EF4-FFF2-40B4-BE49-F238E27FC236}">
                <a16:creationId xmlns:a16="http://schemas.microsoft.com/office/drawing/2014/main" xmlns="" id="{7080AD87-D331-4412-9D15-38E7FAC9F768}"/>
              </a:ext>
            </a:extLst>
          </p:cNvPr>
          <p:cNvSpPr txBox="1">
            <a:spLocks noChangeArrowheads="1"/>
          </p:cNvSpPr>
          <p:nvPr/>
        </p:nvSpPr>
        <p:spPr bwMode="auto">
          <a:xfrm>
            <a:off x="-30546" y="116632"/>
            <a:ext cx="9174545" cy="1046440"/>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fontAlgn="base">
              <a:spcBef>
                <a:spcPct val="50000"/>
              </a:spcBef>
              <a:spcAft>
                <a:spcPct val="0"/>
              </a:spcAft>
              <a:buNone/>
            </a:pPr>
            <a:r>
              <a:rPr lang="en-US" b="1" dirty="0" err="1">
                <a:solidFill>
                  <a:srgbClr val="FF0000"/>
                </a:solidFill>
                <a:latin typeface="Times New Roman" panose="02020603050405020304" pitchFamily="18" charset="0"/>
                <a:cs typeface="Times New Roman" panose="02020603050405020304" pitchFamily="18" charset="0"/>
              </a:rPr>
              <a:t>Hoạt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động</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Xử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huống</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tập</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3.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Em</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hãy</a:t>
            </a:r>
            <a:r>
              <a:rPr kumimoji="0" lang="en-US" altLang="vi-VN" sz="30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suy</a:t>
            </a:r>
            <a:r>
              <a:rPr kumimoji="0" lang="en-US" altLang="vi-VN" sz="30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nghĩ</a:t>
            </a:r>
            <a:r>
              <a:rPr kumimoji="0" lang="en-US" altLang="vi-VN" sz="30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để</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xử</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lí</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các</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tình</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huống</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sau</a:t>
            </a:r>
            <a:r>
              <a:rPr kumimoji="0" lang="en-US" altLang="vi-VN" sz="3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1268" name="Text Box 8">
            <a:extLst>
              <a:ext uri="{FF2B5EF4-FFF2-40B4-BE49-F238E27FC236}">
                <a16:creationId xmlns:a16="http://schemas.microsoft.com/office/drawing/2014/main" xmlns="" id="{A801D471-8B47-492C-B969-28A8C9DBAF14}"/>
              </a:ext>
            </a:extLst>
          </p:cNvPr>
          <p:cNvSpPr txBox="1">
            <a:spLocks noChangeArrowheads="1"/>
          </p:cNvSpPr>
          <p:nvPr/>
        </p:nvSpPr>
        <p:spPr bwMode="auto">
          <a:xfrm>
            <a:off x="0" y="7800975"/>
            <a:ext cx="89154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vi-VN"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 Đội thiếu niên quyết định tổng vệ sinh đường làng vào sáng thứ bảy. Sáng hôm ấy, đang chuẩn bị đi thì Hằng chợt nhớ đến một chương trình trên ti vi mà bạn đã đợi cả tuần…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Theo các em, bạn Hằng cần làm gì khi đó? Vì sao?</a:t>
            </a:r>
          </a:p>
        </p:txBody>
      </p:sp>
      <p:sp>
        <p:nvSpPr>
          <p:cNvPr id="5" name="Rectangle 4">
            <a:extLst>
              <a:ext uri="{FF2B5EF4-FFF2-40B4-BE49-F238E27FC236}">
                <a16:creationId xmlns:a16="http://schemas.microsoft.com/office/drawing/2014/main" xmlns="" id="{54545E6D-BBD8-4504-9446-0830C5B37778}"/>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0894">
                                            <p:txEl>
                                              <p:pRg st="0" end="0"/>
                                            </p:txEl>
                                          </p:spTgt>
                                        </p:tgtEl>
                                        <p:attrNameLst>
                                          <p:attrName>style.visibility</p:attrName>
                                        </p:attrNameLst>
                                      </p:cBhvr>
                                      <p:to>
                                        <p:strVal val="visible"/>
                                      </p:to>
                                    </p:set>
                                    <p:animEffect transition="in" filter="diamond(in)">
                                      <p:cBhvr>
                                        <p:cTn id="7" dur="2000"/>
                                        <p:tgtEl>
                                          <p:spTgt spid="2508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50884">
                                            <p:bg/>
                                          </p:spTgt>
                                        </p:tgtEl>
                                        <p:attrNameLst>
                                          <p:attrName>style.visibility</p:attrName>
                                        </p:attrNameLst>
                                      </p:cBhvr>
                                      <p:to>
                                        <p:strVal val="visible"/>
                                      </p:to>
                                    </p:set>
                                    <p:animEffect transition="in" filter="fade">
                                      <p:cBhvr>
                                        <p:cTn id="12" dur="1000"/>
                                        <p:tgtEl>
                                          <p:spTgt spid="250884">
                                            <p:bg/>
                                          </p:spTgt>
                                        </p:tgtEl>
                                      </p:cBhvr>
                                    </p:animEffect>
                                    <p:anim calcmode="lin" valueType="num">
                                      <p:cBhvr>
                                        <p:cTn id="13" dur="1000" fill="hold"/>
                                        <p:tgtEl>
                                          <p:spTgt spid="250884">
                                            <p:bg/>
                                          </p:spTgt>
                                        </p:tgtEl>
                                        <p:attrNameLst>
                                          <p:attrName>ppt_x</p:attrName>
                                        </p:attrNameLst>
                                      </p:cBhvr>
                                      <p:tavLst>
                                        <p:tav tm="0">
                                          <p:val>
                                            <p:strVal val="#ppt_x"/>
                                          </p:val>
                                        </p:tav>
                                        <p:tav tm="100000">
                                          <p:val>
                                            <p:strVal val="#ppt_x"/>
                                          </p:val>
                                        </p:tav>
                                      </p:tavLst>
                                    </p:anim>
                                    <p:anim calcmode="lin" valueType="num">
                                      <p:cBhvr>
                                        <p:cTn id="14" dur="898" decel="100000" fill="hold"/>
                                        <p:tgtEl>
                                          <p:spTgt spid="250884">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898"/>
                                          </p:stCondLst>
                                        </p:cTn>
                                        <p:tgtEl>
                                          <p:spTgt spid="250884">
                                            <p:bg/>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50884">
                                            <p:txEl>
                                              <p:pRg st="0" end="0"/>
                                            </p:txEl>
                                          </p:spTgt>
                                        </p:tgtEl>
                                        <p:attrNameLst>
                                          <p:attrName>style.visibility</p:attrName>
                                        </p:attrNameLst>
                                      </p:cBhvr>
                                      <p:to>
                                        <p:strVal val="visible"/>
                                      </p:to>
                                    </p:set>
                                    <p:animEffect transition="in" filter="fade">
                                      <p:cBhvr>
                                        <p:cTn id="20" dur="1000"/>
                                        <p:tgtEl>
                                          <p:spTgt spid="250884">
                                            <p:txEl>
                                              <p:pRg st="0" end="0"/>
                                            </p:txEl>
                                          </p:spTgt>
                                        </p:tgtEl>
                                      </p:cBhvr>
                                    </p:animEffect>
                                    <p:anim calcmode="lin" valueType="num">
                                      <p:cBhvr>
                                        <p:cTn id="21" dur="1000" fill="hold"/>
                                        <p:tgtEl>
                                          <p:spTgt spid="250884">
                                            <p:txEl>
                                              <p:pRg st="0" end="0"/>
                                            </p:txEl>
                                          </p:spTgt>
                                        </p:tgtEl>
                                        <p:attrNameLst>
                                          <p:attrName>ppt_x</p:attrName>
                                        </p:attrNameLst>
                                      </p:cBhvr>
                                      <p:tavLst>
                                        <p:tav tm="0">
                                          <p:val>
                                            <p:strVal val="#ppt_x"/>
                                          </p:val>
                                        </p:tav>
                                        <p:tav tm="100000">
                                          <p:val>
                                            <p:strVal val="#ppt_x"/>
                                          </p:val>
                                        </p:tav>
                                      </p:tavLst>
                                    </p:anim>
                                    <p:anim calcmode="lin" valueType="num">
                                      <p:cBhvr>
                                        <p:cTn id="22" dur="898" decel="100000" fill="hold"/>
                                        <p:tgtEl>
                                          <p:spTgt spid="250884">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898"/>
                                          </p:stCondLst>
                                        </p:cTn>
                                        <p:tgtEl>
                                          <p:spTgt spid="250884">
                                            <p:txEl>
                                              <p:pRg st="0" end="0"/>
                                            </p:txEl>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250884">
                                            <p:txEl>
                                              <p:pRg st="1" end="1"/>
                                            </p:txEl>
                                          </p:spTgt>
                                        </p:tgtEl>
                                        <p:attrNameLst>
                                          <p:attrName>style.visibility</p:attrName>
                                        </p:attrNameLst>
                                      </p:cBhvr>
                                      <p:to>
                                        <p:strVal val="visible"/>
                                      </p:to>
                                    </p:set>
                                    <p:animEffect transition="in" filter="fade">
                                      <p:cBhvr>
                                        <p:cTn id="26" dur="1000"/>
                                        <p:tgtEl>
                                          <p:spTgt spid="250884">
                                            <p:txEl>
                                              <p:pRg st="1" end="1"/>
                                            </p:txEl>
                                          </p:spTgt>
                                        </p:tgtEl>
                                      </p:cBhvr>
                                    </p:animEffect>
                                    <p:anim calcmode="lin" valueType="num">
                                      <p:cBhvr>
                                        <p:cTn id="27" dur="1000" fill="hold"/>
                                        <p:tgtEl>
                                          <p:spTgt spid="250884">
                                            <p:txEl>
                                              <p:pRg st="1" end="1"/>
                                            </p:txEl>
                                          </p:spTgt>
                                        </p:tgtEl>
                                        <p:attrNameLst>
                                          <p:attrName>ppt_x</p:attrName>
                                        </p:attrNameLst>
                                      </p:cBhvr>
                                      <p:tavLst>
                                        <p:tav tm="0">
                                          <p:val>
                                            <p:strVal val="#ppt_x"/>
                                          </p:val>
                                        </p:tav>
                                        <p:tav tm="100000">
                                          <p:val>
                                            <p:strVal val="#ppt_x"/>
                                          </p:val>
                                        </p:tav>
                                      </p:tavLst>
                                    </p:anim>
                                    <p:anim calcmode="lin" valueType="num">
                                      <p:cBhvr>
                                        <p:cTn id="28" dur="898" decel="100000" fill="hold"/>
                                        <p:tgtEl>
                                          <p:spTgt spid="250884">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898"/>
                                          </p:stCondLst>
                                        </p:cTn>
                                        <p:tgtEl>
                                          <p:spTgt spid="25088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250884">
                                            <p:txEl>
                                              <p:pRg st="2" end="2"/>
                                            </p:txEl>
                                          </p:spTgt>
                                        </p:tgtEl>
                                        <p:attrNameLst>
                                          <p:attrName>style.visibility</p:attrName>
                                        </p:attrNameLst>
                                      </p:cBhvr>
                                      <p:to>
                                        <p:strVal val="visible"/>
                                      </p:to>
                                    </p:set>
                                    <p:animEffect transition="in" filter="fade">
                                      <p:cBhvr>
                                        <p:cTn id="34" dur="1000"/>
                                        <p:tgtEl>
                                          <p:spTgt spid="250884">
                                            <p:txEl>
                                              <p:pRg st="2" end="2"/>
                                            </p:txEl>
                                          </p:spTgt>
                                        </p:tgtEl>
                                      </p:cBhvr>
                                    </p:animEffect>
                                    <p:anim calcmode="lin" valueType="num">
                                      <p:cBhvr>
                                        <p:cTn id="35" dur="1000" fill="hold"/>
                                        <p:tgtEl>
                                          <p:spTgt spid="250884">
                                            <p:txEl>
                                              <p:pRg st="2" end="2"/>
                                            </p:txEl>
                                          </p:spTgt>
                                        </p:tgtEl>
                                        <p:attrNameLst>
                                          <p:attrName>ppt_x</p:attrName>
                                        </p:attrNameLst>
                                      </p:cBhvr>
                                      <p:tavLst>
                                        <p:tav tm="0">
                                          <p:val>
                                            <p:strVal val="#ppt_x"/>
                                          </p:val>
                                        </p:tav>
                                        <p:tav tm="100000">
                                          <p:val>
                                            <p:strVal val="#ppt_x"/>
                                          </p:val>
                                        </p:tav>
                                      </p:tavLst>
                                    </p:anim>
                                    <p:anim calcmode="lin" valueType="num">
                                      <p:cBhvr>
                                        <p:cTn id="36" dur="898" decel="100000" fill="hold"/>
                                        <p:tgtEl>
                                          <p:spTgt spid="250884">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898"/>
                                          </p:stCondLst>
                                        </p:cTn>
                                        <p:tgtEl>
                                          <p:spTgt spid="250884">
                                            <p:txEl>
                                              <p:pRg st="2" end="2"/>
                                            </p:tx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50884">
                                            <p:txEl>
                                              <p:pRg st="3" end="3"/>
                                            </p:txEl>
                                          </p:spTgt>
                                        </p:tgtEl>
                                        <p:attrNameLst>
                                          <p:attrName>style.visibility</p:attrName>
                                        </p:attrNameLst>
                                      </p:cBhvr>
                                      <p:to>
                                        <p:strVal val="visible"/>
                                      </p:to>
                                    </p:set>
                                    <p:animEffect transition="in" filter="fade">
                                      <p:cBhvr>
                                        <p:cTn id="40" dur="1000"/>
                                        <p:tgtEl>
                                          <p:spTgt spid="250884">
                                            <p:txEl>
                                              <p:pRg st="3" end="3"/>
                                            </p:txEl>
                                          </p:spTgt>
                                        </p:tgtEl>
                                      </p:cBhvr>
                                    </p:animEffect>
                                    <p:anim calcmode="lin" valueType="num">
                                      <p:cBhvr>
                                        <p:cTn id="41" dur="1000" fill="hold"/>
                                        <p:tgtEl>
                                          <p:spTgt spid="250884">
                                            <p:txEl>
                                              <p:pRg st="3" end="3"/>
                                            </p:txEl>
                                          </p:spTgt>
                                        </p:tgtEl>
                                        <p:attrNameLst>
                                          <p:attrName>ppt_x</p:attrName>
                                        </p:attrNameLst>
                                      </p:cBhvr>
                                      <p:tavLst>
                                        <p:tav tm="0">
                                          <p:val>
                                            <p:strVal val="#ppt_x"/>
                                          </p:val>
                                        </p:tav>
                                        <p:tav tm="100000">
                                          <p:val>
                                            <p:strVal val="#ppt_x"/>
                                          </p:val>
                                        </p:tav>
                                      </p:tavLst>
                                    </p:anim>
                                    <p:anim calcmode="lin" valueType="num">
                                      <p:cBhvr>
                                        <p:cTn id="42" dur="898" decel="100000" fill="hold"/>
                                        <p:tgtEl>
                                          <p:spTgt spid="25088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898"/>
                                          </p:stCondLst>
                                        </p:cTn>
                                        <p:tgtEl>
                                          <p:spTgt spid="25088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1" name="Rectangle 3">
            <a:extLst>
              <a:ext uri="{FF2B5EF4-FFF2-40B4-BE49-F238E27FC236}">
                <a16:creationId xmlns:a16="http://schemas.microsoft.com/office/drawing/2014/main" xmlns="" id="{C6EE0D3F-5990-4B5C-A742-29D4591367C4}"/>
              </a:ext>
            </a:extLst>
          </p:cNvPr>
          <p:cNvSpPr>
            <a:spLocks noGrp="1"/>
          </p:cNvSpPr>
          <p:nvPr>
            <p:ph type="body" sz="half" idx="1"/>
          </p:nvPr>
        </p:nvSpPr>
        <p:spPr>
          <a:xfrm>
            <a:off x="17748" y="587840"/>
            <a:ext cx="9036496" cy="2881685"/>
          </a:xfrm>
        </p:spPr>
        <p:txBody>
          <a:bodyPr/>
          <a:lstStyle/>
          <a:p>
            <a:pPr marL="60325" indent="285750" algn="just" eaLnBrk="1" hangingPunct="1">
              <a:buFontTx/>
              <a:buNone/>
            </a:pPr>
            <a:r>
              <a:rPr lang="en-US" altLang="vi-VN" sz="3600" b="1" dirty="0" err="1">
                <a:solidFill>
                  <a:srgbClr val="0000CC"/>
                </a:solidFill>
                <a:latin typeface="Times New Roman" panose="02020603050405020304" pitchFamily="18" charset="0"/>
                <a:cs typeface="Times New Roman" panose="02020603050405020304" pitchFamily="18" charset="0"/>
              </a:rPr>
              <a:t>Thôn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của</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Tuấn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đang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lập</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tủ</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sách</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dùng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chung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Tuấn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băn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khoăn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không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biết</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cần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làm</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gì</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để</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góp</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phần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xây</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dựng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tủ</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sách</a:t>
            </a:r>
            <a:r>
              <a:rPr lang="en-US" altLang="vi-VN" sz="3600" b="1" dirty="0">
                <a:solidFill>
                  <a:srgbClr val="0000CC"/>
                </a:solidFill>
                <a:latin typeface="Times New Roman" panose="02020603050405020304" pitchFamily="18" charset="0"/>
                <a:cs typeface="Times New Roman" panose="02020603050405020304" pitchFamily="18" charset="0"/>
              </a:rPr>
              <a:t> …</a:t>
            </a:r>
          </a:p>
          <a:p>
            <a:pPr marL="60325" indent="285750" algn="just" eaLnBrk="1" hangingPunct="1">
              <a:buFontTx/>
              <a:buNone/>
            </a:pPr>
            <a:r>
              <a:rPr lang="en-US" altLang="vi-VN" sz="3600" b="1" dirty="0" err="1">
                <a:solidFill>
                  <a:srgbClr val="0000CC"/>
                </a:solidFill>
                <a:latin typeface="Times New Roman" panose="02020603050405020304" pitchFamily="18" charset="0"/>
                <a:cs typeface="Times New Roman" panose="02020603050405020304" pitchFamily="18" charset="0"/>
              </a:rPr>
              <a:t>Các</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em</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có</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thể</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gợi</a:t>
            </a:r>
            <a:r>
              <a:rPr lang="en-US" altLang="vi-VN" sz="3600" b="1" dirty="0">
                <a:solidFill>
                  <a:srgbClr val="0000CC"/>
                </a:solidFill>
                <a:latin typeface="Times New Roman" panose="02020603050405020304" pitchFamily="18" charset="0"/>
                <a:cs typeface="Times New Roman" panose="02020603050405020304" pitchFamily="18" charset="0"/>
              </a:rPr>
              <a:t> ý </a:t>
            </a:r>
            <a:r>
              <a:rPr lang="en-US" altLang="vi-VN" sz="3600" b="1" dirty="0" err="1">
                <a:solidFill>
                  <a:srgbClr val="0000CC"/>
                </a:solidFill>
                <a:latin typeface="Times New Roman" panose="02020603050405020304" pitchFamily="18" charset="0"/>
                <a:cs typeface="Times New Roman" panose="02020603050405020304" pitchFamily="18" charset="0"/>
              </a:rPr>
              <a:t>giúp</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Tuấn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nên</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làm</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những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việc</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gì</a:t>
            </a:r>
            <a:r>
              <a:rPr lang="en-US" altLang="vi-VN" sz="3600" b="1" dirty="0">
                <a:solidFill>
                  <a:srgbClr val="0000CC"/>
                </a:solidFill>
                <a:latin typeface="Times New Roman" panose="02020603050405020304" pitchFamily="18" charset="0"/>
                <a:cs typeface="Times New Roman" panose="02020603050405020304" pitchFamily="18" charset="0"/>
              </a:rPr>
              <a:t>? </a:t>
            </a:r>
          </a:p>
        </p:txBody>
      </p:sp>
      <p:pic>
        <p:nvPicPr>
          <p:cNvPr id="12291" name="Picture 4" descr="Bunny3">
            <a:extLst>
              <a:ext uri="{FF2B5EF4-FFF2-40B4-BE49-F238E27FC236}">
                <a16:creationId xmlns:a16="http://schemas.microsoft.com/office/drawing/2014/main" xmlns="" id="{90095280-AAC1-409C-9C2B-E468FAF91185}"/>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783388" y="3379"/>
            <a:ext cx="1181100" cy="1104900"/>
          </a:xfrm>
          <a:noFill/>
        </p:spPr>
      </p:pic>
      <p:sp>
        <p:nvSpPr>
          <p:cNvPr id="7" name="Rectangle 2">
            <a:extLst>
              <a:ext uri="{FF2B5EF4-FFF2-40B4-BE49-F238E27FC236}">
                <a16:creationId xmlns:a16="http://schemas.microsoft.com/office/drawing/2014/main" xmlns="" id="{EC4A2BA9-AFDB-4A66-9C2D-592982A55EF8}"/>
              </a:ext>
            </a:extLst>
          </p:cNvPr>
          <p:cNvSpPr txBox="1">
            <a:spLocks noChangeArrowheads="1"/>
          </p:cNvSpPr>
          <p:nvPr/>
        </p:nvSpPr>
        <p:spPr bwMode="auto">
          <a:xfrm>
            <a:off x="126798" y="-56938"/>
            <a:ext cx="4114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600" b="1"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Tình</a:t>
            </a:r>
            <a:r>
              <a:rPr kumimoji="0" lang="en-US" altLang="vi-VN" sz="3600" b="1"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vi-VN" sz="3600" b="1"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huống</a:t>
            </a:r>
            <a:r>
              <a:rPr kumimoji="0" lang="en-US" altLang="vi-VN" sz="3600" b="1"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a:t>
            </a:r>
          </a:p>
        </p:txBody>
      </p:sp>
      <p:sp>
        <p:nvSpPr>
          <p:cNvPr id="12293" name="Line 5">
            <a:extLst>
              <a:ext uri="{FF2B5EF4-FFF2-40B4-BE49-F238E27FC236}">
                <a16:creationId xmlns:a16="http://schemas.microsoft.com/office/drawing/2014/main" xmlns="" id="{B7579B38-09EA-4EFB-8662-9C90AFE12AB1}"/>
              </a:ext>
            </a:extLst>
          </p:cNvPr>
          <p:cNvSpPr>
            <a:spLocks noChangeShapeType="1"/>
          </p:cNvSpPr>
          <p:nvPr/>
        </p:nvSpPr>
        <p:spPr bwMode="auto">
          <a:xfrm>
            <a:off x="3733800" y="1685925"/>
            <a:ext cx="4876800" cy="0"/>
          </a:xfrm>
          <a:prstGeom prst="line">
            <a:avLst/>
          </a:prstGeom>
          <a:noFill/>
          <a:ln w="76200" cmpd="tri">
            <a:solidFill>
              <a:srgbClr val="FFCC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B180A4A1-D975-44A2-B344-2CD60322ECB7}"/>
              </a:ext>
            </a:extLst>
          </p:cNvPr>
          <p:cNvSpPr txBox="1"/>
          <p:nvPr/>
        </p:nvSpPr>
        <p:spPr>
          <a:xfrm>
            <a:off x="74237" y="3441680"/>
            <a:ext cx="8856984" cy="3416320"/>
          </a:xfrm>
          <a:prstGeom prst="rect">
            <a:avLst/>
          </a:prstGeom>
          <a:noFill/>
        </p:spPr>
        <p:txBody>
          <a:bodyPr wrap="square">
            <a:spAutoFit/>
          </a:bodyPr>
          <a:lstStyle/>
          <a:p>
            <a:pPr algn="just"/>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Tuấn</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có</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thể</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làm</a:t>
            </a:r>
            <a:r>
              <a:rPr lang="en-US" sz="3600" b="1" i="0" dirty="0">
                <a:solidFill>
                  <a:srgbClr val="7030A0"/>
                </a:solidFill>
                <a:effectLst/>
                <a:latin typeface="Times New Roman" panose="02020603050405020304" pitchFamily="18" charset="0"/>
                <a:cs typeface="Times New Roman" panose="02020603050405020304" pitchFamily="18" charset="0"/>
              </a:rPr>
              <a:t>:</a:t>
            </a:r>
          </a:p>
          <a:p>
            <a:pPr algn="just"/>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Đóng</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góp</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sách</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vào</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tủ</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sách</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dọn</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dẹp</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tủ</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sách</a:t>
            </a:r>
            <a:r>
              <a:rPr lang="en-US" sz="3600" b="1" i="0" dirty="0">
                <a:solidFill>
                  <a:srgbClr val="7030A0"/>
                </a:solidFill>
                <a:effectLst/>
                <a:latin typeface="Times New Roman" panose="02020603050405020304" pitchFamily="18" charset="0"/>
                <a:cs typeface="Times New Roman" panose="02020603050405020304" pitchFamily="18" charset="0"/>
              </a:rPr>
              <a:t>.</a:t>
            </a:r>
          </a:p>
          <a:p>
            <a:pPr algn="just"/>
            <a:r>
              <a:rPr lang="en-US" sz="3600" b="1" i="0" dirty="0">
                <a:solidFill>
                  <a:srgbClr val="7030A0"/>
                </a:solidFill>
                <a:effectLst/>
                <a:latin typeface="Times New Roman" panose="02020603050405020304" pitchFamily="18" charset="0"/>
                <a:cs typeface="Times New Roman" panose="02020603050405020304" pitchFamily="18" charset="0"/>
              </a:rPr>
              <a:t>- </a:t>
            </a:r>
            <a:r>
              <a:rPr lang="vi-VN" sz="3600" b="1" i="0" dirty="0">
                <a:solidFill>
                  <a:srgbClr val="7030A0"/>
                </a:solidFill>
                <a:effectLst/>
                <a:latin typeface="Times New Roman" panose="02020603050405020304" pitchFamily="18" charset="0"/>
                <a:cs typeface="Times New Roman" panose="02020603050405020304" pitchFamily="18" charset="0"/>
              </a:rPr>
              <a:t>Kêu gọi mọi người ở lớp học, trong trường ở thôn với Tuấn cùng chung tay xây dựng tủ sách</a:t>
            </a:r>
            <a:r>
              <a:rPr lang="en-US" sz="3600" b="1" i="0" dirty="0">
                <a:solidFill>
                  <a:srgbClr val="7030A0"/>
                </a:solidFill>
                <a:effectLst/>
                <a:latin typeface="Times New Roman" panose="02020603050405020304" pitchFamily="18" charset="0"/>
                <a:cs typeface="Times New Roman" panose="02020603050405020304" pitchFamily="18" charset="0"/>
              </a:rPr>
              <a:t>.</a:t>
            </a:r>
          </a:p>
        </p:txBody>
      </p:sp>
      <p:sp>
        <p:nvSpPr>
          <p:cNvPr id="9" name="Rectangle 4">
            <a:extLst>
              <a:ext uri="{FF2B5EF4-FFF2-40B4-BE49-F238E27FC236}">
                <a16:creationId xmlns:a16="http://schemas.microsoft.com/office/drawing/2014/main" xmlns="" id="{907D3769-3138-478F-856C-DD310A225319}"/>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52931">
                                            <p:txEl>
                                              <p:pRg st="0" end="0"/>
                                            </p:txEl>
                                          </p:spTgt>
                                        </p:tgtEl>
                                        <p:attrNameLst>
                                          <p:attrName>style.visibility</p:attrName>
                                        </p:attrNameLst>
                                      </p:cBhvr>
                                      <p:to>
                                        <p:strVal val="visible"/>
                                      </p:to>
                                    </p:set>
                                    <p:animEffect transition="in" filter="barn(inHorizontal)">
                                      <p:cBhvr>
                                        <p:cTn id="11" dur="500"/>
                                        <p:tgtEl>
                                          <p:spTgt spid="252931">
                                            <p:txEl>
                                              <p:pRg st="0" end="0"/>
                                            </p:txEl>
                                          </p:spTgt>
                                        </p:tgtEl>
                                      </p:cBhvr>
                                    </p:animEffect>
                                  </p:childTnLst>
                                </p:cTn>
                              </p:par>
                            </p:childTnLst>
                          </p:cTn>
                        </p:par>
                        <p:par>
                          <p:cTn id="12" fill="hold" nodeType="afterGroup">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252931">
                                            <p:txEl>
                                              <p:pRg st="1" end="1"/>
                                            </p:txEl>
                                          </p:spTgt>
                                        </p:tgtEl>
                                        <p:attrNameLst>
                                          <p:attrName>style.visibility</p:attrName>
                                        </p:attrNameLst>
                                      </p:cBhvr>
                                      <p:to>
                                        <p:strVal val="visible"/>
                                      </p:to>
                                    </p:set>
                                    <p:animEffect transition="in" filter="barn(inHorizontal)">
                                      <p:cBhvr>
                                        <p:cTn id="15" dur="500"/>
                                        <p:tgtEl>
                                          <p:spTgt spid="2529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circle(in)">
                                      <p:cBhvr>
                                        <p:cTn id="20"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8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473</TotalTime>
  <Words>777</Words>
  <Application>Microsoft Office PowerPoint</Application>
  <PresentationFormat>On-screen Show (4:3)</PresentationFormat>
  <Paragraphs>53</Paragraphs>
  <Slides>15</Slides>
  <Notes>0</Notes>
  <HiddenSlides>0</HiddenSlides>
  <MMClips>5</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15</vt:i4>
      </vt:variant>
    </vt:vector>
  </HeadingPairs>
  <TitlesOfParts>
    <vt:vector size="32" baseType="lpstr">
      <vt:lpstr>Aaril</vt:lpstr>
      <vt:lpstr>Arial</vt:lpstr>
      <vt:lpstr>Calibri</vt:lpstr>
      <vt:lpstr>Franklin Gothic Book</vt:lpstr>
      <vt:lpstr>Franklin Gothic Medium</vt:lpstr>
      <vt:lpstr>HP001 4 hàng</vt:lpstr>
      <vt:lpstr>华文楷体</vt:lpstr>
      <vt:lpstr>Tahoma</vt:lpstr>
      <vt:lpstr>Times</vt:lpstr>
      <vt:lpstr>Times New Roman</vt:lpstr>
      <vt:lpstr>Wingdings</vt:lpstr>
      <vt:lpstr>Wingdings 2</vt:lpstr>
      <vt:lpstr>8_Trek</vt:lpstr>
      <vt:lpstr>1_Office Theme</vt:lpstr>
      <vt:lpstr>6_Trek</vt:lpstr>
      <vt:lpstr>2_Office Theme</vt:lpstr>
      <vt:lpstr>9_Trek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Tình huống 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dc:creator>
  <cp:lastModifiedBy>Microsoft account</cp:lastModifiedBy>
  <cp:revision>49</cp:revision>
  <dcterms:created xsi:type="dcterms:W3CDTF">2018-10-20T05:40:26Z</dcterms:created>
  <dcterms:modified xsi:type="dcterms:W3CDTF">2024-01-19T12:03:10Z</dcterms:modified>
</cp:coreProperties>
</file>