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301" r:id="rId2"/>
    <p:sldId id="298" r:id="rId3"/>
    <p:sldId id="296" r:id="rId4"/>
    <p:sldId id="284" r:id="rId5"/>
    <p:sldId id="295" r:id="rId6"/>
    <p:sldId id="285" r:id="rId7"/>
    <p:sldId id="265" r:id="rId8"/>
    <p:sldId id="266" r:id="rId9"/>
    <p:sldId id="267" r:id="rId10"/>
    <p:sldId id="269" r:id="rId11"/>
    <p:sldId id="288" r:id="rId12"/>
    <p:sldId id="271" r:id="rId13"/>
    <p:sldId id="272" r:id="rId14"/>
    <p:sldId id="273" r:id="rId15"/>
    <p:sldId id="274" r:id="rId16"/>
    <p:sldId id="275" r:id="rId17"/>
    <p:sldId id="276" r:id="rId18"/>
    <p:sldId id="292" r:id="rId19"/>
    <p:sldId id="293" r:id="rId20"/>
    <p:sldId id="294" r:id="rId21"/>
    <p:sldId id="351" r:id="rId22"/>
  </p:sldIdLst>
  <p:sldSz cx="13716000" cy="7772400"/>
  <p:notesSz cx="6858000" cy="9144000"/>
  <p:defaultTextStyle>
    <a:defPPr>
      <a:defRPr lang="en-US"/>
    </a:defPPr>
    <a:lvl1pPr marL="0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3928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7856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41784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55713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69641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83569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97497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911425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448">
          <p15:clr>
            <a:srgbClr val="A4A3A4"/>
          </p15:clr>
        </p15:guide>
        <p15:guide id="4" pos="4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966" y="72"/>
      </p:cViewPr>
      <p:guideLst>
        <p:guide orient="horz" pos="2160"/>
        <p:guide pos="2880"/>
        <p:guide orient="horz" pos="2448"/>
        <p:guide pos="43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1028700" y="2414484"/>
            <a:ext cx="11658600" cy="1666028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2057400" y="4404360"/>
            <a:ext cx="960120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3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7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1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5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69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3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7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1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5598-F945-49B0-A10B-450DAC82F1A7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9BBC-F6A7-4C88-B40D-6886A3A1FA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5598-F945-49B0-A10B-450DAC82F1A7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9BBC-F6A7-4C88-B40D-6886A3A1FA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9944100" y="311258"/>
            <a:ext cx="3086100" cy="6631728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685800" y="311258"/>
            <a:ext cx="9029700" cy="6631728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5598-F945-49B0-A10B-450DAC82F1A7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9BBC-F6A7-4C88-B40D-6886A3A1FA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5598-F945-49B0-A10B-450DAC82F1A7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9BBC-F6A7-4C88-B40D-6886A3A1FA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083470" y="4994488"/>
            <a:ext cx="11658600" cy="154368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1083470" y="3294275"/>
            <a:ext cx="11658600" cy="1700212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392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2785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4178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5571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696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835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9749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91142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5598-F945-49B0-A10B-450DAC82F1A7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9BBC-F6A7-4C88-B40D-6886A3A1FA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685800" y="1813562"/>
            <a:ext cx="6057900" cy="5129425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972300" y="1813562"/>
            <a:ext cx="6057900" cy="5129425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5598-F945-49B0-A10B-450DAC82F1A7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9BBC-F6A7-4C88-B40D-6886A3A1FA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685800" y="1739795"/>
            <a:ext cx="6060282" cy="72506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3928" indent="0">
              <a:buNone/>
              <a:defRPr sz="2700" b="1"/>
            </a:lvl2pPr>
            <a:lvl3pPr marL="1227856" indent="0">
              <a:buNone/>
              <a:defRPr sz="2400" b="1"/>
            </a:lvl3pPr>
            <a:lvl4pPr marL="1841784" indent="0">
              <a:buNone/>
              <a:defRPr sz="2100" b="1"/>
            </a:lvl4pPr>
            <a:lvl5pPr marL="2455713" indent="0">
              <a:buNone/>
              <a:defRPr sz="2100" b="1"/>
            </a:lvl5pPr>
            <a:lvl6pPr marL="3069641" indent="0">
              <a:buNone/>
              <a:defRPr sz="2100" b="1"/>
            </a:lvl6pPr>
            <a:lvl7pPr marL="3683569" indent="0">
              <a:buNone/>
              <a:defRPr sz="2100" b="1"/>
            </a:lvl7pPr>
            <a:lvl8pPr marL="4297497" indent="0">
              <a:buNone/>
              <a:defRPr sz="2100" b="1"/>
            </a:lvl8pPr>
            <a:lvl9pPr marL="4911425" indent="0">
              <a:buNone/>
              <a:defRPr sz="21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85800" y="2464859"/>
            <a:ext cx="6060282" cy="447812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6967541" y="1739795"/>
            <a:ext cx="6062663" cy="72506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3928" indent="0">
              <a:buNone/>
              <a:defRPr sz="2700" b="1"/>
            </a:lvl2pPr>
            <a:lvl3pPr marL="1227856" indent="0">
              <a:buNone/>
              <a:defRPr sz="2400" b="1"/>
            </a:lvl3pPr>
            <a:lvl4pPr marL="1841784" indent="0">
              <a:buNone/>
              <a:defRPr sz="2100" b="1"/>
            </a:lvl4pPr>
            <a:lvl5pPr marL="2455713" indent="0">
              <a:buNone/>
              <a:defRPr sz="2100" b="1"/>
            </a:lvl5pPr>
            <a:lvl6pPr marL="3069641" indent="0">
              <a:buNone/>
              <a:defRPr sz="2100" b="1"/>
            </a:lvl6pPr>
            <a:lvl7pPr marL="3683569" indent="0">
              <a:buNone/>
              <a:defRPr sz="2100" b="1"/>
            </a:lvl7pPr>
            <a:lvl8pPr marL="4297497" indent="0">
              <a:buNone/>
              <a:defRPr sz="2100" b="1"/>
            </a:lvl8pPr>
            <a:lvl9pPr marL="4911425" indent="0">
              <a:buNone/>
              <a:defRPr sz="21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6967541" y="2464859"/>
            <a:ext cx="6062663" cy="447812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Nơi giữ chỗ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5598-F945-49B0-A10B-450DAC82F1A7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8" name="Nơi giữ chỗ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Nơi giữ chỗ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9BBC-F6A7-4C88-B40D-6886A3A1FA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5598-F945-49B0-A10B-450DAC82F1A7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9BBC-F6A7-4C88-B40D-6886A3A1FA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5598-F945-49B0-A10B-450DAC82F1A7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3" name="Nơi giữ chỗ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9BBC-F6A7-4C88-B40D-6886A3A1FA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85804" y="309456"/>
            <a:ext cx="4512470" cy="131699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5362575" y="309460"/>
            <a:ext cx="7667625" cy="663352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685804" y="1626450"/>
            <a:ext cx="4512470" cy="5316538"/>
          </a:xfrm>
        </p:spPr>
        <p:txBody>
          <a:bodyPr/>
          <a:lstStyle>
            <a:lvl1pPr marL="0" indent="0">
              <a:buNone/>
              <a:defRPr sz="1900"/>
            </a:lvl1pPr>
            <a:lvl2pPr marL="613928" indent="0">
              <a:buNone/>
              <a:defRPr sz="1600"/>
            </a:lvl2pPr>
            <a:lvl3pPr marL="1227856" indent="0">
              <a:buNone/>
              <a:defRPr sz="1300"/>
            </a:lvl3pPr>
            <a:lvl4pPr marL="1841784" indent="0">
              <a:buNone/>
              <a:defRPr sz="1200"/>
            </a:lvl4pPr>
            <a:lvl5pPr marL="2455713" indent="0">
              <a:buNone/>
              <a:defRPr sz="1200"/>
            </a:lvl5pPr>
            <a:lvl6pPr marL="3069641" indent="0">
              <a:buNone/>
              <a:defRPr sz="1200"/>
            </a:lvl6pPr>
            <a:lvl7pPr marL="3683569" indent="0">
              <a:buNone/>
              <a:defRPr sz="1200"/>
            </a:lvl7pPr>
            <a:lvl8pPr marL="4297497" indent="0">
              <a:buNone/>
              <a:defRPr sz="1200"/>
            </a:lvl8pPr>
            <a:lvl9pPr marL="4911425" indent="0">
              <a:buNone/>
              <a:defRPr sz="12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5598-F945-49B0-A10B-450DAC82F1A7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9BBC-F6A7-4C88-B40D-6886A3A1FA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688432" y="5440681"/>
            <a:ext cx="8229600" cy="642304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688432" y="694478"/>
            <a:ext cx="8229600" cy="4663440"/>
          </a:xfrm>
        </p:spPr>
        <p:txBody>
          <a:bodyPr/>
          <a:lstStyle>
            <a:lvl1pPr marL="0" indent="0">
              <a:buNone/>
              <a:defRPr sz="4300"/>
            </a:lvl1pPr>
            <a:lvl2pPr marL="613928" indent="0">
              <a:buNone/>
              <a:defRPr sz="3800"/>
            </a:lvl2pPr>
            <a:lvl3pPr marL="1227856" indent="0">
              <a:buNone/>
              <a:defRPr sz="3200"/>
            </a:lvl3pPr>
            <a:lvl4pPr marL="1841784" indent="0">
              <a:buNone/>
              <a:defRPr sz="2700"/>
            </a:lvl4pPr>
            <a:lvl5pPr marL="2455713" indent="0">
              <a:buNone/>
              <a:defRPr sz="2700"/>
            </a:lvl5pPr>
            <a:lvl6pPr marL="3069641" indent="0">
              <a:buNone/>
              <a:defRPr sz="2700"/>
            </a:lvl6pPr>
            <a:lvl7pPr marL="3683569" indent="0">
              <a:buNone/>
              <a:defRPr sz="2700"/>
            </a:lvl7pPr>
            <a:lvl8pPr marL="4297497" indent="0">
              <a:buNone/>
              <a:defRPr sz="2700"/>
            </a:lvl8pPr>
            <a:lvl9pPr marL="4911425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688432" y="6082984"/>
            <a:ext cx="8229600" cy="912178"/>
          </a:xfrm>
        </p:spPr>
        <p:txBody>
          <a:bodyPr/>
          <a:lstStyle>
            <a:lvl1pPr marL="0" indent="0">
              <a:buNone/>
              <a:defRPr sz="1900"/>
            </a:lvl1pPr>
            <a:lvl2pPr marL="613928" indent="0">
              <a:buNone/>
              <a:defRPr sz="1600"/>
            </a:lvl2pPr>
            <a:lvl3pPr marL="1227856" indent="0">
              <a:buNone/>
              <a:defRPr sz="1300"/>
            </a:lvl3pPr>
            <a:lvl4pPr marL="1841784" indent="0">
              <a:buNone/>
              <a:defRPr sz="1200"/>
            </a:lvl4pPr>
            <a:lvl5pPr marL="2455713" indent="0">
              <a:buNone/>
              <a:defRPr sz="1200"/>
            </a:lvl5pPr>
            <a:lvl6pPr marL="3069641" indent="0">
              <a:buNone/>
              <a:defRPr sz="1200"/>
            </a:lvl6pPr>
            <a:lvl7pPr marL="3683569" indent="0">
              <a:buNone/>
              <a:defRPr sz="1200"/>
            </a:lvl7pPr>
            <a:lvl8pPr marL="4297497" indent="0">
              <a:buNone/>
              <a:defRPr sz="1200"/>
            </a:lvl8pPr>
            <a:lvl9pPr marL="4911425" indent="0">
              <a:buNone/>
              <a:defRPr sz="12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5598-F945-49B0-A10B-450DAC82F1A7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9BBC-F6A7-4C88-B40D-6886A3A1FA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Tiêu đề 1"/>
          <p:cNvSpPr>
            <a:spLocks noGrp="1"/>
          </p:cNvSpPr>
          <p:nvPr>
            <p:ph type="title"/>
          </p:nvPr>
        </p:nvSpPr>
        <p:spPr>
          <a:xfrm>
            <a:off x="685800" y="311258"/>
            <a:ext cx="12344400" cy="1295400"/>
          </a:xfrm>
          <a:prstGeom prst="rect">
            <a:avLst/>
          </a:prstGeom>
        </p:spPr>
        <p:txBody>
          <a:bodyPr vert="horz" lIns="122786" tIns="61393" rIns="122786" bIns="61393" rtlCol="0" anchor="ctr">
            <a:normAutofit/>
          </a:bodyPr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685800" y="1813562"/>
            <a:ext cx="12344400" cy="5129425"/>
          </a:xfrm>
          <a:prstGeom prst="rect">
            <a:avLst/>
          </a:prstGeom>
        </p:spPr>
        <p:txBody>
          <a:bodyPr vert="horz" lIns="122786" tIns="61393" rIns="122786" bIns="61393" rtlCol="0">
            <a:normAutofit/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685800" y="7203865"/>
            <a:ext cx="3200400" cy="413808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15598-F945-49B0-A10B-450DAC82F1A7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4686300" y="7203865"/>
            <a:ext cx="4343400" cy="413808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9829800" y="7203865"/>
            <a:ext cx="3200400" cy="413808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E9BBC-F6A7-4C88-B40D-6886A3A1FA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1227856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0446" indent="-460446" algn="l" defTabSz="1227856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7633" indent="-383705" algn="l" defTabSz="1227856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34820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48749" indent="-306964" algn="l" defTabSz="1227856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62677" indent="-306964" algn="l" defTabSz="1227856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76605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0533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4461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18389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3928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7856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1784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5713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69641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3569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7497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1425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Connector 7"/>
          <p:cNvSpPr/>
          <p:nvPr/>
        </p:nvSpPr>
        <p:spPr>
          <a:xfrm>
            <a:off x="6096000" y="1943679"/>
            <a:ext cx="1905000" cy="1326714"/>
          </a:xfrm>
          <a:prstGeom prst="flowChartConnector">
            <a:avLst/>
          </a:prstGeom>
          <a:ln>
            <a:solidFill>
              <a:srgbClr val="FF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24200" y="3497035"/>
            <a:ext cx="830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711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3"/>
          <p:cNvSpPr>
            <a:spLocks noChangeArrowheads="1"/>
          </p:cNvSpPr>
          <p:nvPr/>
        </p:nvSpPr>
        <p:spPr bwMode="auto">
          <a:xfrm>
            <a:off x="5343529" y="1899923"/>
            <a:ext cx="2426495" cy="1833351"/>
          </a:xfrm>
          <a:prstGeom prst="ellipse">
            <a:avLst/>
          </a:prstGeom>
          <a:solidFill>
            <a:srgbClr val="FF2F2F"/>
          </a:solidFill>
          <a:ln w="635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122786" tIns="61393" rIns="122786" bIns="61393" anchor="ctr"/>
          <a:lstStyle/>
          <a:p>
            <a:pPr algn="ctr"/>
            <a:endParaRPr lang="en-US"/>
          </a:p>
        </p:txBody>
      </p:sp>
      <p:sp>
        <p:nvSpPr>
          <p:cNvPr id="16" name="Oval 4"/>
          <p:cNvSpPr>
            <a:spLocks noChangeArrowheads="1"/>
          </p:cNvSpPr>
          <p:nvPr/>
        </p:nvSpPr>
        <p:spPr bwMode="auto">
          <a:xfrm>
            <a:off x="5353054" y="1914315"/>
            <a:ext cx="2426495" cy="1833351"/>
          </a:xfrm>
          <a:prstGeom prst="ellipse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122786" tIns="61393" rIns="122786" bIns="61393" anchor="ctr"/>
          <a:lstStyle/>
          <a:p>
            <a:pPr algn="ctr"/>
            <a:endParaRPr lang="en-US"/>
          </a:p>
        </p:txBody>
      </p:sp>
      <p:sp>
        <p:nvSpPr>
          <p:cNvPr id="17" name="Line 8"/>
          <p:cNvSpPr>
            <a:spLocks noChangeShapeType="1"/>
          </p:cNvSpPr>
          <p:nvPr/>
        </p:nvSpPr>
        <p:spPr bwMode="auto">
          <a:xfrm>
            <a:off x="5353050" y="2849881"/>
            <a:ext cx="2419350" cy="1439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lIns="122786" tIns="61393" rIns="122786" bIns="61393"/>
          <a:lstStyle/>
          <a:p>
            <a:endParaRPr lang="en-US"/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6057900" y="2965027"/>
            <a:ext cx="1143000" cy="493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4cm</a:t>
            </a:r>
          </a:p>
        </p:txBody>
      </p:sp>
      <p:sp>
        <p:nvSpPr>
          <p:cNvPr id="20" name="Oval 11"/>
          <p:cNvSpPr>
            <a:spLocks noChangeArrowheads="1"/>
          </p:cNvSpPr>
          <p:nvPr/>
        </p:nvSpPr>
        <p:spPr bwMode="auto">
          <a:xfrm>
            <a:off x="6507957" y="2821095"/>
            <a:ext cx="83343" cy="6297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22786" tIns="61393" rIns="122786" bIns="61393" anchor="ctr"/>
          <a:lstStyle/>
          <a:p>
            <a:pPr algn="ctr"/>
            <a:endParaRPr lang="en-US"/>
          </a:p>
        </p:txBody>
      </p:sp>
      <p:sp>
        <p:nvSpPr>
          <p:cNvPr id="21" name="AutoShape 12"/>
          <p:cNvSpPr>
            <a:spLocks/>
          </p:cNvSpPr>
          <p:nvPr/>
        </p:nvSpPr>
        <p:spPr bwMode="auto">
          <a:xfrm rot="5400000" flipV="1">
            <a:off x="6442710" y="1806258"/>
            <a:ext cx="259080" cy="2400300"/>
          </a:xfrm>
          <a:prstGeom prst="rightBrace">
            <a:avLst>
              <a:gd name="adj1" fmla="val 58333"/>
              <a:gd name="adj2" fmla="val 50000"/>
            </a:avLst>
          </a:prstGeom>
          <a:noFill/>
          <a:ln w="952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 lIns="122786" tIns="61393" rIns="122786" bIns="61393" anchor="ctr"/>
          <a:lstStyle/>
          <a:p>
            <a:pPr algn="ctr"/>
            <a:endParaRPr lang="en-US"/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685800" y="4231643"/>
            <a:ext cx="12344400" cy="129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800" b="1" dirty="0">
                <a:latin typeface="Arial" charset="0"/>
              </a:rPr>
              <a:t>      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4cm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4cm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3,14 :</a:t>
            </a:r>
            <a:r>
              <a:rPr lang="en-US" sz="3800" b="1" dirty="0">
                <a:latin typeface="Arial" charset="0"/>
              </a:rPr>
              <a:t>	</a:t>
            </a:r>
            <a:r>
              <a:rPr lang="en-US" sz="3800" b="1" dirty="0">
                <a:solidFill>
                  <a:srgbClr val="FFFF00"/>
                </a:solidFill>
                <a:latin typeface="Arial" charset="0"/>
              </a:rPr>
              <a:t>	</a:t>
            </a: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2743200" y="5613402"/>
            <a:ext cx="3429000" cy="785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x 3,14 =</a:t>
            </a: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5372100" y="5647588"/>
            <a:ext cx="3771900" cy="785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12,56 (cm)</a:t>
            </a:r>
          </a:p>
        </p:txBody>
      </p:sp>
      <p:sp>
        <p:nvSpPr>
          <p:cNvPr id="19" name="Rectangle 59"/>
          <p:cNvSpPr>
            <a:spLocks noChangeArrowheads="1"/>
          </p:cNvSpPr>
          <p:nvPr/>
        </p:nvSpPr>
        <p:spPr bwMode="auto">
          <a:xfrm>
            <a:off x="2892029" y="712471"/>
            <a:ext cx="7315200" cy="604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22786" tIns="61393" rIns="122786" bIns="61393" anchor="ctr"/>
          <a:lstStyle/>
          <a:p>
            <a:pPr algn="ctr"/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3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Chu vi </a:t>
            </a:r>
            <a:r>
              <a:rPr lang="en-US" sz="43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hình</a:t>
            </a:r>
            <a:r>
              <a:rPr lang="en-US" sz="43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3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tròn</a:t>
            </a:r>
            <a:endParaRPr lang="en-US" sz="43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228600" y="1554482"/>
            <a:ext cx="13144500" cy="61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3,14.</a:t>
            </a:r>
          </a:p>
        </p:txBody>
      </p:sp>
      <p:sp>
        <p:nvSpPr>
          <p:cNvPr id="26" name="AutoShape 9"/>
          <p:cNvSpPr>
            <a:spLocks/>
          </p:cNvSpPr>
          <p:nvPr/>
        </p:nvSpPr>
        <p:spPr bwMode="auto">
          <a:xfrm rot="5400000" flipV="1">
            <a:off x="2895600" y="1447800"/>
            <a:ext cx="76200" cy="1295400"/>
          </a:xfrm>
          <a:prstGeom prst="rightBrace">
            <a:avLst>
              <a:gd name="adj1" fmla="val 66667"/>
              <a:gd name="adj2" fmla="val 50000"/>
            </a:avLst>
          </a:prstGeom>
          <a:noFill/>
          <a:ln w="1587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 lIns="122786" tIns="61393" rIns="122786" bIns="61393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2286000" y="1552347"/>
            <a:ext cx="1714500" cy="61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</a:t>
            </a:r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6934200" y="1554482"/>
            <a:ext cx="2971800" cy="61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AutoShape 16"/>
          <p:cNvSpPr>
            <a:spLocks/>
          </p:cNvSpPr>
          <p:nvPr/>
        </p:nvSpPr>
        <p:spPr bwMode="auto">
          <a:xfrm rot="5400000" flipV="1">
            <a:off x="7962900" y="1028700"/>
            <a:ext cx="152400" cy="2209800"/>
          </a:xfrm>
          <a:prstGeom prst="rightBrace">
            <a:avLst>
              <a:gd name="adj1" fmla="val 91667"/>
              <a:gd name="adj2" fmla="val 50000"/>
            </a:avLst>
          </a:prstGeom>
          <a:noFill/>
          <a:ln w="1587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 lIns="122786" tIns="61393" rIns="122786" bIns="61393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18"/>
          <p:cNvSpPr txBox="1">
            <a:spLocks noChangeArrowheads="1"/>
          </p:cNvSpPr>
          <p:nvPr/>
        </p:nvSpPr>
        <p:spPr bwMode="auto">
          <a:xfrm>
            <a:off x="2590800" y="2133600"/>
            <a:ext cx="571500" cy="785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30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31" name="Text Box 20"/>
          <p:cNvSpPr txBox="1">
            <a:spLocks noChangeArrowheads="1"/>
          </p:cNvSpPr>
          <p:nvPr/>
        </p:nvSpPr>
        <p:spPr bwMode="auto">
          <a:xfrm>
            <a:off x="7848600" y="1991683"/>
            <a:ext cx="571500" cy="785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32" name="Text Box 21"/>
          <p:cNvSpPr txBox="1">
            <a:spLocks noChangeArrowheads="1"/>
          </p:cNvSpPr>
          <p:nvPr/>
        </p:nvSpPr>
        <p:spPr bwMode="auto">
          <a:xfrm>
            <a:off x="4686300" y="2849882"/>
            <a:ext cx="1714500" cy="785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300">
                <a:latin typeface="Times New Roman" pitchFamily="18" charset="0"/>
                <a:cs typeface="Times New Roman" pitchFamily="18" charset="0"/>
              </a:rPr>
              <a:t>C = </a:t>
            </a:r>
          </a:p>
        </p:txBody>
      </p:sp>
      <p:sp>
        <p:nvSpPr>
          <p:cNvPr id="33" name="Text Box 22"/>
          <p:cNvSpPr txBox="1">
            <a:spLocks noChangeArrowheads="1"/>
          </p:cNvSpPr>
          <p:nvPr/>
        </p:nvSpPr>
        <p:spPr bwMode="auto">
          <a:xfrm>
            <a:off x="5791200" y="2821095"/>
            <a:ext cx="2971800" cy="785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300">
                <a:latin typeface="Times New Roman" pitchFamily="18" charset="0"/>
                <a:cs typeface="Times New Roman" pitchFamily="18" charset="0"/>
              </a:rPr>
              <a:t>d x 3,14 </a:t>
            </a:r>
          </a:p>
        </p:txBody>
      </p:sp>
      <p:sp>
        <p:nvSpPr>
          <p:cNvPr id="34" name="Rectangle 23"/>
          <p:cNvSpPr>
            <a:spLocks noChangeArrowheads="1"/>
          </p:cNvSpPr>
          <p:nvPr/>
        </p:nvSpPr>
        <p:spPr bwMode="auto">
          <a:xfrm>
            <a:off x="4191000" y="2743200"/>
            <a:ext cx="4229100" cy="777240"/>
          </a:xfrm>
          <a:prstGeom prst="rect">
            <a:avLst/>
          </a:prstGeom>
          <a:solidFill>
            <a:schemeClr val="accent1">
              <a:alpha val="0"/>
            </a:schemeClr>
          </a:solidFill>
          <a:ln w="158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122786" tIns="61393" rIns="122786" bIns="61393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24"/>
          <p:cNvSpPr txBox="1">
            <a:spLocks noChangeArrowheads="1"/>
          </p:cNvSpPr>
          <p:nvPr/>
        </p:nvSpPr>
        <p:spPr bwMode="auto">
          <a:xfrm>
            <a:off x="1600200" y="3627120"/>
            <a:ext cx="342900" cy="70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</a:p>
        </p:txBody>
      </p:sp>
      <p:sp>
        <p:nvSpPr>
          <p:cNvPr id="36" name="Text Box 25"/>
          <p:cNvSpPr txBox="1">
            <a:spLocks noChangeArrowheads="1"/>
          </p:cNvSpPr>
          <p:nvPr/>
        </p:nvSpPr>
        <p:spPr bwMode="auto">
          <a:xfrm>
            <a:off x="6553200" y="3733800"/>
            <a:ext cx="6172200" cy="61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37" name="Text Box 26"/>
          <p:cNvSpPr txBox="1">
            <a:spLocks noChangeArrowheads="1"/>
          </p:cNvSpPr>
          <p:nvPr/>
        </p:nvSpPr>
        <p:spPr bwMode="auto">
          <a:xfrm>
            <a:off x="1828800" y="3733800"/>
            <a:ext cx="5753100" cy="61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là chu vi của hình tròn,</a:t>
            </a:r>
          </a:p>
        </p:txBody>
      </p:sp>
      <p:sp>
        <p:nvSpPr>
          <p:cNvPr id="38" name="Oval 27"/>
          <p:cNvSpPr>
            <a:spLocks noChangeArrowheads="1"/>
          </p:cNvSpPr>
          <p:nvPr/>
        </p:nvSpPr>
        <p:spPr bwMode="auto">
          <a:xfrm>
            <a:off x="10629904" y="4749803"/>
            <a:ext cx="2426495" cy="1833351"/>
          </a:xfrm>
          <a:prstGeom prst="ellipse">
            <a:avLst/>
          </a:prstGeom>
          <a:solidFill>
            <a:srgbClr val="FF2F2F"/>
          </a:solidFill>
          <a:ln w="635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122786" tIns="61393" rIns="122786" bIns="61393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Oval 28"/>
          <p:cNvSpPr>
            <a:spLocks noChangeArrowheads="1"/>
          </p:cNvSpPr>
          <p:nvPr/>
        </p:nvSpPr>
        <p:spPr bwMode="auto">
          <a:xfrm>
            <a:off x="10639429" y="4764195"/>
            <a:ext cx="2426495" cy="1833351"/>
          </a:xfrm>
          <a:prstGeom prst="ellipse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122786" tIns="61393" rIns="122786" bIns="61393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 Box 30"/>
          <p:cNvSpPr txBox="1">
            <a:spLocks noChangeArrowheads="1"/>
          </p:cNvSpPr>
          <p:nvPr/>
        </p:nvSpPr>
        <p:spPr bwMode="auto">
          <a:xfrm>
            <a:off x="11544300" y="5814909"/>
            <a:ext cx="542925" cy="61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41" name="Oval 31"/>
          <p:cNvSpPr>
            <a:spLocks noChangeArrowheads="1"/>
          </p:cNvSpPr>
          <p:nvPr/>
        </p:nvSpPr>
        <p:spPr bwMode="auto">
          <a:xfrm>
            <a:off x="11794332" y="5670975"/>
            <a:ext cx="83343" cy="6297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22786" tIns="61393" rIns="122786" bIns="61393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AutoShape 32"/>
          <p:cNvSpPr>
            <a:spLocks/>
          </p:cNvSpPr>
          <p:nvPr/>
        </p:nvSpPr>
        <p:spPr bwMode="auto">
          <a:xfrm rot="5400000" flipV="1">
            <a:off x="11700510" y="4629150"/>
            <a:ext cx="259080" cy="2400300"/>
          </a:xfrm>
          <a:prstGeom prst="rightBrace">
            <a:avLst>
              <a:gd name="adj1" fmla="val 58333"/>
              <a:gd name="adj2" fmla="val 50000"/>
            </a:avLst>
          </a:prstGeom>
          <a:noFill/>
          <a:ln w="952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 lIns="122786" tIns="61393" rIns="122786" bIns="61393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 Box 34"/>
          <p:cNvSpPr txBox="1">
            <a:spLocks noChangeArrowheads="1"/>
          </p:cNvSpPr>
          <p:nvPr/>
        </p:nvSpPr>
        <p:spPr bwMode="auto">
          <a:xfrm>
            <a:off x="342900" y="4749802"/>
            <a:ext cx="9486900" cy="110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2786" tIns="61393" rIns="122786" bIns="6139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3,14.</a:t>
            </a:r>
          </a:p>
        </p:txBody>
      </p:sp>
      <p:sp>
        <p:nvSpPr>
          <p:cNvPr id="44" name="AutoShape 35"/>
          <p:cNvSpPr>
            <a:spLocks/>
          </p:cNvSpPr>
          <p:nvPr/>
        </p:nvSpPr>
        <p:spPr bwMode="auto">
          <a:xfrm rot="5400000">
            <a:off x="11176847" y="4998720"/>
            <a:ext cx="201507" cy="1143000"/>
          </a:xfrm>
          <a:prstGeom prst="leftBrace">
            <a:avLst>
              <a:gd name="adj1" fmla="val 35714"/>
              <a:gd name="adj2" fmla="val 50000"/>
            </a:avLst>
          </a:prstGeom>
          <a:noFill/>
          <a:ln w="1587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 lIns="122786" tIns="61393" rIns="122786" bIns="61393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 Box 38"/>
          <p:cNvSpPr txBox="1">
            <a:spLocks noChangeArrowheads="1"/>
          </p:cNvSpPr>
          <p:nvPr/>
        </p:nvSpPr>
        <p:spPr bwMode="auto">
          <a:xfrm>
            <a:off x="4343400" y="5820308"/>
            <a:ext cx="1714500" cy="785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300">
                <a:latin typeface="Times New Roman" pitchFamily="18" charset="0"/>
                <a:cs typeface="Times New Roman" pitchFamily="18" charset="0"/>
              </a:rPr>
              <a:t>C = </a:t>
            </a:r>
          </a:p>
        </p:txBody>
      </p:sp>
      <p:sp>
        <p:nvSpPr>
          <p:cNvPr id="48" name="Text Box 39"/>
          <p:cNvSpPr txBox="1">
            <a:spLocks noChangeArrowheads="1"/>
          </p:cNvSpPr>
          <p:nvPr/>
        </p:nvSpPr>
        <p:spPr bwMode="auto">
          <a:xfrm>
            <a:off x="5486400" y="5820308"/>
            <a:ext cx="3886200" cy="785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300">
                <a:latin typeface="Times New Roman" pitchFamily="18" charset="0"/>
                <a:cs typeface="Times New Roman" pitchFamily="18" charset="0"/>
              </a:rPr>
              <a:t>r x 2 x 3,14 </a:t>
            </a:r>
          </a:p>
        </p:txBody>
      </p:sp>
      <p:sp>
        <p:nvSpPr>
          <p:cNvPr id="49" name="Rectangle 40"/>
          <p:cNvSpPr>
            <a:spLocks noChangeArrowheads="1"/>
          </p:cNvSpPr>
          <p:nvPr/>
        </p:nvSpPr>
        <p:spPr bwMode="auto">
          <a:xfrm>
            <a:off x="4229100" y="5786120"/>
            <a:ext cx="4686300" cy="777240"/>
          </a:xfrm>
          <a:prstGeom prst="rect">
            <a:avLst/>
          </a:prstGeom>
          <a:solidFill>
            <a:schemeClr val="accent1">
              <a:alpha val="0"/>
            </a:schemeClr>
          </a:solidFill>
          <a:ln w="158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122786" tIns="61393" rIns="122786" bIns="61393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 Box 41"/>
          <p:cNvSpPr txBox="1">
            <a:spLocks noChangeArrowheads="1"/>
          </p:cNvSpPr>
          <p:nvPr/>
        </p:nvSpPr>
        <p:spPr bwMode="auto">
          <a:xfrm>
            <a:off x="11772900" y="5311141"/>
            <a:ext cx="571500" cy="539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51" name="Text Box 43"/>
          <p:cNvSpPr txBox="1">
            <a:spLocks noChangeArrowheads="1"/>
          </p:cNvSpPr>
          <p:nvPr/>
        </p:nvSpPr>
        <p:spPr bwMode="auto">
          <a:xfrm>
            <a:off x="6724650" y="6721689"/>
            <a:ext cx="5029200" cy="61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52" name="Text Box 44"/>
          <p:cNvSpPr txBox="1">
            <a:spLocks noChangeArrowheads="1"/>
          </p:cNvSpPr>
          <p:nvPr/>
        </p:nvSpPr>
        <p:spPr bwMode="auto">
          <a:xfrm>
            <a:off x="1676400" y="6678509"/>
            <a:ext cx="4724400" cy="61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53" name="Text Box 45"/>
          <p:cNvSpPr txBox="1">
            <a:spLocks noChangeArrowheads="1"/>
          </p:cNvSpPr>
          <p:nvPr/>
        </p:nvSpPr>
        <p:spPr bwMode="auto">
          <a:xfrm>
            <a:off x="457200" y="6608340"/>
            <a:ext cx="1485900" cy="70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3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4" name="Text Box 46"/>
          <p:cNvSpPr txBox="1">
            <a:spLocks noChangeArrowheads="1"/>
          </p:cNvSpPr>
          <p:nvPr/>
        </p:nvSpPr>
        <p:spPr bwMode="auto">
          <a:xfrm>
            <a:off x="5905500" y="6649720"/>
            <a:ext cx="1295400" cy="70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endParaRPr lang="en-US" sz="32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Line 49"/>
          <p:cNvSpPr>
            <a:spLocks noChangeShapeType="1"/>
          </p:cNvSpPr>
          <p:nvPr/>
        </p:nvSpPr>
        <p:spPr bwMode="auto">
          <a:xfrm>
            <a:off x="10629904" y="5699760"/>
            <a:ext cx="242649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122786" tIns="61393" rIns="122786" bIns="61393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Line 50"/>
          <p:cNvSpPr>
            <a:spLocks noChangeShapeType="1"/>
          </p:cNvSpPr>
          <p:nvPr/>
        </p:nvSpPr>
        <p:spPr bwMode="auto">
          <a:xfrm>
            <a:off x="10648950" y="5699760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122786" tIns="61393" rIns="122786" bIns="61393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 Box 51"/>
          <p:cNvSpPr txBox="1">
            <a:spLocks noChangeArrowheads="1"/>
          </p:cNvSpPr>
          <p:nvPr/>
        </p:nvSpPr>
        <p:spPr bwMode="auto">
          <a:xfrm>
            <a:off x="10870407" y="5145620"/>
            <a:ext cx="457200" cy="61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22222E-6 -3.87755E-6 L -0.05416 0.19449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0" y="970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44444E-6 -2.04082E-6 L -0.12084 0.21408 " pathEditMode="relative" rAng="0" ptsTypes="AA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0" y="10700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7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8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280"/>
                            </p:stCondLst>
                            <p:childTnLst>
                              <p:par>
                                <p:cTn id="13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8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9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5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6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7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8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4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5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1" dur="8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2" dur="80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80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8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9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6" grpId="1" animBg="1"/>
      <p:bldP spid="27" grpId="0"/>
      <p:bldP spid="28" grpId="0"/>
      <p:bldP spid="29" grpId="0" animBg="1"/>
      <p:bldP spid="29" grpId="1" animBg="1"/>
      <p:bldP spid="30" grpId="0"/>
      <p:bldP spid="30" grpId="1"/>
      <p:bldP spid="31" grpId="0"/>
      <p:bldP spid="31" grpId="1"/>
      <p:bldP spid="32" grpId="0"/>
      <p:bldP spid="33" grpId="0"/>
      <p:bldP spid="34" grpId="0" animBg="1"/>
      <p:bldP spid="35" grpId="0"/>
      <p:bldP spid="36" grpId="0"/>
      <p:bldP spid="37" grpId="0"/>
      <p:bldP spid="40" grpId="0"/>
      <p:bldP spid="40" grpId="1"/>
      <p:bldP spid="42" grpId="0" animBg="1"/>
      <p:bldP spid="42" grpId="1" animBg="1"/>
      <p:bldP spid="43" grpId="0"/>
      <p:bldP spid="44" grpId="0" animBg="1"/>
      <p:bldP spid="47" grpId="0"/>
      <p:bldP spid="48" grpId="0"/>
      <p:bldP spid="49" grpId="0" animBg="1"/>
      <p:bldP spid="51" grpId="0"/>
      <p:bldP spid="52" grpId="0"/>
      <p:bldP spid="53" grpId="0"/>
      <p:bldP spid="54" grpId="0"/>
      <p:bldP spid="55" grpId="0" animBg="1"/>
      <p:bldP spid="55" grpId="1" animBg="1"/>
      <p:bldP spid="56" grpId="0" animBg="1"/>
      <p:bldP spid="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 Box 11"/>
          <p:cNvSpPr txBox="1">
            <a:spLocks noChangeArrowheads="1"/>
          </p:cNvSpPr>
          <p:nvPr/>
        </p:nvSpPr>
        <p:spPr bwMode="auto">
          <a:xfrm>
            <a:off x="800100" y="2245362"/>
            <a:ext cx="1714500" cy="785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300">
                <a:latin typeface="Times New Roman" pitchFamily="18" charset="0"/>
                <a:cs typeface="Times New Roman" pitchFamily="18" charset="0"/>
              </a:rPr>
              <a:t>C = </a:t>
            </a:r>
          </a:p>
        </p:txBody>
      </p:sp>
      <p:sp>
        <p:nvSpPr>
          <p:cNvPr id="63" name="Text Box 12"/>
          <p:cNvSpPr txBox="1">
            <a:spLocks noChangeArrowheads="1"/>
          </p:cNvSpPr>
          <p:nvPr/>
        </p:nvSpPr>
        <p:spPr bwMode="auto">
          <a:xfrm>
            <a:off x="1905000" y="2216575"/>
            <a:ext cx="2971800" cy="785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300">
                <a:latin typeface="Times New Roman" pitchFamily="18" charset="0"/>
                <a:cs typeface="Times New Roman" pitchFamily="18" charset="0"/>
              </a:rPr>
              <a:t>d x 3,14 </a:t>
            </a:r>
          </a:p>
        </p:txBody>
      </p:sp>
      <p:sp>
        <p:nvSpPr>
          <p:cNvPr id="64" name="Rectangle 13"/>
          <p:cNvSpPr>
            <a:spLocks noChangeArrowheads="1"/>
          </p:cNvSpPr>
          <p:nvPr/>
        </p:nvSpPr>
        <p:spPr bwMode="auto">
          <a:xfrm>
            <a:off x="571500" y="2159000"/>
            <a:ext cx="4229100" cy="777240"/>
          </a:xfrm>
          <a:prstGeom prst="rect">
            <a:avLst/>
          </a:prstGeom>
          <a:solidFill>
            <a:schemeClr val="accent1">
              <a:alpha val="0"/>
            </a:schemeClr>
          </a:solidFill>
          <a:ln w="158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122786" tIns="61393" rIns="122786" bIns="61393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 Box 15"/>
          <p:cNvSpPr txBox="1">
            <a:spLocks noChangeArrowheads="1"/>
          </p:cNvSpPr>
          <p:nvPr/>
        </p:nvSpPr>
        <p:spPr bwMode="auto">
          <a:xfrm>
            <a:off x="228600" y="5181602"/>
            <a:ext cx="5372100" cy="61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 Box 27"/>
          <p:cNvSpPr txBox="1">
            <a:spLocks noChangeArrowheads="1"/>
          </p:cNvSpPr>
          <p:nvPr/>
        </p:nvSpPr>
        <p:spPr bwMode="auto">
          <a:xfrm>
            <a:off x="457200" y="3488588"/>
            <a:ext cx="1714500" cy="785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300">
                <a:latin typeface="Times New Roman" pitchFamily="18" charset="0"/>
                <a:cs typeface="Times New Roman" pitchFamily="18" charset="0"/>
              </a:rPr>
              <a:t>C = </a:t>
            </a:r>
          </a:p>
        </p:txBody>
      </p:sp>
      <p:sp>
        <p:nvSpPr>
          <p:cNvPr id="67" name="Text Box 28"/>
          <p:cNvSpPr txBox="1">
            <a:spLocks noChangeArrowheads="1"/>
          </p:cNvSpPr>
          <p:nvPr/>
        </p:nvSpPr>
        <p:spPr bwMode="auto">
          <a:xfrm>
            <a:off x="1600200" y="3488588"/>
            <a:ext cx="3886200" cy="785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300">
                <a:latin typeface="Times New Roman" pitchFamily="18" charset="0"/>
                <a:cs typeface="Times New Roman" pitchFamily="18" charset="0"/>
              </a:rPr>
              <a:t>r x 2 x 3,14 </a:t>
            </a:r>
          </a:p>
        </p:txBody>
      </p:sp>
      <p:sp>
        <p:nvSpPr>
          <p:cNvPr id="68" name="Rectangle 29"/>
          <p:cNvSpPr>
            <a:spLocks noChangeArrowheads="1"/>
          </p:cNvSpPr>
          <p:nvPr/>
        </p:nvSpPr>
        <p:spPr bwMode="auto">
          <a:xfrm>
            <a:off x="342900" y="3454400"/>
            <a:ext cx="4686300" cy="777240"/>
          </a:xfrm>
          <a:prstGeom prst="rect">
            <a:avLst/>
          </a:prstGeom>
          <a:solidFill>
            <a:schemeClr val="accent1">
              <a:alpha val="0"/>
            </a:schemeClr>
          </a:solidFill>
          <a:ln w="158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122786" tIns="61393" rIns="122786" bIns="61393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 Box 32"/>
          <p:cNvSpPr txBox="1">
            <a:spLocks noChangeArrowheads="1"/>
          </p:cNvSpPr>
          <p:nvPr/>
        </p:nvSpPr>
        <p:spPr bwMode="auto">
          <a:xfrm>
            <a:off x="342900" y="5786122"/>
            <a:ext cx="5029200" cy="61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 Box 33"/>
          <p:cNvSpPr txBox="1">
            <a:spLocks noChangeArrowheads="1"/>
          </p:cNvSpPr>
          <p:nvPr/>
        </p:nvSpPr>
        <p:spPr bwMode="auto">
          <a:xfrm>
            <a:off x="342900" y="4577082"/>
            <a:ext cx="5029200" cy="61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32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Line 36"/>
          <p:cNvSpPr>
            <a:spLocks noChangeShapeType="1"/>
          </p:cNvSpPr>
          <p:nvPr/>
        </p:nvSpPr>
        <p:spPr bwMode="auto">
          <a:xfrm>
            <a:off x="5829300" y="1842347"/>
            <a:ext cx="0" cy="55270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122786" tIns="61393" rIns="122786" bIns="61393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 Box 37"/>
          <p:cNvSpPr txBox="1">
            <a:spLocks noChangeArrowheads="1"/>
          </p:cNvSpPr>
          <p:nvPr/>
        </p:nvSpPr>
        <p:spPr bwMode="auto">
          <a:xfrm>
            <a:off x="6172200" y="1813560"/>
            <a:ext cx="2857500" cy="70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8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 :</a:t>
            </a:r>
            <a:endParaRPr lang="en-US" sz="3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 Box 38"/>
          <p:cNvSpPr txBox="1">
            <a:spLocks noChangeArrowheads="1"/>
          </p:cNvSpPr>
          <p:nvPr/>
        </p:nvSpPr>
        <p:spPr bwMode="auto">
          <a:xfrm>
            <a:off x="5867400" y="2504442"/>
            <a:ext cx="8077200" cy="677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2786" tIns="61393" rIns="122786" bIns="6139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6cm.</a:t>
            </a:r>
          </a:p>
        </p:txBody>
      </p:sp>
      <p:sp>
        <p:nvSpPr>
          <p:cNvPr id="75" name="Text Box 40"/>
          <p:cNvSpPr txBox="1">
            <a:spLocks noChangeArrowheads="1"/>
          </p:cNvSpPr>
          <p:nvPr/>
        </p:nvSpPr>
        <p:spPr bwMode="auto">
          <a:xfrm>
            <a:off x="6858000" y="3839201"/>
            <a:ext cx="6286500" cy="70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 algn="ctr" eaLnBrk="1" hangingPunct="1"/>
            <a:r>
              <a:rPr lang="en-US" sz="3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 x 3,14 = 18,84 (cm)</a:t>
            </a:r>
          </a:p>
        </p:txBody>
      </p:sp>
      <p:sp>
        <p:nvSpPr>
          <p:cNvPr id="76" name="Text Box 41"/>
          <p:cNvSpPr txBox="1">
            <a:spLocks noChangeArrowheads="1"/>
          </p:cNvSpPr>
          <p:nvPr/>
        </p:nvSpPr>
        <p:spPr bwMode="auto">
          <a:xfrm>
            <a:off x="5696174" y="3213203"/>
            <a:ext cx="6286500" cy="70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 algn="ctr" eaLnBrk="1" hangingPunct="1"/>
            <a:r>
              <a:rPr lang="en-US" sz="3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sz="3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77" name="Text Box 42"/>
          <p:cNvSpPr txBox="1">
            <a:spLocks noChangeArrowheads="1"/>
          </p:cNvSpPr>
          <p:nvPr/>
        </p:nvSpPr>
        <p:spPr bwMode="auto">
          <a:xfrm>
            <a:off x="6172200" y="4553281"/>
            <a:ext cx="2857500" cy="70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8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 :</a:t>
            </a:r>
            <a:endParaRPr lang="en-US" sz="3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 Box 43"/>
          <p:cNvSpPr txBox="1">
            <a:spLocks noChangeArrowheads="1"/>
          </p:cNvSpPr>
          <p:nvPr/>
        </p:nvSpPr>
        <p:spPr bwMode="auto">
          <a:xfrm>
            <a:off x="5867400" y="5211313"/>
            <a:ext cx="7886700" cy="70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2786" tIns="61393" rIns="122786" bIns="6139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5cm.</a:t>
            </a:r>
          </a:p>
        </p:txBody>
      </p:sp>
      <p:sp>
        <p:nvSpPr>
          <p:cNvPr id="80" name="Text Box 45"/>
          <p:cNvSpPr txBox="1">
            <a:spLocks noChangeArrowheads="1"/>
          </p:cNvSpPr>
          <p:nvPr/>
        </p:nvSpPr>
        <p:spPr bwMode="auto">
          <a:xfrm>
            <a:off x="6934200" y="6542426"/>
            <a:ext cx="6629400" cy="70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 algn="ctr" eaLnBrk="1" hangingPunct="1"/>
            <a:r>
              <a:rPr lang="en-US" sz="3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 x 2 x 3,14 = 31,4 (cm)</a:t>
            </a:r>
          </a:p>
        </p:txBody>
      </p:sp>
      <p:sp>
        <p:nvSpPr>
          <p:cNvPr id="81" name="Text Box 46"/>
          <p:cNvSpPr txBox="1">
            <a:spLocks noChangeArrowheads="1"/>
          </p:cNvSpPr>
          <p:nvPr/>
        </p:nvSpPr>
        <p:spPr bwMode="auto">
          <a:xfrm>
            <a:off x="5696174" y="5893359"/>
            <a:ext cx="6286500" cy="70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 algn="ctr" eaLnBrk="1" hangingPunct="1"/>
            <a:r>
              <a:rPr lang="en-US" sz="3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sz="3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5" grpId="0"/>
      <p:bldP spid="76" grpId="0"/>
      <p:bldP spid="77" grpId="0"/>
      <p:bldP spid="78" grpId="0"/>
      <p:bldP spid="80" grpId="0"/>
      <p:bldP spid="8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1257300" y="1899920"/>
            <a:ext cx="11887200" cy="70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d :</a:t>
            </a:r>
            <a:r>
              <a:rPr lang="en-US" sz="3800" b="1" u="sng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2171700" y="2590800"/>
            <a:ext cx="4000500" cy="70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d = 0,6cm ;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2286000" y="3368040"/>
            <a:ext cx="5372100" cy="70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2628900" y="4058920"/>
            <a:ext cx="6286500" cy="70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0,6 x 3,14 = 1,884 (cm)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2371729" y="5527040"/>
            <a:ext cx="4510355" cy="70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22786" tIns="61393" rIns="122786" bIns="61393">
            <a:spAutoFit/>
          </a:bodyPr>
          <a:lstStyle/>
          <a:p>
            <a:pPr eaLnBrk="1" hangingPunct="1"/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571500" y="1899920"/>
            <a:ext cx="685800" cy="518160"/>
          </a:xfrm>
          <a:prstGeom prst="ellipse">
            <a:avLst/>
          </a:prstGeom>
          <a:solidFill>
            <a:srgbClr val="0000FF"/>
          </a:solidFill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122786" tIns="61393" rIns="122786" bIns="61393" anchor="ctr"/>
          <a:lstStyle/>
          <a:p>
            <a:pPr algn="ctr"/>
            <a:r>
              <a:rPr lang="en-US" sz="4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4" name="Text Box 37"/>
          <p:cNvSpPr txBox="1">
            <a:spLocks noChangeArrowheads="1"/>
          </p:cNvSpPr>
          <p:nvPr/>
        </p:nvSpPr>
        <p:spPr bwMode="auto">
          <a:xfrm>
            <a:off x="2171700" y="4836160"/>
            <a:ext cx="4000500" cy="70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d = 2,5dm ;</a:t>
            </a:r>
          </a:p>
        </p:txBody>
      </p:sp>
      <p:sp>
        <p:nvSpPr>
          <p:cNvPr id="35" name="Text Box 38"/>
          <p:cNvSpPr txBox="1">
            <a:spLocks noChangeArrowheads="1"/>
          </p:cNvSpPr>
          <p:nvPr/>
        </p:nvSpPr>
        <p:spPr bwMode="auto">
          <a:xfrm>
            <a:off x="2628900" y="6217920"/>
            <a:ext cx="6286500" cy="70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2,5 x 3,14 = 7,85 (dm)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3" grpId="0" animBg="1"/>
      <p:bldP spid="34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1257300" y="2245360"/>
            <a:ext cx="11887200" cy="70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800" b="1">
                <a:latin typeface="Times New Roman" pitchFamily="18" charset="0"/>
                <a:cs typeface="Times New Roman" pitchFamily="18" charset="0"/>
              </a:rPr>
              <a:t> Tính chu vi hình tròn có bán kính r :</a:t>
            </a:r>
            <a:r>
              <a:rPr lang="en-US" sz="3800" b="1" u="sng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3657604" y="4663440"/>
            <a:ext cx="4510355" cy="70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22786" tIns="61393" rIns="122786" bIns="61393">
            <a:spAutoFit/>
          </a:bodyPr>
          <a:lstStyle/>
          <a:p>
            <a:pPr eaLnBrk="1" hangingPunct="1"/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19" name="Oval 9"/>
          <p:cNvSpPr>
            <a:spLocks noChangeArrowheads="1"/>
          </p:cNvSpPr>
          <p:nvPr/>
        </p:nvSpPr>
        <p:spPr bwMode="auto">
          <a:xfrm>
            <a:off x="457200" y="2245360"/>
            <a:ext cx="685800" cy="518160"/>
          </a:xfrm>
          <a:prstGeom prst="ellipse">
            <a:avLst/>
          </a:prstGeom>
          <a:solidFill>
            <a:srgbClr val="0000FF"/>
          </a:solidFill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122786" tIns="61393" rIns="122786" bIns="61393" anchor="ctr"/>
          <a:lstStyle/>
          <a:p>
            <a:pPr algn="ctr"/>
            <a:r>
              <a:rPr lang="en-US" sz="4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4114800" y="5527040"/>
            <a:ext cx="6286500" cy="70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x 2 x 3,14 = 3,14 (m)</a:t>
            </a:r>
          </a:p>
        </p:txBody>
      </p:sp>
      <p:grpSp>
        <p:nvGrpSpPr>
          <p:cNvPr id="21" name="Group 18"/>
          <p:cNvGrpSpPr>
            <a:grpSpLocks/>
          </p:cNvGrpSpPr>
          <p:nvPr/>
        </p:nvGrpSpPr>
        <p:grpSpPr bwMode="auto">
          <a:xfrm>
            <a:off x="3543300" y="3047788"/>
            <a:ext cx="4000500" cy="1495108"/>
            <a:chOff x="576" y="1229"/>
            <a:chExt cx="1680" cy="831"/>
          </a:xfrm>
        </p:grpSpPr>
        <p:sp>
          <p:nvSpPr>
            <p:cNvPr id="22" name="Text Box 3"/>
            <p:cNvSpPr txBox="1">
              <a:spLocks noChangeArrowheads="1"/>
            </p:cNvSpPr>
            <p:nvPr/>
          </p:nvSpPr>
          <p:spPr bwMode="auto">
            <a:xfrm>
              <a:off x="576" y="1401"/>
              <a:ext cx="1680" cy="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a) r =      m ;</a:t>
              </a:r>
            </a:p>
          </p:txBody>
        </p:sp>
        <p:grpSp>
          <p:nvGrpSpPr>
            <p:cNvPr id="23" name="Group 14"/>
            <p:cNvGrpSpPr>
              <a:grpSpLocks/>
            </p:cNvGrpSpPr>
            <p:nvPr/>
          </p:nvGrpSpPr>
          <p:grpSpPr bwMode="auto">
            <a:xfrm>
              <a:off x="1136" y="1229"/>
              <a:ext cx="384" cy="831"/>
              <a:chOff x="2624" y="2126"/>
              <a:chExt cx="384" cy="831"/>
            </a:xfrm>
          </p:grpSpPr>
          <p:sp>
            <p:nvSpPr>
              <p:cNvPr id="24" name="Text Box 12"/>
              <p:cNvSpPr txBox="1">
                <a:spLocks noChangeArrowheads="1"/>
              </p:cNvSpPr>
              <p:nvPr/>
            </p:nvSpPr>
            <p:spPr bwMode="auto">
              <a:xfrm>
                <a:off x="2624" y="2126"/>
                <a:ext cx="384" cy="8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lnSpc>
                    <a:spcPct val="95000"/>
                  </a:lnSpc>
                  <a:spcBef>
                    <a:spcPct val="50000"/>
                  </a:spcBef>
                </a:pPr>
                <a:r>
                  <a:rPr lang="en-US" sz="3800"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  <a:p>
                <a:pPr>
                  <a:lnSpc>
                    <a:spcPct val="95000"/>
                  </a:lnSpc>
                  <a:spcBef>
                    <a:spcPct val="50000"/>
                  </a:spcBef>
                </a:pPr>
                <a:r>
                  <a:rPr lang="en-US" sz="3800"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  <p:sp>
            <p:nvSpPr>
              <p:cNvPr id="25" name="Line 13"/>
              <p:cNvSpPr>
                <a:spLocks noChangeShapeType="1"/>
              </p:cNvSpPr>
              <p:nvPr/>
            </p:nvSpPr>
            <p:spPr bwMode="auto">
              <a:xfrm>
                <a:off x="2624" y="2507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31" name="Group 15"/>
          <p:cNvGrpSpPr>
            <a:grpSpLocks/>
          </p:cNvGrpSpPr>
          <p:nvPr/>
        </p:nvGrpSpPr>
        <p:grpSpPr bwMode="auto">
          <a:xfrm>
            <a:off x="3657600" y="5334000"/>
            <a:ext cx="914400" cy="1495108"/>
            <a:chOff x="2736" y="2112"/>
            <a:chExt cx="384" cy="831"/>
          </a:xfrm>
        </p:grpSpPr>
        <p:sp>
          <p:nvSpPr>
            <p:cNvPr id="32" name="Text Box 16"/>
            <p:cNvSpPr txBox="1">
              <a:spLocks noChangeArrowheads="1"/>
            </p:cNvSpPr>
            <p:nvPr/>
          </p:nvSpPr>
          <p:spPr bwMode="auto">
            <a:xfrm>
              <a:off x="2736" y="2112"/>
              <a:ext cx="384" cy="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95000"/>
                </a:lnSpc>
                <a:spcBef>
                  <a:spcPct val="50000"/>
                </a:spcBef>
              </a:pPr>
              <a:r>
                <a:rPr lang="en-US" sz="3800" dirty="0">
                  <a:latin typeface="Times New Roman" pitchFamily="18" charset="0"/>
                  <a:cs typeface="Times New Roman" pitchFamily="18" charset="0"/>
                </a:rPr>
                <a:t>1</a:t>
              </a:r>
            </a:p>
            <a:p>
              <a:pPr>
                <a:lnSpc>
                  <a:spcPct val="95000"/>
                </a:lnSpc>
                <a:spcBef>
                  <a:spcPct val="50000"/>
                </a:spcBef>
              </a:pPr>
              <a:r>
                <a:rPr lang="en-US" sz="3800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37" name="Line 17"/>
            <p:cNvSpPr>
              <a:spLocks noChangeShapeType="1"/>
            </p:cNvSpPr>
            <p:nvPr/>
          </p:nvSpPr>
          <p:spPr bwMode="auto">
            <a:xfrm>
              <a:off x="2752" y="2448"/>
              <a:ext cx="192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 animBg="1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3917415" y="4231640"/>
            <a:ext cx="4822941" cy="70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22786" tIns="61393" rIns="122786" bIns="61393">
            <a:spAutoFit/>
          </a:bodyPr>
          <a:lstStyle/>
          <a:p>
            <a:pPr eaLnBrk="1" hangingPunct="1"/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26" name="Oval 6"/>
          <p:cNvSpPr>
            <a:spLocks noChangeArrowheads="1"/>
          </p:cNvSpPr>
          <p:nvPr/>
        </p:nvSpPr>
        <p:spPr bwMode="auto">
          <a:xfrm>
            <a:off x="342900" y="1899920"/>
            <a:ext cx="685800" cy="518160"/>
          </a:xfrm>
          <a:prstGeom prst="ellipse">
            <a:avLst/>
          </a:prstGeom>
          <a:solidFill>
            <a:srgbClr val="0000FF"/>
          </a:solidFill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122786" tIns="61393" rIns="122786" bIns="61393" anchor="ctr"/>
          <a:lstStyle/>
          <a:p>
            <a:pPr algn="ctr"/>
            <a:r>
              <a:rPr lang="en-US" sz="4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3657600" y="4836160"/>
            <a:ext cx="6286500" cy="70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0,75 x 3,14 = 2,355 (m)</a:t>
            </a:r>
          </a:p>
        </p:txBody>
      </p:sp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5372100" y="3627120"/>
            <a:ext cx="2971800" cy="70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8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8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30" name="Text Box 18"/>
          <p:cNvSpPr txBox="1">
            <a:spLocks noChangeArrowheads="1"/>
          </p:cNvSpPr>
          <p:nvPr/>
        </p:nvSpPr>
        <p:spPr bwMode="auto">
          <a:xfrm>
            <a:off x="6172200" y="5440680"/>
            <a:ext cx="6286500" cy="70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: 2,355m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1143000" y="1899923"/>
            <a:ext cx="12573000" cy="129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2786" tIns="61393" rIns="122786" bIns="6139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0,75m. </a:t>
            </a:r>
            <a:r>
              <a:rPr lang="en-US" sz="3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3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6" grpId="0" animBg="1"/>
      <p:bldP spid="27" grpId="0"/>
      <p:bldP spid="28" grpId="0"/>
      <p:bldP spid="30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WordArt 4"/>
          <p:cNvSpPr>
            <a:spLocks noChangeArrowheads="1" noChangeShapeType="1" noTextEdit="1"/>
          </p:cNvSpPr>
          <p:nvPr/>
        </p:nvSpPr>
        <p:spPr bwMode="auto">
          <a:xfrm rot="21347931">
            <a:off x="5632756" y="1252735"/>
            <a:ext cx="6643688" cy="2159000"/>
          </a:xfrm>
          <a:prstGeom prst="rect">
            <a:avLst/>
          </a:prstGeom>
        </p:spPr>
        <p:txBody>
          <a:bodyPr wrap="none" lIns="122786" tIns="61393" rIns="122786" bIns="61393" fromWordArt="1">
            <a:prstTxWarp prst="textWave1">
              <a:avLst>
                <a:gd name="adj1" fmla="val 14417"/>
                <a:gd name="adj2" fmla="val -2403"/>
              </a:avLst>
            </a:prstTxWarp>
          </a:bodyPr>
          <a:lstStyle/>
          <a:p>
            <a:pPr algn="ctr"/>
            <a:r>
              <a:rPr lang="vi-VN" sz="4800" kern="10" dirty="0">
                <a:ln w="254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Vượt qua thử thách</a:t>
            </a:r>
            <a:endParaRPr lang="en-US" sz="4800" kern="10" dirty="0">
              <a:ln w="2540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4" name="WordArt 6"/>
          <p:cNvSpPr>
            <a:spLocks noChangeArrowheads="1" noChangeShapeType="1" noTextEdit="1"/>
          </p:cNvSpPr>
          <p:nvPr/>
        </p:nvSpPr>
        <p:spPr bwMode="auto">
          <a:xfrm>
            <a:off x="4457700" y="685800"/>
            <a:ext cx="2514600" cy="615315"/>
          </a:xfrm>
          <a:prstGeom prst="rect">
            <a:avLst/>
          </a:prstGeom>
        </p:spPr>
        <p:txBody>
          <a:bodyPr wrap="none" lIns="122786" tIns="61393" rIns="122786" bIns="6139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Trò chơi :</a:t>
            </a:r>
            <a:endParaRPr lang="en-US" sz="48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381000" y="2514600"/>
            <a:ext cx="13487400" cy="4232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300" b="1" i="1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4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i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300" b="1" i="1" dirty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>
              <a:spcBef>
                <a:spcPct val="50000"/>
              </a:spcBef>
            </a:pP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Khi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 animBg="1"/>
      <p:bldP spid="14" grpId="1" animBg="1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WordArt 2"/>
          <p:cNvSpPr>
            <a:spLocks noChangeArrowheads="1" noChangeShapeType="1" noTextEdit="1"/>
          </p:cNvSpPr>
          <p:nvPr/>
        </p:nvSpPr>
        <p:spPr bwMode="auto">
          <a:xfrm rot="21347931">
            <a:off x="3200404" y="2347912"/>
            <a:ext cx="6643688" cy="2159000"/>
          </a:xfrm>
          <a:prstGeom prst="rect">
            <a:avLst/>
          </a:prstGeom>
        </p:spPr>
        <p:txBody>
          <a:bodyPr wrap="none" lIns="122786" tIns="61393" rIns="122786" bIns="61393" fromWordArt="1">
            <a:prstTxWarp prst="textWave1">
              <a:avLst>
                <a:gd name="adj1" fmla="val 14417"/>
                <a:gd name="adj2" fmla="val -2403"/>
              </a:avLst>
            </a:prstTxWarp>
          </a:bodyPr>
          <a:lstStyle/>
          <a:p>
            <a:pPr algn="ctr"/>
            <a:r>
              <a:rPr lang="vi-VN" sz="4800" kern="10" dirty="0">
                <a:ln w="254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Vượt qua thử thách</a:t>
            </a:r>
            <a:endParaRPr lang="en-US" sz="4800" kern="10" dirty="0">
              <a:ln w="2540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" name="WordArt 3"/>
          <p:cNvSpPr>
            <a:spLocks noChangeArrowheads="1" noChangeShapeType="1" noTextEdit="1"/>
          </p:cNvSpPr>
          <p:nvPr/>
        </p:nvSpPr>
        <p:spPr bwMode="auto">
          <a:xfrm>
            <a:off x="914400" y="2175193"/>
            <a:ext cx="2514600" cy="615315"/>
          </a:xfrm>
          <a:prstGeom prst="rect">
            <a:avLst/>
          </a:prstGeom>
        </p:spPr>
        <p:txBody>
          <a:bodyPr wrap="none" lIns="122786" tIns="61393" rIns="122786" bIns="6139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Trò chơi :</a:t>
            </a:r>
            <a:endParaRPr lang="en-US" sz="48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2" name="Oval 4"/>
          <p:cNvSpPr>
            <a:spLocks noChangeArrowheads="1"/>
          </p:cNvSpPr>
          <p:nvPr/>
        </p:nvSpPr>
        <p:spPr bwMode="auto">
          <a:xfrm>
            <a:off x="457200" y="4318000"/>
            <a:ext cx="1828800" cy="1381760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122786" tIns="61393" rIns="122786" bIns="61393" anchor="ctr"/>
          <a:lstStyle/>
          <a:p>
            <a:pPr algn="ctr"/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2514600" y="4679633"/>
            <a:ext cx="10629900" cy="70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3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3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1485900" y="5888672"/>
            <a:ext cx="9372600" cy="70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: …</a:t>
            </a: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8610600" y="5848747"/>
            <a:ext cx="1028700" cy="70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sp>
        <p:nvSpPr>
          <p:cNvPr id="14" name="Oval 13"/>
          <p:cNvSpPr/>
          <p:nvPr/>
        </p:nvSpPr>
        <p:spPr>
          <a:xfrm>
            <a:off x="11772900" y="2763520"/>
            <a:ext cx="1257300" cy="94996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2786" tIns="61393" rIns="122786" bIns="61393"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2001500" y="2936240"/>
            <a:ext cx="800100" cy="60452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2786" tIns="61393" rIns="122786" bIns="61393" anchor="ctr"/>
          <a:lstStyle/>
          <a:p>
            <a:pPr algn="ctr">
              <a:defRPr/>
            </a:pP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2115800" y="2894862"/>
            <a:ext cx="685800" cy="862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2786" tIns="61393" rIns="122786" bIns="61393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2115800" y="2894862"/>
            <a:ext cx="685800" cy="862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2786" tIns="61393" rIns="122786" bIns="61393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2115800" y="2894862"/>
            <a:ext cx="685800" cy="862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2786" tIns="61393" rIns="122786" bIns="61393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2115800" y="2894862"/>
            <a:ext cx="685800" cy="862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2786" tIns="61393" rIns="122786" bIns="61393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2115800" y="2894862"/>
            <a:ext cx="685800" cy="862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2786" tIns="61393" rIns="122786" bIns="61393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1772900" y="3017202"/>
            <a:ext cx="1828800" cy="493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2786" tIns="61393" rIns="122786" bIns="61393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/>
      <p:bldP spid="17" grpId="0"/>
      <p:bldP spid="18" grpId="0"/>
      <p:bldP spid="14" grpId="0" animBg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WordArt 2"/>
          <p:cNvSpPr>
            <a:spLocks noChangeArrowheads="1" noChangeShapeType="1" noTextEdit="1"/>
          </p:cNvSpPr>
          <p:nvPr/>
        </p:nvSpPr>
        <p:spPr bwMode="auto">
          <a:xfrm rot="21347931">
            <a:off x="3200404" y="2347912"/>
            <a:ext cx="6643688" cy="2159000"/>
          </a:xfrm>
          <a:prstGeom prst="rect">
            <a:avLst/>
          </a:prstGeom>
        </p:spPr>
        <p:txBody>
          <a:bodyPr wrap="none" lIns="122786" tIns="61393" rIns="122786" bIns="61393" fromWordArt="1">
            <a:prstTxWarp prst="textWave1">
              <a:avLst>
                <a:gd name="adj1" fmla="val 14417"/>
                <a:gd name="adj2" fmla="val -2403"/>
              </a:avLst>
            </a:prstTxWarp>
          </a:bodyPr>
          <a:lstStyle/>
          <a:p>
            <a:pPr algn="ctr"/>
            <a:r>
              <a:rPr lang="vi-VN" sz="4800" kern="10" dirty="0">
                <a:ln w="254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Vượt qua thử thách</a:t>
            </a:r>
            <a:endParaRPr lang="en-US" sz="4800" kern="10" dirty="0">
              <a:ln w="2540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" name="WordArt 3"/>
          <p:cNvSpPr>
            <a:spLocks noChangeArrowheads="1" noChangeShapeType="1" noTextEdit="1"/>
          </p:cNvSpPr>
          <p:nvPr/>
        </p:nvSpPr>
        <p:spPr bwMode="auto">
          <a:xfrm>
            <a:off x="914400" y="2175193"/>
            <a:ext cx="2514600" cy="615315"/>
          </a:xfrm>
          <a:prstGeom prst="rect">
            <a:avLst/>
          </a:prstGeom>
        </p:spPr>
        <p:txBody>
          <a:bodyPr wrap="none" lIns="122786" tIns="61393" rIns="122786" bIns="6139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Trò chơi :</a:t>
            </a:r>
            <a:endParaRPr lang="en-US" sz="48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2514600" y="4679633"/>
            <a:ext cx="10629900" cy="70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19" name="Oval 18"/>
          <p:cNvSpPr/>
          <p:nvPr/>
        </p:nvSpPr>
        <p:spPr>
          <a:xfrm>
            <a:off x="11772900" y="2763520"/>
            <a:ext cx="1257300" cy="94996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2786" tIns="61393" rIns="122786" bIns="61393"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12001500" y="2936240"/>
            <a:ext cx="800100" cy="60452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2786" tIns="61393" rIns="122786" bIns="61393" anchor="ctr"/>
          <a:lstStyle/>
          <a:p>
            <a:pPr algn="ctr">
              <a:defRPr/>
            </a:pP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2115800" y="2894862"/>
            <a:ext cx="685800" cy="862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2786" tIns="61393" rIns="122786" bIns="61393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2115800" y="2894862"/>
            <a:ext cx="685800" cy="862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2786" tIns="61393" rIns="122786" bIns="61393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2115800" y="2894862"/>
            <a:ext cx="685800" cy="862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2786" tIns="61393" rIns="122786" bIns="61393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2115800" y="2894862"/>
            <a:ext cx="685800" cy="862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2786" tIns="61393" rIns="122786" bIns="61393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12115800" y="2894862"/>
            <a:ext cx="685800" cy="862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2786" tIns="61393" rIns="122786" bIns="61393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1772900" y="3017202"/>
            <a:ext cx="1828800" cy="493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2786" tIns="61393" rIns="122786" bIns="61393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4"/>
          <p:cNvSpPr>
            <a:spLocks noChangeArrowheads="1"/>
          </p:cNvSpPr>
          <p:nvPr/>
        </p:nvSpPr>
        <p:spPr bwMode="auto">
          <a:xfrm>
            <a:off x="457200" y="4318000"/>
            <a:ext cx="1828800" cy="1381760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122786" tIns="61393" rIns="122786" bIns="61393" anchor="ctr"/>
          <a:lstStyle/>
          <a:p>
            <a:pPr algn="ctr"/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1485900" y="5886873"/>
            <a:ext cx="10287000" cy="70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: …</a:t>
            </a: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9144000" y="5848747"/>
            <a:ext cx="1028700" cy="70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3" grpId="0" animBg="1"/>
      <p:bldP spid="34" grpId="0"/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WordArt 2"/>
          <p:cNvSpPr>
            <a:spLocks noChangeArrowheads="1" noChangeShapeType="1" noTextEdit="1"/>
          </p:cNvSpPr>
          <p:nvPr/>
        </p:nvSpPr>
        <p:spPr bwMode="auto">
          <a:xfrm rot="21347931">
            <a:off x="3200404" y="2347912"/>
            <a:ext cx="6643688" cy="2159000"/>
          </a:xfrm>
          <a:prstGeom prst="rect">
            <a:avLst/>
          </a:prstGeom>
        </p:spPr>
        <p:txBody>
          <a:bodyPr wrap="none" lIns="122786" tIns="61393" rIns="122786" bIns="61393" fromWordArt="1">
            <a:prstTxWarp prst="textWave1">
              <a:avLst>
                <a:gd name="adj1" fmla="val 14417"/>
                <a:gd name="adj2" fmla="val -2403"/>
              </a:avLst>
            </a:prstTxWarp>
          </a:bodyPr>
          <a:lstStyle/>
          <a:p>
            <a:pPr algn="ctr"/>
            <a:r>
              <a:rPr lang="vi-VN" sz="4800" kern="10">
                <a:ln w="25400">
                  <a:solidFill>
                    <a:srgbClr val="FFFF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252069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Vượt qua thử thách</a:t>
            </a:r>
            <a:endParaRPr lang="en-US" sz="4800" kern="10">
              <a:ln w="25400">
                <a:solidFill>
                  <a:srgbClr val="FFFF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252069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" name="WordArt 3"/>
          <p:cNvSpPr>
            <a:spLocks noChangeArrowheads="1" noChangeShapeType="1" noTextEdit="1"/>
          </p:cNvSpPr>
          <p:nvPr/>
        </p:nvSpPr>
        <p:spPr bwMode="auto">
          <a:xfrm>
            <a:off x="914400" y="2175193"/>
            <a:ext cx="2514600" cy="615315"/>
          </a:xfrm>
          <a:prstGeom prst="rect">
            <a:avLst/>
          </a:prstGeom>
        </p:spPr>
        <p:txBody>
          <a:bodyPr wrap="none" lIns="122786" tIns="61393" rIns="122786" bIns="6139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Trò chơi :</a:t>
            </a:r>
            <a:endParaRPr lang="en-US" sz="48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2514600" y="4679633"/>
            <a:ext cx="10629900" cy="70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19" name="Oval 18"/>
          <p:cNvSpPr/>
          <p:nvPr/>
        </p:nvSpPr>
        <p:spPr>
          <a:xfrm>
            <a:off x="11772900" y="2763520"/>
            <a:ext cx="1257300" cy="94996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2786" tIns="61393" rIns="122786" bIns="61393"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12001500" y="2936240"/>
            <a:ext cx="800100" cy="60452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2786" tIns="61393" rIns="122786" bIns="61393" anchor="ctr"/>
          <a:lstStyle/>
          <a:p>
            <a:pPr algn="ctr">
              <a:defRPr/>
            </a:pP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2115800" y="2894862"/>
            <a:ext cx="685800" cy="862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2786" tIns="61393" rIns="122786" bIns="61393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2115800" y="2894862"/>
            <a:ext cx="685800" cy="862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2786" tIns="61393" rIns="122786" bIns="61393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2115800" y="2894862"/>
            <a:ext cx="685800" cy="862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2786" tIns="61393" rIns="122786" bIns="61393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2115800" y="2894862"/>
            <a:ext cx="685800" cy="862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2786" tIns="61393" rIns="122786" bIns="61393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12115800" y="2894862"/>
            <a:ext cx="685800" cy="862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2786" tIns="61393" rIns="122786" bIns="61393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1772900" y="3017202"/>
            <a:ext cx="1828800" cy="493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2786" tIns="61393" rIns="122786" bIns="61393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6"/>
          <p:cNvSpPr>
            <a:spLocks noChangeArrowheads="1"/>
          </p:cNvSpPr>
          <p:nvPr/>
        </p:nvSpPr>
        <p:spPr bwMode="auto">
          <a:xfrm>
            <a:off x="457200" y="4318000"/>
            <a:ext cx="1828800" cy="1381760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122786" tIns="61393" rIns="122786" bIns="61393" anchor="ctr"/>
          <a:lstStyle/>
          <a:p>
            <a:pPr algn="ctr"/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1028700" y="5836497"/>
            <a:ext cx="12687300" cy="70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……….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7720778" y="5836496"/>
            <a:ext cx="2171700" cy="70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</a:t>
            </a:r>
          </a:p>
        </p:txBody>
      </p:sp>
      <p:sp>
        <p:nvSpPr>
          <p:cNvPr id="24" name="Rectangle 59"/>
          <p:cNvSpPr>
            <a:spLocks noChangeArrowheads="1"/>
          </p:cNvSpPr>
          <p:nvPr/>
        </p:nvSpPr>
        <p:spPr bwMode="auto">
          <a:xfrm>
            <a:off x="3104658" y="725065"/>
            <a:ext cx="7315200" cy="6045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22786" tIns="61393" rIns="122786" bIns="61393" anchor="ctr"/>
          <a:lstStyle/>
          <a:p>
            <a:pPr algn="ctr"/>
            <a:r>
              <a:rPr lang="en-US" sz="3200" i="1">
                <a:latin typeface="Times New Roman" pitchFamily="18" charset="0"/>
                <a:cs typeface="Times New Roman" pitchFamily="18" charset="0"/>
              </a:rPr>
              <a:t>Thứ sáu ngày 10 tháng 1 năm 2020</a:t>
            </a:r>
          </a:p>
          <a:p>
            <a:pPr algn="ctr"/>
            <a:r>
              <a:rPr lang="en-US" sz="3200" b="1" u="sng">
                <a:latin typeface="Times New Roman" pitchFamily="18" charset="0"/>
                <a:cs typeface="Times New Roman" pitchFamily="18" charset="0"/>
              </a:rPr>
              <a:t>Toán </a:t>
            </a: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3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Chu vi </a:t>
            </a:r>
            <a:r>
              <a:rPr lang="en-US" sz="43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hình</a:t>
            </a:r>
            <a:r>
              <a:rPr lang="en-US" sz="43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3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tròn</a:t>
            </a:r>
            <a:endParaRPr lang="en-US" sz="43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20" grpId="0" animBg="1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AutoShape 10"/>
          <p:cNvSpPr>
            <a:spLocks noChangeArrowheads="1"/>
          </p:cNvSpPr>
          <p:nvPr/>
        </p:nvSpPr>
        <p:spPr bwMode="auto">
          <a:xfrm>
            <a:off x="1771650" y="2245361"/>
            <a:ext cx="10458450" cy="1230631"/>
          </a:xfrm>
          <a:prstGeom prst="wedgeRoundRectCallout">
            <a:avLst>
              <a:gd name="adj1" fmla="val 2032"/>
              <a:gd name="adj2" fmla="val 126736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2786" tIns="61393" rIns="122786" bIns="61393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134" name="Oval 14"/>
          <p:cNvSpPr>
            <a:spLocks noChangeArrowheads="1"/>
          </p:cNvSpPr>
          <p:nvPr/>
        </p:nvSpPr>
        <p:spPr bwMode="auto">
          <a:xfrm>
            <a:off x="3600450" y="4114800"/>
            <a:ext cx="3429000" cy="3352799"/>
          </a:xfrm>
          <a:prstGeom prst="ellipse">
            <a:avLst/>
          </a:prstGeom>
          <a:solidFill>
            <a:srgbClr val="66FF33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lIns="122786" tIns="61393" rIns="122786" bIns="61393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endParaRPr lang="en-US">
              <a:solidFill>
                <a:srgbClr val="66FF33"/>
              </a:solidFill>
            </a:endParaRPr>
          </a:p>
        </p:txBody>
      </p:sp>
      <p:sp>
        <p:nvSpPr>
          <p:cNvPr id="5137" name="AutoShape 17"/>
          <p:cNvSpPr>
            <a:spLocks noChangeArrowheads="1"/>
          </p:cNvSpPr>
          <p:nvPr/>
        </p:nvSpPr>
        <p:spPr bwMode="auto">
          <a:xfrm>
            <a:off x="9144000" y="4231642"/>
            <a:ext cx="2857500" cy="1787119"/>
          </a:xfrm>
          <a:prstGeom prst="wedgeEllipseCallout">
            <a:avLst>
              <a:gd name="adj1" fmla="val -118083"/>
              <a:gd name="adj2" fmla="val 26667"/>
            </a:avLst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2786" tIns="61393" rIns="122786" bIns="61393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43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3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43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40" name="Oval 20"/>
          <p:cNvSpPr>
            <a:spLocks noChangeArrowheads="1"/>
          </p:cNvSpPr>
          <p:nvPr/>
        </p:nvSpPr>
        <p:spPr bwMode="auto">
          <a:xfrm>
            <a:off x="3543300" y="4093882"/>
            <a:ext cx="3657600" cy="3429000"/>
          </a:xfrm>
          <a:prstGeom prst="ellips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122786" tIns="61393" rIns="122786" bIns="61393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138" name="AutoShape 18"/>
          <p:cNvSpPr>
            <a:spLocks noChangeArrowheads="1"/>
          </p:cNvSpPr>
          <p:nvPr/>
        </p:nvSpPr>
        <p:spPr bwMode="auto">
          <a:xfrm>
            <a:off x="400050" y="4598670"/>
            <a:ext cx="2857500" cy="2030729"/>
          </a:xfrm>
          <a:prstGeom prst="wedgeEllipseCallout">
            <a:avLst>
              <a:gd name="adj1" fmla="val 90417"/>
              <a:gd name="adj2" fmla="val -116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2786" tIns="61393" rIns="122786" bIns="61393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4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56" name="Text Box 36"/>
          <p:cNvSpPr txBox="1">
            <a:spLocks noChangeArrowheads="1"/>
          </p:cNvSpPr>
          <p:nvPr/>
        </p:nvSpPr>
        <p:spPr bwMode="auto">
          <a:xfrm>
            <a:off x="4972050" y="4771391"/>
            <a:ext cx="685800" cy="1247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2786" tIns="61393" rIns="122786" bIns="61393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30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064" name="Text Box 37"/>
          <p:cNvSpPr txBox="1">
            <a:spLocks noChangeArrowheads="1"/>
          </p:cNvSpPr>
          <p:nvPr/>
        </p:nvSpPr>
        <p:spPr bwMode="auto">
          <a:xfrm>
            <a:off x="5486400" y="444700"/>
            <a:ext cx="2057400" cy="67798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22786" tIns="61393" rIns="122786" bIns="61393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err="1">
                <a:ln/>
                <a:solidFill>
                  <a:srgbClr val="7030A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Ôn</a:t>
            </a:r>
            <a:r>
              <a:rPr lang="en-US" sz="3600" b="1" dirty="0">
                <a:ln/>
                <a:solidFill>
                  <a:srgbClr val="7030A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b="1" dirty="0" err="1">
                <a:ln/>
                <a:solidFill>
                  <a:srgbClr val="7030A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bài</a:t>
            </a:r>
            <a:r>
              <a:rPr lang="en-US" sz="3600" b="1" dirty="0">
                <a:ln/>
                <a:solidFill>
                  <a:srgbClr val="7030A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b="1" dirty="0" err="1">
                <a:ln/>
                <a:solidFill>
                  <a:srgbClr val="7030A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cũ</a:t>
            </a:r>
            <a:endParaRPr lang="en-US" sz="3600" b="1" dirty="0">
              <a:ln/>
              <a:solidFill>
                <a:srgbClr val="7030A0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02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" grpId="0" animBg="1"/>
      <p:bldP spid="5134" grpId="0" animBg="1"/>
      <p:bldP spid="5137" grpId="0" animBg="1"/>
      <p:bldP spid="5140" grpId="0" animBg="1"/>
      <p:bldP spid="5138" grpId="0" animBg="1"/>
      <p:bldP spid="515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WordArt 2"/>
          <p:cNvSpPr>
            <a:spLocks noChangeArrowheads="1" noChangeShapeType="1" noTextEdit="1"/>
          </p:cNvSpPr>
          <p:nvPr/>
        </p:nvSpPr>
        <p:spPr bwMode="auto">
          <a:xfrm rot="21347931">
            <a:off x="3200404" y="2347912"/>
            <a:ext cx="6643688" cy="2159000"/>
          </a:xfrm>
          <a:prstGeom prst="rect">
            <a:avLst/>
          </a:prstGeom>
        </p:spPr>
        <p:txBody>
          <a:bodyPr wrap="none" lIns="122786" tIns="61393" rIns="122786" bIns="61393" fromWordArt="1">
            <a:prstTxWarp prst="textWave1">
              <a:avLst>
                <a:gd name="adj1" fmla="val 14417"/>
                <a:gd name="adj2" fmla="val -2403"/>
              </a:avLst>
            </a:prstTxWarp>
          </a:bodyPr>
          <a:lstStyle/>
          <a:p>
            <a:pPr algn="ctr"/>
            <a:r>
              <a:rPr lang="vi-VN" sz="4800" kern="10">
                <a:ln w="25400">
                  <a:solidFill>
                    <a:srgbClr val="FFFF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252069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Vượt qua thử thách</a:t>
            </a:r>
            <a:endParaRPr lang="en-US" sz="4800" kern="10">
              <a:ln w="25400">
                <a:solidFill>
                  <a:srgbClr val="FFFF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252069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" name="WordArt 3"/>
          <p:cNvSpPr>
            <a:spLocks noChangeArrowheads="1" noChangeShapeType="1" noTextEdit="1"/>
          </p:cNvSpPr>
          <p:nvPr/>
        </p:nvSpPr>
        <p:spPr bwMode="auto">
          <a:xfrm>
            <a:off x="914400" y="2175193"/>
            <a:ext cx="2514600" cy="615315"/>
          </a:xfrm>
          <a:prstGeom prst="rect">
            <a:avLst/>
          </a:prstGeom>
        </p:spPr>
        <p:txBody>
          <a:bodyPr wrap="none" lIns="122786" tIns="61393" rIns="122786" bIns="6139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Trò chơi :</a:t>
            </a:r>
            <a:endParaRPr lang="en-US" sz="48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2514600" y="4679633"/>
            <a:ext cx="10629900" cy="70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19" name="Oval 18"/>
          <p:cNvSpPr/>
          <p:nvPr/>
        </p:nvSpPr>
        <p:spPr>
          <a:xfrm>
            <a:off x="11772900" y="2763520"/>
            <a:ext cx="1257300" cy="94996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2786" tIns="61393" rIns="122786" bIns="61393"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12001500" y="2936240"/>
            <a:ext cx="800100" cy="60452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2786" tIns="61393" rIns="122786" bIns="61393" anchor="ctr"/>
          <a:lstStyle/>
          <a:p>
            <a:pPr algn="ctr">
              <a:defRPr/>
            </a:pP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2115800" y="2894862"/>
            <a:ext cx="685800" cy="862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2786" tIns="61393" rIns="122786" bIns="61393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2115800" y="2894862"/>
            <a:ext cx="685800" cy="862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2786" tIns="61393" rIns="122786" bIns="61393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2115800" y="2894862"/>
            <a:ext cx="685800" cy="862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2786" tIns="61393" rIns="122786" bIns="61393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2115800" y="2894862"/>
            <a:ext cx="685800" cy="862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2786" tIns="61393" rIns="122786" bIns="61393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12115800" y="2894862"/>
            <a:ext cx="685800" cy="862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2786" tIns="61393" rIns="122786" bIns="61393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1772900" y="3017202"/>
            <a:ext cx="1828800" cy="493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2786" tIns="61393" rIns="122786" bIns="61393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val 4"/>
          <p:cNvSpPr>
            <a:spLocks noChangeArrowheads="1"/>
          </p:cNvSpPr>
          <p:nvPr/>
        </p:nvSpPr>
        <p:spPr bwMode="auto">
          <a:xfrm>
            <a:off x="457200" y="4318000"/>
            <a:ext cx="1828800" cy="1381760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122786" tIns="61393" rIns="122786" bIns="61393" anchor="ctr"/>
          <a:lstStyle/>
          <a:p>
            <a:pPr algn="ctr"/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3886200" y="5786122"/>
            <a:ext cx="5829300" cy="862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C = … x 3,14</a:t>
            </a: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5257800" y="5786122"/>
            <a:ext cx="1028700" cy="862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514600" y="6468757"/>
            <a:ext cx="9372600" cy="862649"/>
          </a:xfrm>
          <a:prstGeom prst="rect">
            <a:avLst/>
          </a:prstGeom>
          <a:noFill/>
        </p:spPr>
        <p:txBody>
          <a:bodyPr wrap="square" lIns="122786" tIns="61393" rIns="122786" bIns="61393" rtlCol="0">
            <a:spAutoFit/>
          </a:bodyPr>
          <a:lstStyle/>
          <a:p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: C = 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 x 2 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x 3,14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23" grpId="0" animBg="1"/>
      <p:bldP spid="24" grpId="0"/>
      <p:bldP spid="25" grpId="0"/>
      <p:bldP spid="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rainbow,_big_sky,_mt">
            <a:extLst>
              <a:ext uri="{FF2B5EF4-FFF2-40B4-BE49-F238E27FC236}">
                <a16:creationId xmlns:a16="http://schemas.microsoft.com/office/drawing/2014/main" id="{011CBD32-8FB6-B95D-E685-1DF901022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10449560" cy="777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867" name="Group 3">
            <a:extLst>
              <a:ext uri="{FF2B5EF4-FFF2-40B4-BE49-F238E27FC236}">
                <a16:creationId xmlns:a16="http://schemas.microsoft.com/office/drawing/2014/main" id="{30A40C1E-9039-31ED-60F3-101563D83759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0"/>
            <a:ext cx="1899920" cy="1122680"/>
            <a:chOff x="2928" y="384"/>
            <a:chExt cx="1789" cy="1403"/>
          </a:xfrm>
        </p:grpSpPr>
        <p:sp>
          <p:nvSpPr>
            <p:cNvPr id="37059" name="Oval 4">
              <a:extLst>
                <a:ext uri="{FF2B5EF4-FFF2-40B4-BE49-F238E27FC236}">
                  <a16:creationId xmlns:a16="http://schemas.microsoft.com/office/drawing/2014/main" id="{B4D946C3-611D-147C-32A2-2C7827C335E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361" y="638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vi-VN" altLang="en-US" sz="272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060" name="Oval 5">
              <a:extLst>
                <a:ext uri="{FF2B5EF4-FFF2-40B4-BE49-F238E27FC236}">
                  <a16:creationId xmlns:a16="http://schemas.microsoft.com/office/drawing/2014/main" id="{42244D7A-19CC-FBAD-786E-02616F925ED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722" y="893"/>
              <a:ext cx="187" cy="13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vi-VN" altLang="en-US" sz="272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061" name="Freeform 6">
              <a:extLst>
                <a:ext uri="{FF2B5EF4-FFF2-40B4-BE49-F238E27FC236}">
                  <a16:creationId xmlns:a16="http://schemas.microsoft.com/office/drawing/2014/main" id="{6B511223-DCAA-B808-75AF-F4393B83630D}"/>
                </a:ext>
              </a:extLst>
            </p:cNvPr>
            <p:cNvSpPr>
              <a:spLocks/>
            </p:cNvSpPr>
            <p:nvPr/>
          </p:nvSpPr>
          <p:spPr bwMode="hidden">
            <a:xfrm rot="2711884">
              <a:off x="3847" y="1097"/>
              <a:ext cx="556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062" name="Freeform 7">
              <a:extLst>
                <a:ext uri="{FF2B5EF4-FFF2-40B4-BE49-F238E27FC236}">
                  <a16:creationId xmlns:a16="http://schemas.microsoft.com/office/drawing/2014/main" id="{03854BB0-EE33-6488-9E7C-84A349318622}"/>
                </a:ext>
              </a:extLst>
            </p:cNvPr>
            <p:cNvSpPr>
              <a:spLocks/>
            </p:cNvSpPr>
            <p:nvPr/>
          </p:nvSpPr>
          <p:spPr bwMode="hidden">
            <a:xfrm rot="2711884">
              <a:off x="4251" y="1393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063" name="Freeform 8">
              <a:extLst>
                <a:ext uri="{FF2B5EF4-FFF2-40B4-BE49-F238E27FC236}">
                  <a16:creationId xmlns:a16="http://schemas.microsoft.com/office/drawing/2014/main" id="{040DE838-40EA-C390-3CC8-304E82CD319A}"/>
                </a:ext>
              </a:extLst>
            </p:cNvPr>
            <p:cNvSpPr>
              <a:spLocks/>
            </p:cNvSpPr>
            <p:nvPr/>
          </p:nvSpPr>
          <p:spPr bwMode="hidden">
            <a:xfrm rot="2104081">
              <a:off x="3878" y="1028"/>
              <a:ext cx="586" cy="112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064" name="Freeform 9">
              <a:extLst>
                <a:ext uri="{FF2B5EF4-FFF2-40B4-BE49-F238E27FC236}">
                  <a16:creationId xmlns:a16="http://schemas.microsoft.com/office/drawing/2014/main" id="{EF77D520-D7CA-4414-72BB-83AB680E87AA}"/>
                </a:ext>
              </a:extLst>
            </p:cNvPr>
            <p:cNvSpPr>
              <a:spLocks/>
            </p:cNvSpPr>
            <p:nvPr/>
          </p:nvSpPr>
          <p:spPr bwMode="hidden">
            <a:xfrm rot="2104081">
              <a:off x="4359" y="1282"/>
              <a:ext cx="315" cy="17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065" name="Freeform 10">
              <a:extLst>
                <a:ext uri="{FF2B5EF4-FFF2-40B4-BE49-F238E27FC236}">
                  <a16:creationId xmlns:a16="http://schemas.microsoft.com/office/drawing/2014/main" id="{6674A493-A705-4254-BCD6-54E18547C286}"/>
                </a:ext>
              </a:extLst>
            </p:cNvPr>
            <p:cNvSpPr>
              <a:spLocks/>
            </p:cNvSpPr>
            <p:nvPr/>
          </p:nvSpPr>
          <p:spPr bwMode="hidden">
            <a:xfrm rot="1582915">
              <a:off x="3888" y="967"/>
              <a:ext cx="561" cy="9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066" name="Freeform 11">
              <a:extLst>
                <a:ext uri="{FF2B5EF4-FFF2-40B4-BE49-F238E27FC236}">
                  <a16:creationId xmlns:a16="http://schemas.microsoft.com/office/drawing/2014/main" id="{F45E0B27-AC37-C82A-B5D4-91AE8E979F7D}"/>
                </a:ext>
              </a:extLst>
            </p:cNvPr>
            <p:cNvSpPr>
              <a:spLocks/>
            </p:cNvSpPr>
            <p:nvPr/>
          </p:nvSpPr>
          <p:spPr bwMode="hidden">
            <a:xfrm rot="1582915">
              <a:off x="4388" y="1157"/>
              <a:ext cx="301" cy="154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067" name="Freeform 12">
              <a:extLst>
                <a:ext uri="{FF2B5EF4-FFF2-40B4-BE49-F238E27FC236}">
                  <a16:creationId xmlns:a16="http://schemas.microsoft.com/office/drawing/2014/main" id="{42419BBD-FE42-BB5D-4642-E108296644C2}"/>
                </a:ext>
              </a:extLst>
            </p:cNvPr>
            <p:cNvSpPr>
              <a:spLocks/>
            </p:cNvSpPr>
            <p:nvPr/>
          </p:nvSpPr>
          <p:spPr bwMode="hidden">
            <a:xfrm rot="1080363">
              <a:off x="3897" y="903"/>
              <a:ext cx="542" cy="10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068" name="Freeform 13">
              <a:extLst>
                <a:ext uri="{FF2B5EF4-FFF2-40B4-BE49-F238E27FC236}">
                  <a16:creationId xmlns:a16="http://schemas.microsoft.com/office/drawing/2014/main" id="{745CD947-16B4-86F5-8D29-13CB179E5848}"/>
                </a:ext>
              </a:extLst>
            </p:cNvPr>
            <p:cNvSpPr>
              <a:spLocks/>
            </p:cNvSpPr>
            <p:nvPr/>
          </p:nvSpPr>
          <p:spPr bwMode="hidden">
            <a:xfrm rot="1080363">
              <a:off x="4405" y="1033"/>
              <a:ext cx="291" cy="17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069" name="Freeform 14">
              <a:extLst>
                <a:ext uri="{FF2B5EF4-FFF2-40B4-BE49-F238E27FC236}">
                  <a16:creationId xmlns:a16="http://schemas.microsoft.com/office/drawing/2014/main" id="{97BD6C83-984B-EE0D-7F7D-C0C350CD589D}"/>
                </a:ext>
              </a:extLst>
            </p:cNvPr>
            <p:cNvSpPr>
              <a:spLocks/>
            </p:cNvSpPr>
            <p:nvPr/>
          </p:nvSpPr>
          <p:spPr bwMode="hidden">
            <a:xfrm rot="463793">
              <a:off x="3908" y="832"/>
              <a:ext cx="499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070" name="Freeform 15">
              <a:extLst>
                <a:ext uri="{FF2B5EF4-FFF2-40B4-BE49-F238E27FC236}">
                  <a16:creationId xmlns:a16="http://schemas.microsoft.com/office/drawing/2014/main" id="{920925BD-C68F-ABC4-4E8B-85509A263BF5}"/>
                </a:ext>
              </a:extLst>
            </p:cNvPr>
            <p:cNvSpPr>
              <a:spLocks/>
            </p:cNvSpPr>
            <p:nvPr/>
          </p:nvSpPr>
          <p:spPr bwMode="hidden">
            <a:xfrm rot="463793">
              <a:off x="4397" y="886"/>
              <a:ext cx="268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071" name="Freeform 16">
              <a:extLst>
                <a:ext uri="{FF2B5EF4-FFF2-40B4-BE49-F238E27FC236}">
                  <a16:creationId xmlns:a16="http://schemas.microsoft.com/office/drawing/2014/main" id="{82BB5727-E764-F9C5-2F47-A85E599BA428}"/>
                </a:ext>
              </a:extLst>
            </p:cNvPr>
            <p:cNvSpPr>
              <a:spLocks/>
            </p:cNvSpPr>
            <p:nvPr/>
          </p:nvSpPr>
          <p:spPr bwMode="hidden">
            <a:xfrm rot="-84182">
              <a:off x="3916" y="791"/>
              <a:ext cx="454" cy="7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072" name="Freeform 17">
              <a:extLst>
                <a:ext uri="{FF2B5EF4-FFF2-40B4-BE49-F238E27FC236}">
                  <a16:creationId xmlns:a16="http://schemas.microsoft.com/office/drawing/2014/main" id="{1DDA1CD0-5A64-3D38-33EA-998AED7E63B3}"/>
                </a:ext>
              </a:extLst>
            </p:cNvPr>
            <p:cNvSpPr>
              <a:spLocks/>
            </p:cNvSpPr>
            <p:nvPr/>
          </p:nvSpPr>
          <p:spPr bwMode="hidden">
            <a:xfrm rot="-84182">
              <a:off x="4367" y="785"/>
              <a:ext cx="244" cy="111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073" name="Freeform 18">
              <a:extLst>
                <a:ext uri="{FF2B5EF4-FFF2-40B4-BE49-F238E27FC236}">
                  <a16:creationId xmlns:a16="http://schemas.microsoft.com/office/drawing/2014/main" id="{21DF13AE-742B-FEFA-794E-7F538BF70F37}"/>
                </a:ext>
              </a:extLst>
            </p:cNvPr>
            <p:cNvSpPr>
              <a:spLocks/>
            </p:cNvSpPr>
            <p:nvPr/>
          </p:nvSpPr>
          <p:spPr bwMode="hidden">
            <a:xfrm rot="-802576">
              <a:off x="3901" y="740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074" name="Freeform 19">
              <a:extLst>
                <a:ext uri="{FF2B5EF4-FFF2-40B4-BE49-F238E27FC236}">
                  <a16:creationId xmlns:a16="http://schemas.microsoft.com/office/drawing/2014/main" id="{861B7CEC-C221-1B9F-D20F-880960B13D72}"/>
                </a:ext>
              </a:extLst>
            </p:cNvPr>
            <p:cNvSpPr>
              <a:spLocks/>
            </p:cNvSpPr>
            <p:nvPr/>
          </p:nvSpPr>
          <p:spPr bwMode="hidden">
            <a:xfrm rot="-802576">
              <a:off x="4295" y="672"/>
              <a:ext cx="214" cy="10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075" name="Freeform 20">
              <a:extLst>
                <a:ext uri="{FF2B5EF4-FFF2-40B4-BE49-F238E27FC236}">
                  <a16:creationId xmlns:a16="http://schemas.microsoft.com/office/drawing/2014/main" id="{F07161B6-9422-46BF-44EF-ECBF516606DD}"/>
                </a:ext>
              </a:extLst>
            </p:cNvPr>
            <p:cNvSpPr>
              <a:spLocks/>
            </p:cNvSpPr>
            <p:nvPr/>
          </p:nvSpPr>
          <p:spPr bwMode="hidden">
            <a:xfrm rot="18888116" flipH="1">
              <a:off x="3235" y="1137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076" name="Freeform 21">
              <a:extLst>
                <a:ext uri="{FF2B5EF4-FFF2-40B4-BE49-F238E27FC236}">
                  <a16:creationId xmlns:a16="http://schemas.microsoft.com/office/drawing/2014/main" id="{07122156-C044-2419-D8C5-0CDA63B8B135}"/>
                </a:ext>
              </a:extLst>
            </p:cNvPr>
            <p:cNvSpPr>
              <a:spLocks/>
            </p:cNvSpPr>
            <p:nvPr/>
          </p:nvSpPr>
          <p:spPr bwMode="hidden">
            <a:xfrm rot="18888116" flipH="1">
              <a:off x="3087" y="1433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077" name="Freeform 22">
              <a:extLst>
                <a:ext uri="{FF2B5EF4-FFF2-40B4-BE49-F238E27FC236}">
                  <a16:creationId xmlns:a16="http://schemas.microsoft.com/office/drawing/2014/main" id="{C7DA8B8A-489C-0FAA-1CF8-DF41D9732280}"/>
                </a:ext>
              </a:extLst>
            </p:cNvPr>
            <p:cNvSpPr>
              <a:spLocks/>
            </p:cNvSpPr>
            <p:nvPr/>
          </p:nvSpPr>
          <p:spPr bwMode="hidden">
            <a:xfrm rot="19495919" flipH="1">
              <a:off x="3160" y="1085"/>
              <a:ext cx="586" cy="112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078" name="Freeform 23">
              <a:extLst>
                <a:ext uri="{FF2B5EF4-FFF2-40B4-BE49-F238E27FC236}">
                  <a16:creationId xmlns:a16="http://schemas.microsoft.com/office/drawing/2014/main" id="{BC25199E-1D69-A9E7-ED0C-65FB0CDBD882}"/>
                </a:ext>
              </a:extLst>
            </p:cNvPr>
            <p:cNvSpPr>
              <a:spLocks/>
            </p:cNvSpPr>
            <p:nvPr/>
          </p:nvSpPr>
          <p:spPr bwMode="hidden">
            <a:xfrm rot="19495919" flipH="1">
              <a:off x="2950" y="1339"/>
              <a:ext cx="315" cy="17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079" name="Freeform 24">
              <a:extLst>
                <a:ext uri="{FF2B5EF4-FFF2-40B4-BE49-F238E27FC236}">
                  <a16:creationId xmlns:a16="http://schemas.microsoft.com/office/drawing/2014/main" id="{000A2EB1-DDAB-E48E-CDBE-3C466849082A}"/>
                </a:ext>
              </a:extLst>
            </p:cNvPr>
            <p:cNvSpPr>
              <a:spLocks/>
            </p:cNvSpPr>
            <p:nvPr/>
          </p:nvSpPr>
          <p:spPr bwMode="hidden">
            <a:xfrm rot="20017085" flipH="1">
              <a:off x="3175" y="1025"/>
              <a:ext cx="561" cy="9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080" name="Freeform 25">
              <a:extLst>
                <a:ext uri="{FF2B5EF4-FFF2-40B4-BE49-F238E27FC236}">
                  <a16:creationId xmlns:a16="http://schemas.microsoft.com/office/drawing/2014/main" id="{8B21F3ED-B4D3-C9BE-83FB-EDDFF1AF633F}"/>
                </a:ext>
              </a:extLst>
            </p:cNvPr>
            <p:cNvSpPr>
              <a:spLocks/>
            </p:cNvSpPr>
            <p:nvPr/>
          </p:nvSpPr>
          <p:spPr bwMode="hidden">
            <a:xfrm rot="20017085" flipH="1">
              <a:off x="2935" y="1215"/>
              <a:ext cx="301" cy="15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081" name="Freeform 26">
              <a:extLst>
                <a:ext uri="{FF2B5EF4-FFF2-40B4-BE49-F238E27FC236}">
                  <a16:creationId xmlns:a16="http://schemas.microsoft.com/office/drawing/2014/main" id="{3DFD4D10-876C-7668-798B-5289F971AE81}"/>
                </a:ext>
              </a:extLst>
            </p:cNvPr>
            <p:cNvSpPr>
              <a:spLocks/>
            </p:cNvSpPr>
            <p:nvPr/>
          </p:nvSpPr>
          <p:spPr bwMode="hidden">
            <a:xfrm rot="20519637" flipH="1">
              <a:off x="3185" y="961"/>
              <a:ext cx="542" cy="10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082" name="Freeform 27">
              <a:extLst>
                <a:ext uri="{FF2B5EF4-FFF2-40B4-BE49-F238E27FC236}">
                  <a16:creationId xmlns:a16="http://schemas.microsoft.com/office/drawing/2014/main" id="{A885B502-90F5-262E-8B79-B41ECD82EC26}"/>
                </a:ext>
              </a:extLst>
            </p:cNvPr>
            <p:cNvSpPr>
              <a:spLocks/>
            </p:cNvSpPr>
            <p:nvPr/>
          </p:nvSpPr>
          <p:spPr bwMode="hidden">
            <a:xfrm rot="20519637" flipH="1">
              <a:off x="2928" y="1090"/>
              <a:ext cx="291" cy="17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083" name="Freeform 28">
              <a:extLst>
                <a:ext uri="{FF2B5EF4-FFF2-40B4-BE49-F238E27FC236}">
                  <a16:creationId xmlns:a16="http://schemas.microsoft.com/office/drawing/2014/main" id="{A5A0F24C-4246-3E9B-258B-5DC0CF109BE6}"/>
                </a:ext>
              </a:extLst>
            </p:cNvPr>
            <p:cNvSpPr>
              <a:spLocks/>
            </p:cNvSpPr>
            <p:nvPr/>
          </p:nvSpPr>
          <p:spPr bwMode="hidden">
            <a:xfrm rot="21136207" flipH="1">
              <a:off x="3217" y="889"/>
              <a:ext cx="499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084" name="Freeform 29">
              <a:extLst>
                <a:ext uri="{FF2B5EF4-FFF2-40B4-BE49-F238E27FC236}">
                  <a16:creationId xmlns:a16="http://schemas.microsoft.com/office/drawing/2014/main" id="{2C648B60-FE9A-B62B-7E97-7026C62C762D}"/>
                </a:ext>
              </a:extLst>
            </p:cNvPr>
            <p:cNvSpPr>
              <a:spLocks/>
            </p:cNvSpPr>
            <p:nvPr/>
          </p:nvSpPr>
          <p:spPr bwMode="hidden">
            <a:xfrm rot="21136207" flipH="1">
              <a:off x="2959" y="943"/>
              <a:ext cx="268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085" name="Freeform 30">
              <a:extLst>
                <a:ext uri="{FF2B5EF4-FFF2-40B4-BE49-F238E27FC236}">
                  <a16:creationId xmlns:a16="http://schemas.microsoft.com/office/drawing/2014/main" id="{FB0B054F-C4B1-9535-6BD2-79C0B8C979F8}"/>
                </a:ext>
              </a:extLst>
            </p:cNvPr>
            <p:cNvSpPr>
              <a:spLocks/>
            </p:cNvSpPr>
            <p:nvPr/>
          </p:nvSpPr>
          <p:spPr bwMode="hidden">
            <a:xfrm rot="84182" flipH="1">
              <a:off x="3254" y="848"/>
              <a:ext cx="454" cy="7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086" name="Freeform 31">
              <a:extLst>
                <a:ext uri="{FF2B5EF4-FFF2-40B4-BE49-F238E27FC236}">
                  <a16:creationId xmlns:a16="http://schemas.microsoft.com/office/drawing/2014/main" id="{4DE2AC61-28F8-CE89-886C-167354CE0AE1}"/>
                </a:ext>
              </a:extLst>
            </p:cNvPr>
            <p:cNvSpPr>
              <a:spLocks/>
            </p:cNvSpPr>
            <p:nvPr/>
          </p:nvSpPr>
          <p:spPr bwMode="hidden">
            <a:xfrm rot="84182" flipH="1">
              <a:off x="3013" y="842"/>
              <a:ext cx="244" cy="111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087" name="Freeform 32">
              <a:extLst>
                <a:ext uri="{FF2B5EF4-FFF2-40B4-BE49-F238E27FC236}">
                  <a16:creationId xmlns:a16="http://schemas.microsoft.com/office/drawing/2014/main" id="{980FF5A4-612A-17DA-4BF2-2E93033F5499}"/>
                </a:ext>
              </a:extLst>
            </p:cNvPr>
            <p:cNvSpPr>
              <a:spLocks/>
            </p:cNvSpPr>
            <p:nvPr/>
          </p:nvSpPr>
          <p:spPr bwMode="hidden">
            <a:xfrm rot="802576" flipH="1">
              <a:off x="3324" y="797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088" name="Freeform 33">
              <a:extLst>
                <a:ext uri="{FF2B5EF4-FFF2-40B4-BE49-F238E27FC236}">
                  <a16:creationId xmlns:a16="http://schemas.microsoft.com/office/drawing/2014/main" id="{43B5E815-5E5F-685E-A67D-763BAA999173}"/>
                </a:ext>
              </a:extLst>
            </p:cNvPr>
            <p:cNvSpPr>
              <a:spLocks/>
            </p:cNvSpPr>
            <p:nvPr/>
          </p:nvSpPr>
          <p:spPr bwMode="hidden">
            <a:xfrm rot="802576" flipH="1">
              <a:off x="3115" y="729"/>
              <a:ext cx="214" cy="10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089" name="Freeform 34">
              <a:extLst>
                <a:ext uri="{FF2B5EF4-FFF2-40B4-BE49-F238E27FC236}">
                  <a16:creationId xmlns:a16="http://schemas.microsoft.com/office/drawing/2014/main" id="{989DFF18-E763-7F75-C3D1-CCAFE6580478}"/>
                </a:ext>
              </a:extLst>
            </p:cNvPr>
            <p:cNvSpPr>
              <a:spLocks/>
            </p:cNvSpPr>
            <p:nvPr/>
          </p:nvSpPr>
          <p:spPr bwMode="hidden">
            <a:xfrm rot="1277471" flipH="1">
              <a:off x="3350" y="775"/>
              <a:ext cx="399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090" name="Freeform 35">
              <a:extLst>
                <a:ext uri="{FF2B5EF4-FFF2-40B4-BE49-F238E27FC236}">
                  <a16:creationId xmlns:a16="http://schemas.microsoft.com/office/drawing/2014/main" id="{4C4EA45B-B2F1-A21F-17BD-0E2B40144E46}"/>
                </a:ext>
              </a:extLst>
            </p:cNvPr>
            <p:cNvSpPr>
              <a:spLocks/>
            </p:cNvSpPr>
            <p:nvPr/>
          </p:nvSpPr>
          <p:spPr bwMode="hidden">
            <a:xfrm rot="1277471" flipH="1">
              <a:off x="3151" y="665"/>
              <a:ext cx="214" cy="11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091" name="Freeform 36">
              <a:extLst>
                <a:ext uri="{FF2B5EF4-FFF2-40B4-BE49-F238E27FC236}">
                  <a16:creationId xmlns:a16="http://schemas.microsoft.com/office/drawing/2014/main" id="{ED9E57C4-7EBA-4FE3-7436-33F707C5616F}"/>
                </a:ext>
              </a:extLst>
            </p:cNvPr>
            <p:cNvSpPr>
              <a:spLocks/>
            </p:cNvSpPr>
            <p:nvPr/>
          </p:nvSpPr>
          <p:spPr bwMode="hidden">
            <a:xfrm rot="2028410" flipH="1">
              <a:off x="3394" y="745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092" name="Freeform 37">
              <a:extLst>
                <a:ext uri="{FF2B5EF4-FFF2-40B4-BE49-F238E27FC236}">
                  <a16:creationId xmlns:a16="http://schemas.microsoft.com/office/drawing/2014/main" id="{062D8A45-DB17-1CB6-1126-E425E35FE1E6}"/>
                </a:ext>
              </a:extLst>
            </p:cNvPr>
            <p:cNvSpPr>
              <a:spLocks/>
            </p:cNvSpPr>
            <p:nvPr/>
          </p:nvSpPr>
          <p:spPr bwMode="hidden">
            <a:xfrm rot="2028410" flipH="1">
              <a:off x="3222" y="574"/>
              <a:ext cx="21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093" name="Freeform 38">
              <a:extLst>
                <a:ext uri="{FF2B5EF4-FFF2-40B4-BE49-F238E27FC236}">
                  <a16:creationId xmlns:a16="http://schemas.microsoft.com/office/drawing/2014/main" id="{58EAA66E-154E-5142-07CC-36569BF9B0AB}"/>
                </a:ext>
              </a:extLst>
            </p:cNvPr>
            <p:cNvSpPr>
              <a:spLocks/>
            </p:cNvSpPr>
            <p:nvPr/>
          </p:nvSpPr>
          <p:spPr bwMode="hidden">
            <a:xfrm rot="2664424" flipH="1">
              <a:off x="3433" y="700"/>
              <a:ext cx="404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094" name="Freeform 39">
              <a:extLst>
                <a:ext uri="{FF2B5EF4-FFF2-40B4-BE49-F238E27FC236}">
                  <a16:creationId xmlns:a16="http://schemas.microsoft.com/office/drawing/2014/main" id="{DDA78647-332A-2FE9-12DC-A35C6F86A613}"/>
                </a:ext>
              </a:extLst>
            </p:cNvPr>
            <p:cNvSpPr>
              <a:spLocks/>
            </p:cNvSpPr>
            <p:nvPr/>
          </p:nvSpPr>
          <p:spPr bwMode="hidden">
            <a:xfrm rot="2664424" flipH="1">
              <a:off x="3290" y="481"/>
              <a:ext cx="217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095" name="Freeform 40">
              <a:extLst>
                <a:ext uri="{FF2B5EF4-FFF2-40B4-BE49-F238E27FC236}">
                  <a16:creationId xmlns:a16="http://schemas.microsoft.com/office/drawing/2014/main" id="{C1736C43-9A68-D76A-1325-D7623D900582}"/>
                </a:ext>
              </a:extLst>
            </p:cNvPr>
            <p:cNvSpPr>
              <a:spLocks/>
            </p:cNvSpPr>
            <p:nvPr/>
          </p:nvSpPr>
          <p:spPr bwMode="hidden">
            <a:xfrm rot="3473776" flipH="1">
              <a:off x="3518" y="685"/>
              <a:ext cx="356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096" name="Freeform 41">
              <a:extLst>
                <a:ext uri="{FF2B5EF4-FFF2-40B4-BE49-F238E27FC236}">
                  <a16:creationId xmlns:a16="http://schemas.microsoft.com/office/drawing/2014/main" id="{2F8BEDA8-5DEB-A59D-6587-848DD435B1F9}"/>
                </a:ext>
              </a:extLst>
            </p:cNvPr>
            <p:cNvSpPr>
              <a:spLocks/>
            </p:cNvSpPr>
            <p:nvPr/>
          </p:nvSpPr>
          <p:spPr bwMode="hidden">
            <a:xfrm rot="3473776" flipH="1">
              <a:off x="3438" y="450"/>
              <a:ext cx="191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097" name="Freeform 42">
              <a:extLst>
                <a:ext uri="{FF2B5EF4-FFF2-40B4-BE49-F238E27FC236}">
                  <a16:creationId xmlns:a16="http://schemas.microsoft.com/office/drawing/2014/main" id="{A00EB198-E248-8C46-A0C3-8294674E9AA6}"/>
                </a:ext>
              </a:extLst>
            </p:cNvPr>
            <p:cNvSpPr>
              <a:spLocks/>
            </p:cNvSpPr>
            <p:nvPr/>
          </p:nvSpPr>
          <p:spPr bwMode="hidden">
            <a:xfrm rot="4126480" flipH="1">
              <a:off x="3577" y="673"/>
              <a:ext cx="342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098" name="Freeform 43">
              <a:extLst>
                <a:ext uri="{FF2B5EF4-FFF2-40B4-BE49-F238E27FC236}">
                  <a16:creationId xmlns:a16="http://schemas.microsoft.com/office/drawing/2014/main" id="{B6E550BA-F9F3-7382-C551-0199E023E977}"/>
                </a:ext>
              </a:extLst>
            </p:cNvPr>
            <p:cNvSpPr>
              <a:spLocks/>
            </p:cNvSpPr>
            <p:nvPr/>
          </p:nvSpPr>
          <p:spPr bwMode="hidden">
            <a:xfrm rot="4126480" flipH="1">
              <a:off x="3541" y="421"/>
              <a:ext cx="18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099" name="Freeform 44">
              <a:extLst>
                <a:ext uri="{FF2B5EF4-FFF2-40B4-BE49-F238E27FC236}">
                  <a16:creationId xmlns:a16="http://schemas.microsoft.com/office/drawing/2014/main" id="{DAFEE7F1-662B-ECCD-4BA0-9EBA24AAE0A3}"/>
                </a:ext>
              </a:extLst>
            </p:cNvPr>
            <p:cNvSpPr>
              <a:spLocks/>
            </p:cNvSpPr>
            <p:nvPr/>
          </p:nvSpPr>
          <p:spPr bwMode="hidden">
            <a:xfrm rot="-1325434">
              <a:off x="3864" y="705"/>
              <a:ext cx="398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100" name="Freeform 45">
              <a:extLst>
                <a:ext uri="{FF2B5EF4-FFF2-40B4-BE49-F238E27FC236}">
                  <a16:creationId xmlns:a16="http://schemas.microsoft.com/office/drawing/2014/main" id="{1DFAF776-2DE9-8EAD-EA99-1BF161878618}"/>
                </a:ext>
              </a:extLst>
            </p:cNvPr>
            <p:cNvSpPr>
              <a:spLocks/>
            </p:cNvSpPr>
            <p:nvPr/>
          </p:nvSpPr>
          <p:spPr bwMode="hidden">
            <a:xfrm rot="-1325434">
              <a:off x="4246" y="592"/>
              <a:ext cx="21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101" name="Freeform 46">
              <a:extLst>
                <a:ext uri="{FF2B5EF4-FFF2-40B4-BE49-F238E27FC236}">
                  <a16:creationId xmlns:a16="http://schemas.microsoft.com/office/drawing/2014/main" id="{D26D2121-63FD-7A95-9811-606625181CDC}"/>
                </a:ext>
              </a:extLst>
            </p:cNvPr>
            <p:cNvSpPr>
              <a:spLocks/>
            </p:cNvSpPr>
            <p:nvPr/>
          </p:nvSpPr>
          <p:spPr bwMode="hidden">
            <a:xfrm rot="-1921064">
              <a:off x="3819" y="681"/>
              <a:ext cx="399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102" name="Freeform 47">
              <a:extLst>
                <a:ext uri="{FF2B5EF4-FFF2-40B4-BE49-F238E27FC236}">
                  <a16:creationId xmlns:a16="http://schemas.microsoft.com/office/drawing/2014/main" id="{E994AA2E-8F3E-1A24-AE28-71F80B096E2A}"/>
                </a:ext>
              </a:extLst>
            </p:cNvPr>
            <p:cNvSpPr>
              <a:spLocks/>
            </p:cNvSpPr>
            <p:nvPr/>
          </p:nvSpPr>
          <p:spPr bwMode="hidden">
            <a:xfrm rot="-1921064">
              <a:off x="4181" y="518"/>
              <a:ext cx="214" cy="11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103" name="Freeform 48">
              <a:extLst>
                <a:ext uri="{FF2B5EF4-FFF2-40B4-BE49-F238E27FC236}">
                  <a16:creationId xmlns:a16="http://schemas.microsoft.com/office/drawing/2014/main" id="{D3F52B0A-1442-B171-424D-F5FF071911BB}"/>
                </a:ext>
              </a:extLst>
            </p:cNvPr>
            <p:cNvSpPr>
              <a:spLocks/>
            </p:cNvSpPr>
            <p:nvPr/>
          </p:nvSpPr>
          <p:spPr bwMode="hidden">
            <a:xfrm rot="4578755" flipH="1">
              <a:off x="3632" y="690"/>
              <a:ext cx="332" cy="4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104" name="Freeform 49">
              <a:extLst>
                <a:ext uri="{FF2B5EF4-FFF2-40B4-BE49-F238E27FC236}">
                  <a16:creationId xmlns:a16="http://schemas.microsoft.com/office/drawing/2014/main" id="{A5EC7FB7-2B59-CFE4-714F-1030D978BB9B}"/>
                </a:ext>
              </a:extLst>
            </p:cNvPr>
            <p:cNvSpPr>
              <a:spLocks/>
            </p:cNvSpPr>
            <p:nvPr/>
          </p:nvSpPr>
          <p:spPr bwMode="hidden">
            <a:xfrm rot="4578755" flipH="1">
              <a:off x="3639" y="447"/>
              <a:ext cx="178" cy="7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105" name="Freeform 50">
              <a:extLst>
                <a:ext uri="{FF2B5EF4-FFF2-40B4-BE49-F238E27FC236}">
                  <a16:creationId xmlns:a16="http://schemas.microsoft.com/office/drawing/2014/main" id="{1DF69305-CBEA-50FC-8E39-464564D66153}"/>
                </a:ext>
              </a:extLst>
            </p:cNvPr>
            <p:cNvSpPr>
              <a:spLocks/>
            </p:cNvSpPr>
            <p:nvPr/>
          </p:nvSpPr>
          <p:spPr bwMode="hidden">
            <a:xfrm rot="-3857755">
              <a:off x="3715" y="678"/>
              <a:ext cx="343" cy="6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106" name="Freeform 51">
              <a:extLst>
                <a:ext uri="{FF2B5EF4-FFF2-40B4-BE49-F238E27FC236}">
                  <a16:creationId xmlns:a16="http://schemas.microsoft.com/office/drawing/2014/main" id="{E0C81A94-88DA-C248-2B85-E56571545055}"/>
                </a:ext>
              </a:extLst>
            </p:cNvPr>
            <p:cNvSpPr>
              <a:spLocks/>
            </p:cNvSpPr>
            <p:nvPr/>
          </p:nvSpPr>
          <p:spPr bwMode="hidden">
            <a:xfrm rot="-3857755">
              <a:off x="3926" y="433"/>
              <a:ext cx="184" cy="9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107" name="Freeform 52">
              <a:extLst>
                <a:ext uri="{FF2B5EF4-FFF2-40B4-BE49-F238E27FC236}">
                  <a16:creationId xmlns:a16="http://schemas.microsoft.com/office/drawing/2014/main" id="{EA129419-4B53-5A5E-F949-70F44325138B}"/>
                </a:ext>
              </a:extLst>
            </p:cNvPr>
            <p:cNvSpPr>
              <a:spLocks/>
            </p:cNvSpPr>
            <p:nvPr/>
          </p:nvSpPr>
          <p:spPr bwMode="hidden">
            <a:xfrm rot="-2777260">
              <a:off x="3758" y="671"/>
              <a:ext cx="373" cy="8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108" name="Freeform 53">
              <a:extLst>
                <a:ext uri="{FF2B5EF4-FFF2-40B4-BE49-F238E27FC236}">
                  <a16:creationId xmlns:a16="http://schemas.microsoft.com/office/drawing/2014/main" id="{EDDC1630-EC34-D1B3-2EE5-829453E7C009}"/>
                </a:ext>
              </a:extLst>
            </p:cNvPr>
            <p:cNvSpPr>
              <a:spLocks/>
            </p:cNvSpPr>
            <p:nvPr/>
          </p:nvSpPr>
          <p:spPr bwMode="hidden">
            <a:xfrm rot="-2777260">
              <a:off x="4061" y="460"/>
              <a:ext cx="200" cy="13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109" name="Freeform 54">
              <a:extLst>
                <a:ext uri="{FF2B5EF4-FFF2-40B4-BE49-F238E27FC236}">
                  <a16:creationId xmlns:a16="http://schemas.microsoft.com/office/drawing/2014/main" id="{385257DA-AF94-89A9-599F-2EDF1B48964A}"/>
                </a:ext>
              </a:extLst>
            </p:cNvPr>
            <p:cNvSpPr>
              <a:spLocks/>
            </p:cNvSpPr>
            <p:nvPr/>
          </p:nvSpPr>
          <p:spPr bwMode="hidden">
            <a:xfrm rot="-4903748">
              <a:off x="3695" y="685"/>
              <a:ext cx="308" cy="2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110" name="Freeform 55">
              <a:extLst>
                <a:ext uri="{FF2B5EF4-FFF2-40B4-BE49-F238E27FC236}">
                  <a16:creationId xmlns:a16="http://schemas.microsoft.com/office/drawing/2014/main" id="{E3DB581B-B35E-A9D5-7D18-F9139EE4A838}"/>
                </a:ext>
              </a:extLst>
            </p:cNvPr>
            <p:cNvSpPr>
              <a:spLocks/>
            </p:cNvSpPr>
            <p:nvPr/>
          </p:nvSpPr>
          <p:spPr bwMode="hidden">
            <a:xfrm rot="-4903748">
              <a:off x="3809" y="447"/>
              <a:ext cx="165" cy="4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111" name="Freeform 56">
              <a:extLst>
                <a:ext uri="{FF2B5EF4-FFF2-40B4-BE49-F238E27FC236}">
                  <a16:creationId xmlns:a16="http://schemas.microsoft.com/office/drawing/2014/main" id="{81690E3F-079B-A4CE-6FA3-B481A4859FA5}"/>
                </a:ext>
              </a:extLst>
            </p:cNvPr>
            <p:cNvSpPr>
              <a:spLocks/>
            </p:cNvSpPr>
            <p:nvPr/>
          </p:nvSpPr>
          <p:spPr bwMode="hidden">
            <a:xfrm rot="18335692" flipH="1">
              <a:off x="3278" y="1175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112" name="Freeform 57">
              <a:extLst>
                <a:ext uri="{FF2B5EF4-FFF2-40B4-BE49-F238E27FC236}">
                  <a16:creationId xmlns:a16="http://schemas.microsoft.com/office/drawing/2014/main" id="{F950540F-3ADF-7937-F653-907C9525C929}"/>
                </a:ext>
              </a:extLst>
            </p:cNvPr>
            <p:cNvSpPr>
              <a:spLocks/>
            </p:cNvSpPr>
            <p:nvPr/>
          </p:nvSpPr>
          <p:spPr bwMode="hidden">
            <a:xfrm rot="18335692" flipH="1">
              <a:off x="3186" y="1510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113" name="Freeform 58">
              <a:extLst>
                <a:ext uri="{FF2B5EF4-FFF2-40B4-BE49-F238E27FC236}">
                  <a16:creationId xmlns:a16="http://schemas.microsoft.com/office/drawing/2014/main" id="{564CE33B-9899-C9B8-0E5D-51F62B40A493}"/>
                </a:ext>
              </a:extLst>
            </p:cNvPr>
            <p:cNvSpPr>
              <a:spLocks/>
            </p:cNvSpPr>
            <p:nvPr/>
          </p:nvSpPr>
          <p:spPr bwMode="hidden">
            <a:xfrm rot="17542885" flipH="1">
              <a:off x="3362" y="1208"/>
              <a:ext cx="515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114" name="Freeform 59">
              <a:extLst>
                <a:ext uri="{FF2B5EF4-FFF2-40B4-BE49-F238E27FC236}">
                  <a16:creationId xmlns:a16="http://schemas.microsoft.com/office/drawing/2014/main" id="{E3398CB0-FC0A-27F5-191A-8A7A1AA6238F}"/>
                </a:ext>
              </a:extLst>
            </p:cNvPr>
            <p:cNvSpPr>
              <a:spLocks/>
            </p:cNvSpPr>
            <p:nvPr/>
          </p:nvSpPr>
          <p:spPr bwMode="hidden">
            <a:xfrm rot="17542885" flipH="1">
              <a:off x="3364" y="1550"/>
              <a:ext cx="276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115" name="Freeform 60">
              <a:extLst>
                <a:ext uri="{FF2B5EF4-FFF2-40B4-BE49-F238E27FC236}">
                  <a16:creationId xmlns:a16="http://schemas.microsoft.com/office/drawing/2014/main" id="{EE6341A4-47A8-0B3B-1080-F681536CC5DA}"/>
                </a:ext>
              </a:extLst>
            </p:cNvPr>
            <p:cNvSpPr>
              <a:spLocks/>
            </p:cNvSpPr>
            <p:nvPr/>
          </p:nvSpPr>
          <p:spPr bwMode="hidden">
            <a:xfrm rot="16870650" flipH="1">
              <a:off x="3452" y="1220"/>
              <a:ext cx="495" cy="9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116" name="Freeform 61">
              <a:extLst>
                <a:ext uri="{FF2B5EF4-FFF2-40B4-BE49-F238E27FC236}">
                  <a16:creationId xmlns:a16="http://schemas.microsoft.com/office/drawing/2014/main" id="{581996CE-31DA-86F6-AA78-051AE1235293}"/>
                </a:ext>
              </a:extLst>
            </p:cNvPr>
            <p:cNvSpPr>
              <a:spLocks/>
            </p:cNvSpPr>
            <p:nvPr/>
          </p:nvSpPr>
          <p:spPr bwMode="hidden">
            <a:xfrm rot="16870650" flipH="1">
              <a:off x="3525" y="1567"/>
              <a:ext cx="265" cy="142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117" name="Freeform 62">
              <a:extLst>
                <a:ext uri="{FF2B5EF4-FFF2-40B4-BE49-F238E27FC236}">
                  <a16:creationId xmlns:a16="http://schemas.microsoft.com/office/drawing/2014/main" id="{6878479B-3027-673C-E5B7-68BEA7813DF9}"/>
                </a:ext>
              </a:extLst>
            </p:cNvPr>
            <p:cNvSpPr>
              <a:spLocks/>
            </p:cNvSpPr>
            <p:nvPr/>
          </p:nvSpPr>
          <p:spPr bwMode="hidden">
            <a:xfrm rot="3144576">
              <a:off x="3801" y="1158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118" name="Freeform 63">
              <a:extLst>
                <a:ext uri="{FF2B5EF4-FFF2-40B4-BE49-F238E27FC236}">
                  <a16:creationId xmlns:a16="http://schemas.microsoft.com/office/drawing/2014/main" id="{E156FD5C-BE34-D042-C2A3-5C7FCB69DAC9}"/>
                </a:ext>
              </a:extLst>
            </p:cNvPr>
            <p:cNvSpPr>
              <a:spLocks/>
            </p:cNvSpPr>
            <p:nvPr/>
          </p:nvSpPr>
          <p:spPr bwMode="hidden">
            <a:xfrm rot="3144576">
              <a:off x="4165" y="1485"/>
              <a:ext cx="299" cy="15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119" name="Freeform 64">
              <a:extLst>
                <a:ext uri="{FF2B5EF4-FFF2-40B4-BE49-F238E27FC236}">
                  <a16:creationId xmlns:a16="http://schemas.microsoft.com/office/drawing/2014/main" id="{5E815676-A36E-4C4D-0ABA-C24392DB9C50}"/>
                </a:ext>
              </a:extLst>
            </p:cNvPr>
            <p:cNvSpPr>
              <a:spLocks/>
            </p:cNvSpPr>
            <p:nvPr/>
          </p:nvSpPr>
          <p:spPr bwMode="hidden">
            <a:xfrm rot="3745735">
              <a:off x="3762" y="1196"/>
              <a:ext cx="533" cy="9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120" name="Freeform 65">
              <a:extLst>
                <a:ext uri="{FF2B5EF4-FFF2-40B4-BE49-F238E27FC236}">
                  <a16:creationId xmlns:a16="http://schemas.microsoft.com/office/drawing/2014/main" id="{048C67C5-B8FB-C9A1-BA1A-3CE62E4348FA}"/>
                </a:ext>
              </a:extLst>
            </p:cNvPr>
            <p:cNvSpPr>
              <a:spLocks/>
            </p:cNvSpPr>
            <p:nvPr/>
          </p:nvSpPr>
          <p:spPr bwMode="hidden">
            <a:xfrm rot="3745735">
              <a:off x="4047" y="1543"/>
              <a:ext cx="286" cy="152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121" name="Freeform 66">
              <a:extLst>
                <a:ext uri="{FF2B5EF4-FFF2-40B4-BE49-F238E27FC236}">
                  <a16:creationId xmlns:a16="http://schemas.microsoft.com/office/drawing/2014/main" id="{CCF512D9-87BA-2593-9839-A6AEB0765418}"/>
                </a:ext>
              </a:extLst>
            </p:cNvPr>
            <p:cNvSpPr>
              <a:spLocks/>
            </p:cNvSpPr>
            <p:nvPr/>
          </p:nvSpPr>
          <p:spPr bwMode="hidden">
            <a:xfrm rot="4286818">
              <a:off x="3705" y="1235"/>
              <a:ext cx="517" cy="7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122" name="Freeform 67">
              <a:extLst>
                <a:ext uri="{FF2B5EF4-FFF2-40B4-BE49-F238E27FC236}">
                  <a16:creationId xmlns:a16="http://schemas.microsoft.com/office/drawing/2014/main" id="{7F8BC4FB-07CF-DA09-D9B7-EA20A5F72D01}"/>
                </a:ext>
              </a:extLst>
            </p:cNvPr>
            <p:cNvSpPr>
              <a:spLocks/>
            </p:cNvSpPr>
            <p:nvPr/>
          </p:nvSpPr>
          <p:spPr bwMode="hidden">
            <a:xfrm rot="4286818">
              <a:off x="3923" y="1585"/>
              <a:ext cx="278" cy="12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123" name="Freeform 68">
              <a:extLst>
                <a:ext uri="{FF2B5EF4-FFF2-40B4-BE49-F238E27FC236}">
                  <a16:creationId xmlns:a16="http://schemas.microsoft.com/office/drawing/2014/main" id="{4CDA1CAB-56F1-398D-AD2A-A7166F5627CA}"/>
                </a:ext>
              </a:extLst>
            </p:cNvPr>
            <p:cNvSpPr>
              <a:spLocks/>
            </p:cNvSpPr>
            <p:nvPr/>
          </p:nvSpPr>
          <p:spPr bwMode="hidden">
            <a:xfrm rot="4898956">
              <a:off x="3665" y="1252"/>
              <a:ext cx="475" cy="8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124" name="Freeform 69">
              <a:extLst>
                <a:ext uri="{FF2B5EF4-FFF2-40B4-BE49-F238E27FC236}">
                  <a16:creationId xmlns:a16="http://schemas.microsoft.com/office/drawing/2014/main" id="{B0B4B171-165D-A6F8-0D1B-6C450688F0D5}"/>
                </a:ext>
              </a:extLst>
            </p:cNvPr>
            <p:cNvSpPr>
              <a:spLocks/>
            </p:cNvSpPr>
            <p:nvPr/>
          </p:nvSpPr>
          <p:spPr bwMode="hidden">
            <a:xfrm rot="4898956">
              <a:off x="3804" y="1581"/>
              <a:ext cx="255" cy="12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125" name="Freeform 70">
              <a:extLst>
                <a:ext uri="{FF2B5EF4-FFF2-40B4-BE49-F238E27FC236}">
                  <a16:creationId xmlns:a16="http://schemas.microsoft.com/office/drawing/2014/main" id="{6A9313E8-6F74-A50C-8253-BBFCF8D3C6F4}"/>
                </a:ext>
              </a:extLst>
            </p:cNvPr>
            <p:cNvSpPr>
              <a:spLocks/>
            </p:cNvSpPr>
            <p:nvPr/>
          </p:nvSpPr>
          <p:spPr bwMode="hidden">
            <a:xfrm rot="5755659">
              <a:off x="3570" y="1267"/>
              <a:ext cx="464" cy="6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126" name="Freeform 71">
              <a:extLst>
                <a:ext uri="{FF2B5EF4-FFF2-40B4-BE49-F238E27FC236}">
                  <a16:creationId xmlns:a16="http://schemas.microsoft.com/office/drawing/2014/main" id="{8604A24E-1781-CE42-B55C-CA0625692FFF}"/>
                </a:ext>
              </a:extLst>
            </p:cNvPr>
            <p:cNvSpPr>
              <a:spLocks/>
            </p:cNvSpPr>
            <p:nvPr/>
          </p:nvSpPr>
          <p:spPr bwMode="hidden">
            <a:xfrm rot="5755659">
              <a:off x="3618" y="1599"/>
              <a:ext cx="249" cy="9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127" name="Freeform 72">
              <a:extLst>
                <a:ext uri="{FF2B5EF4-FFF2-40B4-BE49-F238E27FC236}">
                  <a16:creationId xmlns:a16="http://schemas.microsoft.com/office/drawing/2014/main" id="{EC3ACAC3-F790-C42D-5513-C151EC2D4306}"/>
                </a:ext>
              </a:extLst>
            </p:cNvPr>
            <p:cNvSpPr>
              <a:spLocks/>
            </p:cNvSpPr>
            <p:nvPr/>
          </p:nvSpPr>
          <p:spPr bwMode="hidden">
            <a:xfrm flipH="1">
              <a:off x="3553" y="1154"/>
              <a:ext cx="157" cy="47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128" name="Arc 73">
              <a:extLst>
                <a:ext uri="{FF2B5EF4-FFF2-40B4-BE49-F238E27FC236}">
                  <a16:creationId xmlns:a16="http://schemas.microsoft.com/office/drawing/2014/main" id="{E85E4AB2-7D74-B6C2-6E38-23FD1CD97331}"/>
                </a:ext>
              </a:extLst>
            </p:cNvPr>
            <p:cNvSpPr>
              <a:spLocks/>
            </p:cNvSpPr>
            <p:nvPr/>
          </p:nvSpPr>
          <p:spPr bwMode="hidden">
            <a:xfrm flipH="1">
              <a:off x="3268" y="982"/>
              <a:ext cx="687" cy="745"/>
            </a:xfrm>
            <a:custGeom>
              <a:avLst/>
              <a:gdLst>
                <a:gd name="T0" fmla="*/ 0 w 21600"/>
                <a:gd name="T1" fmla="*/ 0 h 21602"/>
                <a:gd name="T2" fmla="*/ 0 w 21600"/>
                <a:gd name="T3" fmla="*/ 0 h 21602"/>
                <a:gd name="T4" fmla="*/ 0 w 21600"/>
                <a:gd name="T5" fmla="*/ 0 h 2160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2" fill="none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</a:path>
                <a:path w="21600" h="21602" stroke="0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  <a:lnTo>
                    <a:pt x="0" y="20897"/>
                  </a:lnTo>
                  <a:lnTo>
                    <a:pt x="5466" y="0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129" name="Arc 74">
              <a:extLst>
                <a:ext uri="{FF2B5EF4-FFF2-40B4-BE49-F238E27FC236}">
                  <a16:creationId xmlns:a16="http://schemas.microsoft.com/office/drawing/2014/main" id="{3EB17332-6954-BFAA-2330-422C5854F1A3}"/>
                </a:ext>
              </a:extLst>
            </p:cNvPr>
            <p:cNvSpPr>
              <a:spLocks/>
            </p:cNvSpPr>
            <p:nvPr/>
          </p:nvSpPr>
          <p:spPr bwMode="hidden">
            <a:xfrm flipV="1">
              <a:off x="3887" y="532"/>
              <a:ext cx="830" cy="661"/>
            </a:xfrm>
            <a:custGeom>
              <a:avLst/>
              <a:gdLst>
                <a:gd name="T0" fmla="*/ 0 w 36729"/>
                <a:gd name="T1" fmla="*/ 0 h 21600"/>
                <a:gd name="T2" fmla="*/ 0 w 36729"/>
                <a:gd name="T3" fmla="*/ 0 h 21600"/>
                <a:gd name="T4" fmla="*/ 0 w 36729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729" h="21600" fill="none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</a:path>
                <a:path w="36729" h="21600" stroke="0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  <a:lnTo>
                    <a:pt x="17826" y="0"/>
                  </a:lnTo>
                  <a:lnTo>
                    <a:pt x="36729" y="10451"/>
                  </a:lnTo>
                  <a:close/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130" name="Arc 75">
              <a:extLst>
                <a:ext uri="{FF2B5EF4-FFF2-40B4-BE49-F238E27FC236}">
                  <a16:creationId xmlns:a16="http://schemas.microsoft.com/office/drawing/2014/main" id="{924953F8-E623-304E-3831-E8DF0082B107}"/>
                </a:ext>
              </a:extLst>
            </p:cNvPr>
            <p:cNvSpPr>
              <a:spLocks/>
            </p:cNvSpPr>
            <p:nvPr/>
          </p:nvSpPr>
          <p:spPr bwMode="hidden">
            <a:xfrm flipH="1">
              <a:off x="3338" y="862"/>
              <a:ext cx="401" cy="769"/>
            </a:xfrm>
            <a:custGeom>
              <a:avLst/>
              <a:gdLst>
                <a:gd name="T0" fmla="*/ 0 w 28940"/>
                <a:gd name="T1" fmla="*/ 0 h 22305"/>
                <a:gd name="T2" fmla="*/ 0 w 28940"/>
                <a:gd name="T3" fmla="*/ 0 h 22305"/>
                <a:gd name="T4" fmla="*/ 0 w 28940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940" h="22305" fill="none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</a:path>
                <a:path w="28940" h="22305" stroke="0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  <a:lnTo>
                    <a:pt x="7340" y="21600"/>
                  </a:lnTo>
                  <a:lnTo>
                    <a:pt x="0" y="1285"/>
                  </a:lnTo>
                  <a:close/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131" name="Arc 76">
              <a:extLst>
                <a:ext uri="{FF2B5EF4-FFF2-40B4-BE49-F238E27FC236}">
                  <a16:creationId xmlns:a16="http://schemas.microsoft.com/office/drawing/2014/main" id="{EEBEBEE7-7A4E-DA00-ED58-F474CEC1BB14}"/>
                </a:ext>
              </a:extLst>
            </p:cNvPr>
            <p:cNvSpPr>
              <a:spLocks/>
            </p:cNvSpPr>
            <p:nvPr/>
          </p:nvSpPr>
          <p:spPr bwMode="hidden">
            <a:xfrm flipH="1">
              <a:off x="3053" y="902"/>
              <a:ext cx="652" cy="768"/>
            </a:xfrm>
            <a:custGeom>
              <a:avLst/>
              <a:gdLst>
                <a:gd name="T0" fmla="*/ 0 w 30473"/>
                <a:gd name="T1" fmla="*/ 0 h 22305"/>
                <a:gd name="T2" fmla="*/ 0 w 30473"/>
                <a:gd name="T3" fmla="*/ 0 h 22305"/>
                <a:gd name="T4" fmla="*/ 0 w 30473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473" h="22305" fill="none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</a:path>
                <a:path w="30473" h="22305" stroke="0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  <a:lnTo>
                    <a:pt x="8873" y="21600"/>
                  </a:lnTo>
                  <a:lnTo>
                    <a:pt x="-1" y="1906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132" name="Arc 77">
              <a:extLst>
                <a:ext uri="{FF2B5EF4-FFF2-40B4-BE49-F238E27FC236}">
                  <a16:creationId xmlns:a16="http://schemas.microsoft.com/office/drawing/2014/main" id="{742D95EB-02F3-775F-8BA1-EDDF5EBFD5F8}"/>
                </a:ext>
              </a:extLst>
            </p:cNvPr>
            <p:cNvSpPr>
              <a:spLocks/>
            </p:cNvSpPr>
            <p:nvPr/>
          </p:nvSpPr>
          <p:spPr bwMode="hidden">
            <a:xfrm flipH="1">
              <a:off x="2996" y="762"/>
              <a:ext cx="768" cy="769"/>
            </a:xfrm>
            <a:custGeom>
              <a:avLst/>
              <a:gdLst>
                <a:gd name="T0" fmla="*/ 0 w 34455"/>
                <a:gd name="T1" fmla="*/ 0 h 22305"/>
                <a:gd name="T2" fmla="*/ 0 w 34455"/>
                <a:gd name="T3" fmla="*/ 0 h 22305"/>
                <a:gd name="T4" fmla="*/ 0 w 34455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455" h="22305" fill="none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</a:path>
                <a:path w="34455" h="22305" stroke="0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  <a:lnTo>
                    <a:pt x="12855" y="21600"/>
                  </a:lnTo>
                  <a:lnTo>
                    <a:pt x="0" y="4241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133" name="Arc 78">
              <a:extLst>
                <a:ext uri="{FF2B5EF4-FFF2-40B4-BE49-F238E27FC236}">
                  <a16:creationId xmlns:a16="http://schemas.microsoft.com/office/drawing/2014/main" id="{F22498D9-CFF9-5A37-6F88-C8CC7465E55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846" y="870"/>
              <a:ext cx="123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134" name="Arc 79">
              <a:extLst>
                <a:ext uri="{FF2B5EF4-FFF2-40B4-BE49-F238E27FC236}">
                  <a16:creationId xmlns:a16="http://schemas.microsoft.com/office/drawing/2014/main" id="{C8794DE1-5A15-40F7-2A52-4A6E4E2A903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879" y="866"/>
              <a:ext cx="324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135" name="Arc 80">
              <a:extLst>
                <a:ext uri="{FF2B5EF4-FFF2-40B4-BE49-F238E27FC236}">
                  <a16:creationId xmlns:a16="http://schemas.microsoft.com/office/drawing/2014/main" id="{CA386EA4-CF17-0CC4-A026-47CC700D416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907" y="766"/>
              <a:ext cx="461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136" name="Freeform 81">
              <a:extLst>
                <a:ext uri="{FF2B5EF4-FFF2-40B4-BE49-F238E27FC236}">
                  <a16:creationId xmlns:a16="http://schemas.microsoft.com/office/drawing/2014/main" id="{A6C6FA17-CBDD-36CC-20CB-D624CE9BF1B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996" y="1236"/>
              <a:ext cx="156" cy="47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137" name="Freeform 82">
              <a:extLst>
                <a:ext uri="{FF2B5EF4-FFF2-40B4-BE49-F238E27FC236}">
                  <a16:creationId xmlns:a16="http://schemas.microsoft.com/office/drawing/2014/main" id="{949354BE-A646-6174-D9A0-8E82966F8B73}"/>
                </a:ext>
              </a:extLst>
            </p:cNvPr>
            <p:cNvSpPr>
              <a:spLocks/>
            </p:cNvSpPr>
            <p:nvPr/>
          </p:nvSpPr>
          <p:spPr bwMode="hidden">
            <a:xfrm rot="19660755" flipV="1">
              <a:off x="3752" y="1079"/>
              <a:ext cx="142" cy="270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138" name="Arc 83">
              <a:extLst>
                <a:ext uri="{FF2B5EF4-FFF2-40B4-BE49-F238E27FC236}">
                  <a16:creationId xmlns:a16="http://schemas.microsoft.com/office/drawing/2014/main" id="{57564725-0AC9-810B-C33B-5D1D84450B63}"/>
                </a:ext>
              </a:extLst>
            </p:cNvPr>
            <p:cNvSpPr>
              <a:spLocks/>
            </p:cNvSpPr>
            <p:nvPr/>
          </p:nvSpPr>
          <p:spPr bwMode="hidden">
            <a:xfrm flipH="1">
              <a:off x="2952" y="647"/>
              <a:ext cx="821" cy="769"/>
            </a:xfrm>
            <a:custGeom>
              <a:avLst/>
              <a:gdLst>
                <a:gd name="T0" fmla="*/ 0 w 36830"/>
                <a:gd name="T1" fmla="*/ 0 h 22305"/>
                <a:gd name="T2" fmla="*/ 0 w 36830"/>
                <a:gd name="T3" fmla="*/ 0 h 22305"/>
                <a:gd name="T4" fmla="*/ 0 w 36830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830" h="22305" fill="none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</a:path>
                <a:path w="36830" h="22305" stroke="0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  <a:lnTo>
                    <a:pt x="15230" y="21600"/>
                  </a:lnTo>
                  <a:lnTo>
                    <a:pt x="0" y="6283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139" name="Arc 84">
              <a:extLst>
                <a:ext uri="{FF2B5EF4-FFF2-40B4-BE49-F238E27FC236}">
                  <a16:creationId xmlns:a16="http://schemas.microsoft.com/office/drawing/2014/main" id="{173B0AE5-3C0B-65E1-7063-5026E2314546}"/>
                </a:ext>
              </a:extLst>
            </p:cNvPr>
            <p:cNvSpPr>
              <a:spLocks/>
            </p:cNvSpPr>
            <p:nvPr/>
          </p:nvSpPr>
          <p:spPr bwMode="hidden">
            <a:xfrm flipH="1">
              <a:off x="3184" y="485"/>
              <a:ext cx="597" cy="745"/>
            </a:xfrm>
            <a:custGeom>
              <a:avLst/>
              <a:gdLst>
                <a:gd name="T0" fmla="*/ 0 w 31881"/>
                <a:gd name="T1" fmla="*/ 0 h 21600"/>
                <a:gd name="T2" fmla="*/ 0 w 31881"/>
                <a:gd name="T3" fmla="*/ 0 h 21600"/>
                <a:gd name="T4" fmla="*/ 0 w 3188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881" h="21600" fill="none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</a:path>
                <a:path w="31881" h="21600" stroke="0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  <a:lnTo>
                    <a:pt x="18231" y="21600"/>
                  </a:lnTo>
                  <a:lnTo>
                    <a:pt x="-1" y="10015"/>
                  </a:ln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140" name="Arc 85">
              <a:extLst>
                <a:ext uri="{FF2B5EF4-FFF2-40B4-BE49-F238E27FC236}">
                  <a16:creationId xmlns:a16="http://schemas.microsoft.com/office/drawing/2014/main" id="{BA04B203-666D-36CC-FEFE-2CD4EF901E6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822" y="798"/>
              <a:ext cx="246" cy="745"/>
            </a:xfrm>
            <a:custGeom>
              <a:avLst/>
              <a:gdLst>
                <a:gd name="T0" fmla="*/ 0 w 31146"/>
                <a:gd name="T1" fmla="*/ 0 h 21600"/>
                <a:gd name="T2" fmla="*/ 0 w 31146"/>
                <a:gd name="T3" fmla="*/ 0 h 21600"/>
                <a:gd name="T4" fmla="*/ 0 w 3114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146" h="21600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</a:path>
                <a:path w="31146" h="21600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141" name="Freeform 86">
              <a:extLst>
                <a:ext uri="{FF2B5EF4-FFF2-40B4-BE49-F238E27FC236}">
                  <a16:creationId xmlns:a16="http://schemas.microsoft.com/office/drawing/2014/main" id="{B526C514-A640-B02E-3DE5-0E59A73168C6}"/>
                </a:ext>
              </a:extLst>
            </p:cNvPr>
            <p:cNvSpPr>
              <a:spLocks/>
            </p:cNvSpPr>
            <p:nvPr/>
          </p:nvSpPr>
          <p:spPr bwMode="hidden">
            <a:xfrm flipH="1">
              <a:off x="3086" y="1193"/>
              <a:ext cx="351" cy="493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142" name="Freeform 87">
              <a:extLst>
                <a:ext uri="{FF2B5EF4-FFF2-40B4-BE49-F238E27FC236}">
                  <a16:creationId xmlns:a16="http://schemas.microsoft.com/office/drawing/2014/main" id="{24BD5DEA-FE1D-AEA4-EC07-D0984DEBAFE7}"/>
                </a:ext>
              </a:extLst>
            </p:cNvPr>
            <p:cNvSpPr>
              <a:spLocks/>
            </p:cNvSpPr>
            <p:nvPr/>
          </p:nvSpPr>
          <p:spPr bwMode="hidden">
            <a:xfrm flipH="1">
              <a:off x="3251" y="673"/>
              <a:ext cx="225" cy="49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143" name="Freeform 88">
              <a:extLst>
                <a:ext uri="{FF2B5EF4-FFF2-40B4-BE49-F238E27FC236}">
                  <a16:creationId xmlns:a16="http://schemas.microsoft.com/office/drawing/2014/main" id="{8E744370-4540-E3D2-FAE1-B507026BF86C}"/>
                </a:ext>
              </a:extLst>
            </p:cNvPr>
            <p:cNvSpPr>
              <a:spLocks/>
            </p:cNvSpPr>
            <p:nvPr/>
          </p:nvSpPr>
          <p:spPr bwMode="hidden">
            <a:xfrm flipH="1">
              <a:off x="3510" y="526"/>
              <a:ext cx="135" cy="49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144" name="Freeform 89">
              <a:extLst>
                <a:ext uri="{FF2B5EF4-FFF2-40B4-BE49-F238E27FC236}">
                  <a16:creationId xmlns:a16="http://schemas.microsoft.com/office/drawing/2014/main" id="{2712C28C-C950-81B8-E98D-69D2AB94213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351" y="1121"/>
              <a:ext cx="326" cy="51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145" name="Freeform 90">
              <a:extLst>
                <a:ext uri="{FF2B5EF4-FFF2-40B4-BE49-F238E27FC236}">
                  <a16:creationId xmlns:a16="http://schemas.microsoft.com/office/drawing/2014/main" id="{0992A584-11A5-0948-BA90-2A0F07B9EDF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82" y="859"/>
              <a:ext cx="490" cy="345"/>
            </a:xfrm>
            <a:custGeom>
              <a:avLst/>
              <a:gdLst>
                <a:gd name="T0" fmla="*/ 0 w 776"/>
                <a:gd name="T1" fmla="*/ 0 h 2368"/>
                <a:gd name="T2" fmla="*/ 4 w 776"/>
                <a:gd name="T3" fmla="*/ 0 h 2368"/>
                <a:gd name="T4" fmla="*/ 2 w 776"/>
                <a:gd name="T5" fmla="*/ 0 h 2368"/>
                <a:gd name="T6" fmla="*/ 5 w 776"/>
                <a:gd name="T7" fmla="*/ 0 h 2368"/>
                <a:gd name="T8" fmla="*/ 3 w 776"/>
                <a:gd name="T9" fmla="*/ 0 h 2368"/>
                <a:gd name="T10" fmla="*/ 6 w 776"/>
                <a:gd name="T11" fmla="*/ 0 h 2368"/>
                <a:gd name="T12" fmla="*/ 4 w 776"/>
                <a:gd name="T13" fmla="*/ 0 h 2368"/>
                <a:gd name="T14" fmla="*/ 8 w 776"/>
                <a:gd name="T15" fmla="*/ 0 h 2368"/>
                <a:gd name="T16" fmla="*/ 6 w 776"/>
                <a:gd name="T17" fmla="*/ 0 h 2368"/>
                <a:gd name="T18" fmla="*/ 8 w 776"/>
                <a:gd name="T19" fmla="*/ 0 h 2368"/>
                <a:gd name="T20" fmla="*/ 8 w 776"/>
                <a:gd name="T21" fmla="*/ 0 h 2368"/>
                <a:gd name="T22" fmla="*/ 9 w 776"/>
                <a:gd name="T23" fmla="*/ 0 h 2368"/>
                <a:gd name="T24" fmla="*/ 9 w 776"/>
                <a:gd name="T25" fmla="*/ 0 h 2368"/>
                <a:gd name="T26" fmla="*/ 11 w 776"/>
                <a:gd name="T27" fmla="*/ 0 h 2368"/>
                <a:gd name="T28" fmla="*/ 10 w 776"/>
                <a:gd name="T29" fmla="*/ 0 h 2368"/>
                <a:gd name="T30" fmla="*/ 11 w 776"/>
                <a:gd name="T31" fmla="*/ 0 h 2368"/>
                <a:gd name="T32" fmla="*/ 11 w 776"/>
                <a:gd name="T33" fmla="*/ 0 h 2368"/>
                <a:gd name="T34" fmla="*/ 11 w 776"/>
                <a:gd name="T35" fmla="*/ 0 h 2368"/>
                <a:gd name="T36" fmla="*/ 11 w 776"/>
                <a:gd name="T37" fmla="*/ 0 h 2368"/>
                <a:gd name="T38" fmla="*/ 13 w 776"/>
                <a:gd name="T39" fmla="*/ 0 h 2368"/>
                <a:gd name="T40" fmla="*/ 11 w 776"/>
                <a:gd name="T41" fmla="*/ 0 h 2368"/>
                <a:gd name="T42" fmla="*/ 13 w 776"/>
                <a:gd name="T43" fmla="*/ 0 h 2368"/>
                <a:gd name="T44" fmla="*/ 11 w 776"/>
                <a:gd name="T45" fmla="*/ 0 h 2368"/>
                <a:gd name="T46" fmla="*/ 13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146" name="Freeform 91">
              <a:extLst>
                <a:ext uri="{FF2B5EF4-FFF2-40B4-BE49-F238E27FC236}">
                  <a16:creationId xmlns:a16="http://schemas.microsoft.com/office/drawing/2014/main" id="{04D5A528-8175-EEF4-E7AC-F052E0CF307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200" y="493"/>
              <a:ext cx="214" cy="463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147" name="Freeform 92">
              <a:extLst>
                <a:ext uri="{FF2B5EF4-FFF2-40B4-BE49-F238E27FC236}">
                  <a16:creationId xmlns:a16="http://schemas.microsoft.com/office/drawing/2014/main" id="{C4009698-AB82-E0C6-5FB3-71C0219607C8}"/>
                </a:ext>
              </a:extLst>
            </p:cNvPr>
            <p:cNvSpPr>
              <a:spLocks/>
            </p:cNvSpPr>
            <p:nvPr/>
          </p:nvSpPr>
          <p:spPr bwMode="hidden">
            <a:xfrm rot="-1346631">
              <a:off x="3988" y="878"/>
              <a:ext cx="144" cy="271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148" name="Freeform 93">
              <a:extLst>
                <a:ext uri="{FF2B5EF4-FFF2-40B4-BE49-F238E27FC236}">
                  <a16:creationId xmlns:a16="http://schemas.microsoft.com/office/drawing/2014/main" id="{7F13D2A4-EEBE-CD65-58FF-4CB4F6731DCA}"/>
                </a:ext>
              </a:extLst>
            </p:cNvPr>
            <p:cNvSpPr>
              <a:spLocks/>
            </p:cNvSpPr>
            <p:nvPr/>
          </p:nvSpPr>
          <p:spPr bwMode="hidden">
            <a:xfrm rot="1346631" flipH="1">
              <a:off x="3479" y="870"/>
              <a:ext cx="142" cy="27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</p:grpSp>
      <p:grpSp>
        <p:nvGrpSpPr>
          <p:cNvPr id="36868" name="Group 94">
            <a:extLst>
              <a:ext uri="{FF2B5EF4-FFF2-40B4-BE49-F238E27FC236}">
                <a16:creationId xmlns:a16="http://schemas.microsoft.com/office/drawing/2014/main" id="{725DFF71-2F37-7F6D-96FA-8AA210183995}"/>
              </a:ext>
            </a:extLst>
          </p:cNvPr>
          <p:cNvGrpSpPr>
            <a:grpSpLocks/>
          </p:cNvGrpSpPr>
          <p:nvPr/>
        </p:nvGrpSpPr>
        <p:grpSpPr bwMode="auto">
          <a:xfrm>
            <a:off x="9794240" y="0"/>
            <a:ext cx="2245360" cy="949960"/>
            <a:chOff x="2928" y="384"/>
            <a:chExt cx="1789" cy="1403"/>
          </a:xfrm>
        </p:grpSpPr>
        <p:sp>
          <p:nvSpPr>
            <p:cNvPr id="36969" name="Oval 95">
              <a:extLst>
                <a:ext uri="{FF2B5EF4-FFF2-40B4-BE49-F238E27FC236}">
                  <a16:creationId xmlns:a16="http://schemas.microsoft.com/office/drawing/2014/main" id="{433077FB-7A9D-0F1E-9420-090BB16D8EA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361" y="638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vi-VN" altLang="en-US" sz="272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970" name="Oval 96">
              <a:extLst>
                <a:ext uri="{FF2B5EF4-FFF2-40B4-BE49-F238E27FC236}">
                  <a16:creationId xmlns:a16="http://schemas.microsoft.com/office/drawing/2014/main" id="{5CF9EE20-C068-07D4-9816-1491D56A192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722" y="893"/>
              <a:ext cx="187" cy="13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vi-VN" altLang="en-US" sz="272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971" name="Freeform 97">
              <a:extLst>
                <a:ext uri="{FF2B5EF4-FFF2-40B4-BE49-F238E27FC236}">
                  <a16:creationId xmlns:a16="http://schemas.microsoft.com/office/drawing/2014/main" id="{9B06E74E-62F4-3803-687D-2C45E9472CDB}"/>
                </a:ext>
              </a:extLst>
            </p:cNvPr>
            <p:cNvSpPr>
              <a:spLocks/>
            </p:cNvSpPr>
            <p:nvPr/>
          </p:nvSpPr>
          <p:spPr bwMode="hidden">
            <a:xfrm rot="2711884">
              <a:off x="3847" y="1097"/>
              <a:ext cx="556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6972" name="Freeform 98">
              <a:extLst>
                <a:ext uri="{FF2B5EF4-FFF2-40B4-BE49-F238E27FC236}">
                  <a16:creationId xmlns:a16="http://schemas.microsoft.com/office/drawing/2014/main" id="{13761D41-CF2E-9015-5A84-9A8776542B16}"/>
                </a:ext>
              </a:extLst>
            </p:cNvPr>
            <p:cNvSpPr>
              <a:spLocks/>
            </p:cNvSpPr>
            <p:nvPr/>
          </p:nvSpPr>
          <p:spPr bwMode="hidden">
            <a:xfrm rot="2711884">
              <a:off x="4251" y="1393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6973" name="Freeform 99">
              <a:extLst>
                <a:ext uri="{FF2B5EF4-FFF2-40B4-BE49-F238E27FC236}">
                  <a16:creationId xmlns:a16="http://schemas.microsoft.com/office/drawing/2014/main" id="{724A9AE9-FA22-2B5C-E258-28F309E9CF4C}"/>
                </a:ext>
              </a:extLst>
            </p:cNvPr>
            <p:cNvSpPr>
              <a:spLocks/>
            </p:cNvSpPr>
            <p:nvPr/>
          </p:nvSpPr>
          <p:spPr bwMode="hidden">
            <a:xfrm rot="2104081">
              <a:off x="3878" y="1028"/>
              <a:ext cx="586" cy="112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6974" name="Freeform 100">
              <a:extLst>
                <a:ext uri="{FF2B5EF4-FFF2-40B4-BE49-F238E27FC236}">
                  <a16:creationId xmlns:a16="http://schemas.microsoft.com/office/drawing/2014/main" id="{64CC75A7-EAF6-D156-DB05-6C736CD36159}"/>
                </a:ext>
              </a:extLst>
            </p:cNvPr>
            <p:cNvSpPr>
              <a:spLocks/>
            </p:cNvSpPr>
            <p:nvPr/>
          </p:nvSpPr>
          <p:spPr bwMode="hidden">
            <a:xfrm rot="2104081">
              <a:off x="4359" y="1282"/>
              <a:ext cx="315" cy="17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6975" name="Freeform 101">
              <a:extLst>
                <a:ext uri="{FF2B5EF4-FFF2-40B4-BE49-F238E27FC236}">
                  <a16:creationId xmlns:a16="http://schemas.microsoft.com/office/drawing/2014/main" id="{A7B1B65A-B8C2-0243-1175-7E80042D0B02}"/>
                </a:ext>
              </a:extLst>
            </p:cNvPr>
            <p:cNvSpPr>
              <a:spLocks/>
            </p:cNvSpPr>
            <p:nvPr/>
          </p:nvSpPr>
          <p:spPr bwMode="hidden">
            <a:xfrm rot="1582915">
              <a:off x="3888" y="967"/>
              <a:ext cx="561" cy="9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6976" name="Freeform 102">
              <a:extLst>
                <a:ext uri="{FF2B5EF4-FFF2-40B4-BE49-F238E27FC236}">
                  <a16:creationId xmlns:a16="http://schemas.microsoft.com/office/drawing/2014/main" id="{1922CCDD-03B3-F299-CC7D-5140F3EDC7C5}"/>
                </a:ext>
              </a:extLst>
            </p:cNvPr>
            <p:cNvSpPr>
              <a:spLocks/>
            </p:cNvSpPr>
            <p:nvPr/>
          </p:nvSpPr>
          <p:spPr bwMode="hidden">
            <a:xfrm rot="1582915">
              <a:off x="4388" y="1157"/>
              <a:ext cx="301" cy="154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6977" name="Freeform 103">
              <a:extLst>
                <a:ext uri="{FF2B5EF4-FFF2-40B4-BE49-F238E27FC236}">
                  <a16:creationId xmlns:a16="http://schemas.microsoft.com/office/drawing/2014/main" id="{68FD4FD2-1E17-DD0B-299B-E2545F49DD14}"/>
                </a:ext>
              </a:extLst>
            </p:cNvPr>
            <p:cNvSpPr>
              <a:spLocks/>
            </p:cNvSpPr>
            <p:nvPr/>
          </p:nvSpPr>
          <p:spPr bwMode="hidden">
            <a:xfrm rot="1080363">
              <a:off x="3897" y="903"/>
              <a:ext cx="542" cy="10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6978" name="Freeform 104">
              <a:extLst>
                <a:ext uri="{FF2B5EF4-FFF2-40B4-BE49-F238E27FC236}">
                  <a16:creationId xmlns:a16="http://schemas.microsoft.com/office/drawing/2014/main" id="{EE3077CA-188D-8DCC-3B47-1FE768142B6D}"/>
                </a:ext>
              </a:extLst>
            </p:cNvPr>
            <p:cNvSpPr>
              <a:spLocks/>
            </p:cNvSpPr>
            <p:nvPr/>
          </p:nvSpPr>
          <p:spPr bwMode="hidden">
            <a:xfrm rot="1080363">
              <a:off x="4405" y="1033"/>
              <a:ext cx="291" cy="17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6979" name="Freeform 105">
              <a:extLst>
                <a:ext uri="{FF2B5EF4-FFF2-40B4-BE49-F238E27FC236}">
                  <a16:creationId xmlns:a16="http://schemas.microsoft.com/office/drawing/2014/main" id="{CB823DD7-D1A3-AE7E-E405-BE99B21A781B}"/>
                </a:ext>
              </a:extLst>
            </p:cNvPr>
            <p:cNvSpPr>
              <a:spLocks/>
            </p:cNvSpPr>
            <p:nvPr/>
          </p:nvSpPr>
          <p:spPr bwMode="hidden">
            <a:xfrm rot="463793">
              <a:off x="3908" y="832"/>
              <a:ext cx="499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6980" name="Freeform 106">
              <a:extLst>
                <a:ext uri="{FF2B5EF4-FFF2-40B4-BE49-F238E27FC236}">
                  <a16:creationId xmlns:a16="http://schemas.microsoft.com/office/drawing/2014/main" id="{25227DD6-24D4-8BB6-96C5-DC23F40144C3}"/>
                </a:ext>
              </a:extLst>
            </p:cNvPr>
            <p:cNvSpPr>
              <a:spLocks/>
            </p:cNvSpPr>
            <p:nvPr/>
          </p:nvSpPr>
          <p:spPr bwMode="hidden">
            <a:xfrm rot="463793">
              <a:off x="4397" y="886"/>
              <a:ext cx="268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6981" name="Freeform 107">
              <a:extLst>
                <a:ext uri="{FF2B5EF4-FFF2-40B4-BE49-F238E27FC236}">
                  <a16:creationId xmlns:a16="http://schemas.microsoft.com/office/drawing/2014/main" id="{EA8628F6-50EC-B448-3AEE-4459823E1711}"/>
                </a:ext>
              </a:extLst>
            </p:cNvPr>
            <p:cNvSpPr>
              <a:spLocks/>
            </p:cNvSpPr>
            <p:nvPr/>
          </p:nvSpPr>
          <p:spPr bwMode="hidden">
            <a:xfrm rot="-84182">
              <a:off x="3916" y="791"/>
              <a:ext cx="454" cy="7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6982" name="Freeform 108">
              <a:extLst>
                <a:ext uri="{FF2B5EF4-FFF2-40B4-BE49-F238E27FC236}">
                  <a16:creationId xmlns:a16="http://schemas.microsoft.com/office/drawing/2014/main" id="{152D435C-2282-D836-10C0-86AE72E1C08D}"/>
                </a:ext>
              </a:extLst>
            </p:cNvPr>
            <p:cNvSpPr>
              <a:spLocks/>
            </p:cNvSpPr>
            <p:nvPr/>
          </p:nvSpPr>
          <p:spPr bwMode="hidden">
            <a:xfrm rot="-84182">
              <a:off x="4367" y="785"/>
              <a:ext cx="244" cy="111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6983" name="Freeform 109">
              <a:extLst>
                <a:ext uri="{FF2B5EF4-FFF2-40B4-BE49-F238E27FC236}">
                  <a16:creationId xmlns:a16="http://schemas.microsoft.com/office/drawing/2014/main" id="{3B515861-949B-CFC9-6FC2-D45646AEB842}"/>
                </a:ext>
              </a:extLst>
            </p:cNvPr>
            <p:cNvSpPr>
              <a:spLocks/>
            </p:cNvSpPr>
            <p:nvPr/>
          </p:nvSpPr>
          <p:spPr bwMode="hidden">
            <a:xfrm rot="-802576">
              <a:off x="3901" y="740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6984" name="Freeform 110">
              <a:extLst>
                <a:ext uri="{FF2B5EF4-FFF2-40B4-BE49-F238E27FC236}">
                  <a16:creationId xmlns:a16="http://schemas.microsoft.com/office/drawing/2014/main" id="{E64A205F-79F5-9B24-7286-B8DE2DA4AE82}"/>
                </a:ext>
              </a:extLst>
            </p:cNvPr>
            <p:cNvSpPr>
              <a:spLocks/>
            </p:cNvSpPr>
            <p:nvPr/>
          </p:nvSpPr>
          <p:spPr bwMode="hidden">
            <a:xfrm rot="-802576">
              <a:off x="4295" y="672"/>
              <a:ext cx="214" cy="10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6985" name="Freeform 111">
              <a:extLst>
                <a:ext uri="{FF2B5EF4-FFF2-40B4-BE49-F238E27FC236}">
                  <a16:creationId xmlns:a16="http://schemas.microsoft.com/office/drawing/2014/main" id="{84BC6AED-18DE-D8E4-1BD6-4A1BA6DAE874}"/>
                </a:ext>
              </a:extLst>
            </p:cNvPr>
            <p:cNvSpPr>
              <a:spLocks/>
            </p:cNvSpPr>
            <p:nvPr/>
          </p:nvSpPr>
          <p:spPr bwMode="hidden">
            <a:xfrm rot="18888116" flipH="1">
              <a:off x="3235" y="1137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6986" name="Freeform 112">
              <a:extLst>
                <a:ext uri="{FF2B5EF4-FFF2-40B4-BE49-F238E27FC236}">
                  <a16:creationId xmlns:a16="http://schemas.microsoft.com/office/drawing/2014/main" id="{09AC9647-9DBC-5BF5-802B-41281C986C33}"/>
                </a:ext>
              </a:extLst>
            </p:cNvPr>
            <p:cNvSpPr>
              <a:spLocks/>
            </p:cNvSpPr>
            <p:nvPr/>
          </p:nvSpPr>
          <p:spPr bwMode="hidden">
            <a:xfrm rot="18888116" flipH="1">
              <a:off x="3087" y="1433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6987" name="Freeform 113">
              <a:extLst>
                <a:ext uri="{FF2B5EF4-FFF2-40B4-BE49-F238E27FC236}">
                  <a16:creationId xmlns:a16="http://schemas.microsoft.com/office/drawing/2014/main" id="{167A8346-8BB7-9195-150E-A11AC1C9FB99}"/>
                </a:ext>
              </a:extLst>
            </p:cNvPr>
            <p:cNvSpPr>
              <a:spLocks/>
            </p:cNvSpPr>
            <p:nvPr/>
          </p:nvSpPr>
          <p:spPr bwMode="hidden">
            <a:xfrm rot="19495919" flipH="1">
              <a:off x="3160" y="1085"/>
              <a:ext cx="586" cy="112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6988" name="Freeform 114">
              <a:extLst>
                <a:ext uri="{FF2B5EF4-FFF2-40B4-BE49-F238E27FC236}">
                  <a16:creationId xmlns:a16="http://schemas.microsoft.com/office/drawing/2014/main" id="{317C1027-32B4-7F16-BE13-5FB9481BB082}"/>
                </a:ext>
              </a:extLst>
            </p:cNvPr>
            <p:cNvSpPr>
              <a:spLocks/>
            </p:cNvSpPr>
            <p:nvPr/>
          </p:nvSpPr>
          <p:spPr bwMode="hidden">
            <a:xfrm rot="19495919" flipH="1">
              <a:off x="2950" y="1339"/>
              <a:ext cx="315" cy="17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6989" name="Freeform 115">
              <a:extLst>
                <a:ext uri="{FF2B5EF4-FFF2-40B4-BE49-F238E27FC236}">
                  <a16:creationId xmlns:a16="http://schemas.microsoft.com/office/drawing/2014/main" id="{25DA2773-CE2D-F5CD-17C0-ED2B452F462D}"/>
                </a:ext>
              </a:extLst>
            </p:cNvPr>
            <p:cNvSpPr>
              <a:spLocks/>
            </p:cNvSpPr>
            <p:nvPr/>
          </p:nvSpPr>
          <p:spPr bwMode="hidden">
            <a:xfrm rot="20017085" flipH="1">
              <a:off x="3175" y="1025"/>
              <a:ext cx="561" cy="9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6990" name="Freeform 116">
              <a:extLst>
                <a:ext uri="{FF2B5EF4-FFF2-40B4-BE49-F238E27FC236}">
                  <a16:creationId xmlns:a16="http://schemas.microsoft.com/office/drawing/2014/main" id="{3641FF28-21F3-CCD1-8176-AB688E8E9000}"/>
                </a:ext>
              </a:extLst>
            </p:cNvPr>
            <p:cNvSpPr>
              <a:spLocks/>
            </p:cNvSpPr>
            <p:nvPr/>
          </p:nvSpPr>
          <p:spPr bwMode="hidden">
            <a:xfrm rot="20017085" flipH="1">
              <a:off x="2935" y="1215"/>
              <a:ext cx="301" cy="15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6991" name="Freeform 117">
              <a:extLst>
                <a:ext uri="{FF2B5EF4-FFF2-40B4-BE49-F238E27FC236}">
                  <a16:creationId xmlns:a16="http://schemas.microsoft.com/office/drawing/2014/main" id="{20626A56-48EF-562D-FD4F-C155572B8D54}"/>
                </a:ext>
              </a:extLst>
            </p:cNvPr>
            <p:cNvSpPr>
              <a:spLocks/>
            </p:cNvSpPr>
            <p:nvPr/>
          </p:nvSpPr>
          <p:spPr bwMode="hidden">
            <a:xfrm rot="20519637" flipH="1">
              <a:off x="3185" y="961"/>
              <a:ext cx="542" cy="10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6992" name="Freeform 118">
              <a:extLst>
                <a:ext uri="{FF2B5EF4-FFF2-40B4-BE49-F238E27FC236}">
                  <a16:creationId xmlns:a16="http://schemas.microsoft.com/office/drawing/2014/main" id="{665DB9F9-B131-AEFD-4162-E374FE938572}"/>
                </a:ext>
              </a:extLst>
            </p:cNvPr>
            <p:cNvSpPr>
              <a:spLocks/>
            </p:cNvSpPr>
            <p:nvPr/>
          </p:nvSpPr>
          <p:spPr bwMode="hidden">
            <a:xfrm rot="20519637" flipH="1">
              <a:off x="2928" y="1090"/>
              <a:ext cx="291" cy="17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6993" name="Freeform 119">
              <a:extLst>
                <a:ext uri="{FF2B5EF4-FFF2-40B4-BE49-F238E27FC236}">
                  <a16:creationId xmlns:a16="http://schemas.microsoft.com/office/drawing/2014/main" id="{4CC849FF-BA24-3C5F-FFB6-101694E792FE}"/>
                </a:ext>
              </a:extLst>
            </p:cNvPr>
            <p:cNvSpPr>
              <a:spLocks/>
            </p:cNvSpPr>
            <p:nvPr/>
          </p:nvSpPr>
          <p:spPr bwMode="hidden">
            <a:xfrm rot="21136207" flipH="1">
              <a:off x="3217" y="889"/>
              <a:ext cx="499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6994" name="Freeform 120">
              <a:extLst>
                <a:ext uri="{FF2B5EF4-FFF2-40B4-BE49-F238E27FC236}">
                  <a16:creationId xmlns:a16="http://schemas.microsoft.com/office/drawing/2014/main" id="{69D56FAA-5B8A-CE39-745F-559C07022470}"/>
                </a:ext>
              </a:extLst>
            </p:cNvPr>
            <p:cNvSpPr>
              <a:spLocks/>
            </p:cNvSpPr>
            <p:nvPr/>
          </p:nvSpPr>
          <p:spPr bwMode="hidden">
            <a:xfrm rot="21136207" flipH="1">
              <a:off x="2959" y="943"/>
              <a:ext cx="268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6995" name="Freeform 121">
              <a:extLst>
                <a:ext uri="{FF2B5EF4-FFF2-40B4-BE49-F238E27FC236}">
                  <a16:creationId xmlns:a16="http://schemas.microsoft.com/office/drawing/2014/main" id="{3E52C9E8-1B4B-ED57-AF3B-6D4F25471CDC}"/>
                </a:ext>
              </a:extLst>
            </p:cNvPr>
            <p:cNvSpPr>
              <a:spLocks/>
            </p:cNvSpPr>
            <p:nvPr/>
          </p:nvSpPr>
          <p:spPr bwMode="hidden">
            <a:xfrm rot="84182" flipH="1">
              <a:off x="3254" y="848"/>
              <a:ext cx="454" cy="7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6996" name="Freeform 122">
              <a:extLst>
                <a:ext uri="{FF2B5EF4-FFF2-40B4-BE49-F238E27FC236}">
                  <a16:creationId xmlns:a16="http://schemas.microsoft.com/office/drawing/2014/main" id="{11659AD6-74B7-6208-5293-3D8FA0BA027C}"/>
                </a:ext>
              </a:extLst>
            </p:cNvPr>
            <p:cNvSpPr>
              <a:spLocks/>
            </p:cNvSpPr>
            <p:nvPr/>
          </p:nvSpPr>
          <p:spPr bwMode="hidden">
            <a:xfrm rot="84182" flipH="1">
              <a:off x="3013" y="842"/>
              <a:ext cx="244" cy="111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6997" name="Freeform 123">
              <a:extLst>
                <a:ext uri="{FF2B5EF4-FFF2-40B4-BE49-F238E27FC236}">
                  <a16:creationId xmlns:a16="http://schemas.microsoft.com/office/drawing/2014/main" id="{7515BF14-586E-E154-86D0-7F18024E0A42}"/>
                </a:ext>
              </a:extLst>
            </p:cNvPr>
            <p:cNvSpPr>
              <a:spLocks/>
            </p:cNvSpPr>
            <p:nvPr/>
          </p:nvSpPr>
          <p:spPr bwMode="hidden">
            <a:xfrm rot="802576" flipH="1">
              <a:off x="3324" y="797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6998" name="Freeform 124">
              <a:extLst>
                <a:ext uri="{FF2B5EF4-FFF2-40B4-BE49-F238E27FC236}">
                  <a16:creationId xmlns:a16="http://schemas.microsoft.com/office/drawing/2014/main" id="{251B1B23-5ABD-1E4E-AD9E-A2EB1AE48147}"/>
                </a:ext>
              </a:extLst>
            </p:cNvPr>
            <p:cNvSpPr>
              <a:spLocks/>
            </p:cNvSpPr>
            <p:nvPr/>
          </p:nvSpPr>
          <p:spPr bwMode="hidden">
            <a:xfrm rot="802576" flipH="1">
              <a:off x="3115" y="729"/>
              <a:ext cx="214" cy="10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6999" name="Freeform 125">
              <a:extLst>
                <a:ext uri="{FF2B5EF4-FFF2-40B4-BE49-F238E27FC236}">
                  <a16:creationId xmlns:a16="http://schemas.microsoft.com/office/drawing/2014/main" id="{5932A744-C521-8326-4ED1-A3CDA8AAE8A9}"/>
                </a:ext>
              </a:extLst>
            </p:cNvPr>
            <p:cNvSpPr>
              <a:spLocks/>
            </p:cNvSpPr>
            <p:nvPr/>
          </p:nvSpPr>
          <p:spPr bwMode="hidden">
            <a:xfrm rot="1277471" flipH="1">
              <a:off x="3350" y="775"/>
              <a:ext cx="399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000" name="Freeform 126">
              <a:extLst>
                <a:ext uri="{FF2B5EF4-FFF2-40B4-BE49-F238E27FC236}">
                  <a16:creationId xmlns:a16="http://schemas.microsoft.com/office/drawing/2014/main" id="{E2CEF8B0-CB5F-8E88-73FD-304BC1D04846}"/>
                </a:ext>
              </a:extLst>
            </p:cNvPr>
            <p:cNvSpPr>
              <a:spLocks/>
            </p:cNvSpPr>
            <p:nvPr/>
          </p:nvSpPr>
          <p:spPr bwMode="hidden">
            <a:xfrm rot="1277471" flipH="1">
              <a:off x="3151" y="665"/>
              <a:ext cx="214" cy="11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001" name="Freeform 127">
              <a:extLst>
                <a:ext uri="{FF2B5EF4-FFF2-40B4-BE49-F238E27FC236}">
                  <a16:creationId xmlns:a16="http://schemas.microsoft.com/office/drawing/2014/main" id="{78153A63-314F-9E67-ABF9-EA1347AD9B83}"/>
                </a:ext>
              </a:extLst>
            </p:cNvPr>
            <p:cNvSpPr>
              <a:spLocks/>
            </p:cNvSpPr>
            <p:nvPr/>
          </p:nvSpPr>
          <p:spPr bwMode="hidden">
            <a:xfrm rot="2028410" flipH="1">
              <a:off x="3394" y="745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002" name="Freeform 128">
              <a:extLst>
                <a:ext uri="{FF2B5EF4-FFF2-40B4-BE49-F238E27FC236}">
                  <a16:creationId xmlns:a16="http://schemas.microsoft.com/office/drawing/2014/main" id="{1BCC12E1-BAED-16AE-8BA9-5FBD53FB14C6}"/>
                </a:ext>
              </a:extLst>
            </p:cNvPr>
            <p:cNvSpPr>
              <a:spLocks/>
            </p:cNvSpPr>
            <p:nvPr/>
          </p:nvSpPr>
          <p:spPr bwMode="hidden">
            <a:xfrm rot="2028410" flipH="1">
              <a:off x="3222" y="574"/>
              <a:ext cx="21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003" name="Freeform 129">
              <a:extLst>
                <a:ext uri="{FF2B5EF4-FFF2-40B4-BE49-F238E27FC236}">
                  <a16:creationId xmlns:a16="http://schemas.microsoft.com/office/drawing/2014/main" id="{52E4493B-E601-1409-65B6-05744CAF0264}"/>
                </a:ext>
              </a:extLst>
            </p:cNvPr>
            <p:cNvSpPr>
              <a:spLocks/>
            </p:cNvSpPr>
            <p:nvPr/>
          </p:nvSpPr>
          <p:spPr bwMode="hidden">
            <a:xfrm rot="2664424" flipH="1">
              <a:off x="3433" y="700"/>
              <a:ext cx="404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004" name="Freeform 130">
              <a:extLst>
                <a:ext uri="{FF2B5EF4-FFF2-40B4-BE49-F238E27FC236}">
                  <a16:creationId xmlns:a16="http://schemas.microsoft.com/office/drawing/2014/main" id="{69117A83-B098-FDBE-E5C5-71B3072F0633}"/>
                </a:ext>
              </a:extLst>
            </p:cNvPr>
            <p:cNvSpPr>
              <a:spLocks/>
            </p:cNvSpPr>
            <p:nvPr/>
          </p:nvSpPr>
          <p:spPr bwMode="hidden">
            <a:xfrm rot="2664424" flipH="1">
              <a:off x="3290" y="481"/>
              <a:ext cx="217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005" name="Freeform 131">
              <a:extLst>
                <a:ext uri="{FF2B5EF4-FFF2-40B4-BE49-F238E27FC236}">
                  <a16:creationId xmlns:a16="http://schemas.microsoft.com/office/drawing/2014/main" id="{39CA58EA-738F-896F-2809-EA3E820E8825}"/>
                </a:ext>
              </a:extLst>
            </p:cNvPr>
            <p:cNvSpPr>
              <a:spLocks/>
            </p:cNvSpPr>
            <p:nvPr/>
          </p:nvSpPr>
          <p:spPr bwMode="hidden">
            <a:xfrm rot="3473776" flipH="1">
              <a:off x="3518" y="685"/>
              <a:ext cx="356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006" name="Freeform 132">
              <a:extLst>
                <a:ext uri="{FF2B5EF4-FFF2-40B4-BE49-F238E27FC236}">
                  <a16:creationId xmlns:a16="http://schemas.microsoft.com/office/drawing/2014/main" id="{5CF22209-067B-156E-F133-4EEFEA33415E}"/>
                </a:ext>
              </a:extLst>
            </p:cNvPr>
            <p:cNvSpPr>
              <a:spLocks/>
            </p:cNvSpPr>
            <p:nvPr/>
          </p:nvSpPr>
          <p:spPr bwMode="hidden">
            <a:xfrm rot="3473776" flipH="1">
              <a:off x="3438" y="450"/>
              <a:ext cx="191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007" name="Freeform 133">
              <a:extLst>
                <a:ext uri="{FF2B5EF4-FFF2-40B4-BE49-F238E27FC236}">
                  <a16:creationId xmlns:a16="http://schemas.microsoft.com/office/drawing/2014/main" id="{F916C7A2-49B4-5660-59CD-E54B1B837569}"/>
                </a:ext>
              </a:extLst>
            </p:cNvPr>
            <p:cNvSpPr>
              <a:spLocks/>
            </p:cNvSpPr>
            <p:nvPr/>
          </p:nvSpPr>
          <p:spPr bwMode="hidden">
            <a:xfrm rot="4126480" flipH="1">
              <a:off x="3577" y="673"/>
              <a:ext cx="342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008" name="Freeform 134">
              <a:extLst>
                <a:ext uri="{FF2B5EF4-FFF2-40B4-BE49-F238E27FC236}">
                  <a16:creationId xmlns:a16="http://schemas.microsoft.com/office/drawing/2014/main" id="{B1396948-7B73-0356-3D4E-866E5EA05A1D}"/>
                </a:ext>
              </a:extLst>
            </p:cNvPr>
            <p:cNvSpPr>
              <a:spLocks/>
            </p:cNvSpPr>
            <p:nvPr/>
          </p:nvSpPr>
          <p:spPr bwMode="hidden">
            <a:xfrm rot="4126480" flipH="1">
              <a:off x="3541" y="421"/>
              <a:ext cx="18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009" name="Freeform 135">
              <a:extLst>
                <a:ext uri="{FF2B5EF4-FFF2-40B4-BE49-F238E27FC236}">
                  <a16:creationId xmlns:a16="http://schemas.microsoft.com/office/drawing/2014/main" id="{46207AED-13BC-D7A7-EDF3-CDF5D55E60FD}"/>
                </a:ext>
              </a:extLst>
            </p:cNvPr>
            <p:cNvSpPr>
              <a:spLocks/>
            </p:cNvSpPr>
            <p:nvPr/>
          </p:nvSpPr>
          <p:spPr bwMode="hidden">
            <a:xfrm rot="-1325434">
              <a:off x="3864" y="705"/>
              <a:ext cx="398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010" name="Freeform 136">
              <a:extLst>
                <a:ext uri="{FF2B5EF4-FFF2-40B4-BE49-F238E27FC236}">
                  <a16:creationId xmlns:a16="http://schemas.microsoft.com/office/drawing/2014/main" id="{7D6CEB65-CCAF-CC07-6649-E7C2B116F363}"/>
                </a:ext>
              </a:extLst>
            </p:cNvPr>
            <p:cNvSpPr>
              <a:spLocks/>
            </p:cNvSpPr>
            <p:nvPr/>
          </p:nvSpPr>
          <p:spPr bwMode="hidden">
            <a:xfrm rot="-1325434">
              <a:off x="4246" y="592"/>
              <a:ext cx="21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011" name="Freeform 137">
              <a:extLst>
                <a:ext uri="{FF2B5EF4-FFF2-40B4-BE49-F238E27FC236}">
                  <a16:creationId xmlns:a16="http://schemas.microsoft.com/office/drawing/2014/main" id="{B9234726-C4C0-6CF7-6D98-A394EE6D42B5}"/>
                </a:ext>
              </a:extLst>
            </p:cNvPr>
            <p:cNvSpPr>
              <a:spLocks/>
            </p:cNvSpPr>
            <p:nvPr/>
          </p:nvSpPr>
          <p:spPr bwMode="hidden">
            <a:xfrm rot="-1921064">
              <a:off x="3819" y="681"/>
              <a:ext cx="399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012" name="Freeform 138">
              <a:extLst>
                <a:ext uri="{FF2B5EF4-FFF2-40B4-BE49-F238E27FC236}">
                  <a16:creationId xmlns:a16="http://schemas.microsoft.com/office/drawing/2014/main" id="{F9527C6F-0600-4BB2-1B23-73E277FA89BA}"/>
                </a:ext>
              </a:extLst>
            </p:cNvPr>
            <p:cNvSpPr>
              <a:spLocks/>
            </p:cNvSpPr>
            <p:nvPr/>
          </p:nvSpPr>
          <p:spPr bwMode="hidden">
            <a:xfrm rot="-1921064">
              <a:off x="4181" y="518"/>
              <a:ext cx="214" cy="11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013" name="Freeform 139">
              <a:extLst>
                <a:ext uri="{FF2B5EF4-FFF2-40B4-BE49-F238E27FC236}">
                  <a16:creationId xmlns:a16="http://schemas.microsoft.com/office/drawing/2014/main" id="{CF6CEF00-4CD9-B950-4099-E96928DECE4F}"/>
                </a:ext>
              </a:extLst>
            </p:cNvPr>
            <p:cNvSpPr>
              <a:spLocks/>
            </p:cNvSpPr>
            <p:nvPr/>
          </p:nvSpPr>
          <p:spPr bwMode="hidden">
            <a:xfrm rot="4578755" flipH="1">
              <a:off x="3632" y="690"/>
              <a:ext cx="332" cy="4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014" name="Freeform 140">
              <a:extLst>
                <a:ext uri="{FF2B5EF4-FFF2-40B4-BE49-F238E27FC236}">
                  <a16:creationId xmlns:a16="http://schemas.microsoft.com/office/drawing/2014/main" id="{F17FB8B4-5D87-40B4-CA5E-5CD1D99DA391}"/>
                </a:ext>
              </a:extLst>
            </p:cNvPr>
            <p:cNvSpPr>
              <a:spLocks/>
            </p:cNvSpPr>
            <p:nvPr/>
          </p:nvSpPr>
          <p:spPr bwMode="hidden">
            <a:xfrm rot="4578755" flipH="1">
              <a:off x="3639" y="447"/>
              <a:ext cx="178" cy="7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015" name="Freeform 141">
              <a:extLst>
                <a:ext uri="{FF2B5EF4-FFF2-40B4-BE49-F238E27FC236}">
                  <a16:creationId xmlns:a16="http://schemas.microsoft.com/office/drawing/2014/main" id="{00ADF46E-A9F3-B544-4CC4-01B8E8632E23}"/>
                </a:ext>
              </a:extLst>
            </p:cNvPr>
            <p:cNvSpPr>
              <a:spLocks/>
            </p:cNvSpPr>
            <p:nvPr/>
          </p:nvSpPr>
          <p:spPr bwMode="hidden">
            <a:xfrm rot="-3857755">
              <a:off x="3715" y="678"/>
              <a:ext cx="343" cy="6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016" name="Freeform 142">
              <a:extLst>
                <a:ext uri="{FF2B5EF4-FFF2-40B4-BE49-F238E27FC236}">
                  <a16:creationId xmlns:a16="http://schemas.microsoft.com/office/drawing/2014/main" id="{DC6C6C9E-FABF-9D71-B88E-4E0BDDB29E3D}"/>
                </a:ext>
              </a:extLst>
            </p:cNvPr>
            <p:cNvSpPr>
              <a:spLocks/>
            </p:cNvSpPr>
            <p:nvPr/>
          </p:nvSpPr>
          <p:spPr bwMode="hidden">
            <a:xfrm rot="-3857755">
              <a:off x="3926" y="433"/>
              <a:ext cx="184" cy="9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017" name="Freeform 143">
              <a:extLst>
                <a:ext uri="{FF2B5EF4-FFF2-40B4-BE49-F238E27FC236}">
                  <a16:creationId xmlns:a16="http://schemas.microsoft.com/office/drawing/2014/main" id="{18C6057C-9101-52ED-301D-1968F49D2899}"/>
                </a:ext>
              </a:extLst>
            </p:cNvPr>
            <p:cNvSpPr>
              <a:spLocks/>
            </p:cNvSpPr>
            <p:nvPr/>
          </p:nvSpPr>
          <p:spPr bwMode="hidden">
            <a:xfrm rot="-2777260">
              <a:off x="3758" y="671"/>
              <a:ext cx="373" cy="8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018" name="Freeform 144">
              <a:extLst>
                <a:ext uri="{FF2B5EF4-FFF2-40B4-BE49-F238E27FC236}">
                  <a16:creationId xmlns:a16="http://schemas.microsoft.com/office/drawing/2014/main" id="{CF32E418-FF2A-31D0-1DDA-114988E2297B}"/>
                </a:ext>
              </a:extLst>
            </p:cNvPr>
            <p:cNvSpPr>
              <a:spLocks/>
            </p:cNvSpPr>
            <p:nvPr/>
          </p:nvSpPr>
          <p:spPr bwMode="hidden">
            <a:xfrm rot="-2777260">
              <a:off x="4061" y="460"/>
              <a:ext cx="200" cy="13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019" name="Freeform 145">
              <a:extLst>
                <a:ext uri="{FF2B5EF4-FFF2-40B4-BE49-F238E27FC236}">
                  <a16:creationId xmlns:a16="http://schemas.microsoft.com/office/drawing/2014/main" id="{61F2F90A-700C-3018-CB6B-C5719AD74359}"/>
                </a:ext>
              </a:extLst>
            </p:cNvPr>
            <p:cNvSpPr>
              <a:spLocks/>
            </p:cNvSpPr>
            <p:nvPr/>
          </p:nvSpPr>
          <p:spPr bwMode="hidden">
            <a:xfrm rot="-4903748">
              <a:off x="3695" y="685"/>
              <a:ext cx="308" cy="2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020" name="Freeform 146">
              <a:extLst>
                <a:ext uri="{FF2B5EF4-FFF2-40B4-BE49-F238E27FC236}">
                  <a16:creationId xmlns:a16="http://schemas.microsoft.com/office/drawing/2014/main" id="{D785BB59-A2D5-B787-09F6-D6BFD390008B}"/>
                </a:ext>
              </a:extLst>
            </p:cNvPr>
            <p:cNvSpPr>
              <a:spLocks/>
            </p:cNvSpPr>
            <p:nvPr/>
          </p:nvSpPr>
          <p:spPr bwMode="hidden">
            <a:xfrm rot="-4903748">
              <a:off x="3809" y="447"/>
              <a:ext cx="165" cy="4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021" name="Freeform 147">
              <a:extLst>
                <a:ext uri="{FF2B5EF4-FFF2-40B4-BE49-F238E27FC236}">
                  <a16:creationId xmlns:a16="http://schemas.microsoft.com/office/drawing/2014/main" id="{D7A09FE6-2C31-709D-F211-92F51D48556D}"/>
                </a:ext>
              </a:extLst>
            </p:cNvPr>
            <p:cNvSpPr>
              <a:spLocks/>
            </p:cNvSpPr>
            <p:nvPr/>
          </p:nvSpPr>
          <p:spPr bwMode="hidden">
            <a:xfrm rot="18335692" flipH="1">
              <a:off x="3278" y="1175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022" name="Freeform 148">
              <a:extLst>
                <a:ext uri="{FF2B5EF4-FFF2-40B4-BE49-F238E27FC236}">
                  <a16:creationId xmlns:a16="http://schemas.microsoft.com/office/drawing/2014/main" id="{CD74BD5E-A44B-0969-ADB8-3DCD4FBBCC4E}"/>
                </a:ext>
              </a:extLst>
            </p:cNvPr>
            <p:cNvSpPr>
              <a:spLocks/>
            </p:cNvSpPr>
            <p:nvPr/>
          </p:nvSpPr>
          <p:spPr bwMode="hidden">
            <a:xfrm rot="18335692" flipH="1">
              <a:off x="3186" y="1510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023" name="Freeform 149">
              <a:extLst>
                <a:ext uri="{FF2B5EF4-FFF2-40B4-BE49-F238E27FC236}">
                  <a16:creationId xmlns:a16="http://schemas.microsoft.com/office/drawing/2014/main" id="{AB0CACD4-CAB4-6BB2-B29F-BCA9C555AA88}"/>
                </a:ext>
              </a:extLst>
            </p:cNvPr>
            <p:cNvSpPr>
              <a:spLocks/>
            </p:cNvSpPr>
            <p:nvPr/>
          </p:nvSpPr>
          <p:spPr bwMode="hidden">
            <a:xfrm rot="17542885" flipH="1">
              <a:off x="3362" y="1208"/>
              <a:ext cx="515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024" name="Freeform 150">
              <a:extLst>
                <a:ext uri="{FF2B5EF4-FFF2-40B4-BE49-F238E27FC236}">
                  <a16:creationId xmlns:a16="http://schemas.microsoft.com/office/drawing/2014/main" id="{FD1CCBCF-93AD-8DEC-F206-CA797E4A58B4}"/>
                </a:ext>
              </a:extLst>
            </p:cNvPr>
            <p:cNvSpPr>
              <a:spLocks/>
            </p:cNvSpPr>
            <p:nvPr/>
          </p:nvSpPr>
          <p:spPr bwMode="hidden">
            <a:xfrm rot="17542885" flipH="1">
              <a:off x="3364" y="1550"/>
              <a:ext cx="276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025" name="Freeform 151">
              <a:extLst>
                <a:ext uri="{FF2B5EF4-FFF2-40B4-BE49-F238E27FC236}">
                  <a16:creationId xmlns:a16="http://schemas.microsoft.com/office/drawing/2014/main" id="{BA2F6CAE-A50B-04BD-4964-51DF64A06106}"/>
                </a:ext>
              </a:extLst>
            </p:cNvPr>
            <p:cNvSpPr>
              <a:spLocks/>
            </p:cNvSpPr>
            <p:nvPr/>
          </p:nvSpPr>
          <p:spPr bwMode="hidden">
            <a:xfrm rot="16870650" flipH="1">
              <a:off x="3452" y="1220"/>
              <a:ext cx="495" cy="9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026" name="Freeform 152">
              <a:extLst>
                <a:ext uri="{FF2B5EF4-FFF2-40B4-BE49-F238E27FC236}">
                  <a16:creationId xmlns:a16="http://schemas.microsoft.com/office/drawing/2014/main" id="{2C0A8670-87D1-82AE-26E1-95E5D8B80ACF}"/>
                </a:ext>
              </a:extLst>
            </p:cNvPr>
            <p:cNvSpPr>
              <a:spLocks/>
            </p:cNvSpPr>
            <p:nvPr/>
          </p:nvSpPr>
          <p:spPr bwMode="hidden">
            <a:xfrm rot="16870650" flipH="1">
              <a:off x="3525" y="1567"/>
              <a:ext cx="265" cy="142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027" name="Freeform 153">
              <a:extLst>
                <a:ext uri="{FF2B5EF4-FFF2-40B4-BE49-F238E27FC236}">
                  <a16:creationId xmlns:a16="http://schemas.microsoft.com/office/drawing/2014/main" id="{C6514410-EC38-46C0-E62D-7B7184E61028}"/>
                </a:ext>
              </a:extLst>
            </p:cNvPr>
            <p:cNvSpPr>
              <a:spLocks/>
            </p:cNvSpPr>
            <p:nvPr/>
          </p:nvSpPr>
          <p:spPr bwMode="hidden">
            <a:xfrm rot="3144576">
              <a:off x="3801" y="1158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028" name="Freeform 154">
              <a:extLst>
                <a:ext uri="{FF2B5EF4-FFF2-40B4-BE49-F238E27FC236}">
                  <a16:creationId xmlns:a16="http://schemas.microsoft.com/office/drawing/2014/main" id="{7F881634-E4D3-103B-547E-AEAD50CBE9CA}"/>
                </a:ext>
              </a:extLst>
            </p:cNvPr>
            <p:cNvSpPr>
              <a:spLocks/>
            </p:cNvSpPr>
            <p:nvPr/>
          </p:nvSpPr>
          <p:spPr bwMode="hidden">
            <a:xfrm rot="3144576">
              <a:off x="4165" y="1485"/>
              <a:ext cx="299" cy="15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029" name="Freeform 155">
              <a:extLst>
                <a:ext uri="{FF2B5EF4-FFF2-40B4-BE49-F238E27FC236}">
                  <a16:creationId xmlns:a16="http://schemas.microsoft.com/office/drawing/2014/main" id="{A7416101-C886-9F89-51EA-494DEF6F121C}"/>
                </a:ext>
              </a:extLst>
            </p:cNvPr>
            <p:cNvSpPr>
              <a:spLocks/>
            </p:cNvSpPr>
            <p:nvPr/>
          </p:nvSpPr>
          <p:spPr bwMode="hidden">
            <a:xfrm rot="3745735">
              <a:off x="3762" y="1196"/>
              <a:ext cx="533" cy="9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030" name="Freeform 156">
              <a:extLst>
                <a:ext uri="{FF2B5EF4-FFF2-40B4-BE49-F238E27FC236}">
                  <a16:creationId xmlns:a16="http://schemas.microsoft.com/office/drawing/2014/main" id="{E81AEC0C-E40D-04E6-7650-BF472DFBB2BF}"/>
                </a:ext>
              </a:extLst>
            </p:cNvPr>
            <p:cNvSpPr>
              <a:spLocks/>
            </p:cNvSpPr>
            <p:nvPr/>
          </p:nvSpPr>
          <p:spPr bwMode="hidden">
            <a:xfrm rot="3745735">
              <a:off x="4047" y="1543"/>
              <a:ext cx="286" cy="152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031" name="Freeform 157">
              <a:extLst>
                <a:ext uri="{FF2B5EF4-FFF2-40B4-BE49-F238E27FC236}">
                  <a16:creationId xmlns:a16="http://schemas.microsoft.com/office/drawing/2014/main" id="{4552CDCD-F885-24AD-C269-EC09505D904F}"/>
                </a:ext>
              </a:extLst>
            </p:cNvPr>
            <p:cNvSpPr>
              <a:spLocks/>
            </p:cNvSpPr>
            <p:nvPr/>
          </p:nvSpPr>
          <p:spPr bwMode="hidden">
            <a:xfrm rot="4286818">
              <a:off x="3705" y="1235"/>
              <a:ext cx="517" cy="7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032" name="Freeform 158">
              <a:extLst>
                <a:ext uri="{FF2B5EF4-FFF2-40B4-BE49-F238E27FC236}">
                  <a16:creationId xmlns:a16="http://schemas.microsoft.com/office/drawing/2014/main" id="{C69E6E23-ADE0-E370-18B3-F9117E70F90F}"/>
                </a:ext>
              </a:extLst>
            </p:cNvPr>
            <p:cNvSpPr>
              <a:spLocks/>
            </p:cNvSpPr>
            <p:nvPr/>
          </p:nvSpPr>
          <p:spPr bwMode="hidden">
            <a:xfrm rot="4286818">
              <a:off x="3923" y="1585"/>
              <a:ext cx="278" cy="12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033" name="Freeform 159">
              <a:extLst>
                <a:ext uri="{FF2B5EF4-FFF2-40B4-BE49-F238E27FC236}">
                  <a16:creationId xmlns:a16="http://schemas.microsoft.com/office/drawing/2014/main" id="{99B4D17B-5088-60E9-A90D-F7DDCAA3BAED}"/>
                </a:ext>
              </a:extLst>
            </p:cNvPr>
            <p:cNvSpPr>
              <a:spLocks/>
            </p:cNvSpPr>
            <p:nvPr/>
          </p:nvSpPr>
          <p:spPr bwMode="hidden">
            <a:xfrm rot="4898956">
              <a:off x="3665" y="1252"/>
              <a:ext cx="475" cy="8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034" name="Freeform 160">
              <a:extLst>
                <a:ext uri="{FF2B5EF4-FFF2-40B4-BE49-F238E27FC236}">
                  <a16:creationId xmlns:a16="http://schemas.microsoft.com/office/drawing/2014/main" id="{395458D6-84EA-7252-FB8C-7D25A31BA704}"/>
                </a:ext>
              </a:extLst>
            </p:cNvPr>
            <p:cNvSpPr>
              <a:spLocks/>
            </p:cNvSpPr>
            <p:nvPr/>
          </p:nvSpPr>
          <p:spPr bwMode="hidden">
            <a:xfrm rot="4898956">
              <a:off x="3804" y="1581"/>
              <a:ext cx="255" cy="12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035" name="Freeform 161">
              <a:extLst>
                <a:ext uri="{FF2B5EF4-FFF2-40B4-BE49-F238E27FC236}">
                  <a16:creationId xmlns:a16="http://schemas.microsoft.com/office/drawing/2014/main" id="{1E7624EF-1572-BF49-DB5B-C2B69F03E1B8}"/>
                </a:ext>
              </a:extLst>
            </p:cNvPr>
            <p:cNvSpPr>
              <a:spLocks/>
            </p:cNvSpPr>
            <p:nvPr/>
          </p:nvSpPr>
          <p:spPr bwMode="hidden">
            <a:xfrm rot="5755659">
              <a:off x="3570" y="1267"/>
              <a:ext cx="464" cy="6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036" name="Freeform 162">
              <a:extLst>
                <a:ext uri="{FF2B5EF4-FFF2-40B4-BE49-F238E27FC236}">
                  <a16:creationId xmlns:a16="http://schemas.microsoft.com/office/drawing/2014/main" id="{7E842AE8-BEC2-1E63-2810-E3948040B3CA}"/>
                </a:ext>
              </a:extLst>
            </p:cNvPr>
            <p:cNvSpPr>
              <a:spLocks/>
            </p:cNvSpPr>
            <p:nvPr/>
          </p:nvSpPr>
          <p:spPr bwMode="hidden">
            <a:xfrm rot="5755659">
              <a:off x="3618" y="1599"/>
              <a:ext cx="249" cy="9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037" name="Freeform 163">
              <a:extLst>
                <a:ext uri="{FF2B5EF4-FFF2-40B4-BE49-F238E27FC236}">
                  <a16:creationId xmlns:a16="http://schemas.microsoft.com/office/drawing/2014/main" id="{02244F99-64A3-5051-5BC3-4B20F515914E}"/>
                </a:ext>
              </a:extLst>
            </p:cNvPr>
            <p:cNvSpPr>
              <a:spLocks/>
            </p:cNvSpPr>
            <p:nvPr/>
          </p:nvSpPr>
          <p:spPr bwMode="hidden">
            <a:xfrm flipH="1">
              <a:off x="3553" y="1154"/>
              <a:ext cx="157" cy="47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038" name="Arc 164">
              <a:extLst>
                <a:ext uri="{FF2B5EF4-FFF2-40B4-BE49-F238E27FC236}">
                  <a16:creationId xmlns:a16="http://schemas.microsoft.com/office/drawing/2014/main" id="{B3FC9E38-D6BF-3B01-E835-198309046503}"/>
                </a:ext>
              </a:extLst>
            </p:cNvPr>
            <p:cNvSpPr>
              <a:spLocks/>
            </p:cNvSpPr>
            <p:nvPr/>
          </p:nvSpPr>
          <p:spPr bwMode="hidden">
            <a:xfrm flipH="1">
              <a:off x="3268" y="982"/>
              <a:ext cx="687" cy="745"/>
            </a:xfrm>
            <a:custGeom>
              <a:avLst/>
              <a:gdLst>
                <a:gd name="T0" fmla="*/ 0 w 21600"/>
                <a:gd name="T1" fmla="*/ 0 h 21602"/>
                <a:gd name="T2" fmla="*/ 0 w 21600"/>
                <a:gd name="T3" fmla="*/ 0 h 21602"/>
                <a:gd name="T4" fmla="*/ 0 w 21600"/>
                <a:gd name="T5" fmla="*/ 0 h 2160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2" fill="none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</a:path>
                <a:path w="21600" h="21602" stroke="0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  <a:lnTo>
                    <a:pt x="0" y="20897"/>
                  </a:lnTo>
                  <a:lnTo>
                    <a:pt x="5466" y="0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039" name="Arc 165">
              <a:extLst>
                <a:ext uri="{FF2B5EF4-FFF2-40B4-BE49-F238E27FC236}">
                  <a16:creationId xmlns:a16="http://schemas.microsoft.com/office/drawing/2014/main" id="{F0AC5586-875B-B06F-735B-7F4742D1208A}"/>
                </a:ext>
              </a:extLst>
            </p:cNvPr>
            <p:cNvSpPr>
              <a:spLocks/>
            </p:cNvSpPr>
            <p:nvPr/>
          </p:nvSpPr>
          <p:spPr bwMode="hidden">
            <a:xfrm flipV="1">
              <a:off x="3887" y="532"/>
              <a:ext cx="830" cy="661"/>
            </a:xfrm>
            <a:custGeom>
              <a:avLst/>
              <a:gdLst>
                <a:gd name="T0" fmla="*/ 0 w 36729"/>
                <a:gd name="T1" fmla="*/ 0 h 21600"/>
                <a:gd name="T2" fmla="*/ 0 w 36729"/>
                <a:gd name="T3" fmla="*/ 0 h 21600"/>
                <a:gd name="T4" fmla="*/ 0 w 36729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729" h="21600" fill="none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</a:path>
                <a:path w="36729" h="21600" stroke="0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  <a:lnTo>
                    <a:pt x="17826" y="0"/>
                  </a:lnTo>
                  <a:lnTo>
                    <a:pt x="36729" y="10451"/>
                  </a:lnTo>
                  <a:close/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040" name="Arc 166">
              <a:extLst>
                <a:ext uri="{FF2B5EF4-FFF2-40B4-BE49-F238E27FC236}">
                  <a16:creationId xmlns:a16="http://schemas.microsoft.com/office/drawing/2014/main" id="{06FB5E04-C3BD-49C1-0BFF-C43D3A1FB952}"/>
                </a:ext>
              </a:extLst>
            </p:cNvPr>
            <p:cNvSpPr>
              <a:spLocks/>
            </p:cNvSpPr>
            <p:nvPr/>
          </p:nvSpPr>
          <p:spPr bwMode="hidden">
            <a:xfrm flipH="1">
              <a:off x="3338" y="862"/>
              <a:ext cx="401" cy="769"/>
            </a:xfrm>
            <a:custGeom>
              <a:avLst/>
              <a:gdLst>
                <a:gd name="T0" fmla="*/ 0 w 28940"/>
                <a:gd name="T1" fmla="*/ 0 h 22305"/>
                <a:gd name="T2" fmla="*/ 0 w 28940"/>
                <a:gd name="T3" fmla="*/ 0 h 22305"/>
                <a:gd name="T4" fmla="*/ 0 w 28940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940" h="22305" fill="none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</a:path>
                <a:path w="28940" h="22305" stroke="0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  <a:lnTo>
                    <a:pt x="7340" y="21600"/>
                  </a:lnTo>
                  <a:lnTo>
                    <a:pt x="0" y="1285"/>
                  </a:lnTo>
                  <a:close/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041" name="Arc 167">
              <a:extLst>
                <a:ext uri="{FF2B5EF4-FFF2-40B4-BE49-F238E27FC236}">
                  <a16:creationId xmlns:a16="http://schemas.microsoft.com/office/drawing/2014/main" id="{E8FAA346-6902-EFEF-8C5F-FC88A8EAB3B8}"/>
                </a:ext>
              </a:extLst>
            </p:cNvPr>
            <p:cNvSpPr>
              <a:spLocks/>
            </p:cNvSpPr>
            <p:nvPr/>
          </p:nvSpPr>
          <p:spPr bwMode="hidden">
            <a:xfrm flipH="1">
              <a:off x="3053" y="902"/>
              <a:ext cx="652" cy="768"/>
            </a:xfrm>
            <a:custGeom>
              <a:avLst/>
              <a:gdLst>
                <a:gd name="T0" fmla="*/ 0 w 30473"/>
                <a:gd name="T1" fmla="*/ 0 h 22305"/>
                <a:gd name="T2" fmla="*/ 0 w 30473"/>
                <a:gd name="T3" fmla="*/ 0 h 22305"/>
                <a:gd name="T4" fmla="*/ 0 w 30473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473" h="22305" fill="none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</a:path>
                <a:path w="30473" h="22305" stroke="0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  <a:lnTo>
                    <a:pt x="8873" y="21600"/>
                  </a:lnTo>
                  <a:lnTo>
                    <a:pt x="-1" y="1906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042" name="Arc 168">
              <a:extLst>
                <a:ext uri="{FF2B5EF4-FFF2-40B4-BE49-F238E27FC236}">
                  <a16:creationId xmlns:a16="http://schemas.microsoft.com/office/drawing/2014/main" id="{8F38D6B5-706B-AB09-9663-471CB61A13E2}"/>
                </a:ext>
              </a:extLst>
            </p:cNvPr>
            <p:cNvSpPr>
              <a:spLocks/>
            </p:cNvSpPr>
            <p:nvPr/>
          </p:nvSpPr>
          <p:spPr bwMode="hidden">
            <a:xfrm flipH="1">
              <a:off x="2996" y="762"/>
              <a:ext cx="768" cy="769"/>
            </a:xfrm>
            <a:custGeom>
              <a:avLst/>
              <a:gdLst>
                <a:gd name="T0" fmla="*/ 0 w 34455"/>
                <a:gd name="T1" fmla="*/ 0 h 22305"/>
                <a:gd name="T2" fmla="*/ 0 w 34455"/>
                <a:gd name="T3" fmla="*/ 0 h 22305"/>
                <a:gd name="T4" fmla="*/ 0 w 34455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455" h="22305" fill="none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</a:path>
                <a:path w="34455" h="22305" stroke="0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  <a:lnTo>
                    <a:pt x="12855" y="21600"/>
                  </a:lnTo>
                  <a:lnTo>
                    <a:pt x="0" y="4241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043" name="Arc 169">
              <a:extLst>
                <a:ext uri="{FF2B5EF4-FFF2-40B4-BE49-F238E27FC236}">
                  <a16:creationId xmlns:a16="http://schemas.microsoft.com/office/drawing/2014/main" id="{87C31C21-C607-899B-263A-320946992EA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846" y="870"/>
              <a:ext cx="123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044" name="Arc 170">
              <a:extLst>
                <a:ext uri="{FF2B5EF4-FFF2-40B4-BE49-F238E27FC236}">
                  <a16:creationId xmlns:a16="http://schemas.microsoft.com/office/drawing/2014/main" id="{9B576205-2E42-1DE1-27F8-14447154D41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879" y="866"/>
              <a:ext cx="324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045" name="Arc 171">
              <a:extLst>
                <a:ext uri="{FF2B5EF4-FFF2-40B4-BE49-F238E27FC236}">
                  <a16:creationId xmlns:a16="http://schemas.microsoft.com/office/drawing/2014/main" id="{2B9644B4-3D6A-F612-75E1-9AE89487839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907" y="766"/>
              <a:ext cx="461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046" name="Freeform 172">
              <a:extLst>
                <a:ext uri="{FF2B5EF4-FFF2-40B4-BE49-F238E27FC236}">
                  <a16:creationId xmlns:a16="http://schemas.microsoft.com/office/drawing/2014/main" id="{446F1DA8-A29B-B9AB-6327-B08054EBE71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996" y="1236"/>
              <a:ext cx="156" cy="47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047" name="Freeform 173">
              <a:extLst>
                <a:ext uri="{FF2B5EF4-FFF2-40B4-BE49-F238E27FC236}">
                  <a16:creationId xmlns:a16="http://schemas.microsoft.com/office/drawing/2014/main" id="{473C4D64-C41C-2157-DF58-2B1F3F2B8386}"/>
                </a:ext>
              </a:extLst>
            </p:cNvPr>
            <p:cNvSpPr>
              <a:spLocks/>
            </p:cNvSpPr>
            <p:nvPr/>
          </p:nvSpPr>
          <p:spPr bwMode="hidden">
            <a:xfrm rot="19660755" flipV="1">
              <a:off x="3752" y="1079"/>
              <a:ext cx="142" cy="270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048" name="Arc 174">
              <a:extLst>
                <a:ext uri="{FF2B5EF4-FFF2-40B4-BE49-F238E27FC236}">
                  <a16:creationId xmlns:a16="http://schemas.microsoft.com/office/drawing/2014/main" id="{6286193F-8373-80B0-C560-010AAC0005D9}"/>
                </a:ext>
              </a:extLst>
            </p:cNvPr>
            <p:cNvSpPr>
              <a:spLocks/>
            </p:cNvSpPr>
            <p:nvPr/>
          </p:nvSpPr>
          <p:spPr bwMode="hidden">
            <a:xfrm flipH="1">
              <a:off x="2952" y="647"/>
              <a:ext cx="821" cy="769"/>
            </a:xfrm>
            <a:custGeom>
              <a:avLst/>
              <a:gdLst>
                <a:gd name="T0" fmla="*/ 0 w 36830"/>
                <a:gd name="T1" fmla="*/ 0 h 22305"/>
                <a:gd name="T2" fmla="*/ 0 w 36830"/>
                <a:gd name="T3" fmla="*/ 0 h 22305"/>
                <a:gd name="T4" fmla="*/ 0 w 36830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830" h="22305" fill="none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</a:path>
                <a:path w="36830" h="22305" stroke="0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  <a:lnTo>
                    <a:pt x="15230" y="21600"/>
                  </a:lnTo>
                  <a:lnTo>
                    <a:pt x="0" y="6283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049" name="Arc 175">
              <a:extLst>
                <a:ext uri="{FF2B5EF4-FFF2-40B4-BE49-F238E27FC236}">
                  <a16:creationId xmlns:a16="http://schemas.microsoft.com/office/drawing/2014/main" id="{32067403-2915-2EC9-6CAD-BCC4BBF238DE}"/>
                </a:ext>
              </a:extLst>
            </p:cNvPr>
            <p:cNvSpPr>
              <a:spLocks/>
            </p:cNvSpPr>
            <p:nvPr/>
          </p:nvSpPr>
          <p:spPr bwMode="hidden">
            <a:xfrm flipH="1">
              <a:off x="3184" y="485"/>
              <a:ext cx="597" cy="745"/>
            </a:xfrm>
            <a:custGeom>
              <a:avLst/>
              <a:gdLst>
                <a:gd name="T0" fmla="*/ 0 w 31881"/>
                <a:gd name="T1" fmla="*/ 0 h 21600"/>
                <a:gd name="T2" fmla="*/ 0 w 31881"/>
                <a:gd name="T3" fmla="*/ 0 h 21600"/>
                <a:gd name="T4" fmla="*/ 0 w 3188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881" h="21600" fill="none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</a:path>
                <a:path w="31881" h="21600" stroke="0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  <a:lnTo>
                    <a:pt x="18231" y="21600"/>
                  </a:lnTo>
                  <a:lnTo>
                    <a:pt x="-1" y="10015"/>
                  </a:ln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050" name="Arc 176">
              <a:extLst>
                <a:ext uri="{FF2B5EF4-FFF2-40B4-BE49-F238E27FC236}">
                  <a16:creationId xmlns:a16="http://schemas.microsoft.com/office/drawing/2014/main" id="{E60CFF94-A3EB-C0E4-EBD4-87A9997DD14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822" y="798"/>
              <a:ext cx="246" cy="745"/>
            </a:xfrm>
            <a:custGeom>
              <a:avLst/>
              <a:gdLst>
                <a:gd name="T0" fmla="*/ 0 w 31146"/>
                <a:gd name="T1" fmla="*/ 0 h 21600"/>
                <a:gd name="T2" fmla="*/ 0 w 31146"/>
                <a:gd name="T3" fmla="*/ 0 h 21600"/>
                <a:gd name="T4" fmla="*/ 0 w 3114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146" h="21600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</a:path>
                <a:path w="31146" h="21600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051" name="Freeform 177">
              <a:extLst>
                <a:ext uri="{FF2B5EF4-FFF2-40B4-BE49-F238E27FC236}">
                  <a16:creationId xmlns:a16="http://schemas.microsoft.com/office/drawing/2014/main" id="{092FCE8C-8655-22D1-F046-178AC9119C0B}"/>
                </a:ext>
              </a:extLst>
            </p:cNvPr>
            <p:cNvSpPr>
              <a:spLocks/>
            </p:cNvSpPr>
            <p:nvPr/>
          </p:nvSpPr>
          <p:spPr bwMode="hidden">
            <a:xfrm flipH="1">
              <a:off x="3086" y="1193"/>
              <a:ext cx="351" cy="493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052" name="Freeform 178">
              <a:extLst>
                <a:ext uri="{FF2B5EF4-FFF2-40B4-BE49-F238E27FC236}">
                  <a16:creationId xmlns:a16="http://schemas.microsoft.com/office/drawing/2014/main" id="{A79269D2-8541-A7E1-5B01-82437B152B3D}"/>
                </a:ext>
              </a:extLst>
            </p:cNvPr>
            <p:cNvSpPr>
              <a:spLocks/>
            </p:cNvSpPr>
            <p:nvPr/>
          </p:nvSpPr>
          <p:spPr bwMode="hidden">
            <a:xfrm flipH="1">
              <a:off x="3251" y="673"/>
              <a:ext cx="225" cy="49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053" name="Freeform 179">
              <a:extLst>
                <a:ext uri="{FF2B5EF4-FFF2-40B4-BE49-F238E27FC236}">
                  <a16:creationId xmlns:a16="http://schemas.microsoft.com/office/drawing/2014/main" id="{058ABACE-6554-4FAE-2A66-7A1D76CC1405}"/>
                </a:ext>
              </a:extLst>
            </p:cNvPr>
            <p:cNvSpPr>
              <a:spLocks/>
            </p:cNvSpPr>
            <p:nvPr/>
          </p:nvSpPr>
          <p:spPr bwMode="hidden">
            <a:xfrm flipH="1">
              <a:off x="3510" y="526"/>
              <a:ext cx="135" cy="49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054" name="Freeform 180">
              <a:extLst>
                <a:ext uri="{FF2B5EF4-FFF2-40B4-BE49-F238E27FC236}">
                  <a16:creationId xmlns:a16="http://schemas.microsoft.com/office/drawing/2014/main" id="{D82F1CED-8693-8B29-4A2B-3CF443B3EA8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351" y="1121"/>
              <a:ext cx="326" cy="51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055" name="Freeform 181">
              <a:extLst>
                <a:ext uri="{FF2B5EF4-FFF2-40B4-BE49-F238E27FC236}">
                  <a16:creationId xmlns:a16="http://schemas.microsoft.com/office/drawing/2014/main" id="{2AD5F2B9-BAFF-5FFA-B35B-47D23678C1E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82" y="859"/>
              <a:ext cx="490" cy="345"/>
            </a:xfrm>
            <a:custGeom>
              <a:avLst/>
              <a:gdLst>
                <a:gd name="T0" fmla="*/ 0 w 776"/>
                <a:gd name="T1" fmla="*/ 0 h 2368"/>
                <a:gd name="T2" fmla="*/ 4 w 776"/>
                <a:gd name="T3" fmla="*/ 0 h 2368"/>
                <a:gd name="T4" fmla="*/ 2 w 776"/>
                <a:gd name="T5" fmla="*/ 0 h 2368"/>
                <a:gd name="T6" fmla="*/ 5 w 776"/>
                <a:gd name="T7" fmla="*/ 0 h 2368"/>
                <a:gd name="T8" fmla="*/ 3 w 776"/>
                <a:gd name="T9" fmla="*/ 0 h 2368"/>
                <a:gd name="T10" fmla="*/ 6 w 776"/>
                <a:gd name="T11" fmla="*/ 0 h 2368"/>
                <a:gd name="T12" fmla="*/ 4 w 776"/>
                <a:gd name="T13" fmla="*/ 0 h 2368"/>
                <a:gd name="T14" fmla="*/ 8 w 776"/>
                <a:gd name="T15" fmla="*/ 0 h 2368"/>
                <a:gd name="T16" fmla="*/ 6 w 776"/>
                <a:gd name="T17" fmla="*/ 0 h 2368"/>
                <a:gd name="T18" fmla="*/ 8 w 776"/>
                <a:gd name="T19" fmla="*/ 0 h 2368"/>
                <a:gd name="T20" fmla="*/ 8 w 776"/>
                <a:gd name="T21" fmla="*/ 0 h 2368"/>
                <a:gd name="T22" fmla="*/ 9 w 776"/>
                <a:gd name="T23" fmla="*/ 0 h 2368"/>
                <a:gd name="T24" fmla="*/ 9 w 776"/>
                <a:gd name="T25" fmla="*/ 0 h 2368"/>
                <a:gd name="T26" fmla="*/ 11 w 776"/>
                <a:gd name="T27" fmla="*/ 0 h 2368"/>
                <a:gd name="T28" fmla="*/ 10 w 776"/>
                <a:gd name="T29" fmla="*/ 0 h 2368"/>
                <a:gd name="T30" fmla="*/ 11 w 776"/>
                <a:gd name="T31" fmla="*/ 0 h 2368"/>
                <a:gd name="T32" fmla="*/ 11 w 776"/>
                <a:gd name="T33" fmla="*/ 0 h 2368"/>
                <a:gd name="T34" fmla="*/ 11 w 776"/>
                <a:gd name="T35" fmla="*/ 0 h 2368"/>
                <a:gd name="T36" fmla="*/ 11 w 776"/>
                <a:gd name="T37" fmla="*/ 0 h 2368"/>
                <a:gd name="T38" fmla="*/ 13 w 776"/>
                <a:gd name="T39" fmla="*/ 0 h 2368"/>
                <a:gd name="T40" fmla="*/ 11 w 776"/>
                <a:gd name="T41" fmla="*/ 0 h 2368"/>
                <a:gd name="T42" fmla="*/ 13 w 776"/>
                <a:gd name="T43" fmla="*/ 0 h 2368"/>
                <a:gd name="T44" fmla="*/ 11 w 776"/>
                <a:gd name="T45" fmla="*/ 0 h 2368"/>
                <a:gd name="T46" fmla="*/ 13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056" name="Freeform 182">
              <a:extLst>
                <a:ext uri="{FF2B5EF4-FFF2-40B4-BE49-F238E27FC236}">
                  <a16:creationId xmlns:a16="http://schemas.microsoft.com/office/drawing/2014/main" id="{B448D887-4F7C-251A-DB95-C850A8F0D8E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200" y="493"/>
              <a:ext cx="214" cy="463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057" name="Freeform 183">
              <a:extLst>
                <a:ext uri="{FF2B5EF4-FFF2-40B4-BE49-F238E27FC236}">
                  <a16:creationId xmlns:a16="http://schemas.microsoft.com/office/drawing/2014/main" id="{C4F49750-F21A-14DD-7661-69A1511B2E6D}"/>
                </a:ext>
              </a:extLst>
            </p:cNvPr>
            <p:cNvSpPr>
              <a:spLocks/>
            </p:cNvSpPr>
            <p:nvPr/>
          </p:nvSpPr>
          <p:spPr bwMode="hidden">
            <a:xfrm rot="-1346631">
              <a:off x="3988" y="878"/>
              <a:ext cx="144" cy="271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7058" name="Freeform 184">
              <a:extLst>
                <a:ext uri="{FF2B5EF4-FFF2-40B4-BE49-F238E27FC236}">
                  <a16:creationId xmlns:a16="http://schemas.microsoft.com/office/drawing/2014/main" id="{B6B42986-B353-22E7-7AFE-10C33BF44D30}"/>
                </a:ext>
              </a:extLst>
            </p:cNvPr>
            <p:cNvSpPr>
              <a:spLocks/>
            </p:cNvSpPr>
            <p:nvPr/>
          </p:nvSpPr>
          <p:spPr bwMode="hidden">
            <a:xfrm rot="1346631" flipH="1">
              <a:off x="3479" y="870"/>
              <a:ext cx="142" cy="27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</p:grpSp>
      <p:grpSp>
        <p:nvGrpSpPr>
          <p:cNvPr id="36869" name="Group 185">
            <a:extLst>
              <a:ext uri="{FF2B5EF4-FFF2-40B4-BE49-F238E27FC236}">
                <a16:creationId xmlns:a16="http://schemas.microsoft.com/office/drawing/2014/main" id="{A7F1601D-29BD-33AD-F622-0DB0F4643BED}"/>
              </a:ext>
            </a:extLst>
          </p:cNvPr>
          <p:cNvGrpSpPr>
            <a:grpSpLocks/>
          </p:cNvGrpSpPr>
          <p:nvPr/>
        </p:nvGrpSpPr>
        <p:grpSpPr bwMode="auto">
          <a:xfrm>
            <a:off x="5562600" y="6649720"/>
            <a:ext cx="2072640" cy="1122680"/>
            <a:chOff x="2928" y="384"/>
            <a:chExt cx="1789" cy="1403"/>
          </a:xfrm>
        </p:grpSpPr>
        <p:sp>
          <p:nvSpPr>
            <p:cNvPr id="36879" name="Oval 186">
              <a:extLst>
                <a:ext uri="{FF2B5EF4-FFF2-40B4-BE49-F238E27FC236}">
                  <a16:creationId xmlns:a16="http://schemas.microsoft.com/office/drawing/2014/main" id="{9AEA7E7E-1BBA-CB93-D9F6-D0394552509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361" y="638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vi-VN" altLang="en-US" sz="272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880" name="Oval 187">
              <a:extLst>
                <a:ext uri="{FF2B5EF4-FFF2-40B4-BE49-F238E27FC236}">
                  <a16:creationId xmlns:a16="http://schemas.microsoft.com/office/drawing/2014/main" id="{19A0A2AF-27DC-7AD6-87E5-36DAF81F01E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722" y="893"/>
              <a:ext cx="187" cy="13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vi-VN" altLang="en-US" sz="272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881" name="Freeform 188">
              <a:extLst>
                <a:ext uri="{FF2B5EF4-FFF2-40B4-BE49-F238E27FC236}">
                  <a16:creationId xmlns:a16="http://schemas.microsoft.com/office/drawing/2014/main" id="{810F9B13-6DE4-6E52-412D-6EF11106304F}"/>
                </a:ext>
              </a:extLst>
            </p:cNvPr>
            <p:cNvSpPr>
              <a:spLocks/>
            </p:cNvSpPr>
            <p:nvPr/>
          </p:nvSpPr>
          <p:spPr bwMode="hidden">
            <a:xfrm rot="2711884">
              <a:off x="3847" y="1097"/>
              <a:ext cx="556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6882" name="Freeform 189">
              <a:extLst>
                <a:ext uri="{FF2B5EF4-FFF2-40B4-BE49-F238E27FC236}">
                  <a16:creationId xmlns:a16="http://schemas.microsoft.com/office/drawing/2014/main" id="{20DF5C5E-6FD3-CD13-B4C5-77BA83B9C5E9}"/>
                </a:ext>
              </a:extLst>
            </p:cNvPr>
            <p:cNvSpPr>
              <a:spLocks/>
            </p:cNvSpPr>
            <p:nvPr/>
          </p:nvSpPr>
          <p:spPr bwMode="hidden">
            <a:xfrm rot="2711884">
              <a:off x="4251" y="1393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6883" name="Freeform 190">
              <a:extLst>
                <a:ext uri="{FF2B5EF4-FFF2-40B4-BE49-F238E27FC236}">
                  <a16:creationId xmlns:a16="http://schemas.microsoft.com/office/drawing/2014/main" id="{24560492-B486-C7EF-8CFE-1D3F4F705010}"/>
                </a:ext>
              </a:extLst>
            </p:cNvPr>
            <p:cNvSpPr>
              <a:spLocks/>
            </p:cNvSpPr>
            <p:nvPr/>
          </p:nvSpPr>
          <p:spPr bwMode="hidden">
            <a:xfrm rot="2104081">
              <a:off x="3878" y="1028"/>
              <a:ext cx="586" cy="112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6884" name="Freeform 191">
              <a:extLst>
                <a:ext uri="{FF2B5EF4-FFF2-40B4-BE49-F238E27FC236}">
                  <a16:creationId xmlns:a16="http://schemas.microsoft.com/office/drawing/2014/main" id="{714A68D0-B422-A3DB-E9D8-7CF8CCB9B738}"/>
                </a:ext>
              </a:extLst>
            </p:cNvPr>
            <p:cNvSpPr>
              <a:spLocks/>
            </p:cNvSpPr>
            <p:nvPr/>
          </p:nvSpPr>
          <p:spPr bwMode="hidden">
            <a:xfrm rot="2104081">
              <a:off x="4359" y="1282"/>
              <a:ext cx="315" cy="17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6885" name="Freeform 192">
              <a:extLst>
                <a:ext uri="{FF2B5EF4-FFF2-40B4-BE49-F238E27FC236}">
                  <a16:creationId xmlns:a16="http://schemas.microsoft.com/office/drawing/2014/main" id="{8D339890-163F-B47B-4D02-6AA3F48E1CD2}"/>
                </a:ext>
              </a:extLst>
            </p:cNvPr>
            <p:cNvSpPr>
              <a:spLocks/>
            </p:cNvSpPr>
            <p:nvPr/>
          </p:nvSpPr>
          <p:spPr bwMode="hidden">
            <a:xfrm rot="1582915">
              <a:off x="3888" y="967"/>
              <a:ext cx="561" cy="9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6886" name="Freeform 193">
              <a:extLst>
                <a:ext uri="{FF2B5EF4-FFF2-40B4-BE49-F238E27FC236}">
                  <a16:creationId xmlns:a16="http://schemas.microsoft.com/office/drawing/2014/main" id="{FFF57791-022C-5803-8A2A-940F8E443566}"/>
                </a:ext>
              </a:extLst>
            </p:cNvPr>
            <p:cNvSpPr>
              <a:spLocks/>
            </p:cNvSpPr>
            <p:nvPr/>
          </p:nvSpPr>
          <p:spPr bwMode="hidden">
            <a:xfrm rot="1582915">
              <a:off x="4388" y="1157"/>
              <a:ext cx="301" cy="154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6887" name="Freeform 194">
              <a:extLst>
                <a:ext uri="{FF2B5EF4-FFF2-40B4-BE49-F238E27FC236}">
                  <a16:creationId xmlns:a16="http://schemas.microsoft.com/office/drawing/2014/main" id="{7E0D15D7-C6DB-941D-55F7-3B09B2188674}"/>
                </a:ext>
              </a:extLst>
            </p:cNvPr>
            <p:cNvSpPr>
              <a:spLocks/>
            </p:cNvSpPr>
            <p:nvPr/>
          </p:nvSpPr>
          <p:spPr bwMode="hidden">
            <a:xfrm rot="1080363">
              <a:off x="3897" y="903"/>
              <a:ext cx="542" cy="10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6888" name="Freeform 195">
              <a:extLst>
                <a:ext uri="{FF2B5EF4-FFF2-40B4-BE49-F238E27FC236}">
                  <a16:creationId xmlns:a16="http://schemas.microsoft.com/office/drawing/2014/main" id="{D38E52D3-24DE-C591-0EA1-856C4FB7155D}"/>
                </a:ext>
              </a:extLst>
            </p:cNvPr>
            <p:cNvSpPr>
              <a:spLocks/>
            </p:cNvSpPr>
            <p:nvPr/>
          </p:nvSpPr>
          <p:spPr bwMode="hidden">
            <a:xfrm rot="1080363">
              <a:off x="4405" y="1033"/>
              <a:ext cx="291" cy="17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6889" name="Freeform 196">
              <a:extLst>
                <a:ext uri="{FF2B5EF4-FFF2-40B4-BE49-F238E27FC236}">
                  <a16:creationId xmlns:a16="http://schemas.microsoft.com/office/drawing/2014/main" id="{D38C399D-1184-DDEE-7E51-B532EACD9998}"/>
                </a:ext>
              </a:extLst>
            </p:cNvPr>
            <p:cNvSpPr>
              <a:spLocks/>
            </p:cNvSpPr>
            <p:nvPr/>
          </p:nvSpPr>
          <p:spPr bwMode="hidden">
            <a:xfrm rot="463793">
              <a:off x="3908" y="832"/>
              <a:ext cx="499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6890" name="Freeform 197">
              <a:extLst>
                <a:ext uri="{FF2B5EF4-FFF2-40B4-BE49-F238E27FC236}">
                  <a16:creationId xmlns:a16="http://schemas.microsoft.com/office/drawing/2014/main" id="{6AA35C53-85A6-6410-9828-22951CF983D2}"/>
                </a:ext>
              </a:extLst>
            </p:cNvPr>
            <p:cNvSpPr>
              <a:spLocks/>
            </p:cNvSpPr>
            <p:nvPr/>
          </p:nvSpPr>
          <p:spPr bwMode="hidden">
            <a:xfrm rot="463793">
              <a:off x="4397" y="886"/>
              <a:ext cx="268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6891" name="Freeform 198">
              <a:extLst>
                <a:ext uri="{FF2B5EF4-FFF2-40B4-BE49-F238E27FC236}">
                  <a16:creationId xmlns:a16="http://schemas.microsoft.com/office/drawing/2014/main" id="{899EE2F7-F947-0075-F424-B6D3B9080679}"/>
                </a:ext>
              </a:extLst>
            </p:cNvPr>
            <p:cNvSpPr>
              <a:spLocks/>
            </p:cNvSpPr>
            <p:nvPr/>
          </p:nvSpPr>
          <p:spPr bwMode="hidden">
            <a:xfrm rot="-84182">
              <a:off x="3916" y="791"/>
              <a:ext cx="454" cy="7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6892" name="Freeform 199">
              <a:extLst>
                <a:ext uri="{FF2B5EF4-FFF2-40B4-BE49-F238E27FC236}">
                  <a16:creationId xmlns:a16="http://schemas.microsoft.com/office/drawing/2014/main" id="{7B3D96F7-F3BF-07B3-422C-823F9F7749A0}"/>
                </a:ext>
              </a:extLst>
            </p:cNvPr>
            <p:cNvSpPr>
              <a:spLocks/>
            </p:cNvSpPr>
            <p:nvPr/>
          </p:nvSpPr>
          <p:spPr bwMode="hidden">
            <a:xfrm rot="-84182">
              <a:off x="4367" y="785"/>
              <a:ext cx="244" cy="111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6893" name="Freeform 200">
              <a:extLst>
                <a:ext uri="{FF2B5EF4-FFF2-40B4-BE49-F238E27FC236}">
                  <a16:creationId xmlns:a16="http://schemas.microsoft.com/office/drawing/2014/main" id="{96A32401-E6A6-9E38-987C-DE16131CA993}"/>
                </a:ext>
              </a:extLst>
            </p:cNvPr>
            <p:cNvSpPr>
              <a:spLocks/>
            </p:cNvSpPr>
            <p:nvPr/>
          </p:nvSpPr>
          <p:spPr bwMode="hidden">
            <a:xfrm rot="-802576">
              <a:off x="3901" y="740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6894" name="Freeform 201">
              <a:extLst>
                <a:ext uri="{FF2B5EF4-FFF2-40B4-BE49-F238E27FC236}">
                  <a16:creationId xmlns:a16="http://schemas.microsoft.com/office/drawing/2014/main" id="{342A6C9D-F8DA-F5BD-71C0-827F7BE1708B}"/>
                </a:ext>
              </a:extLst>
            </p:cNvPr>
            <p:cNvSpPr>
              <a:spLocks/>
            </p:cNvSpPr>
            <p:nvPr/>
          </p:nvSpPr>
          <p:spPr bwMode="hidden">
            <a:xfrm rot="-802576">
              <a:off x="4295" y="672"/>
              <a:ext cx="214" cy="10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6895" name="Freeform 202">
              <a:extLst>
                <a:ext uri="{FF2B5EF4-FFF2-40B4-BE49-F238E27FC236}">
                  <a16:creationId xmlns:a16="http://schemas.microsoft.com/office/drawing/2014/main" id="{99D4AFCF-C2B5-80D3-7E3F-5117BA0C1F59}"/>
                </a:ext>
              </a:extLst>
            </p:cNvPr>
            <p:cNvSpPr>
              <a:spLocks/>
            </p:cNvSpPr>
            <p:nvPr/>
          </p:nvSpPr>
          <p:spPr bwMode="hidden">
            <a:xfrm rot="18888116" flipH="1">
              <a:off x="3235" y="1137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6896" name="Freeform 203">
              <a:extLst>
                <a:ext uri="{FF2B5EF4-FFF2-40B4-BE49-F238E27FC236}">
                  <a16:creationId xmlns:a16="http://schemas.microsoft.com/office/drawing/2014/main" id="{E402BA36-0E37-0265-050B-A8EB077E748B}"/>
                </a:ext>
              </a:extLst>
            </p:cNvPr>
            <p:cNvSpPr>
              <a:spLocks/>
            </p:cNvSpPr>
            <p:nvPr/>
          </p:nvSpPr>
          <p:spPr bwMode="hidden">
            <a:xfrm rot="18888116" flipH="1">
              <a:off x="3087" y="1433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6897" name="Freeform 204">
              <a:extLst>
                <a:ext uri="{FF2B5EF4-FFF2-40B4-BE49-F238E27FC236}">
                  <a16:creationId xmlns:a16="http://schemas.microsoft.com/office/drawing/2014/main" id="{16AD2FD5-1563-B999-8C26-86620E87D508}"/>
                </a:ext>
              </a:extLst>
            </p:cNvPr>
            <p:cNvSpPr>
              <a:spLocks/>
            </p:cNvSpPr>
            <p:nvPr/>
          </p:nvSpPr>
          <p:spPr bwMode="hidden">
            <a:xfrm rot="19495919" flipH="1">
              <a:off x="3160" y="1085"/>
              <a:ext cx="586" cy="112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6898" name="Freeform 205">
              <a:extLst>
                <a:ext uri="{FF2B5EF4-FFF2-40B4-BE49-F238E27FC236}">
                  <a16:creationId xmlns:a16="http://schemas.microsoft.com/office/drawing/2014/main" id="{D942E943-91C4-CFEE-4C6C-3DB50ADCCE81}"/>
                </a:ext>
              </a:extLst>
            </p:cNvPr>
            <p:cNvSpPr>
              <a:spLocks/>
            </p:cNvSpPr>
            <p:nvPr/>
          </p:nvSpPr>
          <p:spPr bwMode="hidden">
            <a:xfrm rot="19495919" flipH="1">
              <a:off x="2950" y="1339"/>
              <a:ext cx="315" cy="17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6899" name="Freeform 206">
              <a:extLst>
                <a:ext uri="{FF2B5EF4-FFF2-40B4-BE49-F238E27FC236}">
                  <a16:creationId xmlns:a16="http://schemas.microsoft.com/office/drawing/2014/main" id="{3EC94248-AE4C-7AAA-7320-FB0FB9918EF4}"/>
                </a:ext>
              </a:extLst>
            </p:cNvPr>
            <p:cNvSpPr>
              <a:spLocks/>
            </p:cNvSpPr>
            <p:nvPr/>
          </p:nvSpPr>
          <p:spPr bwMode="hidden">
            <a:xfrm rot="20017085" flipH="1">
              <a:off x="3175" y="1025"/>
              <a:ext cx="561" cy="9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6900" name="Freeform 207">
              <a:extLst>
                <a:ext uri="{FF2B5EF4-FFF2-40B4-BE49-F238E27FC236}">
                  <a16:creationId xmlns:a16="http://schemas.microsoft.com/office/drawing/2014/main" id="{2D79E7C2-4428-9DCF-B005-34C5116A6A36}"/>
                </a:ext>
              </a:extLst>
            </p:cNvPr>
            <p:cNvSpPr>
              <a:spLocks/>
            </p:cNvSpPr>
            <p:nvPr/>
          </p:nvSpPr>
          <p:spPr bwMode="hidden">
            <a:xfrm rot="20017085" flipH="1">
              <a:off x="2935" y="1215"/>
              <a:ext cx="301" cy="15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6901" name="Freeform 208">
              <a:extLst>
                <a:ext uri="{FF2B5EF4-FFF2-40B4-BE49-F238E27FC236}">
                  <a16:creationId xmlns:a16="http://schemas.microsoft.com/office/drawing/2014/main" id="{81DDF838-60AE-C5D6-33DE-E24994CD2271}"/>
                </a:ext>
              </a:extLst>
            </p:cNvPr>
            <p:cNvSpPr>
              <a:spLocks/>
            </p:cNvSpPr>
            <p:nvPr/>
          </p:nvSpPr>
          <p:spPr bwMode="hidden">
            <a:xfrm rot="20519637" flipH="1">
              <a:off x="3185" y="961"/>
              <a:ext cx="542" cy="10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6902" name="Freeform 209">
              <a:extLst>
                <a:ext uri="{FF2B5EF4-FFF2-40B4-BE49-F238E27FC236}">
                  <a16:creationId xmlns:a16="http://schemas.microsoft.com/office/drawing/2014/main" id="{827E8DE0-F8A2-5108-6BC3-D3C8A2689720}"/>
                </a:ext>
              </a:extLst>
            </p:cNvPr>
            <p:cNvSpPr>
              <a:spLocks/>
            </p:cNvSpPr>
            <p:nvPr/>
          </p:nvSpPr>
          <p:spPr bwMode="hidden">
            <a:xfrm rot="20519637" flipH="1">
              <a:off x="2928" y="1090"/>
              <a:ext cx="291" cy="17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6903" name="Freeform 210">
              <a:extLst>
                <a:ext uri="{FF2B5EF4-FFF2-40B4-BE49-F238E27FC236}">
                  <a16:creationId xmlns:a16="http://schemas.microsoft.com/office/drawing/2014/main" id="{5C1B3F0C-FD70-EB58-690B-45722F44A53D}"/>
                </a:ext>
              </a:extLst>
            </p:cNvPr>
            <p:cNvSpPr>
              <a:spLocks/>
            </p:cNvSpPr>
            <p:nvPr/>
          </p:nvSpPr>
          <p:spPr bwMode="hidden">
            <a:xfrm rot="21136207" flipH="1">
              <a:off x="3217" y="889"/>
              <a:ext cx="499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6904" name="Freeform 211">
              <a:extLst>
                <a:ext uri="{FF2B5EF4-FFF2-40B4-BE49-F238E27FC236}">
                  <a16:creationId xmlns:a16="http://schemas.microsoft.com/office/drawing/2014/main" id="{721ED86E-C9C6-662A-35A9-5FF4A1E825E8}"/>
                </a:ext>
              </a:extLst>
            </p:cNvPr>
            <p:cNvSpPr>
              <a:spLocks/>
            </p:cNvSpPr>
            <p:nvPr/>
          </p:nvSpPr>
          <p:spPr bwMode="hidden">
            <a:xfrm rot="21136207" flipH="1">
              <a:off x="2959" y="943"/>
              <a:ext cx="268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6905" name="Freeform 212">
              <a:extLst>
                <a:ext uri="{FF2B5EF4-FFF2-40B4-BE49-F238E27FC236}">
                  <a16:creationId xmlns:a16="http://schemas.microsoft.com/office/drawing/2014/main" id="{3CAA4492-0ED1-6EE5-86F9-6F2E0361D5A5}"/>
                </a:ext>
              </a:extLst>
            </p:cNvPr>
            <p:cNvSpPr>
              <a:spLocks/>
            </p:cNvSpPr>
            <p:nvPr/>
          </p:nvSpPr>
          <p:spPr bwMode="hidden">
            <a:xfrm rot="84182" flipH="1">
              <a:off x="3254" y="848"/>
              <a:ext cx="454" cy="7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6906" name="Freeform 213">
              <a:extLst>
                <a:ext uri="{FF2B5EF4-FFF2-40B4-BE49-F238E27FC236}">
                  <a16:creationId xmlns:a16="http://schemas.microsoft.com/office/drawing/2014/main" id="{D702C615-53F5-A4CC-48FC-ABA4CF3F466D}"/>
                </a:ext>
              </a:extLst>
            </p:cNvPr>
            <p:cNvSpPr>
              <a:spLocks/>
            </p:cNvSpPr>
            <p:nvPr/>
          </p:nvSpPr>
          <p:spPr bwMode="hidden">
            <a:xfrm rot="84182" flipH="1">
              <a:off x="3013" y="842"/>
              <a:ext cx="244" cy="111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6907" name="Freeform 214">
              <a:extLst>
                <a:ext uri="{FF2B5EF4-FFF2-40B4-BE49-F238E27FC236}">
                  <a16:creationId xmlns:a16="http://schemas.microsoft.com/office/drawing/2014/main" id="{6E16E18C-8CCC-42C0-064F-30DE24202542}"/>
                </a:ext>
              </a:extLst>
            </p:cNvPr>
            <p:cNvSpPr>
              <a:spLocks/>
            </p:cNvSpPr>
            <p:nvPr/>
          </p:nvSpPr>
          <p:spPr bwMode="hidden">
            <a:xfrm rot="802576" flipH="1">
              <a:off x="3324" y="797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6908" name="Freeform 215">
              <a:extLst>
                <a:ext uri="{FF2B5EF4-FFF2-40B4-BE49-F238E27FC236}">
                  <a16:creationId xmlns:a16="http://schemas.microsoft.com/office/drawing/2014/main" id="{9D5CBBE9-C0CD-C736-8E14-DEA39B455853}"/>
                </a:ext>
              </a:extLst>
            </p:cNvPr>
            <p:cNvSpPr>
              <a:spLocks/>
            </p:cNvSpPr>
            <p:nvPr/>
          </p:nvSpPr>
          <p:spPr bwMode="hidden">
            <a:xfrm rot="802576" flipH="1">
              <a:off x="3115" y="729"/>
              <a:ext cx="214" cy="10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6909" name="Freeform 216">
              <a:extLst>
                <a:ext uri="{FF2B5EF4-FFF2-40B4-BE49-F238E27FC236}">
                  <a16:creationId xmlns:a16="http://schemas.microsoft.com/office/drawing/2014/main" id="{D86E91B7-B032-A942-5CB0-0132B27704E3}"/>
                </a:ext>
              </a:extLst>
            </p:cNvPr>
            <p:cNvSpPr>
              <a:spLocks/>
            </p:cNvSpPr>
            <p:nvPr/>
          </p:nvSpPr>
          <p:spPr bwMode="hidden">
            <a:xfrm rot="1277471" flipH="1">
              <a:off x="3350" y="775"/>
              <a:ext cx="399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6910" name="Freeform 217">
              <a:extLst>
                <a:ext uri="{FF2B5EF4-FFF2-40B4-BE49-F238E27FC236}">
                  <a16:creationId xmlns:a16="http://schemas.microsoft.com/office/drawing/2014/main" id="{C9EE3FB3-88A2-E528-549E-BBE124A5AEB8}"/>
                </a:ext>
              </a:extLst>
            </p:cNvPr>
            <p:cNvSpPr>
              <a:spLocks/>
            </p:cNvSpPr>
            <p:nvPr/>
          </p:nvSpPr>
          <p:spPr bwMode="hidden">
            <a:xfrm rot="1277471" flipH="1">
              <a:off x="3151" y="665"/>
              <a:ext cx="214" cy="11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6911" name="Freeform 218">
              <a:extLst>
                <a:ext uri="{FF2B5EF4-FFF2-40B4-BE49-F238E27FC236}">
                  <a16:creationId xmlns:a16="http://schemas.microsoft.com/office/drawing/2014/main" id="{C8DAC8AD-D227-18F3-9656-DA06EB0C5785}"/>
                </a:ext>
              </a:extLst>
            </p:cNvPr>
            <p:cNvSpPr>
              <a:spLocks/>
            </p:cNvSpPr>
            <p:nvPr/>
          </p:nvSpPr>
          <p:spPr bwMode="hidden">
            <a:xfrm rot="2028410" flipH="1">
              <a:off x="3394" y="745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6912" name="Freeform 219">
              <a:extLst>
                <a:ext uri="{FF2B5EF4-FFF2-40B4-BE49-F238E27FC236}">
                  <a16:creationId xmlns:a16="http://schemas.microsoft.com/office/drawing/2014/main" id="{7A8ADC31-0318-74C4-070C-C2943CD9768B}"/>
                </a:ext>
              </a:extLst>
            </p:cNvPr>
            <p:cNvSpPr>
              <a:spLocks/>
            </p:cNvSpPr>
            <p:nvPr/>
          </p:nvSpPr>
          <p:spPr bwMode="hidden">
            <a:xfrm rot="2028410" flipH="1">
              <a:off x="3222" y="574"/>
              <a:ext cx="21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6913" name="Freeform 220">
              <a:extLst>
                <a:ext uri="{FF2B5EF4-FFF2-40B4-BE49-F238E27FC236}">
                  <a16:creationId xmlns:a16="http://schemas.microsoft.com/office/drawing/2014/main" id="{F7BA6BF2-84CE-0F02-FB4F-E05B5039718E}"/>
                </a:ext>
              </a:extLst>
            </p:cNvPr>
            <p:cNvSpPr>
              <a:spLocks/>
            </p:cNvSpPr>
            <p:nvPr/>
          </p:nvSpPr>
          <p:spPr bwMode="hidden">
            <a:xfrm rot="2664424" flipH="1">
              <a:off x="3433" y="700"/>
              <a:ext cx="404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6914" name="Freeform 221">
              <a:extLst>
                <a:ext uri="{FF2B5EF4-FFF2-40B4-BE49-F238E27FC236}">
                  <a16:creationId xmlns:a16="http://schemas.microsoft.com/office/drawing/2014/main" id="{E15EFB20-C447-1DA3-6CC4-22FE044057B8}"/>
                </a:ext>
              </a:extLst>
            </p:cNvPr>
            <p:cNvSpPr>
              <a:spLocks/>
            </p:cNvSpPr>
            <p:nvPr/>
          </p:nvSpPr>
          <p:spPr bwMode="hidden">
            <a:xfrm rot="2664424" flipH="1">
              <a:off x="3290" y="481"/>
              <a:ext cx="217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6915" name="Freeform 222">
              <a:extLst>
                <a:ext uri="{FF2B5EF4-FFF2-40B4-BE49-F238E27FC236}">
                  <a16:creationId xmlns:a16="http://schemas.microsoft.com/office/drawing/2014/main" id="{3B7AB77E-4095-93A0-16F1-65CD1CA660A7}"/>
                </a:ext>
              </a:extLst>
            </p:cNvPr>
            <p:cNvSpPr>
              <a:spLocks/>
            </p:cNvSpPr>
            <p:nvPr/>
          </p:nvSpPr>
          <p:spPr bwMode="hidden">
            <a:xfrm rot="3473776" flipH="1">
              <a:off x="3518" y="685"/>
              <a:ext cx="356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6916" name="Freeform 223">
              <a:extLst>
                <a:ext uri="{FF2B5EF4-FFF2-40B4-BE49-F238E27FC236}">
                  <a16:creationId xmlns:a16="http://schemas.microsoft.com/office/drawing/2014/main" id="{7CBE2445-A870-9D30-0677-14320F9FC446}"/>
                </a:ext>
              </a:extLst>
            </p:cNvPr>
            <p:cNvSpPr>
              <a:spLocks/>
            </p:cNvSpPr>
            <p:nvPr/>
          </p:nvSpPr>
          <p:spPr bwMode="hidden">
            <a:xfrm rot="3473776" flipH="1">
              <a:off x="3438" y="450"/>
              <a:ext cx="191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6917" name="Freeform 224">
              <a:extLst>
                <a:ext uri="{FF2B5EF4-FFF2-40B4-BE49-F238E27FC236}">
                  <a16:creationId xmlns:a16="http://schemas.microsoft.com/office/drawing/2014/main" id="{832E0CB6-E986-61B3-4648-48000716241A}"/>
                </a:ext>
              </a:extLst>
            </p:cNvPr>
            <p:cNvSpPr>
              <a:spLocks/>
            </p:cNvSpPr>
            <p:nvPr/>
          </p:nvSpPr>
          <p:spPr bwMode="hidden">
            <a:xfrm rot="4126480" flipH="1">
              <a:off x="3577" y="673"/>
              <a:ext cx="342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6918" name="Freeform 225">
              <a:extLst>
                <a:ext uri="{FF2B5EF4-FFF2-40B4-BE49-F238E27FC236}">
                  <a16:creationId xmlns:a16="http://schemas.microsoft.com/office/drawing/2014/main" id="{E1CCB922-88DE-B1E0-E3DD-304DD0A5420C}"/>
                </a:ext>
              </a:extLst>
            </p:cNvPr>
            <p:cNvSpPr>
              <a:spLocks/>
            </p:cNvSpPr>
            <p:nvPr/>
          </p:nvSpPr>
          <p:spPr bwMode="hidden">
            <a:xfrm rot="4126480" flipH="1">
              <a:off x="3541" y="421"/>
              <a:ext cx="18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6919" name="Freeform 226">
              <a:extLst>
                <a:ext uri="{FF2B5EF4-FFF2-40B4-BE49-F238E27FC236}">
                  <a16:creationId xmlns:a16="http://schemas.microsoft.com/office/drawing/2014/main" id="{4FA4BD2C-D082-CA01-586B-9A9FF37B8ADF}"/>
                </a:ext>
              </a:extLst>
            </p:cNvPr>
            <p:cNvSpPr>
              <a:spLocks/>
            </p:cNvSpPr>
            <p:nvPr/>
          </p:nvSpPr>
          <p:spPr bwMode="hidden">
            <a:xfrm rot="-1325434">
              <a:off x="3864" y="705"/>
              <a:ext cx="398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6920" name="Freeform 227">
              <a:extLst>
                <a:ext uri="{FF2B5EF4-FFF2-40B4-BE49-F238E27FC236}">
                  <a16:creationId xmlns:a16="http://schemas.microsoft.com/office/drawing/2014/main" id="{DA889D68-5E9D-B667-3829-2B0250CF3EEE}"/>
                </a:ext>
              </a:extLst>
            </p:cNvPr>
            <p:cNvSpPr>
              <a:spLocks/>
            </p:cNvSpPr>
            <p:nvPr/>
          </p:nvSpPr>
          <p:spPr bwMode="hidden">
            <a:xfrm rot="-1325434">
              <a:off x="4246" y="592"/>
              <a:ext cx="21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6921" name="Freeform 228">
              <a:extLst>
                <a:ext uri="{FF2B5EF4-FFF2-40B4-BE49-F238E27FC236}">
                  <a16:creationId xmlns:a16="http://schemas.microsoft.com/office/drawing/2014/main" id="{A40E65CB-5FF3-40FD-F71B-7E85CE0483E1}"/>
                </a:ext>
              </a:extLst>
            </p:cNvPr>
            <p:cNvSpPr>
              <a:spLocks/>
            </p:cNvSpPr>
            <p:nvPr/>
          </p:nvSpPr>
          <p:spPr bwMode="hidden">
            <a:xfrm rot="-1921064">
              <a:off x="3819" y="681"/>
              <a:ext cx="399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6922" name="Freeform 229">
              <a:extLst>
                <a:ext uri="{FF2B5EF4-FFF2-40B4-BE49-F238E27FC236}">
                  <a16:creationId xmlns:a16="http://schemas.microsoft.com/office/drawing/2014/main" id="{D9F69990-66FC-B5BE-4DA7-94065D0B91E4}"/>
                </a:ext>
              </a:extLst>
            </p:cNvPr>
            <p:cNvSpPr>
              <a:spLocks/>
            </p:cNvSpPr>
            <p:nvPr/>
          </p:nvSpPr>
          <p:spPr bwMode="hidden">
            <a:xfrm rot="-1921064">
              <a:off x="4181" y="518"/>
              <a:ext cx="214" cy="11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6923" name="Freeform 230">
              <a:extLst>
                <a:ext uri="{FF2B5EF4-FFF2-40B4-BE49-F238E27FC236}">
                  <a16:creationId xmlns:a16="http://schemas.microsoft.com/office/drawing/2014/main" id="{CCB640BF-74EC-6B3A-9DE4-97DE069B5381}"/>
                </a:ext>
              </a:extLst>
            </p:cNvPr>
            <p:cNvSpPr>
              <a:spLocks/>
            </p:cNvSpPr>
            <p:nvPr/>
          </p:nvSpPr>
          <p:spPr bwMode="hidden">
            <a:xfrm rot="4578755" flipH="1">
              <a:off x="3632" y="690"/>
              <a:ext cx="332" cy="4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6924" name="Freeform 231">
              <a:extLst>
                <a:ext uri="{FF2B5EF4-FFF2-40B4-BE49-F238E27FC236}">
                  <a16:creationId xmlns:a16="http://schemas.microsoft.com/office/drawing/2014/main" id="{283A9CEA-2B74-46F3-57BE-88F978427A64}"/>
                </a:ext>
              </a:extLst>
            </p:cNvPr>
            <p:cNvSpPr>
              <a:spLocks/>
            </p:cNvSpPr>
            <p:nvPr/>
          </p:nvSpPr>
          <p:spPr bwMode="hidden">
            <a:xfrm rot="4578755" flipH="1">
              <a:off x="3639" y="447"/>
              <a:ext cx="178" cy="7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6925" name="Freeform 232">
              <a:extLst>
                <a:ext uri="{FF2B5EF4-FFF2-40B4-BE49-F238E27FC236}">
                  <a16:creationId xmlns:a16="http://schemas.microsoft.com/office/drawing/2014/main" id="{27DFF46A-94CB-70A5-2E4B-E0068C6F0D26}"/>
                </a:ext>
              </a:extLst>
            </p:cNvPr>
            <p:cNvSpPr>
              <a:spLocks/>
            </p:cNvSpPr>
            <p:nvPr/>
          </p:nvSpPr>
          <p:spPr bwMode="hidden">
            <a:xfrm rot="-3857755">
              <a:off x="3715" y="678"/>
              <a:ext cx="343" cy="6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6926" name="Freeform 233">
              <a:extLst>
                <a:ext uri="{FF2B5EF4-FFF2-40B4-BE49-F238E27FC236}">
                  <a16:creationId xmlns:a16="http://schemas.microsoft.com/office/drawing/2014/main" id="{10B3B058-41C8-2747-0AE5-F3442685BC8A}"/>
                </a:ext>
              </a:extLst>
            </p:cNvPr>
            <p:cNvSpPr>
              <a:spLocks/>
            </p:cNvSpPr>
            <p:nvPr/>
          </p:nvSpPr>
          <p:spPr bwMode="hidden">
            <a:xfrm rot="-3857755">
              <a:off x="3926" y="433"/>
              <a:ext cx="184" cy="9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6927" name="Freeform 234">
              <a:extLst>
                <a:ext uri="{FF2B5EF4-FFF2-40B4-BE49-F238E27FC236}">
                  <a16:creationId xmlns:a16="http://schemas.microsoft.com/office/drawing/2014/main" id="{74302898-3CC2-38C9-52F3-D5E093F8EA41}"/>
                </a:ext>
              </a:extLst>
            </p:cNvPr>
            <p:cNvSpPr>
              <a:spLocks/>
            </p:cNvSpPr>
            <p:nvPr/>
          </p:nvSpPr>
          <p:spPr bwMode="hidden">
            <a:xfrm rot="-2777260">
              <a:off x="3758" y="671"/>
              <a:ext cx="373" cy="8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6928" name="Freeform 235">
              <a:extLst>
                <a:ext uri="{FF2B5EF4-FFF2-40B4-BE49-F238E27FC236}">
                  <a16:creationId xmlns:a16="http://schemas.microsoft.com/office/drawing/2014/main" id="{12BD70C5-41B0-B037-76AC-BD6029A60E0F}"/>
                </a:ext>
              </a:extLst>
            </p:cNvPr>
            <p:cNvSpPr>
              <a:spLocks/>
            </p:cNvSpPr>
            <p:nvPr/>
          </p:nvSpPr>
          <p:spPr bwMode="hidden">
            <a:xfrm rot="-2777260">
              <a:off x="4061" y="460"/>
              <a:ext cx="200" cy="13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6929" name="Freeform 236">
              <a:extLst>
                <a:ext uri="{FF2B5EF4-FFF2-40B4-BE49-F238E27FC236}">
                  <a16:creationId xmlns:a16="http://schemas.microsoft.com/office/drawing/2014/main" id="{0EB1BD26-BCF3-D6D3-174E-BD9C4B6978E5}"/>
                </a:ext>
              </a:extLst>
            </p:cNvPr>
            <p:cNvSpPr>
              <a:spLocks/>
            </p:cNvSpPr>
            <p:nvPr/>
          </p:nvSpPr>
          <p:spPr bwMode="hidden">
            <a:xfrm rot="-4903748">
              <a:off x="3695" y="685"/>
              <a:ext cx="308" cy="2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6930" name="Freeform 237">
              <a:extLst>
                <a:ext uri="{FF2B5EF4-FFF2-40B4-BE49-F238E27FC236}">
                  <a16:creationId xmlns:a16="http://schemas.microsoft.com/office/drawing/2014/main" id="{0F1199EE-2C1F-E512-549E-1F471478074B}"/>
                </a:ext>
              </a:extLst>
            </p:cNvPr>
            <p:cNvSpPr>
              <a:spLocks/>
            </p:cNvSpPr>
            <p:nvPr/>
          </p:nvSpPr>
          <p:spPr bwMode="hidden">
            <a:xfrm rot="-4903748">
              <a:off x="3809" y="447"/>
              <a:ext cx="165" cy="4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6931" name="Freeform 238">
              <a:extLst>
                <a:ext uri="{FF2B5EF4-FFF2-40B4-BE49-F238E27FC236}">
                  <a16:creationId xmlns:a16="http://schemas.microsoft.com/office/drawing/2014/main" id="{577CCEAA-CC4D-698C-3C96-D8EC10E21334}"/>
                </a:ext>
              </a:extLst>
            </p:cNvPr>
            <p:cNvSpPr>
              <a:spLocks/>
            </p:cNvSpPr>
            <p:nvPr/>
          </p:nvSpPr>
          <p:spPr bwMode="hidden">
            <a:xfrm rot="18335692" flipH="1">
              <a:off x="3278" y="1175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6932" name="Freeform 239">
              <a:extLst>
                <a:ext uri="{FF2B5EF4-FFF2-40B4-BE49-F238E27FC236}">
                  <a16:creationId xmlns:a16="http://schemas.microsoft.com/office/drawing/2014/main" id="{0647E03D-4D21-95F2-AEE9-9D644EF5D948}"/>
                </a:ext>
              </a:extLst>
            </p:cNvPr>
            <p:cNvSpPr>
              <a:spLocks/>
            </p:cNvSpPr>
            <p:nvPr/>
          </p:nvSpPr>
          <p:spPr bwMode="hidden">
            <a:xfrm rot="18335692" flipH="1">
              <a:off x="3186" y="1510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6933" name="Freeform 240">
              <a:extLst>
                <a:ext uri="{FF2B5EF4-FFF2-40B4-BE49-F238E27FC236}">
                  <a16:creationId xmlns:a16="http://schemas.microsoft.com/office/drawing/2014/main" id="{2C65CC33-55A1-0DF8-F6FB-F48242B88A4A}"/>
                </a:ext>
              </a:extLst>
            </p:cNvPr>
            <p:cNvSpPr>
              <a:spLocks/>
            </p:cNvSpPr>
            <p:nvPr/>
          </p:nvSpPr>
          <p:spPr bwMode="hidden">
            <a:xfrm rot="17542885" flipH="1">
              <a:off x="3362" y="1208"/>
              <a:ext cx="515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6934" name="Freeform 241">
              <a:extLst>
                <a:ext uri="{FF2B5EF4-FFF2-40B4-BE49-F238E27FC236}">
                  <a16:creationId xmlns:a16="http://schemas.microsoft.com/office/drawing/2014/main" id="{9884E4B5-4854-FEC8-A47C-D2EA98D5B116}"/>
                </a:ext>
              </a:extLst>
            </p:cNvPr>
            <p:cNvSpPr>
              <a:spLocks/>
            </p:cNvSpPr>
            <p:nvPr/>
          </p:nvSpPr>
          <p:spPr bwMode="hidden">
            <a:xfrm rot="17542885" flipH="1">
              <a:off x="3364" y="1550"/>
              <a:ext cx="276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6935" name="Freeform 242">
              <a:extLst>
                <a:ext uri="{FF2B5EF4-FFF2-40B4-BE49-F238E27FC236}">
                  <a16:creationId xmlns:a16="http://schemas.microsoft.com/office/drawing/2014/main" id="{46002944-54C1-C190-3220-C673318752EE}"/>
                </a:ext>
              </a:extLst>
            </p:cNvPr>
            <p:cNvSpPr>
              <a:spLocks/>
            </p:cNvSpPr>
            <p:nvPr/>
          </p:nvSpPr>
          <p:spPr bwMode="hidden">
            <a:xfrm rot="16870650" flipH="1">
              <a:off x="3452" y="1220"/>
              <a:ext cx="495" cy="9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6936" name="Freeform 243">
              <a:extLst>
                <a:ext uri="{FF2B5EF4-FFF2-40B4-BE49-F238E27FC236}">
                  <a16:creationId xmlns:a16="http://schemas.microsoft.com/office/drawing/2014/main" id="{E3EE0DDE-F0AB-CC40-83D3-D8640A59442A}"/>
                </a:ext>
              </a:extLst>
            </p:cNvPr>
            <p:cNvSpPr>
              <a:spLocks/>
            </p:cNvSpPr>
            <p:nvPr/>
          </p:nvSpPr>
          <p:spPr bwMode="hidden">
            <a:xfrm rot="16870650" flipH="1">
              <a:off x="3525" y="1567"/>
              <a:ext cx="265" cy="142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6937" name="Freeform 244">
              <a:extLst>
                <a:ext uri="{FF2B5EF4-FFF2-40B4-BE49-F238E27FC236}">
                  <a16:creationId xmlns:a16="http://schemas.microsoft.com/office/drawing/2014/main" id="{1E828E24-0B60-7589-F6BC-F1583E67D4A5}"/>
                </a:ext>
              </a:extLst>
            </p:cNvPr>
            <p:cNvSpPr>
              <a:spLocks/>
            </p:cNvSpPr>
            <p:nvPr/>
          </p:nvSpPr>
          <p:spPr bwMode="hidden">
            <a:xfrm rot="3144576">
              <a:off x="3801" y="1158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6938" name="Freeform 245">
              <a:extLst>
                <a:ext uri="{FF2B5EF4-FFF2-40B4-BE49-F238E27FC236}">
                  <a16:creationId xmlns:a16="http://schemas.microsoft.com/office/drawing/2014/main" id="{4FB399D1-DD23-659C-D4C4-4E27530F7EE6}"/>
                </a:ext>
              </a:extLst>
            </p:cNvPr>
            <p:cNvSpPr>
              <a:spLocks/>
            </p:cNvSpPr>
            <p:nvPr/>
          </p:nvSpPr>
          <p:spPr bwMode="hidden">
            <a:xfrm rot="3144576">
              <a:off x="4165" y="1485"/>
              <a:ext cx="299" cy="15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6939" name="Freeform 246">
              <a:extLst>
                <a:ext uri="{FF2B5EF4-FFF2-40B4-BE49-F238E27FC236}">
                  <a16:creationId xmlns:a16="http://schemas.microsoft.com/office/drawing/2014/main" id="{449BC6A8-08AA-4D9F-A16A-45ACA6F115A8}"/>
                </a:ext>
              </a:extLst>
            </p:cNvPr>
            <p:cNvSpPr>
              <a:spLocks/>
            </p:cNvSpPr>
            <p:nvPr/>
          </p:nvSpPr>
          <p:spPr bwMode="hidden">
            <a:xfrm rot="3745735">
              <a:off x="3762" y="1196"/>
              <a:ext cx="533" cy="9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6940" name="Freeform 247">
              <a:extLst>
                <a:ext uri="{FF2B5EF4-FFF2-40B4-BE49-F238E27FC236}">
                  <a16:creationId xmlns:a16="http://schemas.microsoft.com/office/drawing/2014/main" id="{2796CBA0-AA77-0E22-244F-A35F8A9EF9AB}"/>
                </a:ext>
              </a:extLst>
            </p:cNvPr>
            <p:cNvSpPr>
              <a:spLocks/>
            </p:cNvSpPr>
            <p:nvPr/>
          </p:nvSpPr>
          <p:spPr bwMode="hidden">
            <a:xfrm rot="3745735">
              <a:off x="4047" y="1543"/>
              <a:ext cx="286" cy="152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6941" name="Freeform 248">
              <a:extLst>
                <a:ext uri="{FF2B5EF4-FFF2-40B4-BE49-F238E27FC236}">
                  <a16:creationId xmlns:a16="http://schemas.microsoft.com/office/drawing/2014/main" id="{EA7EFBF0-56CA-BBF3-A6A7-E841082A4E8A}"/>
                </a:ext>
              </a:extLst>
            </p:cNvPr>
            <p:cNvSpPr>
              <a:spLocks/>
            </p:cNvSpPr>
            <p:nvPr/>
          </p:nvSpPr>
          <p:spPr bwMode="hidden">
            <a:xfrm rot="4286818">
              <a:off x="3705" y="1235"/>
              <a:ext cx="517" cy="7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6942" name="Freeform 249">
              <a:extLst>
                <a:ext uri="{FF2B5EF4-FFF2-40B4-BE49-F238E27FC236}">
                  <a16:creationId xmlns:a16="http://schemas.microsoft.com/office/drawing/2014/main" id="{3FF9BCA7-F8F0-4B24-7F93-B49CCCBA84FF}"/>
                </a:ext>
              </a:extLst>
            </p:cNvPr>
            <p:cNvSpPr>
              <a:spLocks/>
            </p:cNvSpPr>
            <p:nvPr/>
          </p:nvSpPr>
          <p:spPr bwMode="hidden">
            <a:xfrm rot="4286818">
              <a:off x="3923" y="1585"/>
              <a:ext cx="278" cy="12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6943" name="Freeform 250">
              <a:extLst>
                <a:ext uri="{FF2B5EF4-FFF2-40B4-BE49-F238E27FC236}">
                  <a16:creationId xmlns:a16="http://schemas.microsoft.com/office/drawing/2014/main" id="{9764CCDA-14A6-05EA-EBE5-4AEE82CF6E71}"/>
                </a:ext>
              </a:extLst>
            </p:cNvPr>
            <p:cNvSpPr>
              <a:spLocks/>
            </p:cNvSpPr>
            <p:nvPr/>
          </p:nvSpPr>
          <p:spPr bwMode="hidden">
            <a:xfrm rot="4898956">
              <a:off x="3665" y="1252"/>
              <a:ext cx="475" cy="8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6944" name="Freeform 251">
              <a:extLst>
                <a:ext uri="{FF2B5EF4-FFF2-40B4-BE49-F238E27FC236}">
                  <a16:creationId xmlns:a16="http://schemas.microsoft.com/office/drawing/2014/main" id="{0889F728-ED84-D6D7-984A-CC7A805E059D}"/>
                </a:ext>
              </a:extLst>
            </p:cNvPr>
            <p:cNvSpPr>
              <a:spLocks/>
            </p:cNvSpPr>
            <p:nvPr/>
          </p:nvSpPr>
          <p:spPr bwMode="hidden">
            <a:xfrm rot="4898956">
              <a:off x="3804" y="1581"/>
              <a:ext cx="255" cy="12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6945" name="Freeform 252">
              <a:extLst>
                <a:ext uri="{FF2B5EF4-FFF2-40B4-BE49-F238E27FC236}">
                  <a16:creationId xmlns:a16="http://schemas.microsoft.com/office/drawing/2014/main" id="{D42363F9-9AB1-FC2A-5D68-DC1D61F1AD98}"/>
                </a:ext>
              </a:extLst>
            </p:cNvPr>
            <p:cNvSpPr>
              <a:spLocks/>
            </p:cNvSpPr>
            <p:nvPr/>
          </p:nvSpPr>
          <p:spPr bwMode="hidden">
            <a:xfrm rot="5755659">
              <a:off x="3570" y="1267"/>
              <a:ext cx="464" cy="6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6946" name="Freeform 253">
              <a:extLst>
                <a:ext uri="{FF2B5EF4-FFF2-40B4-BE49-F238E27FC236}">
                  <a16:creationId xmlns:a16="http://schemas.microsoft.com/office/drawing/2014/main" id="{6138A57C-EF7A-BB30-6210-2276386D87F5}"/>
                </a:ext>
              </a:extLst>
            </p:cNvPr>
            <p:cNvSpPr>
              <a:spLocks/>
            </p:cNvSpPr>
            <p:nvPr/>
          </p:nvSpPr>
          <p:spPr bwMode="hidden">
            <a:xfrm rot="5755659">
              <a:off x="3618" y="1599"/>
              <a:ext cx="249" cy="9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6947" name="Freeform 254">
              <a:extLst>
                <a:ext uri="{FF2B5EF4-FFF2-40B4-BE49-F238E27FC236}">
                  <a16:creationId xmlns:a16="http://schemas.microsoft.com/office/drawing/2014/main" id="{206D9357-B2D9-89C5-2B9D-25462CBF6418}"/>
                </a:ext>
              </a:extLst>
            </p:cNvPr>
            <p:cNvSpPr>
              <a:spLocks/>
            </p:cNvSpPr>
            <p:nvPr/>
          </p:nvSpPr>
          <p:spPr bwMode="hidden">
            <a:xfrm flipH="1">
              <a:off x="3553" y="1154"/>
              <a:ext cx="157" cy="47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6948" name="Arc 255">
              <a:extLst>
                <a:ext uri="{FF2B5EF4-FFF2-40B4-BE49-F238E27FC236}">
                  <a16:creationId xmlns:a16="http://schemas.microsoft.com/office/drawing/2014/main" id="{2A4696E3-EC62-4B50-E517-5A950F90616E}"/>
                </a:ext>
              </a:extLst>
            </p:cNvPr>
            <p:cNvSpPr>
              <a:spLocks/>
            </p:cNvSpPr>
            <p:nvPr/>
          </p:nvSpPr>
          <p:spPr bwMode="hidden">
            <a:xfrm flipH="1">
              <a:off x="3268" y="982"/>
              <a:ext cx="687" cy="745"/>
            </a:xfrm>
            <a:custGeom>
              <a:avLst/>
              <a:gdLst>
                <a:gd name="T0" fmla="*/ 0 w 21600"/>
                <a:gd name="T1" fmla="*/ 0 h 21602"/>
                <a:gd name="T2" fmla="*/ 0 w 21600"/>
                <a:gd name="T3" fmla="*/ 0 h 21602"/>
                <a:gd name="T4" fmla="*/ 0 w 21600"/>
                <a:gd name="T5" fmla="*/ 0 h 2160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2" fill="none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</a:path>
                <a:path w="21600" h="21602" stroke="0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  <a:lnTo>
                    <a:pt x="0" y="20897"/>
                  </a:lnTo>
                  <a:lnTo>
                    <a:pt x="5466" y="0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6949" name="Arc 256">
              <a:extLst>
                <a:ext uri="{FF2B5EF4-FFF2-40B4-BE49-F238E27FC236}">
                  <a16:creationId xmlns:a16="http://schemas.microsoft.com/office/drawing/2014/main" id="{063FE1D8-DF62-33B4-5096-04E592ED3FE3}"/>
                </a:ext>
              </a:extLst>
            </p:cNvPr>
            <p:cNvSpPr>
              <a:spLocks/>
            </p:cNvSpPr>
            <p:nvPr/>
          </p:nvSpPr>
          <p:spPr bwMode="hidden">
            <a:xfrm flipV="1">
              <a:off x="3887" y="532"/>
              <a:ext cx="830" cy="661"/>
            </a:xfrm>
            <a:custGeom>
              <a:avLst/>
              <a:gdLst>
                <a:gd name="T0" fmla="*/ 0 w 36729"/>
                <a:gd name="T1" fmla="*/ 0 h 21600"/>
                <a:gd name="T2" fmla="*/ 0 w 36729"/>
                <a:gd name="T3" fmla="*/ 0 h 21600"/>
                <a:gd name="T4" fmla="*/ 0 w 36729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729" h="21600" fill="none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</a:path>
                <a:path w="36729" h="21600" stroke="0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  <a:lnTo>
                    <a:pt x="17826" y="0"/>
                  </a:lnTo>
                  <a:lnTo>
                    <a:pt x="36729" y="10451"/>
                  </a:lnTo>
                  <a:close/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6950" name="Arc 257">
              <a:extLst>
                <a:ext uri="{FF2B5EF4-FFF2-40B4-BE49-F238E27FC236}">
                  <a16:creationId xmlns:a16="http://schemas.microsoft.com/office/drawing/2014/main" id="{C8B40D52-5CA2-7C9E-777F-481B671383A9}"/>
                </a:ext>
              </a:extLst>
            </p:cNvPr>
            <p:cNvSpPr>
              <a:spLocks/>
            </p:cNvSpPr>
            <p:nvPr/>
          </p:nvSpPr>
          <p:spPr bwMode="hidden">
            <a:xfrm flipH="1">
              <a:off x="3338" y="862"/>
              <a:ext cx="401" cy="769"/>
            </a:xfrm>
            <a:custGeom>
              <a:avLst/>
              <a:gdLst>
                <a:gd name="T0" fmla="*/ 0 w 28940"/>
                <a:gd name="T1" fmla="*/ 0 h 22305"/>
                <a:gd name="T2" fmla="*/ 0 w 28940"/>
                <a:gd name="T3" fmla="*/ 0 h 22305"/>
                <a:gd name="T4" fmla="*/ 0 w 28940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940" h="22305" fill="none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</a:path>
                <a:path w="28940" h="22305" stroke="0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  <a:lnTo>
                    <a:pt x="7340" y="21600"/>
                  </a:lnTo>
                  <a:lnTo>
                    <a:pt x="0" y="1285"/>
                  </a:lnTo>
                  <a:close/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6951" name="Arc 258">
              <a:extLst>
                <a:ext uri="{FF2B5EF4-FFF2-40B4-BE49-F238E27FC236}">
                  <a16:creationId xmlns:a16="http://schemas.microsoft.com/office/drawing/2014/main" id="{BED9B9F7-E145-CC3F-802D-5B1B80794155}"/>
                </a:ext>
              </a:extLst>
            </p:cNvPr>
            <p:cNvSpPr>
              <a:spLocks/>
            </p:cNvSpPr>
            <p:nvPr/>
          </p:nvSpPr>
          <p:spPr bwMode="hidden">
            <a:xfrm flipH="1">
              <a:off x="3053" y="902"/>
              <a:ext cx="652" cy="768"/>
            </a:xfrm>
            <a:custGeom>
              <a:avLst/>
              <a:gdLst>
                <a:gd name="T0" fmla="*/ 0 w 30473"/>
                <a:gd name="T1" fmla="*/ 0 h 22305"/>
                <a:gd name="T2" fmla="*/ 0 w 30473"/>
                <a:gd name="T3" fmla="*/ 0 h 22305"/>
                <a:gd name="T4" fmla="*/ 0 w 30473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473" h="22305" fill="none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</a:path>
                <a:path w="30473" h="22305" stroke="0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  <a:lnTo>
                    <a:pt x="8873" y="21600"/>
                  </a:lnTo>
                  <a:lnTo>
                    <a:pt x="-1" y="1906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6952" name="Arc 259">
              <a:extLst>
                <a:ext uri="{FF2B5EF4-FFF2-40B4-BE49-F238E27FC236}">
                  <a16:creationId xmlns:a16="http://schemas.microsoft.com/office/drawing/2014/main" id="{8F433F93-2AB6-FC78-5498-765E623EB809}"/>
                </a:ext>
              </a:extLst>
            </p:cNvPr>
            <p:cNvSpPr>
              <a:spLocks/>
            </p:cNvSpPr>
            <p:nvPr/>
          </p:nvSpPr>
          <p:spPr bwMode="hidden">
            <a:xfrm flipH="1">
              <a:off x="2996" y="762"/>
              <a:ext cx="768" cy="769"/>
            </a:xfrm>
            <a:custGeom>
              <a:avLst/>
              <a:gdLst>
                <a:gd name="T0" fmla="*/ 0 w 34455"/>
                <a:gd name="T1" fmla="*/ 0 h 22305"/>
                <a:gd name="T2" fmla="*/ 0 w 34455"/>
                <a:gd name="T3" fmla="*/ 0 h 22305"/>
                <a:gd name="T4" fmla="*/ 0 w 34455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455" h="22305" fill="none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</a:path>
                <a:path w="34455" h="22305" stroke="0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  <a:lnTo>
                    <a:pt x="12855" y="21600"/>
                  </a:lnTo>
                  <a:lnTo>
                    <a:pt x="0" y="4241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6953" name="Arc 260">
              <a:extLst>
                <a:ext uri="{FF2B5EF4-FFF2-40B4-BE49-F238E27FC236}">
                  <a16:creationId xmlns:a16="http://schemas.microsoft.com/office/drawing/2014/main" id="{D2C68E13-A985-BE5F-AE49-7AC7DC4843A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846" y="870"/>
              <a:ext cx="123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6954" name="Arc 261">
              <a:extLst>
                <a:ext uri="{FF2B5EF4-FFF2-40B4-BE49-F238E27FC236}">
                  <a16:creationId xmlns:a16="http://schemas.microsoft.com/office/drawing/2014/main" id="{C35DEE2A-FEEE-C197-F79B-C1A0913227B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879" y="866"/>
              <a:ext cx="324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6955" name="Arc 262">
              <a:extLst>
                <a:ext uri="{FF2B5EF4-FFF2-40B4-BE49-F238E27FC236}">
                  <a16:creationId xmlns:a16="http://schemas.microsoft.com/office/drawing/2014/main" id="{B789A47A-6C4A-D1D8-5AFD-CDF1C8E18C0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907" y="766"/>
              <a:ext cx="461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6956" name="Freeform 263">
              <a:extLst>
                <a:ext uri="{FF2B5EF4-FFF2-40B4-BE49-F238E27FC236}">
                  <a16:creationId xmlns:a16="http://schemas.microsoft.com/office/drawing/2014/main" id="{D7B1038F-0E6F-BEA4-A472-6232D5670A5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996" y="1236"/>
              <a:ext cx="156" cy="47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6957" name="Freeform 264">
              <a:extLst>
                <a:ext uri="{FF2B5EF4-FFF2-40B4-BE49-F238E27FC236}">
                  <a16:creationId xmlns:a16="http://schemas.microsoft.com/office/drawing/2014/main" id="{FCFB45C8-027F-32CF-3DB8-A79F3890B7EE}"/>
                </a:ext>
              </a:extLst>
            </p:cNvPr>
            <p:cNvSpPr>
              <a:spLocks/>
            </p:cNvSpPr>
            <p:nvPr/>
          </p:nvSpPr>
          <p:spPr bwMode="hidden">
            <a:xfrm rot="19660755" flipV="1">
              <a:off x="3752" y="1079"/>
              <a:ext cx="142" cy="270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6958" name="Arc 265">
              <a:extLst>
                <a:ext uri="{FF2B5EF4-FFF2-40B4-BE49-F238E27FC236}">
                  <a16:creationId xmlns:a16="http://schemas.microsoft.com/office/drawing/2014/main" id="{717E0814-B44C-2B9B-2190-AA63EC77157E}"/>
                </a:ext>
              </a:extLst>
            </p:cNvPr>
            <p:cNvSpPr>
              <a:spLocks/>
            </p:cNvSpPr>
            <p:nvPr/>
          </p:nvSpPr>
          <p:spPr bwMode="hidden">
            <a:xfrm flipH="1">
              <a:off x="2952" y="647"/>
              <a:ext cx="821" cy="769"/>
            </a:xfrm>
            <a:custGeom>
              <a:avLst/>
              <a:gdLst>
                <a:gd name="T0" fmla="*/ 0 w 36830"/>
                <a:gd name="T1" fmla="*/ 0 h 22305"/>
                <a:gd name="T2" fmla="*/ 0 w 36830"/>
                <a:gd name="T3" fmla="*/ 0 h 22305"/>
                <a:gd name="T4" fmla="*/ 0 w 36830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830" h="22305" fill="none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</a:path>
                <a:path w="36830" h="22305" stroke="0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  <a:lnTo>
                    <a:pt x="15230" y="21600"/>
                  </a:lnTo>
                  <a:lnTo>
                    <a:pt x="0" y="6283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6959" name="Arc 266">
              <a:extLst>
                <a:ext uri="{FF2B5EF4-FFF2-40B4-BE49-F238E27FC236}">
                  <a16:creationId xmlns:a16="http://schemas.microsoft.com/office/drawing/2014/main" id="{230C2173-8D44-F239-24F9-9E1C4F75BBE5}"/>
                </a:ext>
              </a:extLst>
            </p:cNvPr>
            <p:cNvSpPr>
              <a:spLocks/>
            </p:cNvSpPr>
            <p:nvPr/>
          </p:nvSpPr>
          <p:spPr bwMode="hidden">
            <a:xfrm flipH="1">
              <a:off x="3184" y="485"/>
              <a:ext cx="597" cy="745"/>
            </a:xfrm>
            <a:custGeom>
              <a:avLst/>
              <a:gdLst>
                <a:gd name="T0" fmla="*/ 0 w 31881"/>
                <a:gd name="T1" fmla="*/ 0 h 21600"/>
                <a:gd name="T2" fmla="*/ 0 w 31881"/>
                <a:gd name="T3" fmla="*/ 0 h 21600"/>
                <a:gd name="T4" fmla="*/ 0 w 3188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881" h="21600" fill="none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</a:path>
                <a:path w="31881" h="21600" stroke="0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  <a:lnTo>
                    <a:pt x="18231" y="21600"/>
                  </a:lnTo>
                  <a:lnTo>
                    <a:pt x="-1" y="10015"/>
                  </a:ln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6960" name="Arc 267">
              <a:extLst>
                <a:ext uri="{FF2B5EF4-FFF2-40B4-BE49-F238E27FC236}">
                  <a16:creationId xmlns:a16="http://schemas.microsoft.com/office/drawing/2014/main" id="{4347F1B9-7517-71B6-9831-0193D98BB70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822" y="798"/>
              <a:ext cx="246" cy="745"/>
            </a:xfrm>
            <a:custGeom>
              <a:avLst/>
              <a:gdLst>
                <a:gd name="T0" fmla="*/ 0 w 31146"/>
                <a:gd name="T1" fmla="*/ 0 h 21600"/>
                <a:gd name="T2" fmla="*/ 0 w 31146"/>
                <a:gd name="T3" fmla="*/ 0 h 21600"/>
                <a:gd name="T4" fmla="*/ 0 w 3114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146" h="21600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</a:path>
                <a:path w="31146" h="21600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6961" name="Freeform 268">
              <a:extLst>
                <a:ext uri="{FF2B5EF4-FFF2-40B4-BE49-F238E27FC236}">
                  <a16:creationId xmlns:a16="http://schemas.microsoft.com/office/drawing/2014/main" id="{B62B49C0-B9B9-51E9-1513-2AE964CAB49F}"/>
                </a:ext>
              </a:extLst>
            </p:cNvPr>
            <p:cNvSpPr>
              <a:spLocks/>
            </p:cNvSpPr>
            <p:nvPr/>
          </p:nvSpPr>
          <p:spPr bwMode="hidden">
            <a:xfrm flipH="1">
              <a:off x="3086" y="1193"/>
              <a:ext cx="351" cy="493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6962" name="Freeform 269">
              <a:extLst>
                <a:ext uri="{FF2B5EF4-FFF2-40B4-BE49-F238E27FC236}">
                  <a16:creationId xmlns:a16="http://schemas.microsoft.com/office/drawing/2014/main" id="{C0959D46-7CBE-40D4-9353-51FD1F422D13}"/>
                </a:ext>
              </a:extLst>
            </p:cNvPr>
            <p:cNvSpPr>
              <a:spLocks/>
            </p:cNvSpPr>
            <p:nvPr/>
          </p:nvSpPr>
          <p:spPr bwMode="hidden">
            <a:xfrm flipH="1">
              <a:off x="3251" y="673"/>
              <a:ext cx="225" cy="49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6963" name="Freeform 270">
              <a:extLst>
                <a:ext uri="{FF2B5EF4-FFF2-40B4-BE49-F238E27FC236}">
                  <a16:creationId xmlns:a16="http://schemas.microsoft.com/office/drawing/2014/main" id="{9171B95E-0125-5ADF-18C3-4DDFAB8821D7}"/>
                </a:ext>
              </a:extLst>
            </p:cNvPr>
            <p:cNvSpPr>
              <a:spLocks/>
            </p:cNvSpPr>
            <p:nvPr/>
          </p:nvSpPr>
          <p:spPr bwMode="hidden">
            <a:xfrm flipH="1">
              <a:off x="3510" y="526"/>
              <a:ext cx="135" cy="49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6964" name="Freeform 271">
              <a:extLst>
                <a:ext uri="{FF2B5EF4-FFF2-40B4-BE49-F238E27FC236}">
                  <a16:creationId xmlns:a16="http://schemas.microsoft.com/office/drawing/2014/main" id="{F84AB58C-5F3C-ABF1-07E0-B105E3E4BBC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351" y="1121"/>
              <a:ext cx="326" cy="51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6965" name="Freeform 272">
              <a:extLst>
                <a:ext uri="{FF2B5EF4-FFF2-40B4-BE49-F238E27FC236}">
                  <a16:creationId xmlns:a16="http://schemas.microsoft.com/office/drawing/2014/main" id="{C04E7D6F-A815-11BE-5EFF-84EE5BD53F3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82" y="859"/>
              <a:ext cx="490" cy="345"/>
            </a:xfrm>
            <a:custGeom>
              <a:avLst/>
              <a:gdLst>
                <a:gd name="T0" fmla="*/ 0 w 776"/>
                <a:gd name="T1" fmla="*/ 0 h 2368"/>
                <a:gd name="T2" fmla="*/ 4 w 776"/>
                <a:gd name="T3" fmla="*/ 0 h 2368"/>
                <a:gd name="T4" fmla="*/ 2 w 776"/>
                <a:gd name="T5" fmla="*/ 0 h 2368"/>
                <a:gd name="T6" fmla="*/ 5 w 776"/>
                <a:gd name="T7" fmla="*/ 0 h 2368"/>
                <a:gd name="T8" fmla="*/ 3 w 776"/>
                <a:gd name="T9" fmla="*/ 0 h 2368"/>
                <a:gd name="T10" fmla="*/ 6 w 776"/>
                <a:gd name="T11" fmla="*/ 0 h 2368"/>
                <a:gd name="T12" fmla="*/ 4 w 776"/>
                <a:gd name="T13" fmla="*/ 0 h 2368"/>
                <a:gd name="T14" fmla="*/ 8 w 776"/>
                <a:gd name="T15" fmla="*/ 0 h 2368"/>
                <a:gd name="T16" fmla="*/ 6 w 776"/>
                <a:gd name="T17" fmla="*/ 0 h 2368"/>
                <a:gd name="T18" fmla="*/ 8 w 776"/>
                <a:gd name="T19" fmla="*/ 0 h 2368"/>
                <a:gd name="T20" fmla="*/ 8 w 776"/>
                <a:gd name="T21" fmla="*/ 0 h 2368"/>
                <a:gd name="T22" fmla="*/ 9 w 776"/>
                <a:gd name="T23" fmla="*/ 0 h 2368"/>
                <a:gd name="T24" fmla="*/ 9 w 776"/>
                <a:gd name="T25" fmla="*/ 0 h 2368"/>
                <a:gd name="T26" fmla="*/ 11 w 776"/>
                <a:gd name="T27" fmla="*/ 0 h 2368"/>
                <a:gd name="T28" fmla="*/ 10 w 776"/>
                <a:gd name="T29" fmla="*/ 0 h 2368"/>
                <a:gd name="T30" fmla="*/ 11 w 776"/>
                <a:gd name="T31" fmla="*/ 0 h 2368"/>
                <a:gd name="T32" fmla="*/ 11 w 776"/>
                <a:gd name="T33" fmla="*/ 0 h 2368"/>
                <a:gd name="T34" fmla="*/ 11 w 776"/>
                <a:gd name="T35" fmla="*/ 0 h 2368"/>
                <a:gd name="T36" fmla="*/ 11 w 776"/>
                <a:gd name="T37" fmla="*/ 0 h 2368"/>
                <a:gd name="T38" fmla="*/ 13 w 776"/>
                <a:gd name="T39" fmla="*/ 0 h 2368"/>
                <a:gd name="T40" fmla="*/ 11 w 776"/>
                <a:gd name="T41" fmla="*/ 0 h 2368"/>
                <a:gd name="T42" fmla="*/ 13 w 776"/>
                <a:gd name="T43" fmla="*/ 0 h 2368"/>
                <a:gd name="T44" fmla="*/ 11 w 776"/>
                <a:gd name="T45" fmla="*/ 0 h 2368"/>
                <a:gd name="T46" fmla="*/ 13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6966" name="Freeform 273">
              <a:extLst>
                <a:ext uri="{FF2B5EF4-FFF2-40B4-BE49-F238E27FC236}">
                  <a16:creationId xmlns:a16="http://schemas.microsoft.com/office/drawing/2014/main" id="{88FB9613-C95C-9193-FFCB-D081B6CC9E1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200" y="493"/>
              <a:ext cx="214" cy="463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6967" name="Freeform 274">
              <a:extLst>
                <a:ext uri="{FF2B5EF4-FFF2-40B4-BE49-F238E27FC236}">
                  <a16:creationId xmlns:a16="http://schemas.microsoft.com/office/drawing/2014/main" id="{73CACA69-9978-08D7-7D17-C73AAD66612C}"/>
                </a:ext>
              </a:extLst>
            </p:cNvPr>
            <p:cNvSpPr>
              <a:spLocks/>
            </p:cNvSpPr>
            <p:nvPr/>
          </p:nvSpPr>
          <p:spPr bwMode="hidden">
            <a:xfrm rot="-1346631">
              <a:off x="3988" y="878"/>
              <a:ext cx="144" cy="271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  <p:sp>
          <p:nvSpPr>
            <p:cNvPr id="36968" name="Freeform 275">
              <a:extLst>
                <a:ext uri="{FF2B5EF4-FFF2-40B4-BE49-F238E27FC236}">
                  <a16:creationId xmlns:a16="http://schemas.microsoft.com/office/drawing/2014/main" id="{64D420F6-A992-4F5F-2CAD-107225092613}"/>
                </a:ext>
              </a:extLst>
            </p:cNvPr>
            <p:cNvSpPr>
              <a:spLocks/>
            </p:cNvSpPr>
            <p:nvPr/>
          </p:nvSpPr>
          <p:spPr bwMode="hidden">
            <a:xfrm rot="1346631" flipH="1">
              <a:off x="3479" y="870"/>
              <a:ext cx="142" cy="27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20"/>
            </a:p>
          </p:txBody>
        </p:sp>
      </p:grpSp>
      <p:sp>
        <p:nvSpPr>
          <p:cNvPr id="165140" name="WordArt 276">
            <a:extLst>
              <a:ext uri="{FF2B5EF4-FFF2-40B4-BE49-F238E27FC236}">
                <a16:creationId xmlns:a16="http://schemas.microsoft.com/office/drawing/2014/main" id="{D294A1D8-41D7-E7F6-A607-261DC6AEA75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17489" y="1989879"/>
            <a:ext cx="9733492" cy="189272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4533" b="1" kern="10" spc="-453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chúc quí thầy cô sức khỏe !</a:t>
            </a:r>
          </a:p>
        </p:txBody>
      </p:sp>
      <p:sp>
        <p:nvSpPr>
          <p:cNvPr id="165141" name="WordArt 277">
            <a:extLst>
              <a:ext uri="{FF2B5EF4-FFF2-40B4-BE49-F238E27FC236}">
                <a16:creationId xmlns:a16="http://schemas.microsoft.com/office/drawing/2014/main" id="{A506B567-7DFE-33C2-A2DC-9BB681503B0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35400" y="4318000"/>
            <a:ext cx="6793653" cy="1295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4080" b="1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giỏi !</a:t>
            </a:r>
            <a:endParaRPr lang="en-US" sz="4080" b="1" kern="1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5142" name="Picture 278" descr="DSTARS-P">
            <a:extLst>
              <a:ext uri="{FF2B5EF4-FFF2-40B4-BE49-F238E27FC236}">
                <a16:creationId xmlns:a16="http://schemas.microsoft.com/office/drawing/2014/main" id="{976FC3CF-5EDF-0A35-287D-1F49D440DF8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720" y="518161"/>
            <a:ext cx="1899920" cy="1272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143" name="Picture 279" descr="DSTARS-P">
            <a:extLst>
              <a:ext uri="{FF2B5EF4-FFF2-40B4-BE49-F238E27FC236}">
                <a16:creationId xmlns:a16="http://schemas.microsoft.com/office/drawing/2014/main" id="{92E674C5-BAF4-8955-5492-C1FE304938A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240" y="1381761"/>
            <a:ext cx="1165860" cy="78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144" name="Picture 280" descr="DSTARS-P">
            <a:extLst>
              <a:ext uri="{FF2B5EF4-FFF2-40B4-BE49-F238E27FC236}">
                <a16:creationId xmlns:a16="http://schemas.microsoft.com/office/drawing/2014/main" id="{9AABAF93-0BB8-59BC-F834-5A360A7D25F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320" y="3744066"/>
            <a:ext cx="1856740" cy="1243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145" name="Picture 281" descr="DSTARS-P">
            <a:extLst>
              <a:ext uri="{FF2B5EF4-FFF2-40B4-BE49-F238E27FC236}">
                <a16:creationId xmlns:a16="http://schemas.microsoft.com/office/drawing/2014/main" id="{96109EB3-2DE7-D161-4AB2-27D4CB3EED1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3740" y="5786121"/>
            <a:ext cx="1165860" cy="78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146" name="Picture 282" descr="DSTARS-P">
            <a:extLst>
              <a:ext uri="{FF2B5EF4-FFF2-40B4-BE49-F238E27FC236}">
                <a16:creationId xmlns:a16="http://schemas.microsoft.com/office/drawing/2014/main" id="{440BF619-7C05-DEB2-4C49-427829D8B61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200" y="4318000"/>
            <a:ext cx="1986280" cy="1331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147" name="Picture 283" descr="DSTARS-P">
            <a:extLst>
              <a:ext uri="{FF2B5EF4-FFF2-40B4-BE49-F238E27FC236}">
                <a16:creationId xmlns:a16="http://schemas.microsoft.com/office/drawing/2014/main" id="{4562383E-D8C8-AADA-C3B2-1A27E99FA3E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760" y="6822441"/>
            <a:ext cx="1165860" cy="78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8" name="Picture 284" descr="Picture 244">
            <a:extLst>
              <a:ext uri="{FF2B5EF4-FFF2-40B4-BE49-F238E27FC236}">
                <a16:creationId xmlns:a16="http://schemas.microsoft.com/office/drawing/2014/main" id="{860455FA-E2F7-172B-B620-0D5270C4A7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1221">
            <a:off x="2021840" y="5786120"/>
            <a:ext cx="1813560" cy="1743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65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65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65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65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5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5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5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5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5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5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5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5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5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5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5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5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Oval 3"/>
          <p:cNvSpPr>
            <a:spLocks noChangeArrowheads="1"/>
          </p:cNvSpPr>
          <p:nvPr/>
        </p:nvSpPr>
        <p:spPr bwMode="auto">
          <a:xfrm>
            <a:off x="762000" y="1524000"/>
            <a:ext cx="3124200" cy="3139440"/>
          </a:xfrm>
          <a:prstGeom prst="ellipse">
            <a:avLst/>
          </a:prstGeom>
          <a:solidFill>
            <a:srgbClr val="FF33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122786" tIns="61393" rIns="122786" bIns="61393" anchor="ctr"/>
          <a:lstStyle/>
          <a:p>
            <a:pPr algn="ctr"/>
            <a:endParaRPr lang="en-US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8" name="Oval 4"/>
          <p:cNvSpPr>
            <a:spLocks noChangeArrowheads="1"/>
          </p:cNvSpPr>
          <p:nvPr/>
        </p:nvSpPr>
        <p:spPr bwMode="auto">
          <a:xfrm>
            <a:off x="4457700" y="1524000"/>
            <a:ext cx="3429000" cy="331216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22786" tIns="61393" rIns="122786" bIns="61393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9" name="Oval 5"/>
          <p:cNvSpPr>
            <a:spLocks noChangeArrowheads="1"/>
          </p:cNvSpPr>
          <p:nvPr/>
        </p:nvSpPr>
        <p:spPr bwMode="auto">
          <a:xfrm>
            <a:off x="8577263" y="1524000"/>
            <a:ext cx="3429000" cy="32258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22786" tIns="61393" rIns="122786" bIns="61393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 flipV="1">
            <a:off x="1600200" y="3540760"/>
            <a:ext cx="571500" cy="15544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2786" tIns="61393" rIns="122786" bIns="61393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204788" y="4922522"/>
            <a:ext cx="1831737" cy="616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2786" tIns="61393" rIns="122786" bIns="6139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Hình tròn</a:t>
            </a:r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 flipV="1">
            <a:off x="4229100" y="4404362"/>
            <a:ext cx="823912" cy="60451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2786" tIns="61393" rIns="122786" bIns="61393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2971804" y="4922522"/>
            <a:ext cx="2157147" cy="616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2786" tIns="61393" rIns="122786" bIns="6139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Đường tròn</a:t>
            </a:r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>
            <a:off x="8593932" y="3200249"/>
            <a:ext cx="3429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2786" tIns="61393" rIns="122786" bIns="61393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5" name="AutoShape 11"/>
          <p:cNvSpPr>
            <a:spLocks noChangeArrowheads="1"/>
          </p:cNvSpPr>
          <p:nvPr/>
        </p:nvSpPr>
        <p:spPr bwMode="auto">
          <a:xfrm flipV="1">
            <a:off x="10174382" y="3084048"/>
            <a:ext cx="149320" cy="217703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2786" tIns="61393" rIns="122786" bIns="61393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6" name="AutoShape 12"/>
          <p:cNvSpPr>
            <a:spLocks noChangeArrowheads="1"/>
          </p:cNvSpPr>
          <p:nvPr/>
        </p:nvSpPr>
        <p:spPr bwMode="auto">
          <a:xfrm flipV="1">
            <a:off x="11949113" y="3154549"/>
            <a:ext cx="114300" cy="8636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2786" tIns="61393" rIns="122786" bIns="61393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7" name="AutoShape 13"/>
          <p:cNvSpPr>
            <a:spLocks noChangeArrowheads="1"/>
          </p:cNvSpPr>
          <p:nvPr/>
        </p:nvSpPr>
        <p:spPr bwMode="auto">
          <a:xfrm flipV="1">
            <a:off x="8527955" y="3171114"/>
            <a:ext cx="114300" cy="86360"/>
          </a:xfrm>
          <a:prstGeom prst="flowChartConnector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122786" tIns="61393" rIns="122786" bIns="61393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8" name="Line 14"/>
          <p:cNvSpPr>
            <a:spLocks noChangeShapeType="1"/>
          </p:cNvSpPr>
          <p:nvPr/>
        </p:nvSpPr>
        <p:spPr bwMode="auto">
          <a:xfrm flipH="1">
            <a:off x="10810176" y="2209800"/>
            <a:ext cx="838604" cy="9830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2786" tIns="61393" rIns="122786" bIns="61393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11583788" y="1667968"/>
            <a:ext cx="2226076" cy="616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2786" tIns="61393" rIns="122786" bIns="6139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00" name="AutoShape 16"/>
          <p:cNvSpPr>
            <a:spLocks noChangeArrowheads="1"/>
          </p:cNvSpPr>
          <p:nvPr/>
        </p:nvSpPr>
        <p:spPr bwMode="auto">
          <a:xfrm flipV="1">
            <a:off x="10463213" y="4686831"/>
            <a:ext cx="114300" cy="8636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2786" tIns="61393" rIns="122786" bIns="61393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01" name="Line 17"/>
          <p:cNvSpPr>
            <a:spLocks noChangeShapeType="1"/>
          </p:cNvSpPr>
          <p:nvPr/>
        </p:nvSpPr>
        <p:spPr bwMode="auto">
          <a:xfrm>
            <a:off x="10283712" y="3304668"/>
            <a:ext cx="293801" cy="146852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2786" tIns="61393" rIns="122786" bIns="61393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02" name="Line 18"/>
          <p:cNvSpPr>
            <a:spLocks noChangeShapeType="1"/>
          </p:cNvSpPr>
          <p:nvPr/>
        </p:nvSpPr>
        <p:spPr bwMode="auto">
          <a:xfrm flipV="1">
            <a:off x="8801100" y="4058920"/>
            <a:ext cx="1600200" cy="10363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2786" tIns="61393" rIns="122786" bIns="61393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03" name="Text Box 19"/>
          <p:cNvSpPr txBox="1">
            <a:spLocks noChangeArrowheads="1"/>
          </p:cNvSpPr>
          <p:nvPr/>
        </p:nvSpPr>
        <p:spPr bwMode="auto">
          <a:xfrm>
            <a:off x="7634288" y="4967502"/>
            <a:ext cx="1844561" cy="616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2786" tIns="61393" rIns="122786" bIns="6139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404" name="Text Box 20"/>
          <p:cNvSpPr txBox="1">
            <a:spLocks noChangeArrowheads="1"/>
          </p:cNvSpPr>
          <p:nvPr/>
        </p:nvSpPr>
        <p:spPr bwMode="auto">
          <a:xfrm>
            <a:off x="9886950" y="2422726"/>
            <a:ext cx="470788" cy="493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2786" tIns="61393" rIns="122786" bIns="6139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6405" name="Text Box 21"/>
          <p:cNvSpPr txBox="1">
            <a:spLocks noChangeArrowheads="1"/>
          </p:cNvSpPr>
          <p:nvPr/>
        </p:nvSpPr>
        <p:spPr bwMode="auto">
          <a:xfrm>
            <a:off x="8124825" y="3252893"/>
            <a:ext cx="470788" cy="493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2786" tIns="61393" rIns="122786" bIns="6139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6406" name="Text Box 22"/>
          <p:cNvSpPr txBox="1">
            <a:spLocks noChangeArrowheads="1"/>
          </p:cNvSpPr>
          <p:nvPr/>
        </p:nvSpPr>
        <p:spPr bwMode="auto">
          <a:xfrm>
            <a:off x="12053888" y="3258292"/>
            <a:ext cx="453155" cy="493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2786" tIns="61393" rIns="122786" bIns="6139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6407" name="Text Box 23"/>
          <p:cNvSpPr txBox="1">
            <a:spLocks noChangeArrowheads="1"/>
          </p:cNvSpPr>
          <p:nvPr/>
        </p:nvSpPr>
        <p:spPr bwMode="auto">
          <a:xfrm>
            <a:off x="10287000" y="4719215"/>
            <a:ext cx="453155" cy="493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2786" tIns="61393" rIns="122786" bIns="6139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6408" name="Rectangle 24"/>
          <p:cNvSpPr>
            <a:spLocks noChangeArrowheads="1"/>
          </p:cNvSpPr>
          <p:nvPr/>
        </p:nvSpPr>
        <p:spPr bwMode="auto">
          <a:xfrm>
            <a:off x="914400" y="6267773"/>
            <a:ext cx="9944100" cy="160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2786" tIns="61393" rIns="122786" bIns="61393" anchor="ctr">
            <a:spAutoFit/>
          </a:bodyPr>
          <a:lstStyle/>
          <a:p>
            <a:pPr eaLnBrk="0" hangingPunct="0"/>
            <a:r>
              <a:rPr lang="en-US" sz="3200" b="1" dirty="0">
                <a:latin typeface="Times New Roman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latin typeface="Times New Roman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anose="02020603050405020304" pitchFamily="18" charset="0"/>
              </a:rPr>
              <a:t>kính</a:t>
            </a:r>
            <a:r>
              <a:rPr lang="en-US" sz="32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anose="02020603050405020304" pitchFamily="18" charset="0"/>
              </a:rPr>
              <a:t>gấp</a:t>
            </a:r>
            <a:r>
              <a:rPr lang="en-US" sz="3200" b="1" dirty="0">
                <a:latin typeface="Times New Roman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>
                <a:latin typeface="Times New Roman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anose="02020603050405020304" pitchFamily="18" charset="0"/>
              </a:rPr>
              <a:t>bán</a:t>
            </a:r>
            <a:r>
              <a:rPr lang="en-US" sz="32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anose="02020603050405020304" pitchFamily="18" charset="0"/>
              </a:rPr>
              <a:t>kính</a:t>
            </a:r>
            <a:r>
              <a:rPr lang="en-US" sz="3200" b="1" dirty="0">
                <a:latin typeface="Times New Roman" pitchFamily="18" charset="0"/>
                <a:cs typeface="Times New Roman" panose="02020603050405020304" pitchFamily="18" charset="0"/>
              </a:rPr>
              <a:t>.</a:t>
            </a:r>
          </a:p>
          <a:p>
            <a:pPr eaLnBrk="0" hangingPunct="0"/>
            <a:r>
              <a:rPr lang="en-US" sz="3200" b="1" dirty="0">
                <a:latin typeface="Times New Roman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latin typeface="Times New Roman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anose="02020603050405020304" pitchFamily="18" charset="0"/>
              </a:rPr>
              <a:t>bán</a:t>
            </a:r>
            <a:r>
              <a:rPr lang="en-US" sz="32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anose="02020603050405020304" pitchFamily="18" charset="0"/>
              </a:rPr>
              <a:t>kính</a:t>
            </a:r>
            <a:r>
              <a:rPr lang="en-US" sz="32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latin typeface="Times New Roman" pitchFamily="18" charset="0"/>
                <a:cs typeface="Times New Roman" panose="02020603050405020304" pitchFamily="18" charset="0"/>
              </a:rPr>
              <a:t> 1/2độ </a:t>
            </a:r>
            <a:r>
              <a:rPr lang="en-US" sz="3200" b="1" dirty="0" err="1">
                <a:latin typeface="Times New Roman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anose="02020603050405020304" pitchFamily="18" charset="0"/>
              </a:rPr>
              <a:t>kính</a:t>
            </a:r>
            <a:r>
              <a:rPr lang="en-US" sz="3200" b="1" dirty="0">
                <a:latin typeface="Times New Roman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sz="3200" b="1" dirty="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6409" name="Rectangle 25"/>
          <p:cNvSpPr>
            <a:spLocks noChangeArrowheads="1"/>
          </p:cNvSpPr>
          <p:nvPr/>
        </p:nvSpPr>
        <p:spPr bwMode="auto">
          <a:xfrm>
            <a:off x="914400" y="5715272"/>
            <a:ext cx="6858000" cy="616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2786" tIns="61393" rIns="122786" bIns="61393" anchor="ctr">
            <a:spAutoFit/>
          </a:bodyPr>
          <a:lstStyle/>
          <a:p>
            <a:pPr eaLnBrk="0" hangingPunct="0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683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20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800" decel="1000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1" dur="20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6" dur="20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9" dur="20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4" dur="20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7" dur="20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2" dur="2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5" dur="2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2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3" dur="2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6" dur="2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 tmFilter="0,0; .5, 1; 1, 1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6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6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6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6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6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64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64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  <p:bldP spid="16388" grpId="0" animBg="1"/>
      <p:bldP spid="16389" grpId="0" animBg="1"/>
      <p:bldP spid="16390" grpId="0" animBg="1"/>
      <p:bldP spid="16391" grpId="0"/>
      <p:bldP spid="16392" grpId="0" animBg="1"/>
      <p:bldP spid="16393" grpId="0"/>
      <p:bldP spid="16394" grpId="0" animBg="1"/>
      <p:bldP spid="16395" grpId="0" animBg="1"/>
      <p:bldP spid="16396" grpId="0" animBg="1"/>
      <p:bldP spid="16397" grpId="0" animBg="1"/>
      <p:bldP spid="16398" grpId="0" animBg="1"/>
      <p:bldP spid="16399" grpId="0"/>
      <p:bldP spid="16400" grpId="0" animBg="1"/>
      <p:bldP spid="16401" grpId="0" animBg="1"/>
      <p:bldP spid="16402" grpId="0" animBg="1"/>
      <p:bldP spid="16403" grpId="0"/>
      <p:bldP spid="16404" grpId="0"/>
      <p:bldP spid="16405" grpId="0"/>
      <p:bldP spid="16406" grpId="0"/>
      <p:bldP spid="16407" grpId="0"/>
      <p:bldP spid="16408" grpId="0" build="allAtOnce"/>
      <p:bldP spid="1640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WordArt 81"/>
          <p:cNvSpPr>
            <a:spLocks noChangeArrowheads="1" noChangeShapeType="1" noTextEdit="1"/>
          </p:cNvSpPr>
          <p:nvPr/>
        </p:nvSpPr>
        <p:spPr bwMode="auto">
          <a:xfrm>
            <a:off x="1600200" y="1275946"/>
            <a:ext cx="10287000" cy="431800"/>
          </a:xfrm>
          <a:prstGeom prst="rect">
            <a:avLst/>
          </a:prstGeom>
        </p:spPr>
        <p:txBody>
          <a:bodyPr wrap="none" lIns="122786" tIns="61393" rIns="122786" bIns="6139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48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70C0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5371442" y="3124200"/>
            <a:ext cx="3429000" cy="3276600"/>
          </a:xfrm>
          <a:prstGeom prst="ellipse">
            <a:avLst/>
          </a:prstGeom>
          <a:solidFill>
            <a:srgbClr val="FF2F2F"/>
          </a:solidFill>
          <a:ln w="635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122786" tIns="61393" rIns="122786" bIns="61393" anchor="ctr"/>
          <a:lstStyle/>
          <a:p>
            <a:pPr algn="ctr"/>
            <a:endParaRPr lang="en-US"/>
          </a:p>
        </p:txBody>
      </p:sp>
      <p:sp>
        <p:nvSpPr>
          <p:cNvPr id="12" name="Oval 8"/>
          <p:cNvSpPr>
            <a:spLocks noChangeArrowheads="1"/>
          </p:cNvSpPr>
          <p:nvPr/>
        </p:nvSpPr>
        <p:spPr bwMode="auto">
          <a:xfrm>
            <a:off x="5371442" y="3124200"/>
            <a:ext cx="3429000" cy="3284483"/>
          </a:xfrm>
          <a:prstGeom prst="ellipse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122786" tIns="61393" rIns="122786" bIns="61393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123542" y="583448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7"/>
          <p:cNvSpPr>
            <a:spLocks noChangeArrowheads="1"/>
          </p:cNvSpPr>
          <p:nvPr/>
        </p:nvSpPr>
        <p:spPr bwMode="auto">
          <a:xfrm>
            <a:off x="4993480" y="3070278"/>
            <a:ext cx="2426495" cy="2220668"/>
          </a:xfrm>
          <a:prstGeom prst="ellipse">
            <a:avLst/>
          </a:prstGeom>
          <a:solidFill>
            <a:srgbClr val="FF2F2F"/>
          </a:solidFill>
          <a:ln w="635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122786" tIns="61393" rIns="122786" bIns="61393" anchor="ctr"/>
          <a:lstStyle/>
          <a:p>
            <a:pPr algn="ctr"/>
            <a:endParaRPr lang="en-US"/>
          </a:p>
        </p:txBody>
      </p:sp>
      <p:sp>
        <p:nvSpPr>
          <p:cNvPr id="23" name="Oval 8"/>
          <p:cNvSpPr>
            <a:spLocks noChangeArrowheads="1"/>
          </p:cNvSpPr>
          <p:nvPr/>
        </p:nvSpPr>
        <p:spPr bwMode="auto">
          <a:xfrm>
            <a:off x="4993480" y="3070279"/>
            <a:ext cx="2426495" cy="2187521"/>
          </a:xfrm>
          <a:prstGeom prst="ellipse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122786" tIns="61393" rIns="122786" bIns="61393" anchor="ctr"/>
          <a:lstStyle/>
          <a:p>
            <a:pPr algn="ctr"/>
            <a:endParaRPr lang="en-US"/>
          </a:p>
        </p:txBody>
      </p:sp>
      <p:pic>
        <p:nvPicPr>
          <p:cNvPr id="24" name="Picture 258" descr="thuoc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6019800"/>
            <a:ext cx="12687300" cy="1140672"/>
          </a:xfrm>
          <a:prstGeom prst="rect">
            <a:avLst/>
          </a:prstGeom>
          <a:noFill/>
        </p:spPr>
      </p:pic>
      <p:sp>
        <p:nvSpPr>
          <p:cNvPr id="25" name="Line 259"/>
          <p:cNvSpPr>
            <a:spLocks noChangeShapeType="1"/>
          </p:cNvSpPr>
          <p:nvPr/>
        </p:nvSpPr>
        <p:spPr bwMode="auto">
          <a:xfrm>
            <a:off x="6267450" y="3986954"/>
            <a:ext cx="19050" cy="1632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lIns="122786" tIns="61393" rIns="122786" bIns="61393"/>
          <a:lstStyle/>
          <a:p>
            <a:endParaRPr lang="en-US"/>
          </a:p>
        </p:txBody>
      </p:sp>
      <p:sp>
        <p:nvSpPr>
          <p:cNvPr id="26" name="Text Box 260"/>
          <p:cNvSpPr txBox="1">
            <a:spLocks noChangeArrowheads="1"/>
          </p:cNvSpPr>
          <p:nvPr/>
        </p:nvSpPr>
        <p:spPr bwMode="auto">
          <a:xfrm>
            <a:off x="5962650" y="4167771"/>
            <a:ext cx="571500" cy="61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A</a:t>
            </a:r>
          </a:p>
        </p:txBody>
      </p:sp>
      <p:sp>
        <p:nvSpPr>
          <p:cNvPr id="27" name="Line 261"/>
          <p:cNvSpPr>
            <a:spLocks noChangeShapeType="1"/>
          </p:cNvSpPr>
          <p:nvPr/>
        </p:nvSpPr>
        <p:spPr bwMode="auto">
          <a:xfrm>
            <a:off x="4993480" y="4150229"/>
            <a:ext cx="12477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lIns="122786" tIns="61393" rIns="122786" bIns="61393"/>
          <a:lstStyle/>
          <a:p>
            <a:endParaRPr lang="en-US"/>
          </a:p>
        </p:txBody>
      </p:sp>
      <p:sp>
        <p:nvSpPr>
          <p:cNvPr id="28" name="Text Box 262"/>
          <p:cNvSpPr txBox="1">
            <a:spLocks noChangeArrowheads="1"/>
          </p:cNvSpPr>
          <p:nvPr/>
        </p:nvSpPr>
        <p:spPr bwMode="auto">
          <a:xfrm>
            <a:off x="5157166" y="3760231"/>
            <a:ext cx="1143000" cy="493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2cm</a:t>
            </a:r>
          </a:p>
        </p:txBody>
      </p:sp>
      <p:sp>
        <p:nvSpPr>
          <p:cNvPr id="30" name="Oval 264"/>
          <p:cNvSpPr>
            <a:spLocks noChangeArrowheads="1"/>
          </p:cNvSpPr>
          <p:nvPr/>
        </p:nvSpPr>
        <p:spPr bwMode="auto">
          <a:xfrm>
            <a:off x="6165058" y="3070280"/>
            <a:ext cx="76198" cy="144834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22786" tIns="61393" rIns="122786" bIns="61393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857500" y="151425"/>
            <a:ext cx="6858000" cy="1601313"/>
          </a:xfrm>
          <a:prstGeom prst="rect">
            <a:avLst/>
          </a:prstGeom>
          <a:noFill/>
        </p:spPr>
        <p:txBody>
          <a:bodyPr wrap="square" lIns="122786" tIns="61393" rIns="122786" bIns="61393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1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5" grpId="0" animBg="1"/>
      <p:bldP spid="25" grpId="1" animBg="1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6" descr="thuoc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4724400"/>
            <a:ext cx="12687300" cy="1140672"/>
          </a:xfrm>
          <a:prstGeom prst="rect">
            <a:avLst/>
          </a:prstGeom>
          <a:noFill/>
        </p:spPr>
      </p:pic>
      <p:grpSp>
        <p:nvGrpSpPr>
          <p:cNvPr id="21" name="Group 11"/>
          <p:cNvGrpSpPr>
            <a:grpSpLocks/>
          </p:cNvGrpSpPr>
          <p:nvPr/>
        </p:nvGrpSpPr>
        <p:grpSpPr bwMode="auto">
          <a:xfrm>
            <a:off x="5638800" y="2311929"/>
            <a:ext cx="2178849" cy="1833351"/>
            <a:chOff x="2264" y="1256"/>
            <a:chExt cx="1019" cy="1019"/>
          </a:xfrm>
        </p:grpSpPr>
        <p:sp>
          <p:nvSpPr>
            <p:cNvPr id="22" name="Oval 4"/>
            <p:cNvSpPr>
              <a:spLocks noChangeArrowheads="1"/>
            </p:cNvSpPr>
            <p:nvPr/>
          </p:nvSpPr>
          <p:spPr bwMode="auto">
            <a:xfrm>
              <a:off x="2272" y="1256"/>
              <a:ext cx="1011" cy="1010"/>
            </a:xfrm>
            <a:prstGeom prst="ellipse">
              <a:avLst/>
            </a:prstGeom>
            <a:solidFill>
              <a:srgbClr val="FF2F2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3" name="Oval 5"/>
            <p:cNvSpPr>
              <a:spLocks noChangeArrowheads="1"/>
            </p:cNvSpPr>
            <p:nvPr/>
          </p:nvSpPr>
          <p:spPr bwMode="auto">
            <a:xfrm>
              <a:off x="2264" y="1256"/>
              <a:ext cx="1011" cy="1010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4" name="Line 7"/>
            <p:cNvSpPr>
              <a:spLocks noChangeShapeType="1"/>
            </p:cNvSpPr>
            <p:nvPr/>
          </p:nvSpPr>
          <p:spPr bwMode="auto">
            <a:xfrm>
              <a:off x="2779" y="2208"/>
              <a:ext cx="0" cy="67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 Box 8"/>
            <p:cNvSpPr txBox="1">
              <a:spLocks noChangeArrowheads="1"/>
            </p:cNvSpPr>
            <p:nvPr/>
          </p:nvSpPr>
          <p:spPr bwMode="auto">
            <a:xfrm>
              <a:off x="2664" y="1944"/>
              <a:ext cx="234" cy="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40741E-7 3.0719E-6 L -0.42384 0.084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00" y="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thuoc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8700" y="4876800"/>
            <a:ext cx="12687300" cy="1140672"/>
          </a:xfrm>
          <a:prstGeom prst="rect">
            <a:avLst/>
          </a:prstGeom>
          <a:noFill/>
        </p:spPr>
      </p:pic>
      <p:grpSp>
        <p:nvGrpSpPr>
          <p:cNvPr id="12" name="Group 20"/>
          <p:cNvGrpSpPr>
            <a:grpSpLocks/>
          </p:cNvGrpSpPr>
          <p:nvPr/>
        </p:nvGrpSpPr>
        <p:grpSpPr bwMode="auto">
          <a:xfrm>
            <a:off x="0" y="2895600"/>
            <a:ext cx="2286000" cy="1905000"/>
            <a:chOff x="192" y="960"/>
            <a:chExt cx="1044" cy="1053"/>
          </a:xfrm>
        </p:grpSpPr>
        <p:sp>
          <p:nvSpPr>
            <p:cNvPr id="13" name="Oval 6"/>
            <p:cNvSpPr>
              <a:spLocks noChangeArrowheads="1"/>
            </p:cNvSpPr>
            <p:nvPr/>
          </p:nvSpPr>
          <p:spPr bwMode="auto">
            <a:xfrm>
              <a:off x="200" y="960"/>
              <a:ext cx="1036" cy="1036"/>
            </a:xfrm>
            <a:prstGeom prst="ellipse">
              <a:avLst/>
            </a:prstGeom>
            <a:solidFill>
              <a:srgbClr val="CC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4" name="Oval 7"/>
            <p:cNvSpPr>
              <a:spLocks noChangeArrowheads="1"/>
            </p:cNvSpPr>
            <p:nvPr/>
          </p:nvSpPr>
          <p:spPr bwMode="auto">
            <a:xfrm>
              <a:off x="192" y="960"/>
              <a:ext cx="1036" cy="1036"/>
            </a:xfrm>
            <a:prstGeom prst="ellips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5" name="Line 8"/>
            <p:cNvSpPr>
              <a:spLocks noChangeShapeType="1"/>
            </p:cNvSpPr>
            <p:nvPr/>
          </p:nvSpPr>
          <p:spPr bwMode="auto">
            <a:xfrm>
              <a:off x="720" y="1936"/>
              <a:ext cx="0" cy="69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 Box 9"/>
            <p:cNvSpPr txBox="1">
              <a:spLocks noChangeArrowheads="1"/>
            </p:cNvSpPr>
            <p:nvPr/>
          </p:nvSpPr>
          <p:spPr bwMode="auto">
            <a:xfrm>
              <a:off x="600" y="1680"/>
              <a:ext cx="240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solidFill>
                    <a:srgbClr val="FF0000"/>
                  </a:solidFill>
                  <a:latin typeface="Arial" charset="0"/>
                </a:rPr>
                <a:t>A</a:t>
              </a:r>
            </a:p>
          </p:txBody>
        </p:sp>
      </p:grpSp>
      <p:grpSp>
        <p:nvGrpSpPr>
          <p:cNvPr id="17" name="Group 31"/>
          <p:cNvGrpSpPr>
            <a:grpSpLocks/>
          </p:cNvGrpSpPr>
          <p:nvPr/>
        </p:nvGrpSpPr>
        <p:grpSpPr bwMode="auto">
          <a:xfrm>
            <a:off x="7772400" y="2895600"/>
            <a:ext cx="2362200" cy="1847386"/>
            <a:chOff x="192" y="960"/>
            <a:chExt cx="1044" cy="1053"/>
          </a:xfrm>
        </p:grpSpPr>
        <p:sp>
          <p:nvSpPr>
            <p:cNvPr id="18" name="Oval 32"/>
            <p:cNvSpPr>
              <a:spLocks noChangeArrowheads="1"/>
            </p:cNvSpPr>
            <p:nvPr/>
          </p:nvSpPr>
          <p:spPr bwMode="auto">
            <a:xfrm>
              <a:off x="200" y="960"/>
              <a:ext cx="1036" cy="1036"/>
            </a:xfrm>
            <a:prstGeom prst="ellipse">
              <a:avLst/>
            </a:prstGeom>
            <a:solidFill>
              <a:srgbClr val="CC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9" name="Oval 33"/>
            <p:cNvSpPr>
              <a:spLocks noChangeArrowheads="1"/>
            </p:cNvSpPr>
            <p:nvPr/>
          </p:nvSpPr>
          <p:spPr bwMode="auto">
            <a:xfrm>
              <a:off x="192" y="960"/>
              <a:ext cx="1036" cy="1036"/>
            </a:xfrm>
            <a:prstGeom prst="ellips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" name="Line 34"/>
            <p:cNvSpPr>
              <a:spLocks noChangeShapeType="1"/>
            </p:cNvSpPr>
            <p:nvPr/>
          </p:nvSpPr>
          <p:spPr bwMode="auto">
            <a:xfrm>
              <a:off x="720" y="1936"/>
              <a:ext cx="0" cy="69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 Box 35"/>
            <p:cNvSpPr txBox="1">
              <a:spLocks noChangeArrowheads="1"/>
            </p:cNvSpPr>
            <p:nvPr/>
          </p:nvSpPr>
          <p:spPr bwMode="auto">
            <a:xfrm>
              <a:off x="600" y="1680"/>
              <a:ext cx="240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solidFill>
                    <a:srgbClr val="FF0000"/>
                  </a:solidFill>
                  <a:latin typeface="Arial" charset="0"/>
                </a:rPr>
                <a:t>B</a:t>
              </a:r>
            </a:p>
          </p:txBody>
        </p:sp>
      </p:grpSp>
      <p:sp>
        <p:nvSpPr>
          <p:cNvPr id="27" name="Line 42"/>
          <p:cNvSpPr>
            <a:spLocks noChangeShapeType="1"/>
          </p:cNvSpPr>
          <p:nvPr/>
        </p:nvSpPr>
        <p:spPr bwMode="auto">
          <a:xfrm>
            <a:off x="8991600" y="4800600"/>
            <a:ext cx="0" cy="1899920"/>
          </a:xfrm>
          <a:prstGeom prst="line">
            <a:avLst/>
          </a:prstGeom>
          <a:noFill/>
          <a:ln w="22225">
            <a:solidFill>
              <a:srgbClr val="FF6600"/>
            </a:solidFill>
            <a:prstDash val="dash"/>
            <a:round/>
            <a:headEnd/>
            <a:tailEnd/>
          </a:ln>
          <a:effectLst/>
        </p:spPr>
        <p:txBody>
          <a:bodyPr lIns="122786" tIns="61393" rIns="122786" bIns="61393"/>
          <a:lstStyle/>
          <a:p>
            <a:endParaRPr lang="en-US"/>
          </a:p>
        </p:txBody>
      </p:sp>
      <p:sp>
        <p:nvSpPr>
          <p:cNvPr id="28" name="Line 43"/>
          <p:cNvSpPr>
            <a:spLocks noChangeShapeType="1"/>
          </p:cNvSpPr>
          <p:nvPr/>
        </p:nvSpPr>
        <p:spPr bwMode="auto">
          <a:xfrm>
            <a:off x="1143000" y="4876800"/>
            <a:ext cx="0" cy="1899920"/>
          </a:xfrm>
          <a:prstGeom prst="line">
            <a:avLst/>
          </a:prstGeom>
          <a:noFill/>
          <a:ln w="22225">
            <a:solidFill>
              <a:srgbClr val="FF6600"/>
            </a:solidFill>
            <a:prstDash val="dash"/>
            <a:round/>
            <a:headEnd/>
            <a:tailEnd/>
          </a:ln>
          <a:effectLst/>
        </p:spPr>
        <p:txBody>
          <a:bodyPr lIns="122786" tIns="61393" rIns="122786" bIns="61393"/>
          <a:lstStyle/>
          <a:p>
            <a:endParaRPr lang="en-US"/>
          </a:p>
        </p:txBody>
      </p:sp>
      <p:sp>
        <p:nvSpPr>
          <p:cNvPr id="29" name="Line 44"/>
          <p:cNvSpPr>
            <a:spLocks noChangeShapeType="1"/>
          </p:cNvSpPr>
          <p:nvPr/>
        </p:nvSpPr>
        <p:spPr bwMode="auto">
          <a:xfrm>
            <a:off x="1143000" y="6563360"/>
            <a:ext cx="777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lg"/>
            <a:tailEnd type="triangle" w="med" len="lg"/>
          </a:ln>
          <a:effectLst/>
        </p:spPr>
        <p:txBody>
          <a:bodyPr lIns="122786" tIns="61393" rIns="122786" bIns="61393"/>
          <a:lstStyle/>
          <a:p>
            <a:endParaRPr lang="en-US"/>
          </a:p>
        </p:txBody>
      </p:sp>
      <p:sp>
        <p:nvSpPr>
          <p:cNvPr id="30" name="Text Box 45"/>
          <p:cNvSpPr txBox="1">
            <a:spLocks noChangeArrowheads="1"/>
          </p:cNvSpPr>
          <p:nvPr/>
        </p:nvSpPr>
        <p:spPr bwMode="auto">
          <a:xfrm>
            <a:off x="2743200" y="6520180"/>
            <a:ext cx="4457700" cy="70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sz="3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3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 Box 51"/>
          <p:cNvSpPr txBox="1">
            <a:spLocks noChangeArrowheads="1"/>
          </p:cNvSpPr>
          <p:nvPr/>
        </p:nvSpPr>
        <p:spPr bwMode="auto">
          <a:xfrm>
            <a:off x="1587063" y="6065933"/>
            <a:ext cx="7429500" cy="61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2cm</a:t>
            </a:r>
          </a:p>
        </p:txBody>
      </p:sp>
      <p:sp>
        <p:nvSpPr>
          <p:cNvPr id="33" name="Rectangle 59"/>
          <p:cNvSpPr>
            <a:spLocks noChangeArrowheads="1"/>
          </p:cNvSpPr>
          <p:nvPr/>
        </p:nvSpPr>
        <p:spPr bwMode="auto">
          <a:xfrm>
            <a:off x="3200400" y="690880"/>
            <a:ext cx="7315200" cy="6045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22786" tIns="61393" rIns="122786" bIns="61393" anchor="ctr"/>
          <a:lstStyle/>
          <a:p>
            <a:pPr algn="ctr"/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3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Chu vi </a:t>
            </a:r>
            <a:r>
              <a:rPr lang="en-US" sz="43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hình</a:t>
            </a:r>
            <a:r>
              <a:rPr lang="en-US" sz="43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3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tròn</a:t>
            </a:r>
            <a:endParaRPr lang="en-US" sz="43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38" name="Group 36"/>
          <p:cNvGrpSpPr>
            <a:grpSpLocks/>
          </p:cNvGrpSpPr>
          <p:nvPr/>
        </p:nvGrpSpPr>
        <p:grpSpPr bwMode="auto">
          <a:xfrm>
            <a:off x="0" y="2819400"/>
            <a:ext cx="2286000" cy="2013430"/>
            <a:chOff x="2248" y="1248"/>
            <a:chExt cx="1044" cy="1062"/>
          </a:xfrm>
        </p:grpSpPr>
        <p:sp>
          <p:nvSpPr>
            <p:cNvPr id="39" name="Oval 37"/>
            <p:cNvSpPr>
              <a:spLocks noChangeArrowheads="1"/>
            </p:cNvSpPr>
            <p:nvPr/>
          </p:nvSpPr>
          <p:spPr bwMode="auto">
            <a:xfrm>
              <a:off x="2256" y="1248"/>
              <a:ext cx="1036" cy="1036"/>
            </a:xfrm>
            <a:prstGeom prst="ellipse">
              <a:avLst/>
            </a:prstGeom>
            <a:solidFill>
              <a:srgbClr val="FF2F2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auto">
            <a:xfrm>
              <a:off x="2248" y="1248"/>
              <a:ext cx="1036" cy="1036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1" name="Line 39"/>
            <p:cNvSpPr>
              <a:spLocks noChangeShapeType="1"/>
            </p:cNvSpPr>
            <p:nvPr/>
          </p:nvSpPr>
          <p:spPr bwMode="auto">
            <a:xfrm>
              <a:off x="2776" y="2224"/>
              <a:ext cx="0" cy="69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Text Box 40"/>
            <p:cNvSpPr txBox="1">
              <a:spLocks noChangeArrowheads="1"/>
            </p:cNvSpPr>
            <p:nvPr/>
          </p:nvSpPr>
          <p:spPr bwMode="auto">
            <a:xfrm>
              <a:off x="2686" y="2012"/>
              <a:ext cx="240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chemeClr val="tx2"/>
                  </a:solidFill>
                  <a:latin typeface="Arial" charset="0"/>
                </a:rPr>
                <a:t>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2.83071E-6 L 0.56579 0.0007 " pathEditMode="fixed" rAng="0" ptsTypes="AA">
                                      <p:cBhvr>
                                        <p:cTn id="8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WordArt 81"/>
          <p:cNvSpPr>
            <a:spLocks noChangeArrowheads="1" noChangeShapeType="1" noTextEdit="1"/>
          </p:cNvSpPr>
          <p:nvPr/>
        </p:nvSpPr>
        <p:spPr bwMode="auto">
          <a:xfrm>
            <a:off x="3886200" y="1122680"/>
            <a:ext cx="5886450" cy="431800"/>
          </a:xfrm>
          <a:prstGeom prst="rect">
            <a:avLst/>
          </a:prstGeom>
        </p:spPr>
        <p:txBody>
          <a:bodyPr wrap="none" lIns="122786" tIns="61393" rIns="122786" bIns="6139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Chu vi </a:t>
            </a:r>
            <a:r>
              <a:rPr lang="en-US" sz="48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hình</a:t>
            </a:r>
            <a:r>
              <a:rPr lang="en-US" sz="4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48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tròn</a:t>
            </a:r>
            <a:endParaRPr lang="en-US" sz="48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33" name="Picture 3" descr="thuoc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479589"/>
            <a:ext cx="12687300" cy="1140672"/>
          </a:xfrm>
          <a:prstGeom prst="rect">
            <a:avLst/>
          </a:prstGeom>
          <a:noFill/>
        </p:spPr>
      </p:pic>
      <p:grpSp>
        <p:nvGrpSpPr>
          <p:cNvPr id="34" name="Group 4"/>
          <p:cNvGrpSpPr>
            <a:grpSpLocks/>
          </p:cNvGrpSpPr>
          <p:nvPr/>
        </p:nvGrpSpPr>
        <p:grpSpPr bwMode="auto">
          <a:xfrm>
            <a:off x="38104" y="1626447"/>
            <a:ext cx="2426495" cy="1847386"/>
            <a:chOff x="192" y="960"/>
            <a:chExt cx="1044" cy="1053"/>
          </a:xfrm>
        </p:grpSpPr>
        <p:sp>
          <p:nvSpPr>
            <p:cNvPr id="35" name="Oval 5"/>
            <p:cNvSpPr>
              <a:spLocks noChangeArrowheads="1"/>
            </p:cNvSpPr>
            <p:nvPr/>
          </p:nvSpPr>
          <p:spPr bwMode="auto">
            <a:xfrm>
              <a:off x="200" y="960"/>
              <a:ext cx="1036" cy="1036"/>
            </a:xfrm>
            <a:prstGeom prst="ellipse">
              <a:avLst/>
            </a:prstGeom>
            <a:solidFill>
              <a:srgbClr val="CC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6" name="Oval 6"/>
            <p:cNvSpPr>
              <a:spLocks noChangeArrowheads="1"/>
            </p:cNvSpPr>
            <p:nvPr/>
          </p:nvSpPr>
          <p:spPr bwMode="auto">
            <a:xfrm>
              <a:off x="192" y="960"/>
              <a:ext cx="1036" cy="1036"/>
            </a:xfrm>
            <a:prstGeom prst="ellips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7" name="Line 7"/>
            <p:cNvSpPr>
              <a:spLocks noChangeShapeType="1"/>
            </p:cNvSpPr>
            <p:nvPr/>
          </p:nvSpPr>
          <p:spPr bwMode="auto">
            <a:xfrm>
              <a:off x="720" y="1936"/>
              <a:ext cx="0" cy="69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Text Box 8"/>
            <p:cNvSpPr txBox="1">
              <a:spLocks noChangeArrowheads="1"/>
            </p:cNvSpPr>
            <p:nvPr/>
          </p:nvSpPr>
          <p:spPr bwMode="auto">
            <a:xfrm>
              <a:off x="600" y="1680"/>
              <a:ext cx="240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solidFill>
                    <a:srgbClr val="FF0000"/>
                  </a:solidFill>
                  <a:latin typeface="Arial" charset="0"/>
                </a:rPr>
                <a:t>A</a:t>
              </a:r>
            </a:p>
          </p:txBody>
        </p:sp>
      </p:grpSp>
      <p:grpSp>
        <p:nvGrpSpPr>
          <p:cNvPr id="39" name="Group 9"/>
          <p:cNvGrpSpPr>
            <a:grpSpLocks/>
          </p:cNvGrpSpPr>
          <p:nvPr/>
        </p:nvGrpSpPr>
        <p:grpSpPr bwMode="auto">
          <a:xfrm>
            <a:off x="7810504" y="1626447"/>
            <a:ext cx="2426495" cy="1847386"/>
            <a:chOff x="192" y="960"/>
            <a:chExt cx="1044" cy="1053"/>
          </a:xfrm>
        </p:grpSpPr>
        <p:sp>
          <p:nvSpPr>
            <p:cNvPr id="40" name="Oval 10"/>
            <p:cNvSpPr>
              <a:spLocks noChangeArrowheads="1"/>
            </p:cNvSpPr>
            <p:nvPr/>
          </p:nvSpPr>
          <p:spPr bwMode="auto">
            <a:xfrm>
              <a:off x="200" y="960"/>
              <a:ext cx="1036" cy="1036"/>
            </a:xfrm>
            <a:prstGeom prst="ellipse">
              <a:avLst/>
            </a:prstGeom>
            <a:solidFill>
              <a:srgbClr val="CC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1" name="Oval 11"/>
            <p:cNvSpPr>
              <a:spLocks noChangeArrowheads="1"/>
            </p:cNvSpPr>
            <p:nvPr/>
          </p:nvSpPr>
          <p:spPr bwMode="auto">
            <a:xfrm>
              <a:off x="192" y="960"/>
              <a:ext cx="1036" cy="1036"/>
            </a:xfrm>
            <a:prstGeom prst="ellips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2" name="Line 12"/>
            <p:cNvSpPr>
              <a:spLocks noChangeShapeType="1"/>
            </p:cNvSpPr>
            <p:nvPr/>
          </p:nvSpPr>
          <p:spPr bwMode="auto">
            <a:xfrm>
              <a:off x="720" y="1936"/>
              <a:ext cx="0" cy="69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Text Box 13"/>
            <p:cNvSpPr txBox="1">
              <a:spLocks noChangeArrowheads="1"/>
            </p:cNvSpPr>
            <p:nvPr/>
          </p:nvSpPr>
          <p:spPr bwMode="auto">
            <a:xfrm>
              <a:off x="600" y="1680"/>
              <a:ext cx="240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solidFill>
                    <a:srgbClr val="FF0000"/>
                  </a:solidFill>
                  <a:latin typeface="Arial" charset="0"/>
                </a:rPr>
                <a:t>B</a:t>
              </a:r>
            </a:p>
          </p:txBody>
        </p:sp>
      </p:grpSp>
      <p:sp>
        <p:nvSpPr>
          <p:cNvPr id="44" name="Line 14"/>
          <p:cNvSpPr>
            <a:spLocks noChangeShapeType="1"/>
          </p:cNvSpPr>
          <p:nvPr/>
        </p:nvSpPr>
        <p:spPr bwMode="auto">
          <a:xfrm>
            <a:off x="9048750" y="3497580"/>
            <a:ext cx="0" cy="1899920"/>
          </a:xfrm>
          <a:prstGeom prst="line">
            <a:avLst/>
          </a:prstGeom>
          <a:noFill/>
          <a:ln w="12700">
            <a:solidFill>
              <a:srgbClr val="FF6600"/>
            </a:solidFill>
            <a:prstDash val="dash"/>
            <a:round/>
            <a:headEnd/>
            <a:tailEnd/>
          </a:ln>
          <a:effectLst/>
        </p:spPr>
        <p:txBody>
          <a:bodyPr lIns="122786" tIns="61393" rIns="122786" bIns="61393"/>
          <a:lstStyle/>
          <a:p>
            <a:endParaRPr lang="en-US"/>
          </a:p>
        </p:txBody>
      </p:sp>
      <p:sp>
        <p:nvSpPr>
          <p:cNvPr id="46" name="Line 15"/>
          <p:cNvSpPr>
            <a:spLocks noChangeShapeType="1"/>
          </p:cNvSpPr>
          <p:nvPr/>
        </p:nvSpPr>
        <p:spPr bwMode="auto">
          <a:xfrm>
            <a:off x="1257300" y="3497580"/>
            <a:ext cx="0" cy="1899920"/>
          </a:xfrm>
          <a:prstGeom prst="line">
            <a:avLst/>
          </a:prstGeom>
          <a:noFill/>
          <a:ln w="12700">
            <a:solidFill>
              <a:srgbClr val="FF6600"/>
            </a:solidFill>
            <a:prstDash val="dash"/>
            <a:round/>
            <a:headEnd/>
            <a:tailEnd/>
          </a:ln>
          <a:effectLst/>
        </p:spPr>
        <p:txBody>
          <a:bodyPr lIns="122786" tIns="61393" rIns="122786" bIns="61393"/>
          <a:lstStyle/>
          <a:p>
            <a:endParaRPr lang="en-US"/>
          </a:p>
        </p:txBody>
      </p:sp>
      <p:sp>
        <p:nvSpPr>
          <p:cNvPr id="47" name="Line 16"/>
          <p:cNvSpPr>
            <a:spLocks noChangeShapeType="1"/>
          </p:cNvSpPr>
          <p:nvPr/>
        </p:nvSpPr>
        <p:spPr bwMode="auto">
          <a:xfrm>
            <a:off x="1257300" y="5152813"/>
            <a:ext cx="777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lg"/>
            <a:tailEnd type="triangle" w="med" len="lg"/>
          </a:ln>
          <a:effectLst/>
        </p:spPr>
        <p:txBody>
          <a:bodyPr lIns="122786" tIns="61393" rIns="122786" bIns="61393"/>
          <a:lstStyle/>
          <a:p>
            <a:endParaRPr lang="en-US"/>
          </a:p>
        </p:txBody>
      </p:sp>
      <p:sp>
        <p:nvSpPr>
          <p:cNvPr id="49" name="Text Box 17"/>
          <p:cNvSpPr txBox="1">
            <a:spLocks noChangeArrowheads="1"/>
          </p:cNvSpPr>
          <p:nvPr/>
        </p:nvSpPr>
        <p:spPr bwMode="auto">
          <a:xfrm>
            <a:off x="2743200" y="5109633"/>
            <a:ext cx="4457700" cy="70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 Box 19"/>
          <p:cNvSpPr txBox="1">
            <a:spLocks noChangeArrowheads="1"/>
          </p:cNvSpPr>
          <p:nvPr/>
        </p:nvSpPr>
        <p:spPr bwMode="auto">
          <a:xfrm>
            <a:off x="2628900" y="4663442"/>
            <a:ext cx="6057900" cy="61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 Box 27"/>
          <p:cNvSpPr txBox="1">
            <a:spLocks noChangeArrowheads="1"/>
          </p:cNvSpPr>
          <p:nvPr/>
        </p:nvSpPr>
        <p:spPr bwMode="auto">
          <a:xfrm>
            <a:off x="914400" y="5956371"/>
            <a:ext cx="12458700" cy="61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057900" y="518162"/>
            <a:ext cx="1600200" cy="616428"/>
          </a:xfrm>
          <a:prstGeom prst="rect">
            <a:avLst/>
          </a:prstGeom>
          <a:noFill/>
        </p:spPr>
        <p:txBody>
          <a:bodyPr wrap="square" lIns="122786" tIns="61393" rIns="122786" bIns="61393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 descr="thuoc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3479589"/>
            <a:ext cx="12496800" cy="1140672"/>
          </a:xfrm>
          <a:prstGeom prst="rect">
            <a:avLst/>
          </a:prstGeom>
          <a:noFill/>
        </p:spPr>
      </p:pic>
      <p:grpSp>
        <p:nvGrpSpPr>
          <p:cNvPr id="25" name="Group 4"/>
          <p:cNvGrpSpPr>
            <a:grpSpLocks/>
          </p:cNvGrpSpPr>
          <p:nvPr/>
        </p:nvGrpSpPr>
        <p:grpSpPr bwMode="auto">
          <a:xfrm>
            <a:off x="114304" y="1626447"/>
            <a:ext cx="2426495" cy="1847386"/>
            <a:chOff x="192" y="960"/>
            <a:chExt cx="1044" cy="1053"/>
          </a:xfrm>
        </p:grpSpPr>
        <p:sp>
          <p:nvSpPr>
            <p:cNvPr id="26" name="Oval 5"/>
            <p:cNvSpPr>
              <a:spLocks noChangeArrowheads="1"/>
            </p:cNvSpPr>
            <p:nvPr/>
          </p:nvSpPr>
          <p:spPr bwMode="auto">
            <a:xfrm>
              <a:off x="200" y="960"/>
              <a:ext cx="1036" cy="1036"/>
            </a:xfrm>
            <a:prstGeom prst="ellipse">
              <a:avLst/>
            </a:prstGeom>
            <a:solidFill>
              <a:srgbClr val="CC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7" name="Oval 6"/>
            <p:cNvSpPr>
              <a:spLocks noChangeArrowheads="1"/>
            </p:cNvSpPr>
            <p:nvPr/>
          </p:nvSpPr>
          <p:spPr bwMode="auto">
            <a:xfrm>
              <a:off x="192" y="960"/>
              <a:ext cx="1036" cy="1036"/>
            </a:xfrm>
            <a:prstGeom prst="ellips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8" name="Line 7"/>
            <p:cNvSpPr>
              <a:spLocks noChangeShapeType="1"/>
            </p:cNvSpPr>
            <p:nvPr/>
          </p:nvSpPr>
          <p:spPr bwMode="auto">
            <a:xfrm>
              <a:off x="720" y="1936"/>
              <a:ext cx="0" cy="69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 Box 8"/>
            <p:cNvSpPr txBox="1">
              <a:spLocks noChangeArrowheads="1"/>
            </p:cNvSpPr>
            <p:nvPr/>
          </p:nvSpPr>
          <p:spPr bwMode="auto">
            <a:xfrm>
              <a:off x="600" y="1680"/>
              <a:ext cx="240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solidFill>
                    <a:srgbClr val="FF0000"/>
                  </a:solidFill>
                  <a:latin typeface="Arial" charset="0"/>
                </a:rPr>
                <a:t>A</a:t>
              </a:r>
            </a:p>
          </p:txBody>
        </p:sp>
      </p:grpSp>
      <p:grpSp>
        <p:nvGrpSpPr>
          <p:cNvPr id="30" name="Group 9"/>
          <p:cNvGrpSpPr>
            <a:grpSpLocks/>
          </p:cNvGrpSpPr>
          <p:nvPr/>
        </p:nvGrpSpPr>
        <p:grpSpPr bwMode="auto">
          <a:xfrm>
            <a:off x="7848600" y="1600200"/>
            <a:ext cx="2426495" cy="1847386"/>
            <a:chOff x="192" y="960"/>
            <a:chExt cx="1044" cy="1053"/>
          </a:xfrm>
        </p:grpSpPr>
        <p:sp>
          <p:nvSpPr>
            <p:cNvPr id="31" name="Oval 10"/>
            <p:cNvSpPr>
              <a:spLocks noChangeArrowheads="1"/>
            </p:cNvSpPr>
            <p:nvPr/>
          </p:nvSpPr>
          <p:spPr bwMode="auto">
            <a:xfrm>
              <a:off x="200" y="960"/>
              <a:ext cx="1036" cy="1036"/>
            </a:xfrm>
            <a:prstGeom prst="ellipse">
              <a:avLst/>
            </a:prstGeom>
            <a:solidFill>
              <a:srgbClr val="CC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2" name="Oval 11"/>
            <p:cNvSpPr>
              <a:spLocks noChangeArrowheads="1"/>
            </p:cNvSpPr>
            <p:nvPr/>
          </p:nvSpPr>
          <p:spPr bwMode="auto">
            <a:xfrm>
              <a:off x="192" y="960"/>
              <a:ext cx="1036" cy="1036"/>
            </a:xfrm>
            <a:prstGeom prst="ellips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4" name="Line 12"/>
            <p:cNvSpPr>
              <a:spLocks noChangeShapeType="1"/>
            </p:cNvSpPr>
            <p:nvPr/>
          </p:nvSpPr>
          <p:spPr bwMode="auto">
            <a:xfrm>
              <a:off x="720" y="1936"/>
              <a:ext cx="0" cy="69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Text Box 13"/>
            <p:cNvSpPr txBox="1">
              <a:spLocks noChangeArrowheads="1"/>
            </p:cNvSpPr>
            <p:nvPr/>
          </p:nvSpPr>
          <p:spPr bwMode="auto">
            <a:xfrm>
              <a:off x="600" y="1680"/>
              <a:ext cx="240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solidFill>
                    <a:srgbClr val="FF0000"/>
                  </a:solidFill>
                  <a:latin typeface="Arial" charset="0"/>
                </a:rPr>
                <a:t>B</a:t>
              </a:r>
            </a:p>
          </p:txBody>
        </p:sp>
      </p:grpSp>
      <p:sp>
        <p:nvSpPr>
          <p:cNvPr id="50" name="Line 19"/>
          <p:cNvSpPr>
            <a:spLocks noChangeShapeType="1"/>
          </p:cNvSpPr>
          <p:nvPr/>
        </p:nvSpPr>
        <p:spPr bwMode="auto">
          <a:xfrm>
            <a:off x="9067800" y="3505200"/>
            <a:ext cx="0" cy="1899920"/>
          </a:xfrm>
          <a:prstGeom prst="line">
            <a:avLst/>
          </a:prstGeom>
          <a:noFill/>
          <a:ln w="12700">
            <a:solidFill>
              <a:srgbClr val="FF6600"/>
            </a:solidFill>
            <a:prstDash val="dash"/>
            <a:round/>
            <a:headEnd/>
            <a:tailEnd/>
          </a:ln>
          <a:effectLst/>
        </p:spPr>
        <p:txBody>
          <a:bodyPr lIns="122786" tIns="61393" rIns="122786" bIns="61393"/>
          <a:lstStyle/>
          <a:p>
            <a:endParaRPr lang="en-US"/>
          </a:p>
        </p:txBody>
      </p:sp>
      <p:sp>
        <p:nvSpPr>
          <p:cNvPr id="53" name="Line 20"/>
          <p:cNvSpPr>
            <a:spLocks noChangeShapeType="1"/>
          </p:cNvSpPr>
          <p:nvPr/>
        </p:nvSpPr>
        <p:spPr bwMode="auto">
          <a:xfrm>
            <a:off x="1333500" y="3497580"/>
            <a:ext cx="0" cy="1899920"/>
          </a:xfrm>
          <a:prstGeom prst="line">
            <a:avLst/>
          </a:prstGeom>
          <a:noFill/>
          <a:ln w="12700">
            <a:solidFill>
              <a:srgbClr val="FF6600"/>
            </a:solidFill>
            <a:prstDash val="dash"/>
            <a:round/>
            <a:headEnd/>
            <a:tailEnd/>
          </a:ln>
          <a:effectLst/>
        </p:spPr>
        <p:txBody>
          <a:bodyPr lIns="122786" tIns="61393" rIns="122786" bIns="61393"/>
          <a:lstStyle/>
          <a:p>
            <a:endParaRPr lang="en-US"/>
          </a:p>
        </p:txBody>
      </p:sp>
      <p:sp>
        <p:nvSpPr>
          <p:cNvPr id="54" name="Line 21"/>
          <p:cNvSpPr>
            <a:spLocks noChangeShapeType="1"/>
          </p:cNvSpPr>
          <p:nvPr/>
        </p:nvSpPr>
        <p:spPr bwMode="auto">
          <a:xfrm>
            <a:off x="1295400" y="5181600"/>
            <a:ext cx="7772400" cy="4571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lg"/>
            <a:tailEnd type="triangle" w="med" len="lg"/>
          </a:ln>
          <a:effectLst/>
        </p:spPr>
        <p:txBody>
          <a:bodyPr lIns="122786" tIns="61393" rIns="122786" bIns="61393"/>
          <a:lstStyle/>
          <a:p>
            <a:endParaRPr lang="en-US"/>
          </a:p>
        </p:txBody>
      </p:sp>
      <p:sp>
        <p:nvSpPr>
          <p:cNvPr id="55" name="Text Box 22"/>
          <p:cNvSpPr txBox="1">
            <a:spLocks noChangeArrowheads="1"/>
          </p:cNvSpPr>
          <p:nvPr/>
        </p:nvSpPr>
        <p:spPr bwMode="auto">
          <a:xfrm>
            <a:off x="1714500" y="5095240"/>
            <a:ext cx="7658100" cy="70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2cm</a:t>
            </a:r>
          </a:p>
        </p:txBody>
      </p:sp>
      <p:sp>
        <p:nvSpPr>
          <p:cNvPr id="57" name="Text Box 24"/>
          <p:cNvSpPr txBox="1">
            <a:spLocks noChangeArrowheads="1"/>
          </p:cNvSpPr>
          <p:nvPr/>
        </p:nvSpPr>
        <p:spPr bwMode="auto">
          <a:xfrm>
            <a:off x="1790700" y="4663442"/>
            <a:ext cx="7086600" cy="61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2cm</a:t>
            </a:r>
          </a:p>
        </p:txBody>
      </p:sp>
      <p:sp>
        <p:nvSpPr>
          <p:cNvPr id="58" name="Text Box 25"/>
          <p:cNvSpPr txBox="1">
            <a:spLocks noChangeArrowheads="1"/>
          </p:cNvSpPr>
          <p:nvPr/>
        </p:nvSpPr>
        <p:spPr bwMode="auto">
          <a:xfrm>
            <a:off x="236669" y="5846143"/>
            <a:ext cx="12687300" cy="61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2cm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vi  </a:t>
            </a:r>
          </a:p>
        </p:txBody>
      </p:sp>
      <p:sp>
        <p:nvSpPr>
          <p:cNvPr id="59" name="Text Box 26"/>
          <p:cNvSpPr txBox="1">
            <a:spLocks noChangeArrowheads="1"/>
          </p:cNvSpPr>
          <p:nvPr/>
        </p:nvSpPr>
        <p:spPr bwMode="auto">
          <a:xfrm>
            <a:off x="207982" y="6422825"/>
            <a:ext cx="7581900" cy="61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2786" tIns="61393" rIns="122786" bIns="6139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0" name="Text Box 27"/>
          <p:cNvSpPr txBox="1">
            <a:spLocks noChangeArrowheads="1"/>
          </p:cNvSpPr>
          <p:nvPr/>
        </p:nvSpPr>
        <p:spPr bwMode="auto">
          <a:xfrm>
            <a:off x="792031" y="6446626"/>
            <a:ext cx="12915900" cy="110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12,5cm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12,6cm.</a:t>
            </a:r>
          </a:p>
        </p:txBody>
      </p:sp>
      <p:sp>
        <p:nvSpPr>
          <p:cNvPr id="61" name="Text Box 28"/>
          <p:cNvSpPr txBox="1">
            <a:spLocks noChangeArrowheads="1"/>
          </p:cNvSpPr>
          <p:nvPr/>
        </p:nvSpPr>
        <p:spPr bwMode="auto">
          <a:xfrm>
            <a:off x="685799" y="5861154"/>
            <a:ext cx="12874887" cy="61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2786" tIns="61393" rIns="122786" bIns="6139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12,5cm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12,6cm.</a:t>
            </a:r>
          </a:p>
        </p:txBody>
      </p:sp>
      <p:sp>
        <p:nvSpPr>
          <p:cNvPr id="62" name="Text Box 29"/>
          <p:cNvSpPr txBox="1">
            <a:spLocks noChangeArrowheads="1"/>
          </p:cNvSpPr>
          <p:nvPr/>
        </p:nvSpPr>
        <p:spPr bwMode="auto">
          <a:xfrm>
            <a:off x="9742151" y="5888285"/>
            <a:ext cx="1028700" cy="61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…</a:t>
            </a:r>
          </a:p>
        </p:txBody>
      </p:sp>
      <p:sp>
        <p:nvSpPr>
          <p:cNvPr id="63" name="Text Box 30"/>
          <p:cNvSpPr txBox="1">
            <a:spLocks noChangeArrowheads="1"/>
          </p:cNvSpPr>
          <p:nvPr/>
        </p:nvSpPr>
        <p:spPr bwMode="auto">
          <a:xfrm>
            <a:off x="6128497" y="6444017"/>
            <a:ext cx="914400" cy="61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…</a:t>
            </a:r>
          </a:p>
        </p:txBody>
      </p:sp>
      <p:sp>
        <p:nvSpPr>
          <p:cNvPr id="64" name="Text Box 31"/>
          <p:cNvSpPr txBox="1">
            <a:spLocks noChangeArrowheads="1"/>
          </p:cNvSpPr>
          <p:nvPr/>
        </p:nvSpPr>
        <p:spPr bwMode="auto">
          <a:xfrm>
            <a:off x="5979459" y="6429185"/>
            <a:ext cx="1371600" cy="61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4cm</a:t>
            </a:r>
          </a:p>
        </p:txBody>
      </p:sp>
      <p:sp>
        <p:nvSpPr>
          <p:cNvPr id="35" name="Rectangle 59"/>
          <p:cNvSpPr>
            <a:spLocks noChangeArrowheads="1"/>
          </p:cNvSpPr>
          <p:nvPr/>
        </p:nvSpPr>
        <p:spPr bwMode="auto">
          <a:xfrm>
            <a:off x="3371850" y="554144"/>
            <a:ext cx="7315200" cy="6045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22786" tIns="61393" rIns="122786" bIns="61393" anchor="ctr"/>
          <a:lstStyle/>
          <a:p>
            <a:pPr algn="ctr"/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3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Chu vi </a:t>
            </a:r>
            <a:r>
              <a:rPr lang="en-US" sz="43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hình</a:t>
            </a:r>
            <a:r>
              <a:rPr lang="en-US" sz="43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3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tròn</a:t>
            </a:r>
            <a:endParaRPr lang="en-US" sz="43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61" grpId="0"/>
      <p:bldP spid="62" grpId="0"/>
      <p:bldP spid="62" grpId="1"/>
      <p:bldP spid="63" grpId="0"/>
      <p:bldP spid="63" grpId="1"/>
      <p:bldP spid="64" grpId="0"/>
    </p:bldLst>
  </p:timing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566</TotalTime>
  <Words>805</Words>
  <Application>Microsoft Office PowerPoint</Application>
  <PresentationFormat>Custom</PresentationFormat>
  <Paragraphs>177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HP001 5H</vt:lpstr>
      <vt:lpstr>Times New Roman</vt:lpstr>
      <vt:lpstr>Chủ đề của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55</cp:revision>
  <dcterms:created xsi:type="dcterms:W3CDTF">2018-01-11T09:44:45Z</dcterms:created>
  <dcterms:modified xsi:type="dcterms:W3CDTF">2024-01-11T05:38:48Z</dcterms:modified>
</cp:coreProperties>
</file>