
<file path=[Content_Types].xml><?xml version="1.0" encoding="utf-8"?>
<Types xmlns="http://schemas.openxmlformats.org/package/2006/content-types">
  <Default Extension="bin" ContentType="application/vnd.openxmlformats-officedocument.oleObject"/>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1" r:id="rId2"/>
  </p:sldMasterIdLst>
  <p:notesMasterIdLst>
    <p:notesMasterId r:id="rId27"/>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1" roundtripDataSignature="AMtx7mjImSsPFp+ZT0LCH2bfFp47o0YOC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1566"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10" Type="http://schemas.openxmlformats.org/officeDocument/2006/relationships/slide" Target="slides/slide8.xml"/><Relationship Id="rId19" Type="http://schemas.openxmlformats.org/officeDocument/2006/relationships/slide" Target="slides/slide17.xml"/><Relationship Id="rId31" Type="http://customschemas.google.com/relationships/presentationmetadata" Target="meta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2"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7" name="Google Shape;7;n"/>
          <p:cNvSpPr txBox="1">
            <a:spLocks noGrp="1"/>
          </p:cNvSpPr>
          <p:nvPr>
            <p:ph type="ftr" idx="11"/>
          </p:nvPr>
        </p:nvSpPr>
        <p:spPr>
          <a:xfrm>
            <a:off x="0" y="8685212"/>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a:t>
            </a:fld>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2" name="Google Shape;172;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8" name="Google Shape;248;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4" name="Google Shape;254;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1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2" name="Google Shape;262;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1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1" name="Google Shape;271;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1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7" name="Google Shape;277;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1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3" name="Google Shape;283;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16: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800"/>
              <a:buFont typeface="Arial"/>
              <a:buNone/>
            </a:pPr>
            <a:fld id="{00000000-1234-1234-1234-123412341234}" type="slidenum">
              <a:rPr lang="en-US" sz="1800" b="0" i="0" u="none">
                <a:solidFill>
                  <a:srgbClr val="000000"/>
                </a:solidFill>
                <a:latin typeface="Arial"/>
                <a:ea typeface="Arial"/>
                <a:cs typeface="Arial"/>
                <a:sym typeface="Arial"/>
              </a:rPr>
              <a:t>16</a:t>
            </a:fld>
            <a:endParaRPr/>
          </a:p>
        </p:txBody>
      </p:sp>
      <p:sp>
        <p:nvSpPr>
          <p:cNvPr id="291" name="Google Shape;291;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92" name="Google Shape;292;p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1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9" name="Google Shape;299;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1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5" name="Google Shape;305;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1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1" name="Google Shape;311;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9" name="Google Shape;179;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p2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7" name="Google Shape;317;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p2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4" name="Google Shape;324;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p2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0" name="Google Shape;330;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p23: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800"/>
              <a:buFont typeface="Arial"/>
              <a:buNone/>
            </a:pPr>
            <a:fld id="{00000000-1234-1234-1234-123412341234}" type="slidenum">
              <a:rPr lang="en-US" sz="1800" b="0" i="0" u="none">
                <a:solidFill>
                  <a:srgbClr val="000000"/>
                </a:solidFill>
                <a:latin typeface="Arial"/>
                <a:ea typeface="Arial"/>
                <a:cs typeface="Arial"/>
                <a:sym typeface="Arial"/>
              </a:rPr>
              <a:t>23</a:t>
            </a:fld>
            <a:endParaRPr/>
          </a:p>
        </p:txBody>
      </p:sp>
      <p:sp>
        <p:nvSpPr>
          <p:cNvPr id="339" name="Google Shape;339;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40" name="Google Shape;340;p2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p2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6" name="Google Shape;346;p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3: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800"/>
              <a:buFont typeface="Arial"/>
              <a:buNone/>
            </a:pPr>
            <a:fld id="{00000000-1234-1234-1234-123412341234}" type="slidenum">
              <a:rPr lang="en-US" sz="1800" b="0" i="0" u="none">
                <a:solidFill>
                  <a:srgbClr val="000000"/>
                </a:solidFill>
                <a:latin typeface="Arial"/>
                <a:ea typeface="Arial"/>
                <a:cs typeface="Arial"/>
                <a:sym typeface="Arial"/>
              </a:rPr>
              <a:t>3</a:t>
            </a:fld>
            <a:endParaRPr/>
          </a:p>
        </p:txBody>
      </p:sp>
      <p:sp>
        <p:nvSpPr>
          <p:cNvPr id="185" name="Google Shape;185;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86" name="Google Shape;186;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4: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800"/>
              <a:buFont typeface="Arial"/>
              <a:buNone/>
            </a:pPr>
            <a:fld id="{00000000-1234-1234-1234-123412341234}" type="slidenum">
              <a:rPr lang="en-US" sz="1800" b="0" i="0" u="none">
                <a:solidFill>
                  <a:srgbClr val="000000"/>
                </a:solidFill>
                <a:latin typeface="Arial"/>
                <a:ea typeface="Arial"/>
                <a:cs typeface="Arial"/>
                <a:sym typeface="Arial"/>
              </a:rPr>
              <a:t>4</a:t>
            </a:fld>
            <a:endParaRPr/>
          </a:p>
        </p:txBody>
      </p:sp>
      <p:sp>
        <p:nvSpPr>
          <p:cNvPr id="195" name="Google Shape;195;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96" name="Google Shape;196;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5: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800"/>
              <a:buFont typeface="Arial"/>
              <a:buNone/>
            </a:pPr>
            <a:fld id="{00000000-1234-1234-1234-123412341234}" type="slidenum">
              <a:rPr lang="en-US" sz="1800" b="0" i="0" u="none">
                <a:solidFill>
                  <a:srgbClr val="000000"/>
                </a:solidFill>
                <a:latin typeface="Arial"/>
                <a:ea typeface="Arial"/>
                <a:cs typeface="Arial"/>
                <a:sym typeface="Arial"/>
              </a:rPr>
              <a:t>5</a:t>
            </a:fld>
            <a:endParaRPr/>
          </a:p>
        </p:txBody>
      </p:sp>
      <p:sp>
        <p:nvSpPr>
          <p:cNvPr id="205" name="Google Shape;205;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06" name="Google Shape;206;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6: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800"/>
              <a:buFont typeface="Arial"/>
              <a:buNone/>
            </a:pPr>
            <a:fld id="{00000000-1234-1234-1234-123412341234}" type="slidenum">
              <a:rPr lang="en-US" sz="1800" b="0" i="0" u="none">
                <a:solidFill>
                  <a:srgbClr val="000000"/>
                </a:solidFill>
                <a:latin typeface="Arial"/>
                <a:ea typeface="Arial"/>
                <a:cs typeface="Arial"/>
                <a:sym typeface="Arial"/>
              </a:rPr>
              <a:t>6</a:t>
            </a:fld>
            <a:endParaRPr/>
          </a:p>
        </p:txBody>
      </p:sp>
      <p:sp>
        <p:nvSpPr>
          <p:cNvPr id="213" name="Google Shape;213;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14" name="Google Shape;214;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0" name="Google Shape;220;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6" name="Google Shape;226;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0" name="Google Shape;240;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26"/>
          <p:cNvSpPr txBox="1">
            <a:spLocks noGrp="1"/>
          </p:cNvSpPr>
          <p:nvPr>
            <p:ph type="dt" idx="10"/>
          </p:nvPr>
        </p:nvSpPr>
        <p:spPr>
          <a:xfrm>
            <a:off x="457200" y="6248400"/>
            <a:ext cx="2133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26"/>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26"/>
          <p:cNvSpPr txBox="1">
            <a:spLocks noGrp="1"/>
          </p:cNvSpPr>
          <p:nvPr>
            <p:ph type="sldNum" idx="12"/>
          </p:nvPr>
        </p:nvSpPr>
        <p:spPr>
          <a:xfrm>
            <a:off x="6553200" y="6248400"/>
            <a:ext cx="21336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04"/>
        <p:cNvGrpSpPr/>
        <p:nvPr/>
      </p:nvGrpSpPr>
      <p:grpSpPr>
        <a:xfrm>
          <a:off x="0" y="0"/>
          <a:ext cx="0" cy="0"/>
          <a:chOff x="0" y="0"/>
          <a:chExt cx="0" cy="0"/>
        </a:xfrm>
      </p:grpSpPr>
      <p:sp>
        <p:nvSpPr>
          <p:cNvPr id="105" name="Google Shape;105;p35"/>
          <p:cNvSpPr txBox="1">
            <a:spLocks noGrp="1"/>
          </p:cNvSpPr>
          <p:nvPr>
            <p:ph type="title"/>
          </p:nvPr>
        </p:nvSpPr>
        <p:spPr>
          <a:xfrm>
            <a:off x="457200" y="122237"/>
            <a:ext cx="7543800" cy="12954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35"/>
          <p:cNvSpPr txBox="1">
            <a:spLocks noGrp="1"/>
          </p:cNvSpPr>
          <p:nvPr>
            <p:ph type="dt" idx="10"/>
          </p:nvPr>
        </p:nvSpPr>
        <p:spPr>
          <a:xfrm>
            <a:off x="457200" y="6248400"/>
            <a:ext cx="2133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7" name="Google Shape;107;p35"/>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8" name="Google Shape;108;p35"/>
          <p:cNvSpPr txBox="1">
            <a:spLocks noGrp="1"/>
          </p:cNvSpPr>
          <p:nvPr>
            <p:ph type="sldNum" idx="12"/>
          </p:nvPr>
        </p:nvSpPr>
        <p:spPr>
          <a:xfrm>
            <a:off x="6553200" y="6248400"/>
            <a:ext cx="21336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09"/>
        <p:cNvGrpSpPr/>
        <p:nvPr/>
      </p:nvGrpSpPr>
      <p:grpSpPr>
        <a:xfrm>
          <a:off x="0" y="0"/>
          <a:ext cx="0" cy="0"/>
          <a:chOff x="0" y="0"/>
          <a:chExt cx="0" cy="0"/>
        </a:xfrm>
      </p:grpSpPr>
      <p:sp>
        <p:nvSpPr>
          <p:cNvPr id="110" name="Google Shape;110;p3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1" name="Google Shape;111;p36"/>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SzPts val="1680"/>
              <a:buNone/>
              <a:defRPr sz="2400" b="1"/>
            </a:lvl1pPr>
            <a:lvl2pPr marL="914400" lvl="1" indent="-228600" algn="l">
              <a:spcBef>
                <a:spcPts val="400"/>
              </a:spcBef>
              <a:spcAft>
                <a:spcPts val="0"/>
              </a:spcAft>
              <a:buSzPts val="1400"/>
              <a:buNone/>
              <a:defRPr sz="2000" b="1"/>
            </a:lvl2pPr>
            <a:lvl3pPr marL="1371600" lvl="2" indent="-228600" algn="l">
              <a:spcBef>
                <a:spcPts val="360"/>
              </a:spcBef>
              <a:spcAft>
                <a:spcPts val="0"/>
              </a:spcAft>
              <a:buSzPts val="1260"/>
              <a:buNone/>
              <a:defRPr sz="1800" b="1"/>
            </a:lvl3pPr>
            <a:lvl4pPr marL="1828800" lvl="3" indent="-228600" algn="l">
              <a:spcBef>
                <a:spcPts val="320"/>
              </a:spcBef>
              <a:spcAft>
                <a:spcPts val="0"/>
              </a:spcAft>
              <a:buSzPts val="1200"/>
              <a:buNone/>
              <a:defRPr sz="1600" b="1"/>
            </a:lvl4pPr>
            <a:lvl5pPr marL="2286000" lvl="4" indent="-228600" algn="l">
              <a:spcBef>
                <a:spcPts val="320"/>
              </a:spcBef>
              <a:spcAft>
                <a:spcPts val="0"/>
              </a:spcAft>
              <a:buSzPts val="1280"/>
              <a:buNone/>
              <a:defRPr sz="1600" b="1"/>
            </a:lvl5pPr>
            <a:lvl6pPr marL="2743200" lvl="5" indent="-228600" algn="l">
              <a:spcBef>
                <a:spcPts val="320"/>
              </a:spcBef>
              <a:spcAft>
                <a:spcPts val="0"/>
              </a:spcAft>
              <a:buSzPts val="1280"/>
              <a:buNone/>
              <a:defRPr sz="1600" b="1"/>
            </a:lvl6pPr>
            <a:lvl7pPr marL="3200400" lvl="6" indent="-228600" algn="l">
              <a:spcBef>
                <a:spcPts val="320"/>
              </a:spcBef>
              <a:spcAft>
                <a:spcPts val="0"/>
              </a:spcAft>
              <a:buSzPts val="1280"/>
              <a:buNone/>
              <a:defRPr sz="1600" b="1"/>
            </a:lvl7pPr>
            <a:lvl8pPr marL="3657600" lvl="7" indent="-228600" algn="l">
              <a:spcBef>
                <a:spcPts val="320"/>
              </a:spcBef>
              <a:spcAft>
                <a:spcPts val="0"/>
              </a:spcAft>
              <a:buSzPts val="1280"/>
              <a:buNone/>
              <a:defRPr sz="1600" b="1"/>
            </a:lvl8pPr>
            <a:lvl9pPr marL="4114800" lvl="8" indent="-228600" algn="l">
              <a:spcBef>
                <a:spcPts val="320"/>
              </a:spcBef>
              <a:spcAft>
                <a:spcPts val="0"/>
              </a:spcAft>
              <a:buSzPts val="1280"/>
              <a:buNone/>
              <a:defRPr sz="1600" b="1"/>
            </a:lvl9pPr>
          </a:lstStyle>
          <a:p>
            <a:endParaRPr/>
          </a:p>
        </p:txBody>
      </p:sp>
      <p:sp>
        <p:nvSpPr>
          <p:cNvPr id="112" name="Google Shape;112;p36"/>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335280" algn="l">
              <a:spcBef>
                <a:spcPts val="480"/>
              </a:spcBef>
              <a:spcAft>
                <a:spcPts val="0"/>
              </a:spcAft>
              <a:buSzPts val="1680"/>
              <a:buChar char="●"/>
              <a:defRPr sz="2400"/>
            </a:lvl1pPr>
            <a:lvl2pPr marL="914400" lvl="1" indent="-317500" algn="l">
              <a:spcBef>
                <a:spcPts val="400"/>
              </a:spcBef>
              <a:spcAft>
                <a:spcPts val="0"/>
              </a:spcAft>
              <a:buSzPts val="1400"/>
              <a:buChar char="●"/>
              <a:defRPr sz="2000"/>
            </a:lvl2pPr>
            <a:lvl3pPr marL="1371600" lvl="2" indent="-308610" algn="l">
              <a:spcBef>
                <a:spcPts val="360"/>
              </a:spcBef>
              <a:spcAft>
                <a:spcPts val="0"/>
              </a:spcAft>
              <a:buSzPts val="1260"/>
              <a:buChar char="●"/>
              <a:defRPr sz="1800"/>
            </a:lvl3pPr>
            <a:lvl4pPr marL="1828800" lvl="3" indent="-304800" algn="l">
              <a:spcBef>
                <a:spcPts val="320"/>
              </a:spcBef>
              <a:spcAft>
                <a:spcPts val="0"/>
              </a:spcAft>
              <a:buSzPts val="1200"/>
              <a:buChar char="▪"/>
              <a:defRPr sz="1600"/>
            </a:lvl4pPr>
            <a:lvl5pPr marL="2286000" lvl="4" indent="-309879" algn="l">
              <a:spcBef>
                <a:spcPts val="320"/>
              </a:spcBef>
              <a:spcAft>
                <a:spcPts val="0"/>
              </a:spcAft>
              <a:buSzPts val="1280"/>
              <a:buChar char="▪"/>
              <a:defRPr sz="1600"/>
            </a:lvl5pPr>
            <a:lvl6pPr marL="2743200" lvl="5" indent="-309879" algn="l">
              <a:spcBef>
                <a:spcPts val="320"/>
              </a:spcBef>
              <a:spcAft>
                <a:spcPts val="0"/>
              </a:spcAft>
              <a:buSzPts val="1280"/>
              <a:buChar char="▪"/>
              <a:defRPr sz="1600"/>
            </a:lvl6pPr>
            <a:lvl7pPr marL="3200400" lvl="6" indent="-309879" algn="l">
              <a:spcBef>
                <a:spcPts val="320"/>
              </a:spcBef>
              <a:spcAft>
                <a:spcPts val="0"/>
              </a:spcAft>
              <a:buSzPts val="1280"/>
              <a:buChar char="▪"/>
              <a:defRPr sz="1600"/>
            </a:lvl7pPr>
            <a:lvl8pPr marL="3657600" lvl="7" indent="-309879" algn="l">
              <a:spcBef>
                <a:spcPts val="320"/>
              </a:spcBef>
              <a:spcAft>
                <a:spcPts val="0"/>
              </a:spcAft>
              <a:buSzPts val="1280"/>
              <a:buChar char="▪"/>
              <a:defRPr sz="1600"/>
            </a:lvl8pPr>
            <a:lvl9pPr marL="4114800" lvl="8" indent="-309879" algn="l">
              <a:spcBef>
                <a:spcPts val="320"/>
              </a:spcBef>
              <a:spcAft>
                <a:spcPts val="0"/>
              </a:spcAft>
              <a:buSzPts val="1280"/>
              <a:buChar char="▪"/>
              <a:defRPr sz="1600"/>
            </a:lvl9pPr>
          </a:lstStyle>
          <a:p>
            <a:endParaRPr/>
          </a:p>
        </p:txBody>
      </p:sp>
      <p:sp>
        <p:nvSpPr>
          <p:cNvPr id="113" name="Google Shape;113;p36"/>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SzPts val="1680"/>
              <a:buNone/>
              <a:defRPr sz="2400" b="1"/>
            </a:lvl1pPr>
            <a:lvl2pPr marL="914400" lvl="1" indent="-228600" algn="l">
              <a:spcBef>
                <a:spcPts val="400"/>
              </a:spcBef>
              <a:spcAft>
                <a:spcPts val="0"/>
              </a:spcAft>
              <a:buSzPts val="1400"/>
              <a:buNone/>
              <a:defRPr sz="2000" b="1"/>
            </a:lvl2pPr>
            <a:lvl3pPr marL="1371600" lvl="2" indent="-228600" algn="l">
              <a:spcBef>
                <a:spcPts val="360"/>
              </a:spcBef>
              <a:spcAft>
                <a:spcPts val="0"/>
              </a:spcAft>
              <a:buSzPts val="1260"/>
              <a:buNone/>
              <a:defRPr sz="1800" b="1"/>
            </a:lvl3pPr>
            <a:lvl4pPr marL="1828800" lvl="3" indent="-228600" algn="l">
              <a:spcBef>
                <a:spcPts val="320"/>
              </a:spcBef>
              <a:spcAft>
                <a:spcPts val="0"/>
              </a:spcAft>
              <a:buSzPts val="1200"/>
              <a:buNone/>
              <a:defRPr sz="1600" b="1"/>
            </a:lvl4pPr>
            <a:lvl5pPr marL="2286000" lvl="4" indent="-228600" algn="l">
              <a:spcBef>
                <a:spcPts val="320"/>
              </a:spcBef>
              <a:spcAft>
                <a:spcPts val="0"/>
              </a:spcAft>
              <a:buSzPts val="1280"/>
              <a:buNone/>
              <a:defRPr sz="1600" b="1"/>
            </a:lvl5pPr>
            <a:lvl6pPr marL="2743200" lvl="5" indent="-228600" algn="l">
              <a:spcBef>
                <a:spcPts val="320"/>
              </a:spcBef>
              <a:spcAft>
                <a:spcPts val="0"/>
              </a:spcAft>
              <a:buSzPts val="1280"/>
              <a:buNone/>
              <a:defRPr sz="1600" b="1"/>
            </a:lvl6pPr>
            <a:lvl7pPr marL="3200400" lvl="6" indent="-228600" algn="l">
              <a:spcBef>
                <a:spcPts val="320"/>
              </a:spcBef>
              <a:spcAft>
                <a:spcPts val="0"/>
              </a:spcAft>
              <a:buSzPts val="1280"/>
              <a:buNone/>
              <a:defRPr sz="1600" b="1"/>
            </a:lvl7pPr>
            <a:lvl8pPr marL="3657600" lvl="7" indent="-228600" algn="l">
              <a:spcBef>
                <a:spcPts val="320"/>
              </a:spcBef>
              <a:spcAft>
                <a:spcPts val="0"/>
              </a:spcAft>
              <a:buSzPts val="1280"/>
              <a:buNone/>
              <a:defRPr sz="1600" b="1"/>
            </a:lvl8pPr>
            <a:lvl9pPr marL="4114800" lvl="8" indent="-228600" algn="l">
              <a:spcBef>
                <a:spcPts val="320"/>
              </a:spcBef>
              <a:spcAft>
                <a:spcPts val="0"/>
              </a:spcAft>
              <a:buSzPts val="1280"/>
              <a:buNone/>
              <a:defRPr sz="1600" b="1"/>
            </a:lvl9pPr>
          </a:lstStyle>
          <a:p>
            <a:endParaRPr/>
          </a:p>
        </p:txBody>
      </p:sp>
      <p:sp>
        <p:nvSpPr>
          <p:cNvPr id="114" name="Google Shape;114;p36"/>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lvl="0" indent="-335280" algn="l">
              <a:spcBef>
                <a:spcPts val="480"/>
              </a:spcBef>
              <a:spcAft>
                <a:spcPts val="0"/>
              </a:spcAft>
              <a:buSzPts val="1680"/>
              <a:buChar char="●"/>
              <a:defRPr sz="2400"/>
            </a:lvl1pPr>
            <a:lvl2pPr marL="914400" lvl="1" indent="-317500" algn="l">
              <a:spcBef>
                <a:spcPts val="400"/>
              </a:spcBef>
              <a:spcAft>
                <a:spcPts val="0"/>
              </a:spcAft>
              <a:buSzPts val="1400"/>
              <a:buChar char="●"/>
              <a:defRPr sz="2000"/>
            </a:lvl2pPr>
            <a:lvl3pPr marL="1371600" lvl="2" indent="-308610" algn="l">
              <a:spcBef>
                <a:spcPts val="360"/>
              </a:spcBef>
              <a:spcAft>
                <a:spcPts val="0"/>
              </a:spcAft>
              <a:buSzPts val="1260"/>
              <a:buChar char="●"/>
              <a:defRPr sz="1800"/>
            </a:lvl3pPr>
            <a:lvl4pPr marL="1828800" lvl="3" indent="-304800" algn="l">
              <a:spcBef>
                <a:spcPts val="320"/>
              </a:spcBef>
              <a:spcAft>
                <a:spcPts val="0"/>
              </a:spcAft>
              <a:buSzPts val="1200"/>
              <a:buChar char="▪"/>
              <a:defRPr sz="1600"/>
            </a:lvl4pPr>
            <a:lvl5pPr marL="2286000" lvl="4" indent="-309879" algn="l">
              <a:spcBef>
                <a:spcPts val="320"/>
              </a:spcBef>
              <a:spcAft>
                <a:spcPts val="0"/>
              </a:spcAft>
              <a:buSzPts val="1280"/>
              <a:buChar char="▪"/>
              <a:defRPr sz="1600"/>
            </a:lvl5pPr>
            <a:lvl6pPr marL="2743200" lvl="5" indent="-309879" algn="l">
              <a:spcBef>
                <a:spcPts val="320"/>
              </a:spcBef>
              <a:spcAft>
                <a:spcPts val="0"/>
              </a:spcAft>
              <a:buSzPts val="1280"/>
              <a:buChar char="▪"/>
              <a:defRPr sz="1600"/>
            </a:lvl6pPr>
            <a:lvl7pPr marL="3200400" lvl="6" indent="-309879" algn="l">
              <a:spcBef>
                <a:spcPts val="320"/>
              </a:spcBef>
              <a:spcAft>
                <a:spcPts val="0"/>
              </a:spcAft>
              <a:buSzPts val="1280"/>
              <a:buChar char="▪"/>
              <a:defRPr sz="1600"/>
            </a:lvl7pPr>
            <a:lvl8pPr marL="3657600" lvl="7" indent="-309879" algn="l">
              <a:spcBef>
                <a:spcPts val="320"/>
              </a:spcBef>
              <a:spcAft>
                <a:spcPts val="0"/>
              </a:spcAft>
              <a:buSzPts val="1280"/>
              <a:buChar char="▪"/>
              <a:defRPr sz="1600"/>
            </a:lvl8pPr>
            <a:lvl9pPr marL="4114800" lvl="8" indent="-309879" algn="l">
              <a:spcBef>
                <a:spcPts val="320"/>
              </a:spcBef>
              <a:spcAft>
                <a:spcPts val="0"/>
              </a:spcAft>
              <a:buSzPts val="1280"/>
              <a:buChar char="▪"/>
              <a:defRPr sz="1600"/>
            </a:lvl9pPr>
          </a:lstStyle>
          <a:p>
            <a:endParaRPr/>
          </a:p>
        </p:txBody>
      </p:sp>
      <p:sp>
        <p:nvSpPr>
          <p:cNvPr id="115" name="Google Shape;115;p36"/>
          <p:cNvSpPr txBox="1">
            <a:spLocks noGrp="1"/>
          </p:cNvSpPr>
          <p:nvPr>
            <p:ph type="dt" idx="10"/>
          </p:nvPr>
        </p:nvSpPr>
        <p:spPr>
          <a:xfrm>
            <a:off x="457200" y="6248400"/>
            <a:ext cx="2133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6" name="Google Shape;116;p36"/>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7" name="Google Shape;117;p36"/>
          <p:cNvSpPr txBox="1">
            <a:spLocks noGrp="1"/>
          </p:cNvSpPr>
          <p:nvPr>
            <p:ph type="sldNum" idx="12"/>
          </p:nvPr>
        </p:nvSpPr>
        <p:spPr>
          <a:xfrm>
            <a:off x="6553200" y="6248400"/>
            <a:ext cx="21336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18"/>
        <p:cNvGrpSpPr/>
        <p:nvPr/>
      </p:nvGrpSpPr>
      <p:grpSpPr>
        <a:xfrm>
          <a:off x="0" y="0"/>
          <a:ext cx="0" cy="0"/>
          <a:chOff x="0" y="0"/>
          <a:chExt cx="0" cy="0"/>
        </a:xfrm>
      </p:grpSpPr>
      <p:sp>
        <p:nvSpPr>
          <p:cNvPr id="119" name="Google Shape;119;p37"/>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4000" b="1"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0" name="Google Shape;120;p37"/>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SzPts val="1400"/>
              <a:buNone/>
              <a:defRPr sz="2000"/>
            </a:lvl1pPr>
            <a:lvl2pPr marL="914400" lvl="1" indent="-228600" algn="l">
              <a:spcBef>
                <a:spcPts val="360"/>
              </a:spcBef>
              <a:spcAft>
                <a:spcPts val="0"/>
              </a:spcAft>
              <a:buSzPts val="1260"/>
              <a:buNone/>
              <a:defRPr sz="1800"/>
            </a:lvl2pPr>
            <a:lvl3pPr marL="1371600" lvl="2" indent="-228600" algn="l">
              <a:spcBef>
                <a:spcPts val="320"/>
              </a:spcBef>
              <a:spcAft>
                <a:spcPts val="0"/>
              </a:spcAft>
              <a:buSzPts val="1120"/>
              <a:buNone/>
              <a:defRPr sz="1600"/>
            </a:lvl3pPr>
            <a:lvl4pPr marL="1828800" lvl="3" indent="-228600" algn="l">
              <a:spcBef>
                <a:spcPts val="280"/>
              </a:spcBef>
              <a:spcAft>
                <a:spcPts val="0"/>
              </a:spcAft>
              <a:buSzPts val="1050"/>
              <a:buNone/>
              <a:defRPr sz="1400"/>
            </a:lvl4pPr>
            <a:lvl5pPr marL="2286000" lvl="4" indent="-228600" algn="l">
              <a:spcBef>
                <a:spcPts val="280"/>
              </a:spcBef>
              <a:spcAft>
                <a:spcPts val="0"/>
              </a:spcAft>
              <a:buSzPts val="1120"/>
              <a:buNone/>
              <a:defRPr sz="1400"/>
            </a:lvl5pPr>
            <a:lvl6pPr marL="2743200" lvl="5" indent="-228600" algn="l">
              <a:spcBef>
                <a:spcPts val="280"/>
              </a:spcBef>
              <a:spcAft>
                <a:spcPts val="0"/>
              </a:spcAft>
              <a:buSzPts val="1120"/>
              <a:buNone/>
              <a:defRPr sz="1400"/>
            </a:lvl6pPr>
            <a:lvl7pPr marL="3200400" lvl="6" indent="-228600" algn="l">
              <a:spcBef>
                <a:spcPts val="280"/>
              </a:spcBef>
              <a:spcAft>
                <a:spcPts val="0"/>
              </a:spcAft>
              <a:buSzPts val="1120"/>
              <a:buNone/>
              <a:defRPr sz="1400"/>
            </a:lvl7pPr>
            <a:lvl8pPr marL="3657600" lvl="7" indent="-228600" algn="l">
              <a:spcBef>
                <a:spcPts val="280"/>
              </a:spcBef>
              <a:spcAft>
                <a:spcPts val="0"/>
              </a:spcAft>
              <a:buSzPts val="1120"/>
              <a:buNone/>
              <a:defRPr sz="1400"/>
            </a:lvl8pPr>
            <a:lvl9pPr marL="4114800" lvl="8" indent="-228600" algn="l">
              <a:spcBef>
                <a:spcPts val="280"/>
              </a:spcBef>
              <a:spcAft>
                <a:spcPts val="0"/>
              </a:spcAft>
              <a:buSzPts val="1120"/>
              <a:buNone/>
              <a:defRPr sz="1400"/>
            </a:lvl9pPr>
          </a:lstStyle>
          <a:p>
            <a:endParaRPr/>
          </a:p>
        </p:txBody>
      </p:sp>
      <p:sp>
        <p:nvSpPr>
          <p:cNvPr id="121" name="Google Shape;121;p37"/>
          <p:cNvSpPr txBox="1">
            <a:spLocks noGrp="1"/>
          </p:cNvSpPr>
          <p:nvPr>
            <p:ph type="dt" idx="10"/>
          </p:nvPr>
        </p:nvSpPr>
        <p:spPr>
          <a:xfrm>
            <a:off x="457200" y="6248400"/>
            <a:ext cx="2133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2" name="Google Shape;122;p37"/>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3" name="Google Shape;123;p37"/>
          <p:cNvSpPr txBox="1">
            <a:spLocks noGrp="1"/>
          </p:cNvSpPr>
          <p:nvPr>
            <p:ph type="sldNum" idx="12"/>
          </p:nvPr>
        </p:nvSpPr>
        <p:spPr>
          <a:xfrm>
            <a:off x="6553200" y="6248400"/>
            <a:ext cx="21336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64"/>
        <p:cNvGrpSpPr/>
        <p:nvPr/>
      </p:nvGrpSpPr>
      <p:grpSpPr>
        <a:xfrm>
          <a:off x="0" y="0"/>
          <a:ext cx="0" cy="0"/>
          <a:chOff x="0" y="0"/>
          <a:chExt cx="0" cy="0"/>
        </a:xfrm>
      </p:grpSpPr>
      <p:sp>
        <p:nvSpPr>
          <p:cNvPr id="165" name="Google Shape;165;p39"/>
          <p:cNvSpPr txBox="1">
            <a:spLocks noGrp="1"/>
          </p:cNvSpPr>
          <p:nvPr>
            <p:ph type="ctrTitle"/>
          </p:nvPr>
        </p:nvSpPr>
        <p:spPr>
          <a:xfrm>
            <a:off x="315913" y="466725"/>
            <a:ext cx="6781800" cy="2133600"/>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sz="48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6" name="Google Shape;166;p39"/>
          <p:cNvSpPr txBox="1">
            <a:spLocks noGrp="1"/>
          </p:cNvSpPr>
          <p:nvPr>
            <p:ph type="subTitle" idx="1"/>
          </p:nvPr>
        </p:nvSpPr>
        <p:spPr>
          <a:xfrm>
            <a:off x="849313" y="3049588"/>
            <a:ext cx="6248400" cy="2362200"/>
          </a:xfrm>
          <a:prstGeom prst="rect">
            <a:avLst/>
          </a:prstGeom>
          <a:noFill/>
          <a:ln>
            <a:noFill/>
          </a:ln>
        </p:spPr>
        <p:txBody>
          <a:bodyPr spcFirstLastPara="1" wrap="square" lIns="91425" tIns="45700" rIns="91425" bIns="45700" anchor="t" anchorCtr="0">
            <a:noAutofit/>
          </a:bodyPr>
          <a:lstStyle>
            <a:lvl1pPr lvl="0" algn="r">
              <a:spcBef>
                <a:spcPts val="640"/>
              </a:spcBef>
              <a:spcAft>
                <a:spcPts val="0"/>
              </a:spcAft>
              <a:buSzPts val="2240"/>
              <a:buFont typeface="Noto Sans Symbols"/>
              <a:buNone/>
              <a:defRPr sz="3200"/>
            </a:lvl1pPr>
            <a:lvl2pPr lvl="1" algn="l">
              <a:spcBef>
                <a:spcPts val="360"/>
              </a:spcBef>
              <a:spcAft>
                <a:spcPts val="0"/>
              </a:spcAft>
              <a:buSzPts val="1260"/>
              <a:buChar char="●"/>
              <a:defRPr/>
            </a:lvl2pPr>
            <a:lvl3pPr lvl="2" algn="l">
              <a:spcBef>
                <a:spcPts val="360"/>
              </a:spcBef>
              <a:spcAft>
                <a:spcPts val="0"/>
              </a:spcAft>
              <a:buSzPts val="1260"/>
              <a:buChar char="●"/>
              <a:defRPr/>
            </a:lvl3pPr>
            <a:lvl4pPr lvl="3" algn="l">
              <a:spcBef>
                <a:spcPts val="360"/>
              </a:spcBef>
              <a:spcAft>
                <a:spcPts val="0"/>
              </a:spcAft>
              <a:buSzPts val="1350"/>
              <a:buChar char="▪"/>
              <a:defRPr/>
            </a:lvl4pPr>
            <a:lvl5pPr lvl="4" algn="l">
              <a:spcBef>
                <a:spcPts val="360"/>
              </a:spcBef>
              <a:spcAft>
                <a:spcPts val="0"/>
              </a:spcAft>
              <a:buSzPts val="1440"/>
              <a:buChar char="▪"/>
              <a:defRPr/>
            </a:lvl5pPr>
            <a:lvl6pPr lvl="5" algn="l">
              <a:spcBef>
                <a:spcPts val="360"/>
              </a:spcBef>
              <a:spcAft>
                <a:spcPts val="0"/>
              </a:spcAft>
              <a:buSzPts val="1440"/>
              <a:buChar char="▪"/>
              <a:defRPr/>
            </a:lvl6pPr>
            <a:lvl7pPr lvl="6" algn="l">
              <a:spcBef>
                <a:spcPts val="360"/>
              </a:spcBef>
              <a:spcAft>
                <a:spcPts val="0"/>
              </a:spcAft>
              <a:buSzPts val="1440"/>
              <a:buChar char="▪"/>
              <a:defRPr/>
            </a:lvl7pPr>
            <a:lvl8pPr lvl="7" algn="l">
              <a:spcBef>
                <a:spcPts val="360"/>
              </a:spcBef>
              <a:spcAft>
                <a:spcPts val="0"/>
              </a:spcAft>
              <a:buSzPts val="1440"/>
              <a:buChar char="▪"/>
              <a:defRPr/>
            </a:lvl8pPr>
            <a:lvl9pPr lvl="8" algn="l">
              <a:spcBef>
                <a:spcPts val="360"/>
              </a:spcBef>
              <a:spcAft>
                <a:spcPts val="0"/>
              </a:spcAft>
              <a:buSzPts val="1440"/>
              <a:buChar char="▪"/>
              <a:defRPr/>
            </a:lvl9pPr>
          </a:lstStyle>
          <a:p>
            <a:endParaRPr/>
          </a:p>
        </p:txBody>
      </p:sp>
      <p:sp>
        <p:nvSpPr>
          <p:cNvPr id="167" name="Google Shape;167;p39"/>
          <p:cNvSpPr txBox="1">
            <a:spLocks noGrp="1"/>
          </p:cNvSpPr>
          <p:nvPr>
            <p:ph type="dt" idx="10"/>
          </p:nvPr>
        </p:nvSpPr>
        <p:spPr>
          <a:xfrm>
            <a:off x="457200" y="6248400"/>
            <a:ext cx="2133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8" name="Google Shape;168;p39"/>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9" name="Google Shape;169;p39"/>
          <p:cNvSpPr txBox="1">
            <a:spLocks noGrp="1"/>
          </p:cNvSpPr>
          <p:nvPr>
            <p:ph type="sldNum" idx="12"/>
          </p:nvPr>
        </p:nvSpPr>
        <p:spPr>
          <a:xfrm>
            <a:off x="6553200" y="6248400"/>
            <a:ext cx="21336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2"/>
        <p:cNvGrpSpPr/>
        <p:nvPr/>
      </p:nvGrpSpPr>
      <p:grpSpPr>
        <a:xfrm>
          <a:off x="0" y="0"/>
          <a:ext cx="0" cy="0"/>
          <a:chOff x="0" y="0"/>
          <a:chExt cx="0" cy="0"/>
        </a:xfrm>
      </p:grpSpPr>
      <p:sp>
        <p:nvSpPr>
          <p:cNvPr id="53" name="Google Shape;53;p27"/>
          <p:cNvSpPr txBox="1">
            <a:spLocks noGrp="1"/>
          </p:cNvSpPr>
          <p:nvPr>
            <p:ph type="title"/>
          </p:nvPr>
        </p:nvSpPr>
        <p:spPr>
          <a:xfrm>
            <a:off x="457200" y="122237"/>
            <a:ext cx="7543800" cy="12954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27"/>
          <p:cNvSpPr txBox="1">
            <a:spLocks noGrp="1"/>
          </p:cNvSpPr>
          <p:nvPr>
            <p:ph type="body" idx="1"/>
          </p:nvPr>
        </p:nvSpPr>
        <p:spPr>
          <a:xfrm>
            <a:off x="457200" y="1719262"/>
            <a:ext cx="8229600" cy="4411662"/>
          </a:xfrm>
          <a:prstGeom prst="rect">
            <a:avLst/>
          </a:prstGeom>
          <a:noFill/>
          <a:ln>
            <a:noFill/>
          </a:ln>
        </p:spPr>
        <p:txBody>
          <a:bodyPr spcFirstLastPara="1" wrap="square" lIns="91425" tIns="45700" rIns="91425" bIns="45700" anchor="t" anchorCtr="0">
            <a:noAutofit/>
          </a:bodyPr>
          <a:lstStyle>
            <a:lvl1pPr marL="457200" lvl="0" indent="-308610" algn="l">
              <a:spcBef>
                <a:spcPts val="360"/>
              </a:spcBef>
              <a:spcAft>
                <a:spcPts val="0"/>
              </a:spcAft>
              <a:buSzPts val="1260"/>
              <a:buChar char="●"/>
              <a:defRPr/>
            </a:lvl1pPr>
            <a:lvl2pPr marL="914400" lvl="1" indent="-308610" algn="l">
              <a:spcBef>
                <a:spcPts val="360"/>
              </a:spcBef>
              <a:spcAft>
                <a:spcPts val="0"/>
              </a:spcAft>
              <a:buSzPts val="1260"/>
              <a:buChar char="●"/>
              <a:defRPr/>
            </a:lvl2pPr>
            <a:lvl3pPr marL="1371600" lvl="2" indent="-308610" algn="l">
              <a:spcBef>
                <a:spcPts val="360"/>
              </a:spcBef>
              <a:spcAft>
                <a:spcPts val="0"/>
              </a:spcAft>
              <a:buSzPts val="1260"/>
              <a:buChar char="●"/>
              <a:defRPr/>
            </a:lvl3pPr>
            <a:lvl4pPr marL="1828800" lvl="3" indent="-314325" algn="l">
              <a:spcBef>
                <a:spcPts val="360"/>
              </a:spcBef>
              <a:spcAft>
                <a:spcPts val="0"/>
              </a:spcAft>
              <a:buSzPts val="1350"/>
              <a:buChar char="▪"/>
              <a:defRPr/>
            </a:lvl4pPr>
            <a:lvl5pPr marL="2286000" lvl="4" indent="-320039" algn="l">
              <a:spcBef>
                <a:spcPts val="360"/>
              </a:spcBef>
              <a:spcAft>
                <a:spcPts val="0"/>
              </a:spcAft>
              <a:buSzPts val="1440"/>
              <a:buChar char="▪"/>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20040" algn="l">
              <a:spcBef>
                <a:spcPts val="360"/>
              </a:spcBef>
              <a:spcAft>
                <a:spcPts val="0"/>
              </a:spcAft>
              <a:buSzPts val="1440"/>
              <a:buChar char="▪"/>
              <a:defRPr/>
            </a:lvl8pPr>
            <a:lvl9pPr marL="4114800" lvl="8" indent="-320040" algn="l">
              <a:spcBef>
                <a:spcPts val="360"/>
              </a:spcBef>
              <a:spcAft>
                <a:spcPts val="0"/>
              </a:spcAft>
              <a:buSzPts val="1440"/>
              <a:buChar char="▪"/>
              <a:defRPr/>
            </a:lvl9pPr>
          </a:lstStyle>
          <a:p>
            <a:endParaRPr/>
          </a:p>
        </p:txBody>
      </p:sp>
      <p:sp>
        <p:nvSpPr>
          <p:cNvPr id="55" name="Google Shape;55;p27"/>
          <p:cNvSpPr txBox="1">
            <a:spLocks noGrp="1"/>
          </p:cNvSpPr>
          <p:nvPr>
            <p:ph type="dt" idx="10"/>
          </p:nvPr>
        </p:nvSpPr>
        <p:spPr>
          <a:xfrm>
            <a:off x="457200" y="6248400"/>
            <a:ext cx="2133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7"/>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27"/>
          <p:cNvSpPr txBox="1">
            <a:spLocks noGrp="1"/>
          </p:cNvSpPr>
          <p:nvPr>
            <p:ph type="sldNum" idx="12"/>
          </p:nvPr>
        </p:nvSpPr>
        <p:spPr>
          <a:xfrm>
            <a:off x="6553200" y="6248400"/>
            <a:ext cx="21336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8"/>
        <p:cNvGrpSpPr/>
        <p:nvPr/>
      </p:nvGrpSpPr>
      <p:grpSpPr>
        <a:xfrm>
          <a:off x="0" y="0"/>
          <a:ext cx="0" cy="0"/>
          <a:chOff x="0" y="0"/>
          <a:chExt cx="0" cy="0"/>
        </a:xfrm>
      </p:grpSpPr>
      <p:sp>
        <p:nvSpPr>
          <p:cNvPr id="59" name="Google Shape;59;p28"/>
          <p:cNvSpPr txBox="1">
            <a:spLocks noGrp="1"/>
          </p:cNvSpPr>
          <p:nvPr>
            <p:ph type="title"/>
          </p:nvPr>
        </p:nvSpPr>
        <p:spPr>
          <a:xfrm>
            <a:off x="457200" y="122237"/>
            <a:ext cx="7543800" cy="12954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28"/>
          <p:cNvSpPr txBox="1">
            <a:spLocks noGrp="1"/>
          </p:cNvSpPr>
          <p:nvPr>
            <p:ph type="body" idx="1"/>
          </p:nvPr>
        </p:nvSpPr>
        <p:spPr>
          <a:xfrm>
            <a:off x="457200" y="1719263"/>
            <a:ext cx="4038600" cy="4411662"/>
          </a:xfrm>
          <a:prstGeom prst="rect">
            <a:avLst/>
          </a:prstGeom>
          <a:noFill/>
          <a:ln>
            <a:noFill/>
          </a:ln>
        </p:spPr>
        <p:txBody>
          <a:bodyPr spcFirstLastPara="1" wrap="square" lIns="91425" tIns="45700" rIns="91425" bIns="45700" anchor="t" anchorCtr="0">
            <a:noAutofit/>
          </a:bodyPr>
          <a:lstStyle>
            <a:lvl1pPr marL="457200" lvl="0" indent="-353060" algn="l">
              <a:spcBef>
                <a:spcPts val="560"/>
              </a:spcBef>
              <a:spcAft>
                <a:spcPts val="0"/>
              </a:spcAft>
              <a:buSzPts val="1960"/>
              <a:buChar char="●"/>
              <a:defRPr sz="2800"/>
            </a:lvl1pPr>
            <a:lvl2pPr marL="914400" lvl="1" indent="-335280" algn="l">
              <a:spcBef>
                <a:spcPts val="480"/>
              </a:spcBef>
              <a:spcAft>
                <a:spcPts val="0"/>
              </a:spcAft>
              <a:buSzPts val="1680"/>
              <a:buChar char="●"/>
              <a:defRPr sz="2400"/>
            </a:lvl2pPr>
            <a:lvl3pPr marL="1371600" lvl="2" indent="-317500" algn="l">
              <a:spcBef>
                <a:spcPts val="400"/>
              </a:spcBef>
              <a:spcAft>
                <a:spcPts val="0"/>
              </a:spcAft>
              <a:buSzPts val="1400"/>
              <a:buChar char="●"/>
              <a:defRPr sz="2000"/>
            </a:lvl3pPr>
            <a:lvl4pPr marL="1828800" lvl="3" indent="-314325" algn="l">
              <a:spcBef>
                <a:spcPts val="360"/>
              </a:spcBef>
              <a:spcAft>
                <a:spcPts val="0"/>
              </a:spcAft>
              <a:buSzPts val="1350"/>
              <a:buChar char="▪"/>
              <a:defRPr sz="1800"/>
            </a:lvl4pPr>
            <a:lvl5pPr marL="2286000" lvl="4" indent="-320039" algn="l">
              <a:spcBef>
                <a:spcPts val="360"/>
              </a:spcBef>
              <a:spcAft>
                <a:spcPts val="0"/>
              </a:spcAft>
              <a:buSzPts val="1440"/>
              <a:buChar char="▪"/>
              <a:defRPr sz="1800"/>
            </a:lvl5pPr>
            <a:lvl6pPr marL="2743200" lvl="5" indent="-320039" algn="l">
              <a:spcBef>
                <a:spcPts val="360"/>
              </a:spcBef>
              <a:spcAft>
                <a:spcPts val="0"/>
              </a:spcAft>
              <a:buSzPts val="1440"/>
              <a:buChar char="▪"/>
              <a:defRPr sz="1800"/>
            </a:lvl6pPr>
            <a:lvl7pPr marL="3200400" lvl="6" indent="-320039" algn="l">
              <a:spcBef>
                <a:spcPts val="360"/>
              </a:spcBef>
              <a:spcAft>
                <a:spcPts val="0"/>
              </a:spcAft>
              <a:buSzPts val="1440"/>
              <a:buChar char="▪"/>
              <a:defRPr sz="1800"/>
            </a:lvl7pPr>
            <a:lvl8pPr marL="3657600" lvl="7" indent="-320040" algn="l">
              <a:spcBef>
                <a:spcPts val="360"/>
              </a:spcBef>
              <a:spcAft>
                <a:spcPts val="0"/>
              </a:spcAft>
              <a:buSzPts val="1440"/>
              <a:buChar char="▪"/>
              <a:defRPr sz="1800"/>
            </a:lvl8pPr>
            <a:lvl9pPr marL="4114800" lvl="8" indent="-320040" algn="l">
              <a:spcBef>
                <a:spcPts val="360"/>
              </a:spcBef>
              <a:spcAft>
                <a:spcPts val="0"/>
              </a:spcAft>
              <a:buSzPts val="1440"/>
              <a:buChar char="▪"/>
              <a:defRPr sz="1800"/>
            </a:lvl9pPr>
          </a:lstStyle>
          <a:p>
            <a:endParaRPr/>
          </a:p>
        </p:txBody>
      </p:sp>
      <p:sp>
        <p:nvSpPr>
          <p:cNvPr id="61" name="Google Shape;61;p28"/>
          <p:cNvSpPr txBox="1">
            <a:spLocks noGrp="1"/>
          </p:cNvSpPr>
          <p:nvPr>
            <p:ph type="body" idx="2"/>
          </p:nvPr>
        </p:nvSpPr>
        <p:spPr>
          <a:xfrm>
            <a:off x="4648200" y="1719263"/>
            <a:ext cx="4038600" cy="4411662"/>
          </a:xfrm>
          <a:prstGeom prst="rect">
            <a:avLst/>
          </a:prstGeom>
          <a:noFill/>
          <a:ln>
            <a:noFill/>
          </a:ln>
        </p:spPr>
        <p:txBody>
          <a:bodyPr spcFirstLastPara="1" wrap="square" lIns="91425" tIns="45700" rIns="91425" bIns="45700" anchor="t" anchorCtr="0">
            <a:noAutofit/>
          </a:bodyPr>
          <a:lstStyle>
            <a:lvl1pPr marL="457200" lvl="0" indent="-353060" algn="l">
              <a:spcBef>
                <a:spcPts val="560"/>
              </a:spcBef>
              <a:spcAft>
                <a:spcPts val="0"/>
              </a:spcAft>
              <a:buSzPts val="1960"/>
              <a:buChar char="●"/>
              <a:defRPr sz="2800"/>
            </a:lvl1pPr>
            <a:lvl2pPr marL="914400" lvl="1" indent="-335280" algn="l">
              <a:spcBef>
                <a:spcPts val="480"/>
              </a:spcBef>
              <a:spcAft>
                <a:spcPts val="0"/>
              </a:spcAft>
              <a:buSzPts val="1680"/>
              <a:buChar char="●"/>
              <a:defRPr sz="2400"/>
            </a:lvl2pPr>
            <a:lvl3pPr marL="1371600" lvl="2" indent="-317500" algn="l">
              <a:spcBef>
                <a:spcPts val="400"/>
              </a:spcBef>
              <a:spcAft>
                <a:spcPts val="0"/>
              </a:spcAft>
              <a:buSzPts val="1400"/>
              <a:buChar char="●"/>
              <a:defRPr sz="2000"/>
            </a:lvl3pPr>
            <a:lvl4pPr marL="1828800" lvl="3" indent="-314325" algn="l">
              <a:spcBef>
                <a:spcPts val="360"/>
              </a:spcBef>
              <a:spcAft>
                <a:spcPts val="0"/>
              </a:spcAft>
              <a:buSzPts val="1350"/>
              <a:buChar char="▪"/>
              <a:defRPr sz="1800"/>
            </a:lvl4pPr>
            <a:lvl5pPr marL="2286000" lvl="4" indent="-320039" algn="l">
              <a:spcBef>
                <a:spcPts val="360"/>
              </a:spcBef>
              <a:spcAft>
                <a:spcPts val="0"/>
              </a:spcAft>
              <a:buSzPts val="1440"/>
              <a:buChar char="▪"/>
              <a:defRPr sz="1800"/>
            </a:lvl5pPr>
            <a:lvl6pPr marL="2743200" lvl="5" indent="-320039" algn="l">
              <a:spcBef>
                <a:spcPts val="360"/>
              </a:spcBef>
              <a:spcAft>
                <a:spcPts val="0"/>
              </a:spcAft>
              <a:buSzPts val="1440"/>
              <a:buChar char="▪"/>
              <a:defRPr sz="1800"/>
            </a:lvl6pPr>
            <a:lvl7pPr marL="3200400" lvl="6" indent="-320039" algn="l">
              <a:spcBef>
                <a:spcPts val="360"/>
              </a:spcBef>
              <a:spcAft>
                <a:spcPts val="0"/>
              </a:spcAft>
              <a:buSzPts val="1440"/>
              <a:buChar char="▪"/>
              <a:defRPr sz="1800"/>
            </a:lvl7pPr>
            <a:lvl8pPr marL="3657600" lvl="7" indent="-320040" algn="l">
              <a:spcBef>
                <a:spcPts val="360"/>
              </a:spcBef>
              <a:spcAft>
                <a:spcPts val="0"/>
              </a:spcAft>
              <a:buSzPts val="1440"/>
              <a:buChar char="▪"/>
              <a:defRPr sz="1800"/>
            </a:lvl8pPr>
            <a:lvl9pPr marL="4114800" lvl="8" indent="-320040" algn="l">
              <a:spcBef>
                <a:spcPts val="360"/>
              </a:spcBef>
              <a:spcAft>
                <a:spcPts val="0"/>
              </a:spcAft>
              <a:buSzPts val="1440"/>
              <a:buChar char="▪"/>
              <a:defRPr sz="1800"/>
            </a:lvl9pPr>
          </a:lstStyle>
          <a:p>
            <a:endParaRPr/>
          </a:p>
        </p:txBody>
      </p:sp>
      <p:sp>
        <p:nvSpPr>
          <p:cNvPr id="62" name="Google Shape;62;p28"/>
          <p:cNvSpPr txBox="1">
            <a:spLocks noGrp="1"/>
          </p:cNvSpPr>
          <p:nvPr>
            <p:ph type="dt" idx="10"/>
          </p:nvPr>
        </p:nvSpPr>
        <p:spPr>
          <a:xfrm>
            <a:off x="457200" y="6248400"/>
            <a:ext cx="2133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8"/>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28"/>
          <p:cNvSpPr txBox="1">
            <a:spLocks noGrp="1"/>
          </p:cNvSpPr>
          <p:nvPr>
            <p:ph type="sldNum" idx="12"/>
          </p:nvPr>
        </p:nvSpPr>
        <p:spPr>
          <a:xfrm>
            <a:off x="6553200" y="6248400"/>
            <a:ext cx="21336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type="objOnly">
  <p:cSld name="OBJECT_ONLY">
    <p:spTree>
      <p:nvGrpSpPr>
        <p:cNvPr id="1" name="Shape 65"/>
        <p:cNvGrpSpPr/>
        <p:nvPr/>
      </p:nvGrpSpPr>
      <p:grpSpPr>
        <a:xfrm>
          <a:off x="0" y="0"/>
          <a:ext cx="0" cy="0"/>
          <a:chOff x="0" y="0"/>
          <a:chExt cx="0" cy="0"/>
        </a:xfrm>
      </p:grpSpPr>
      <p:sp>
        <p:nvSpPr>
          <p:cNvPr id="66" name="Google Shape;66;p29"/>
          <p:cNvSpPr txBox="1">
            <a:spLocks noGrp="1"/>
          </p:cNvSpPr>
          <p:nvPr>
            <p:ph type="body" idx="1"/>
          </p:nvPr>
        </p:nvSpPr>
        <p:spPr>
          <a:xfrm>
            <a:off x="457200" y="122238"/>
            <a:ext cx="8229600" cy="6008687"/>
          </a:xfrm>
          <a:prstGeom prst="rect">
            <a:avLst/>
          </a:prstGeom>
          <a:noFill/>
          <a:ln>
            <a:noFill/>
          </a:ln>
        </p:spPr>
        <p:txBody>
          <a:bodyPr spcFirstLastPara="1" wrap="square" lIns="91425" tIns="45700" rIns="91425" bIns="45700" anchor="t" anchorCtr="0">
            <a:noAutofit/>
          </a:bodyPr>
          <a:lstStyle>
            <a:lvl1pPr marL="457200" lvl="0" indent="-308610" algn="l">
              <a:spcBef>
                <a:spcPts val="360"/>
              </a:spcBef>
              <a:spcAft>
                <a:spcPts val="0"/>
              </a:spcAft>
              <a:buSzPts val="1260"/>
              <a:buChar char="●"/>
              <a:defRPr/>
            </a:lvl1pPr>
            <a:lvl2pPr marL="914400" lvl="1" indent="-308610" algn="l">
              <a:spcBef>
                <a:spcPts val="360"/>
              </a:spcBef>
              <a:spcAft>
                <a:spcPts val="0"/>
              </a:spcAft>
              <a:buSzPts val="1260"/>
              <a:buChar char="●"/>
              <a:defRPr/>
            </a:lvl2pPr>
            <a:lvl3pPr marL="1371600" lvl="2" indent="-308610" algn="l">
              <a:spcBef>
                <a:spcPts val="360"/>
              </a:spcBef>
              <a:spcAft>
                <a:spcPts val="0"/>
              </a:spcAft>
              <a:buSzPts val="1260"/>
              <a:buChar char="●"/>
              <a:defRPr/>
            </a:lvl3pPr>
            <a:lvl4pPr marL="1828800" lvl="3" indent="-314325" algn="l">
              <a:spcBef>
                <a:spcPts val="360"/>
              </a:spcBef>
              <a:spcAft>
                <a:spcPts val="0"/>
              </a:spcAft>
              <a:buSzPts val="1350"/>
              <a:buChar char="▪"/>
              <a:defRPr/>
            </a:lvl4pPr>
            <a:lvl5pPr marL="2286000" lvl="4" indent="-320039" algn="l">
              <a:spcBef>
                <a:spcPts val="360"/>
              </a:spcBef>
              <a:spcAft>
                <a:spcPts val="0"/>
              </a:spcAft>
              <a:buSzPts val="1440"/>
              <a:buChar char="▪"/>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20040" algn="l">
              <a:spcBef>
                <a:spcPts val="360"/>
              </a:spcBef>
              <a:spcAft>
                <a:spcPts val="0"/>
              </a:spcAft>
              <a:buSzPts val="1440"/>
              <a:buChar char="▪"/>
              <a:defRPr/>
            </a:lvl8pPr>
            <a:lvl9pPr marL="4114800" lvl="8" indent="-320040" algn="l">
              <a:spcBef>
                <a:spcPts val="360"/>
              </a:spcBef>
              <a:spcAft>
                <a:spcPts val="0"/>
              </a:spcAft>
              <a:buSzPts val="1440"/>
              <a:buChar char="▪"/>
              <a:defRPr/>
            </a:lvl9pPr>
          </a:lstStyle>
          <a:p>
            <a:endParaRPr/>
          </a:p>
        </p:txBody>
      </p:sp>
      <p:sp>
        <p:nvSpPr>
          <p:cNvPr id="67" name="Google Shape;67;p29"/>
          <p:cNvSpPr txBox="1">
            <a:spLocks noGrp="1"/>
          </p:cNvSpPr>
          <p:nvPr>
            <p:ph type="dt" idx="10"/>
          </p:nvPr>
        </p:nvSpPr>
        <p:spPr>
          <a:xfrm>
            <a:off x="457200" y="6248400"/>
            <a:ext cx="2133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29"/>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29"/>
          <p:cNvSpPr txBox="1">
            <a:spLocks noGrp="1"/>
          </p:cNvSpPr>
          <p:nvPr>
            <p:ph type="sldNum" idx="12"/>
          </p:nvPr>
        </p:nvSpPr>
        <p:spPr>
          <a:xfrm>
            <a:off x="6553200" y="6248400"/>
            <a:ext cx="21336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Content, and 2 Content" type="objAndTwoObj">
  <p:cSld name="OBJECT_AND_TWO_OBJECTS">
    <p:spTree>
      <p:nvGrpSpPr>
        <p:cNvPr id="1" name="Shape 70"/>
        <p:cNvGrpSpPr/>
        <p:nvPr/>
      </p:nvGrpSpPr>
      <p:grpSpPr>
        <a:xfrm>
          <a:off x="0" y="0"/>
          <a:ext cx="0" cy="0"/>
          <a:chOff x="0" y="0"/>
          <a:chExt cx="0" cy="0"/>
        </a:xfrm>
      </p:grpSpPr>
      <p:sp>
        <p:nvSpPr>
          <p:cNvPr id="71" name="Google Shape;71;p30"/>
          <p:cNvSpPr txBox="1">
            <a:spLocks noGrp="1"/>
          </p:cNvSpPr>
          <p:nvPr>
            <p:ph type="title"/>
          </p:nvPr>
        </p:nvSpPr>
        <p:spPr>
          <a:xfrm>
            <a:off x="457200" y="122238"/>
            <a:ext cx="7543800" cy="12954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30"/>
          <p:cNvSpPr txBox="1">
            <a:spLocks noGrp="1"/>
          </p:cNvSpPr>
          <p:nvPr>
            <p:ph type="body" idx="1"/>
          </p:nvPr>
        </p:nvSpPr>
        <p:spPr>
          <a:xfrm>
            <a:off x="457200" y="1719263"/>
            <a:ext cx="4038600" cy="4411662"/>
          </a:xfrm>
          <a:prstGeom prst="rect">
            <a:avLst/>
          </a:prstGeom>
          <a:noFill/>
          <a:ln>
            <a:noFill/>
          </a:ln>
        </p:spPr>
        <p:txBody>
          <a:bodyPr spcFirstLastPara="1" wrap="square" lIns="91425" tIns="45700" rIns="91425" bIns="45700" anchor="t" anchorCtr="0">
            <a:noAutofit/>
          </a:bodyPr>
          <a:lstStyle>
            <a:lvl1pPr marL="457200" lvl="0" indent="-308610" algn="l">
              <a:spcBef>
                <a:spcPts val="360"/>
              </a:spcBef>
              <a:spcAft>
                <a:spcPts val="0"/>
              </a:spcAft>
              <a:buSzPts val="1260"/>
              <a:buChar char="●"/>
              <a:defRPr/>
            </a:lvl1pPr>
            <a:lvl2pPr marL="914400" lvl="1" indent="-308610" algn="l">
              <a:spcBef>
                <a:spcPts val="360"/>
              </a:spcBef>
              <a:spcAft>
                <a:spcPts val="0"/>
              </a:spcAft>
              <a:buSzPts val="1260"/>
              <a:buChar char="●"/>
              <a:defRPr/>
            </a:lvl2pPr>
            <a:lvl3pPr marL="1371600" lvl="2" indent="-308610" algn="l">
              <a:spcBef>
                <a:spcPts val="360"/>
              </a:spcBef>
              <a:spcAft>
                <a:spcPts val="0"/>
              </a:spcAft>
              <a:buSzPts val="1260"/>
              <a:buChar char="●"/>
              <a:defRPr/>
            </a:lvl3pPr>
            <a:lvl4pPr marL="1828800" lvl="3" indent="-314325" algn="l">
              <a:spcBef>
                <a:spcPts val="360"/>
              </a:spcBef>
              <a:spcAft>
                <a:spcPts val="0"/>
              </a:spcAft>
              <a:buSzPts val="1350"/>
              <a:buChar char="▪"/>
              <a:defRPr/>
            </a:lvl4pPr>
            <a:lvl5pPr marL="2286000" lvl="4" indent="-320039" algn="l">
              <a:spcBef>
                <a:spcPts val="360"/>
              </a:spcBef>
              <a:spcAft>
                <a:spcPts val="0"/>
              </a:spcAft>
              <a:buSzPts val="1440"/>
              <a:buChar char="▪"/>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20040" algn="l">
              <a:spcBef>
                <a:spcPts val="360"/>
              </a:spcBef>
              <a:spcAft>
                <a:spcPts val="0"/>
              </a:spcAft>
              <a:buSzPts val="1440"/>
              <a:buChar char="▪"/>
              <a:defRPr/>
            </a:lvl8pPr>
            <a:lvl9pPr marL="4114800" lvl="8" indent="-320040" algn="l">
              <a:spcBef>
                <a:spcPts val="360"/>
              </a:spcBef>
              <a:spcAft>
                <a:spcPts val="0"/>
              </a:spcAft>
              <a:buSzPts val="1440"/>
              <a:buChar char="▪"/>
              <a:defRPr/>
            </a:lvl9pPr>
          </a:lstStyle>
          <a:p>
            <a:endParaRPr/>
          </a:p>
        </p:txBody>
      </p:sp>
      <p:sp>
        <p:nvSpPr>
          <p:cNvPr id="73" name="Google Shape;73;p30"/>
          <p:cNvSpPr txBox="1">
            <a:spLocks noGrp="1"/>
          </p:cNvSpPr>
          <p:nvPr>
            <p:ph type="body" idx="2"/>
          </p:nvPr>
        </p:nvSpPr>
        <p:spPr>
          <a:xfrm>
            <a:off x="4648200" y="1719263"/>
            <a:ext cx="4038600" cy="2128837"/>
          </a:xfrm>
          <a:prstGeom prst="rect">
            <a:avLst/>
          </a:prstGeom>
          <a:noFill/>
          <a:ln>
            <a:noFill/>
          </a:ln>
        </p:spPr>
        <p:txBody>
          <a:bodyPr spcFirstLastPara="1" wrap="square" lIns="91425" tIns="45700" rIns="91425" bIns="45700" anchor="t" anchorCtr="0">
            <a:noAutofit/>
          </a:bodyPr>
          <a:lstStyle>
            <a:lvl1pPr marL="457200" lvl="0" indent="-308610" algn="l">
              <a:spcBef>
                <a:spcPts val="360"/>
              </a:spcBef>
              <a:spcAft>
                <a:spcPts val="0"/>
              </a:spcAft>
              <a:buSzPts val="1260"/>
              <a:buChar char="●"/>
              <a:defRPr/>
            </a:lvl1pPr>
            <a:lvl2pPr marL="914400" lvl="1" indent="-308610" algn="l">
              <a:spcBef>
                <a:spcPts val="360"/>
              </a:spcBef>
              <a:spcAft>
                <a:spcPts val="0"/>
              </a:spcAft>
              <a:buSzPts val="1260"/>
              <a:buChar char="●"/>
              <a:defRPr/>
            </a:lvl2pPr>
            <a:lvl3pPr marL="1371600" lvl="2" indent="-308610" algn="l">
              <a:spcBef>
                <a:spcPts val="360"/>
              </a:spcBef>
              <a:spcAft>
                <a:spcPts val="0"/>
              </a:spcAft>
              <a:buSzPts val="1260"/>
              <a:buChar char="●"/>
              <a:defRPr/>
            </a:lvl3pPr>
            <a:lvl4pPr marL="1828800" lvl="3" indent="-314325" algn="l">
              <a:spcBef>
                <a:spcPts val="360"/>
              </a:spcBef>
              <a:spcAft>
                <a:spcPts val="0"/>
              </a:spcAft>
              <a:buSzPts val="1350"/>
              <a:buChar char="▪"/>
              <a:defRPr/>
            </a:lvl4pPr>
            <a:lvl5pPr marL="2286000" lvl="4" indent="-320039" algn="l">
              <a:spcBef>
                <a:spcPts val="360"/>
              </a:spcBef>
              <a:spcAft>
                <a:spcPts val="0"/>
              </a:spcAft>
              <a:buSzPts val="1440"/>
              <a:buChar char="▪"/>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20040" algn="l">
              <a:spcBef>
                <a:spcPts val="360"/>
              </a:spcBef>
              <a:spcAft>
                <a:spcPts val="0"/>
              </a:spcAft>
              <a:buSzPts val="1440"/>
              <a:buChar char="▪"/>
              <a:defRPr/>
            </a:lvl8pPr>
            <a:lvl9pPr marL="4114800" lvl="8" indent="-320040" algn="l">
              <a:spcBef>
                <a:spcPts val="360"/>
              </a:spcBef>
              <a:spcAft>
                <a:spcPts val="0"/>
              </a:spcAft>
              <a:buSzPts val="1440"/>
              <a:buChar char="▪"/>
              <a:defRPr/>
            </a:lvl9pPr>
          </a:lstStyle>
          <a:p>
            <a:endParaRPr/>
          </a:p>
        </p:txBody>
      </p:sp>
      <p:sp>
        <p:nvSpPr>
          <p:cNvPr id="74" name="Google Shape;74;p30"/>
          <p:cNvSpPr txBox="1">
            <a:spLocks noGrp="1"/>
          </p:cNvSpPr>
          <p:nvPr>
            <p:ph type="body" idx="3"/>
          </p:nvPr>
        </p:nvSpPr>
        <p:spPr>
          <a:xfrm>
            <a:off x="4648200" y="4000500"/>
            <a:ext cx="4038600" cy="2130425"/>
          </a:xfrm>
          <a:prstGeom prst="rect">
            <a:avLst/>
          </a:prstGeom>
          <a:noFill/>
          <a:ln>
            <a:noFill/>
          </a:ln>
        </p:spPr>
        <p:txBody>
          <a:bodyPr spcFirstLastPara="1" wrap="square" lIns="91425" tIns="45700" rIns="91425" bIns="45700" anchor="t" anchorCtr="0">
            <a:noAutofit/>
          </a:bodyPr>
          <a:lstStyle>
            <a:lvl1pPr marL="457200" lvl="0" indent="-308610" algn="l">
              <a:spcBef>
                <a:spcPts val="360"/>
              </a:spcBef>
              <a:spcAft>
                <a:spcPts val="0"/>
              </a:spcAft>
              <a:buSzPts val="1260"/>
              <a:buChar char="●"/>
              <a:defRPr/>
            </a:lvl1pPr>
            <a:lvl2pPr marL="914400" lvl="1" indent="-308610" algn="l">
              <a:spcBef>
                <a:spcPts val="360"/>
              </a:spcBef>
              <a:spcAft>
                <a:spcPts val="0"/>
              </a:spcAft>
              <a:buSzPts val="1260"/>
              <a:buChar char="●"/>
              <a:defRPr/>
            </a:lvl2pPr>
            <a:lvl3pPr marL="1371600" lvl="2" indent="-308610" algn="l">
              <a:spcBef>
                <a:spcPts val="360"/>
              </a:spcBef>
              <a:spcAft>
                <a:spcPts val="0"/>
              </a:spcAft>
              <a:buSzPts val="1260"/>
              <a:buChar char="●"/>
              <a:defRPr/>
            </a:lvl3pPr>
            <a:lvl4pPr marL="1828800" lvl="3" indent="-314325" algn="l">
              <a:spcBef>
                <a:spcPts val="360"/>
              </a:spcBef>
              <a:spcAft>
                <a:spcPts val="0"/>
              </a:spcAft>
              <a:buSzPts val="1350"/>
              <a:buChar char="▪"/>
              <a:defRPr/>
            </a:lvl4pPr>
            <a:lvl5pPr marL="2286000" lvl="4" indent="-320039" algn="l">
              <a:spcBef>
                <a:spcPts val="360"/>
              </a:spcBef>
              <a:spcAft>
                <a:spcPts val="0"/>
              </a:spcAft>
              <a:buSzPts val="1440"/>
              <a:buChar char="▪"/>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20040" algn="l">
              <a:spcBef>
                <a:spcPts val="360"/>
              </a:spcBef>
              <a:spcAft>
                <a:spcPts val="0"/>
              </a:spcAft>
              <a:buSzPts val="1440"/>
              <a:buChar char="▪"/>
              <a:defRPr/>
            </a:lvl8pPr>
            <a:lvl9pPr marL="4114800" lvl="8" indent="-320040" algn="l">
              <a:spcBef>
                <a:spcPts val="360"/>
              </a:spcBef>
              <a:spcAft>
                <a:spcPts val="0"/>
              </a:spcAft>
              <a:buSzPts val="1440"/>
              <a:buChar char="▪"/>
              <a:defRPr/>
            </a:lvl9pPr>
          </a:lstStyle>
          <a:p>
            <a:endParaRPr/>
          </a:p>
        </p:txBody>
      </p:sp>
      <p:sp>
        <p:nvSpPr>
          <p:cNvPr id="75" name="Google Shape;75;p30"/>
          <p:cNvSpPr txBox="1">
            <a:spLocks noGrp="1"/>
          </p:cNvSpPr>
          <p:nvPr>
            <p:ph type="dt" idx="10"/>
          </p:nvPr>
        </p:nvSpPr>
        <p:spPr>
          <a:xfrm>
            <a:off x="457200" y="6248400"/>
            <a:ext cx="2133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30"/>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30"/>
          <p:cNvSpPr txBox="1">
            <a:spLocks noGrp="1"/>
          </p:cNvSpPr>
          <p:nvPr>
            <p:ph type="sldNum" idx="12"/>
          </p:nvPr>
        </p:nvSpPr>
        <p:spPr>
          <a:xfrm>
            <a:off x="6553200" y="6248400"/>
            <a:ext cx="21336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31"/>
          <p:cNvSpPr txBox="1">
            <a:spLocks noGrp="1"/>
          </p:cNvSpPr>
          <p:nvPr>
            <p:ph type="title"/>
          </p:nvPr>
        </p:nvSpPr>
        <p:spPr>
          <a:xfrm rot="5400000">
            <a:off x="4653757" y="2097882"/>
            <a:ext cx="6008687" cy="20574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31"/>
          <p:cNvSpPr txBox="1">
            <a:spLocks noGrp="1"/>
          </p:cNvSpPr>
          <p:nvPr>
            <p:ph type="body" idx="1"/>
          </p:nvPr>
        </p:nvSpPr>
        <p:spPr>
          <a:xfrm rot="5400000">
            <a:off x="462756" y="116681"/>
            <a:ext cx="6008687" cy="6019800"/>
          </a:xfrm>
          <a:prstGeom prst="rect">
            <a:avLst/>
          </a:prstGeom>
          <a:noFill/>
          <a:ln>
            <a:noFill/>
          </a:ln>
        </p:spPr>
        <p:txBody>
          <a:bodyPr spcFirstLastPara="1" wrap="square" lIns="91425" tIns="45700" rIns="91425" bIns="45700" anchor="t" anchorCtr="0">
            <a:noAutofit/>
          </a:bodyPr>
          <a:lstStyle>
            <a:lvl1pPr marL="457200" lvl="0" indent="-308610" algn="l">
              <a:spcBef>
                <a:spcPts val="360"/>
              </a:spcBef>
              <a:spcAft>
                <a:spcPts val="0"/>
              </a:spcAft>
              <a:buSzPts val="1260"/>
              <a:buChar char="●"/>
              <a:defRPr/>
            </a:lvl1pPr>
            <a:lvl2pPr marL="914400" lvl="1" indent="-308610" algn="l">
              <a:spcBef>
                <a:spcPts val="360"/>
              </a:spcBef>
              <a:spcAft>
                <a:spcPts val="0"/>
              </a:spcAft>
              <a:buSzPts val="1260"/>
              <a:buChar char="●"/>
              <a:defRPr/>
            </a:lvl2pPr>
            <a:lvl3pPr marL="1371600" lvl="2" indent="-308610" algn="l">
              <a:spcBef>
                <a:spcPts val="360"/>
              </a:spcBef>
              <a:spcAft>
                <a:spcPts val="0"/>
              </a:spcAft>
              <a:buSzPts val="1260"/>
              <a:buChar char="●"/>
              <a:defRPr/>
            </a:lvl3pPr>
            <a:lvl4pPr marL="1828800" lvl="3" indent="-314325" algn="l">
              <a:spcBef>
                <a:spcPts val="360"/>
              </a:spcBef>
              <a:spcAft>
                <a:spcPts val="0"/>
              </a:spcAft>
              <a:buSzPts val="1350"/>
              <a:buChar char="▪"/>
              <a:defRPr/>
            </a:lvl4pPr>
            <a:lvl5pPr marL="2286000" lvl="4" indent="-320039" algn="l">
              <a:spcBef>
                <a:spcPts val="360"/>
              </a:spcBef>
              <a:spcAft>
                <a:spcPts val="0"/>
              </a:spcAft>
              <a:buSzPts val="1440"/>
              <a:buChar char="▪"/>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20040" algn="l">
              <a:spcBef>
                <a:spcPts val="360"/>
              </a:spcBef>
              <a:spcAft>
                <a:spcPts val="0"/>
              </a:spcAft>
              <a:buSzPts val="1440"/>
              <a:buChar char="▪"/>
              <a:defRPr/>
            </a:lvl8pPr>
            <a:lvl9pPr marL="4114800" lvl="8" indent="-320040" algn="l">
              <a:spcBef>
                <a:spcPts val="360"/>
              </a:spcBef>
              <a:spcAft>
                <a:spcPts val="0"/>
              </a:spcAft>
              <a:buSzPts val="1440"/>
              <a:buChar char="▪"/>
              <a:defRPr/>
            </a:lvl9pPr>
          </a:lstStyle>
          <a:p>
            <a:endParaRPr/>
          </a:p>
        </p:txBody>
      </p:sp>
      <p:sp>
        <p:nvSpPr>
          <p:cNvPr id="81" name="Google Shape;81;p31"/>
          <p:cNvSpPr txBox="1">
            <a:spLocks noGrp="1"/>
          </p:cNvSpPr>
          <p:nvPr>
            <p:ph type="dt" idx="10"/>
          </p:nvPr>
        </p:nvSpPr>
        <p:spPr>
          <a:xfrm>
            <a:off x="457200" y="6248400"/>
            <a:ext cx="2133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31"/>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31"/>
          <p:cNvSpPr txBox="1">
            <a:spLocks noGrp="1"/>
          </p:cNvSpPr>
          <p:nvPr>
            <p:ph type="sldNum" idx="12"/>
          </p:nvPr>
        </p:nvSpPr>
        <p:spPr>
          <a:xfrm>
            <a:off x="6553200" y="6248400"/>
            <a:ext cx="21336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4"/>
        <p:cNvGrpSpPr/>
        <p:nvPr/>
      </p:nvGrpSpPr>
      <p:grpSpPr>
        <a:xfrm>
          <a:off x="0" y="0"/>
          <a:ext cx="0" cy="0"/>
          <a:chOff x="0" y="0"/>
          <a:chExt cx="0" cy="0"/>
        </a:xfrm>
      </p:grpSpPr>
      <p:sp>
        <p:nvSpPr>
          <p:cNvPr id="85" name="Google Shape;85;p32"/>
          <p:cNvSpPr txBox="1">
            <a:spLocks noGrp="1"/>
          </p:cNvSpPr>
          <p:nvPr>
            <p:ph type="title"/>
          </p:nvPr>
        </p:nvSpPr>
        <p:spPr>
          <a:xfrm>
            <a:off x="457200" y="122237"/>
            <a:ext cx="7543800" cy="12954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32"/>
          <p:cNvSpPr txBox="1">
            <a:spLocks noGrp="1"/>
          </p:cNvSpPr>
          <p:nvPr>
            <p:ph type="body" idx="1"/>
          </p:nvPr>
        </p:nvSpPr>
        <p:spPr>
          <a:xfrm rot="5400000">
            <a:off x="2366169" y="-189707"/>
            <a:ext cx="4411662" cy="8229600"/>
          </a:xfrm>
          <a:prstGeom prst="rect">
            <a:avLst/>
          </a:prstGeom>
          <a:noFill/>
          <a:ln>
            <a:noFill/>
          </a:ln>
        </p:spPr>
        <p:txBody>
          <a:bodyPr spcFirstLastPara="1" wrap="square" lIns="91425" tIns="45700" rIns="91425" bIns="45700" anchor="t" anchorCtr="0">
            <a:noAutofit/>
          </a:bodyPr>
          <a:lstStyle>
            <a:lvl1pPr marL="457200" lvl="0" indent="-308610" algn="l">
              <a:spcBef>
                <a:spcPts val="360"/>
              </a:spcBef>
              <a:spcAft>
                <a:spcPts val="0"/>
              </a:spcAft>
              <a:buSzPts val="1260"/>
              <a:buChar char="●"/>
              <a:defRPr/>
            </a:lvl1pPr>
            <a:lvl2pPr marL="914400" lvl="1" indent="-308610" algn="l">
              <a:spcBef>
                <a:spcPts val="360"/>
              </a:spcBef>
              <a:spcAft>
                <a:spcPts val="0"/>
              </a:spcAft>
              <a:buSzPts val="1260"/>
              <a:buChar char="●"/>
              <a:defRPr/>
            </a:lvl2pPr>
            <a:lvl3pPr marL="1371600" lvl="2" indent="-308610" algn="l">
              <a:spcBef>
                <a:spcPts val="360"/>
              </a:spcBef>
              <a:spcAft>
                <a:spcPts val="0"/>
              </a:spcAft>
              <a:buSzPts val="1260"/>
              <a:buChar char="●"/>
              <a:defRPr/>
            </a:lvl3pPr>
            <a:lvl4pPr marL="1828800" lvl="3" indent="-314325" algn="l">
              <a:spcBef>
                <a:spcPts val="360"/>
              </a:spcBef>
              <a:spcAft>
                <a:spcPts val="0"/>
              </a:spcAft>
              <a:buSzPts val="1350"/>
              <a:buChar char="▪"/>
              <a:defRPr/>
            </a:lvl4pPr>
            <a:lvl5pPr marL="2286000" lvl="4" indent="-320039" algn="l">
              <a:spcBef>
                <a:spcPts val="360"/>
              </a:spcBef>
              <a:spcAft>
                <a:spcPts val="0"/>
              </a:spcAft>
              <a:buSzPts val="1440"/>
              <a:buChar char="▪"/>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20040" algn="l">
              <a:spcBef>
                <a:spcPts val="360"/>
              </a:spcBef>
              <a:spcAft>
                <a:spcPts val="0"/>
              </a:spcAft>
              <a:buSzPts val="1440"/>
              <a:buChar char="▪"/>
              <a:defRPr/>
            </a:lvl8pPr>
            <a:lvl9pPr marL="4114800" lvl="8" indent="-320040" algn="l">
              <a:spcBef>
                <a:spcPts val="360"/>
              </a:spcBef>
              <a:spcAft>
                <a:spcPts val="0"/>
              </a:spcAft>
              <a:buSzPts val="1440"/>
              <a:buChar char="▪"/>
              <a:defRPr/>
            </a:lvl9pPr>
          </a:lstStyle>
          <a:p>
            <a:endParaRPr/>
          </a:p>
        </p:txBody>
      </p:sp>
      <p:sp>
        <p:nvSpPr>
          <p:cNvPr id="87" name="Google Shape;87;p32"/>
          <p:cNvSpPr txBox="1">
            <a:spLocks noGrp="1"/>
          </p:cNvSpPr>
          <p:nvPr>
            <p:ph type="dt" idx="10"/>
          </p:nvPr>
        </p:nvSpPr>
        <p:spPr>
          <a:xfrm>
            <a:off x="457200" y="6248400"/>
            <a:ext cx="2133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p32"/>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 name="Google Shape;89;p32"/>
          <p:cNvSpPr txBox="1">
            <a:spLocks noGrp="1"/>
          </p:cNvSpPr>
          <p:nvPr>
            <p:ph type="sldNum" idx="12"/>
          </p:nvPr>
        </p:nvSpPr>
        <p:spPr>
          <a:xfrm>
            <a:off x="6553200" y="6248400"/>
            <a:ext cx="21336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90"/>
        <p:cNvGrpSpPr/>
        <p:nvPr/>
      </p:nvGrpSpPr>
      <p:grpSpPr>
        <a:xfrm>
          <a:off x="0" y="0"/>
          <a:ext cx="0" cy="0"/>
          <a:chOff x="0" y="0"/>
          <a:chExt cx="0" cy="0"/>
        </a:xfrm>
      </p:grpSpPr>
      <p:sp>
        <p:nvSpPr>
          <p:cNvPr id="91" name="Google Shape;91;p33"/>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33"/>
          <p:cNvSpPr>
            <a:spLocks noGrp="1"/>
          </p:cNvSpPr>
          <p:nvPr>
            <p:ph type="pic" idx="2"/>
          </p:nvPr>
        </p:nvSpPr>
        <p:spPr>
          <a:xfrm>
            <a:off x="1792288" y="612775"/>
            <a:ext cx="5486400" cy="4114800"/>
          </a:xfrm>
          <a:prstGeom prst="rect">
            <a:avLst/>
          </a:prstGeom>
          <a:noFill/>
          <a:ln>
            <a:noFill/>
          </a:ln>
        </p:spPr>
      </p:sp>
      <p:sp>
        <p:nvSpPr>
          <p:cNvPr id="93" name="Google Shape;93;p33"/>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SzPts val="980"/>
              <a:buNone/>
              <a:defRPr sz="1400"/>
            </a:lvl1pPr>
            <a:lvl2pPr marL="914400" lvl="1" indent="-228600" algn="l">
              <a:spcBef>
                <a:spcPts val="240"/>
              </a:spcBef>
              <a:spcAft>
                <a:spcPts val="0"/>
              </a:spcAft>
              <a:buSzPts val="840"/>
              <a:buNone/>
              <a:defRPr sz="1200"/>
            </a:lvl2pPr>
            <a:lvl3pPr marL="1371600" lvl="2" indent="-228600" algn="l">
              <a:spcBef>
                <a:spcPts val="200"/>
              </a:spcBef>
              <a:spcAft>
                <a:spcPts val="0"/>
              </a:spcAft>
              <a:buSzPts val="700"/>
              <a:buNone/>
              <a:defRPr sz="1000"/>
            </a:lvl3pPr>
            <a:lvl4pPr marL="1828800" lvl="3" indent="-228600" algn="l">
              <a:spcBef>
                <a:spcPts val="180"/>
              </a:spcBef>
              <a:spcAft>
                <a:spcPts val="0"/>
              </a:spcAft>
              <a:buSzPts val="675"/>
              <a:buNone/>
              <a:defRPr sz="900"/>
            </a:lvl4pPr>
            <a:lvl5pPr marL="2286000" lvl="4" indent="-228600" algn="l">
              <a:spcBef>
                <a:spcPts val="180"/>
              </a:spcBef>
              <a:spcAft>
                <a:spcPts val="0"/>
              </a:spcAft>
              <a:buSzPts val="720"/>
              <a:buNone/>
              <a:defRPr sz="900"/>
            </a:lvl5pPr>
            <a:lvl6pPr marL="2743200" lvl="5" indent="-228600" algn="l">
              <a:spcBef>
                <a:spcPts val="180"/>
              </a:spcBef>
              <a:spcAft>
                <a:spcPts val="0"/>
              </a:spcAft>
              <a:buSzPts val="720"/>
              <a:buNone/>
              <a:defRPr sz="900"/>
            </a:lvl6pPr>
            <a:lvl7pPr marL="3200400" lvl="6" indent="-228600" algn="l">
              <a:spcBef>
                <a:spcPts val="180"/>
              </a:spcBef>
              <a:spcAft>
                <a:spcPts val="0"/>
              </a:spcAft>
              <a:buSzPts val="720"/>
              <a:buNone/>
              <a:defRPr sz="900"/>
            </a:lvl7pPr>
            <a:lvl8pPr marL="3657600" lvl="7" indent="-228600" algn="l">
              <a:spcBef>
                <a:spcPts val="180"/>
              </a:spcBef>
              <a:spcAft>
                <a:spcPts val="0"/>
              </a:spcAft>
              <a:buSzPts val="720"/>
              <a:buNone/>
              <a:defRPr sz="900"/>
            </a:lvl8pPr>
            <a:lvl9pPr marL="4114800" lvl="8" indent="-228600" algn="l">
              <a:spcBef>
                <a:spcPts val="180"/>
              </a:spcBef>
              <a:spcAft>
                <a:spcPts val="0"/>
              </a:spcAft>
              <a:buSzPts val="720"/>
              <a:buNone/>
              <a:defRPr sz="900"/>
            </a:lvl9pPr>
          </a:lstStyle>
          <a:p>
            <a:endParaRPr/>
          </a:p>
        </p:txBody>
      </p:sp>
      <p:sp>
        <p:nvSpPr>
          <p:cNvPr id="94" name="Google Shape;94;p33"/>
          <p:cNvSpPr txBox="1">
            <a:spLocks noGrp="1"/>
          </p:cNvSpPr>
          <p:nvPr>
            <p:ph type="dt" idx="10"/>
          </p:nvPr>
        </p:nvSpPr>
        <p:spPr>
          <a:xfrm>
            <a:off x="457200" y="6248400"/>
            <a:ext cx="2133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5" name="Google Shape;95;p33"/>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6" name="Google Shape;96;p33"/>
          <p:cNvSpPr txBox="1">
            <a:spLocks noGrp="1"/>
          </p:cNvSpPr>
          <p:nvPr>
            <p:ph type="sldNum" idx="12"/>
          </p:nvPr>
        </p:nvSpPr>
        <p:spPr>
          <a:xfrm>
            <a:off x="6553200" y="6248400"/>
            <a:ext cx="21336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97"/>
        <p:cNvGrpSpPr/>
        <p:nvPr/>
      </p:nvGrpSpPr>
      <p:grpSpPr>
        <a:xfrm>
          <a:off x="0" y="0"/>
          <a:ext cx="0" cy="0"/>
          <a:chOff x="0" y="0"/>
          <a:chExt cx="0" cy="0"/>
        </a:xfrm>
      </p:grpSpPr>
      <p:sp>
        <p:nvSpPr>
          <p:cNvPr id="98" name="Google Shape;98;p34"/>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p34"/>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lvl="0" indent="-370840" algn="l">
              <a:spcBef>
                <a:spcPts val="640"/>
              </a:spcBef>
              <a:spcAft>
                <a:spcPts val="0"/>
              </a:spcAft>
              <a:buSzPts val="2240"/>
              <a:buChar char="●"/>
              <a:defRPr sz="3200"/>
            </a:lvl1pPr>
            <a:lvl2pPr marL="914400" lvl="1" indent="-353060" algn="l">
              <a:spcBef>
                <a:spcPts val="560"/>
              </a:spcBef>
              <a:spcAft>
                <a:spcPts val="0"/>
              </a:spcAft>
              <a:buSzPts val="1960"/>
              <a:buChar char="●"/>
              <a:defRPr sz="2800"/>
            </a:lvl2pPr>
            <a:lvl3pPr marL="1371600" lvl="2" indent="-335280" algn="l">
              <a:spcBef>
                <a:spcPts val="480"/>
              </a:spcBef>
              <a:spcAft>
                <a:spcPts val="0"/>
              </a:spcAft>
              <a:buSzPts val="1680"/>
              <a:buChar char="●"/>
              <a:defRPr sz="2400"/>
            </a:lvl3pPr>
            <a:lvl4pPr marL="1828800" lvl="3" indent="-323850" algn="l">
              <a:spcBef>
                <a:spcPts val="400"/>
              </a:spcBef>
              <a:spcAft>
                <a:spcPts val="0"/>
              </a:spcAft>
              <a:buSzPts val="1500"/>
              <a:buChar char="▪"/>
              <a:defRPr sz="2000"/>
            </a:lvl4pPr>
            <a:lvl5pPr marL="2286000" lvl="4" indent="-330200" algn="l">
              <a:spcBef>
                <a:spcPts val="400"/>
              </a:spcBef>
              <a:spcAft>
                <a:spcPts val="0"/>
              </a:spcAft>
              <a:buSzPts val="1600"/>
              <a:buChar char="▪"/>
              <a:defRPr sz="2000"/>
            </a:lvl5pPr>
            <a:lvl6pPr marL="2743200" lvl="5" indent="-330200" algn="l">
              <a:spcBef>
                <a:spcPts val="400"/>
              </a:spcBef>
              <a:spcAft>
                <a:spcPts val="0"/>
              </a:spcAft>
              <a:buSzPts val="1600"/>
              <a:buChar char="▪"/>
              <a:defRPr sz="2000"/>
            </a:lvl6pPr>
            <a:lvl7pPr marL="3200400" lvl="6" indent="-330200" algn="l">
              <a:spcBef>
                <a:spcPts val="400"/>
              </a:spcBef>
              <a:spcAft>
                <a:spcPts val="0"/>
              </a:spcAft>
              <a:buSzPts val="1600"/>
              <a:buChar char="▪"/>
              <a:defRPr sz="2000"/>
            </a:lvl7pPr>
            <a:lvl8pPr marL="3657600" lvl="7" indent="-330200" algn="l">
              <a:spcBef>
                <a:spcPts val="400"/>
              </a:spcBef>
              <a:spcAft>
                <a:spcPts val="0"/>
              </a:spcAft>
              <a:buSzPts val="1600"/>
              <a:buChar char="▪"/>
              <a:defRPr sz="2000"/>
            </a:lvl8pPr>
            <a:lvl9pPr marL="4114800" lvl="8" indent="-330200" algn="l">
              <a:spcBef>
                <a:spcPts val="400"/>
              </a:spcBef>
              <a:spcAft>
                <a:spcPts val="0"/>
              </a:spcAft>
              <a:buSzPts val="1600"/>
              <a:buChar char="▪"/>
              <a:defRPr sz="2000"/>
            </a:lvl9pPr>
          </a:lstStyle>
          <a:p>
            <a:endParaRPr/>
          </a:p>
        </p:txBody>
      </p:sp>
      <p:sp>
        <p:nvSpPr>
          <p:cNvPr id="100" name="Google Shape;100;p34"/>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SzPts val="980"/>
              <a:buNone/>
              <a:defRPr sz="1400"/>
            </a:lvl1pPr>
            <a:lvl2pPr marL="914400" lvl="1" indent="-228600" algn="l">
              <a:spcBef>
                <a:spcPts val="240"/>
              </a:spcBef>
              <a:spcAft>
                <a:spcPts val="0"/>
              </a:spcAft>
              <a:buSzPts val="840"/>
              <a:buNone/>
              <a:defRPr sz="1200"/>
            </a:lvl2pPr>
            <a:lvl3pPr marL="1371600" lvl="2" indent="-228600" algn="l">
              <a:spcBef>
                <a:spcPts val="200"/>
              </a:spcBef>
              <a:spcAft>
                <a:spcPts val="0"/>
              </a:spcAft>
              <a:buSzPts val="700"/>
              <a:buNone/>
              <a:defRPr sz="1000"/>
            </a:lvl3pPr>
            <a:lvl4pPr marL="1828800" lvl="3" indent="-228600" algn="l">
              <a:spcBef>
                <a:spcPts val="180"/>
              </a:spcBef>
              <a:spcAft>
                <a:spcPts val="0"/>
              </a:spcAft>
              <a:buSzPts val="675"/>
              <a:buNone/>
              <a:defRPr sz="900"/>
            </a:lvl4pPr>
            <a:lvl5pPr marL="2286000" lvl="4" indent="-228600" algn="l">
              <a:spcBef>
                <a:spcPts val="180"/>
              </a:spcBef>
              <a:spcAft>
                <a:spcPts val="0"/>
              </a:spcAft>
              <a:buSzPts val="720"/>
              <a:buNone/>
              <a:defRPr sz="900"/>
            </a:lvl5pPr>
            <a:lvl6pPr marL="2743200" lvl="5" indent="-228600" algn="l">
              <a:spcBef>
                <a:spcPts val="180"/>
              </a:spcBef>
              <a:spcAft>
                <a:spcPts val="0"/>
              </a:spcAft>
              <a:buSzPts val="720"/>
              <a:buNone/>
              <a:defRPr sz="900"/>
            </a:lvl6pPr>
            <a:lvl7pPr marL="3200400" lvl="6" indent="-228600" algn="l">
              <a:spcBef>
                <a:spcPts val="180"/>
              </a:spcBef>
              <a:spcAft>
                <a:spcPts val="0"/>
              </a:spcAft>
              <a:buSzPts val="720"/>
              <a:buNone/>
              <a:defRPr sz="900"/>
            </a:lvl7pPr>
            <a:lvl8pPr marL="3657600" lvl="7" indent="-228600" algn="l">
              <a:spcBef>
                <a:spcPts val="180"/>
              </a:spcBef>
              <a:spcAft>
                <a:spcPts val="0"/>
              </a:spcAft>
              <a:buSzPts val="720"/>
              <a:buNone/>
              <a:defRPr sz="900"/>
            </a:lvl8pPr>
            <a:lvl9pPr marL="4114800" lvl="8" indent="-228600" algn="l">
              <a:spcBef>
                <a:spcPts val="180"/>
              </a:spcBef>
              <a:spcAft>
                <a:spcPts val="0"/>
              </a:spcAft>
              <a:buSzPts val="720"/>
              <a:buNone/>
              <a:defRPr sz="900"/>
            </a:lvl9pPr>
          </a:lstStyle>
          <a:p>
            <a:endParaRPr/>
          </a:p>
        </p:txBody>
      </p:sp>
      <p:sp>
        <p:nvSpPr>
          <p:cNvPr id="101" name="Google Shape;101;p34"/>
          <p:cNvSpPr txBox="1">
            <a:spLocks noGrp="1"/>
          </p:cNvSpPr>
          <p:nvPr>
            <p:ph type="dt" idx="10"/>
          </p:nvPr>
        </p:nvSpPr>
        <p:spPr>
          <a:xfrm>
            <a:off x="457200" y="6248400"/>
            <a:ext cx="2133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2" name="Google Shape;102;p34"/>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3" name="Google Shape;103;p34"/>
          <p:cNvSpPr txBox="1">
            <a:spLocks noGrp="1"/>
          </p:cNvSpPr>
          <p:nvPr>
            <p:ph type="sldNum" idx="12"/>
          </p:nvPr>
        </p:nvSpPr>
        <p:spPr>
          <a:xfrm>
            <a:off x="6553200" y="6248400"/>
            <a:ext cx="21336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CC"/>
            </a:gs>
            <a:gs pos="100000">
              <a:srgbClr val="05E4FB"/>
            </a:gs>
          </a:gsLst>
          <a:path path="circle">
            <a:fillToRect l="50000" t="50000" r="50000" b="50000"/>
          </a:path>
          <a:tileRect/>
        </a:gradFill>
        <a:effectLst/>
      </p:bgPr>
    </p:bg>
    <p:spTree>
      <p:nvGrpSpPr>
        <p:cNvPr id="1" name="Shape 9"/>
        <p:cNvGrpSpPr/>
        <p:nvPr/>
      </p:nvGrpSpPr>
      <p:grpSpPr>
        <a:xfrm>
          <a:off x="0" y="0"/>
          <a:ext cx="0" cy="0"/>
          <a:chOff x="0" y="0"/>
          <a:chExt cx="0" cy="0"/>
        </a:xfrm>
      </p:grpSpPr>
      <p:cxnSp>
        <p:nvCxnSpPr>
          <p:cNvPr id="10" name="Google Shape;10;p25"/>
          <p:cNvCxnSpPr/>
          <p:nvPr/>
        </p:nvCxnSpPr>
        <p:spPr>
          <a:xfrm>
            <a:off x="7962900" y="152400"/>
            <a:ext cx="0" cy="1524000"/>
          </a:xfrm>
          <a:prstGeom prst="straightConnector1">
            <a:avLst/>
          </a:prstGeom>
          <a:noFill/>
          <a:ln w="9525" cap="flat" cmpd="sng">
            <a:solidFill>
              <a:schemeClr val="dk1"/>
            </a:solidFill>
            <a:prstDash val="solid"/>
            <a:miter lim="800000"/>
            <a:headEnd type="none" w="med" len="med"/>
            <a:tailEnd type="none" w="med" len="med"/>
          </a:ln>
        </p:spPr>
      </p:cxnSp>
      <p:sp>
        <p:nvSpPr>
          <p:cNvPr id="11" name="Google Shape;11;p25"/>
          <p:cNvSpPr txBox="1">
            <a:spLocks noGrp="1"/>
          </p:cNvSpPr>
          <p:nvPr>
            <p:ph type="title"/>
          </p:nvPr>
        </p:nvSpPr>
        <p:spPr>
          <a:xfrm>
            <a:off x="457200" y="122237"/>
            <a:ext cx="7543800" cy="12954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3900" b="1" i="0" u="none" strike="noStrike" cap="none">
                <a:solidFill>
                  <a:schemeClr val="dk2"/>
                </a:solidFill>
                <a:latin typeface="Arial"/>
                <a:ea typeface="Arial"/>
                <a:cs typeface="Arial"/>
                <a:sym typeface="Arial"/>
              </a:defRPr>
            </a:lvl1pPr>
            <a:lvl2pPr marR="0" lvl="1" algn="l" rtl="0">
              <a:spcBef>
                <a:spcPts val="0"/>
              </a:spcBef>
              <a:spcAft>
                <a:spcPts val="0"/>
              </a:spcAft>
              <a:buSzPts val="1400"/>
              <a:buNone/>
              <a:defRPr sz="3900" b="1" i="0" u="none" strike="noStrike" cap="none">
                <a:solidFill>
                  <a:schemeClr val="dk2"/>
                </a:solidFill>
                <a:latin typeface="Arial"/>
                <a:ea typeface="Arial"/>
                <a:cs typeface="Arial"/>
                <a:sym typeface="Arial"/>
              </a:defRPr>
            </a:lvl2pPr>
            <a:lvl3pPr marR="0" lvl="2" algn="l" rtl="0">
              <a:spcBef>
                <a:spcPts val="0"/>
              </a:spcBef>
              <a:spcAft>
                <a:spcPts val="0"/>
              </a:spcAft>
              <a:buSzPts val="1400"/>
              <a:buNone/>
              <a:defRPr sz="3900" b="1" i="0" u="none" strike="noStrike" cap="none">
                <a:solidFill>
                  <a:schemeClr val="dk2"/>
                </a:solidFill>
                <a:latin typeface="Arial"/>
                <a:ea typeface="Arial"/>
                <a:cs typeface="Arial"/>
                <a:sym typeface="Arial"/>
              </a:defRPr>
            </a:lvl3pPr>
            <a:lvl4pPr marR="0" lvl="3" algn="l" rtl="0">
              <a:spcBef>
                <a:spcPts val="0"/>
              </a:spcBef>
              <a:spcAft>
                <a:spcPts val="0"/>
              </a:spcAft>
              <a:buSzPts val="1400"/>
              <a:buNone/>
              <a:defRPr sz="3900" b="1" i="0" u="none" strike="noStrike" cap="none">
                <a:solidFill>
                  <a:schemeClr val="dk2"/>
                </a:solidFill>
                <a:latin typeface="Arial"/>
                <a:ea typeface="Arial"/>
                <a:cs typeface="Arial"/>
                <a:sym typeface="Arial"/>
              </a:defRPr>
            </a:lvl4pPr>
            <a:lvl5pPr marR="0" lvl="4" algn="l" rtl="0">
              <a:spcBef>
                <a:spcPts val="0"/>
              </a:spcBef>
              <a:spcAft>
                <a:spcPts val="0"/>
              </a:spcAft>
              <a:buSzPts val="1400"/>
              <a:buNone/>
              <a:defRPr sz="3900" b="1" i="0" u="none" strike="noStrike" cap="none">
                <a:solidFill>
                  <a:schemeClr val="dk2"/>
                </a:solidFill>
                <a:latin typeface="Arial"/>
                <a:ea typeface="Arial"/>
                <a:cs typeface="Arial"/>
                <a:sym typeface="Arial"/>
              </a:defRPr>
            </a:lvl5pPr>
            <a:lvl6pPr marR="0" lvl="5" algn="l" rtl="0">
              <a:spcBef>
                <a:spcPts val="0"/>
              </a:spcBef>
              <a:spcAft>
                <a:spcPts val="0"/>
              </a:spcAft>
              <a:buSzPts val="1400"/>
              <a:buNone/>
              <a:defRPr sz="3900" b="1" i="0" u="none" strike="noStrike" cap="none">
                <a:solidFill>
                  <a:schemeClr val="dk2"/>
                </a:solidFill>
                <a:latin typeface="Arial"/>
                <a:ea typeface="Arial"/>
                <a:cs typeface="Arial"/>
                <a:sym typeface="Arial"/>
              </a:defRPr>
            </a:lvl6pPr>
            <a:lvl7pPr marR="0" lvl="6" algn="l" rtl="0">
              <a:spcBef>
                <a:spcPts val="0"/>
              </a:spcBef>
              <a:spcAft>
                <a:spcPts val="0"/>
              </a:spcAft>
              <a:buSzPts val="1400"/>
              <a:buNone/>
              <a:defRPr sz="3900" b="1" i="0" u="none" strike="noStrike" cap="none">
                <a:solidFill>
                  <a:schemeClr val="dk2"/>
                </a:solidFill>
                <a:latin typeface="Arial"/>
                <a:ea typeface="Arial"/>
                <a:cs typeface="Arial"/>
                <a:sym typeface="Arial"/>
              </a:defRPr>
            </a:lvl7pPr>
            <a:lvl8pPr marR="0" lvl="7" algn="l" rtl="0">
              <a:spcBef>
                <a:spcPts val="0"/>
              </a:spcBef>
              <a:spcAft>
                <a:spcPts val="0"/>
              </a:spcAft>
              <a:buSzPts val="1400"/>
              <a:buNone/>
              <a:defRPr sz="3900" b="1" i="0" u="none" strike="noStrike" cap="none">
                <a:solidFill>
                  <a:schemeClr val="dk2"/>
                </a:solidFill>
                <a:latin typeface="Arial"/>
                <a:ea typeface="Arial"/>
                <a:cs typeface="Arial"/>
                <a:sym typeface="Arial"/>
              </a:defRPr>
            </a:lvl8pPr>
            <a:lvl9pPr marR="0" lvl="8" algn="l" rtl="0">
              <a:spcBef>
                <a:spcPts val="0"/>
              </a:spcBef>
              <a:spcAft>
                <a:spcPts val="0"/>
              </a:spcAft>
              <a:buSzPts val="1400"/>
              <a:buNone/>
              <a:defRPr sz="3900" b="1" i="0" u="none" strike="noStrike" cap="none">
                <a:solidFill>
                  <a:schemeClr val="dk2"/>
                </a:solidFill>
                <a:latin typeface="Arial"/>
                <a:ea typeface="Arial"/>
                <a:cs typeface="Arial"/>
                <a:sym typeface="Arial"/>
              </a:defRPr>
            </a:lvl9pPr>
          </a:lstStyle>
          <a:p>
            <a:endParaRPr/>
          </a:p>
        </p:txBody>
      </p:sp>
      <p:sp>
        <p:nvSpPr>
          <p:cNvPr id="12" name="Google Shape;12;p25"/>
          <p:cNvSpPr txBox="1">
            <a:spLocks noGrp="1"/>
          </p:cNvSpPr>
          <p:nvPr>
            <p:ph type="body" idx="1"/>
          </p:nvPr>
        </p:nvSpPr>
        <p:spPr>
          <a:xfrm>
            <a:off x="457200" y="1719262"/>
            <a:ext cx="8229600" cy="4411662"/>
          </a:xfrm>
          <a:prstGeom prst="rect">
            <a:avLst/>
          </a:prstGeom>
          <a:noFill/>
          <a:ln>
            <a:noFill/>
          </a:ln>
        </p:spPr>
        <p:txBody>
          <a:bodyPr spcFirstLastPara="1" wrap="square" lIns="91425" tIns="45700" rIns="91425" bIns="45700" anchor="t" anchorCtr="0">
            <a:noAutofit/>
          </a:bodyPr>
          <a:lstStyle>
            <a:lvl1pPr marL="457200" marR="0" lvl="0" indent="-361950" algn="l" rtl="0">
              <a:spcBef>
                <a:spcPts val="600"/>
              </a:spcBef>
              <a:spcAft>
                <a:spcPts val="0"/>
              </a:spcAft>
              <a:buClr>
                <a:schemeClr val="dk2"/>
              </a:buClr>
              <a:buSzPts val="2100"/>
              <a:buFont typeface="Noto Sans Symbols"/>
              <a:buChar char="●"/>
              <a:defRPr sz="3000" b="0" i="0" u="none" strike="noStrike" cap="none">
                <a:solidFill>
                  <a:schemeClr val="dk1"/>
                </a:solidFill>
                <a:latin typeface="Arial"/>
                <a:ea typeface="Arial"/>
                <a:cs typeface="Arial"/>
                <a:sym typeface="Arial"/>
              </a:defRPr>
            </a:lvl1pPr>
            <a:lvl2pPr marL="914400" marR="0" lvl="1" indent="-344169" algn="l" rtl="0">
              <a:spcBef>
                <a:spcPts val="520"/>
              </a:spcBef>
              <a:spcAft>
                <a:spcPts val="0"/>
              </a:spcAft>
              <a:buClr>
                <a:schemeClr val="accent2"/>
              </a:buClr>
              <a:buSzPts val="1820"/>
              <a:buFont typeface="Noto Sans Symbols"/>
              <a:buChar char="●"/>
              <a:defRPr sz="2600" b="0" i="0" u="none" strike="noStrike" cap="none">
                <a:solidFill>
                  <a:schemeClr val="dk1"/>
                </a:solidFill>
                <a:latin typeface="Arial"/>
                <a:ea typeface="Arial"/>
                <a:cs typeface="Arial"/>
                <a:sym typeface="Arial"/>
              </a:defRPr>
            </a:lvl2pPr>
            <a:lvl3pPr marL="1371600" marR="0" lvl="2" indent="-330835" algn="l" rtl="0">
              <a:spcBef>
                <a:spcPts val="460"/>
              </a:spcBef>
              <a:spcAft>
                <a:spcPts val="0"/>
              </a:spcAft>
              <a:buClr>
                <a:schemeClr val="accent1"/>
              </a:buClr>
              <a:buSzPts val="1610"/>
              <a:buFont typeface="Noto Sans Symbols"/>
              <a:buChar char="●"/>
              <a:defRPr sz="2300" b="0" i="0" u="none" strike="noStrike" cap="none">
                <a:solidFill>
                  <a:schemeClr val="dk1"/>
                </a:solidFill>
                <a:latin typeface="Arial"/>
                <a:ea typeface="Arial"/>
                <a:cs typeface="Arial"/>
                <a:sym typeface="Arial"/>
              </a:defRPr>
            </a:lvl3pPr>
            <a:lvl4pPr marL="1828800" marR="0" lvl="3" indent="-323850" algn="l" rtl="0">
              <a:spcBef>
                <a:spcPts val="400"/>
              </a:spcBef>
              <a:spcAft>
                <a:spcPts val="0"/>
              </a:spcAft>
              <a:buClr>
                <a:schemeClr val="dk2"/>
              </a:buClr>
              <a:buSzPts val="1500"/>
              <a:buFont typeface="Noto Sans Symbols"/>
              <a:buChar char="▪"/>
              <a:defRPr sz="2000" b="0" i="0" u="none" strike="noStrike" cap="none">
                <a:solidFill>
                  <a:schemeClr val="dk1"/>
                </a:solidFill>
                <a:latin typeface="Arial"/>
                <a:ea typeface="Arial"/>
                <a:cs typeface="Arial"/>
                <a:sym typeface="Arial"/>
              </a:defRPr>
            </a:lvl4pPr>
            <a:lvl5pPr marL="2286000" marR="0" lvl="4" indent="-330200" algn="l" rtl="0">
              <a:spcBef>
                <a:spcPts val="400"/>
              </a:spcBef>
              <a:spcAft>
                <a:spcPts val="0"/>
              </a:spcAft>
              <a:buClr>
                <a:schemeClr val="folHlink"/>
              </a:buClr>
              <a:buSzPts val="1600"/>
              <a:buFont typeface="Noto Sans Symbols"/>
              <a:buChar char="▪"/>
              <a:defRPr sz="2000" b="0" i="0" u="none" strike="noStrike" cap="none">
                <a:solidFill>
                  <a:schemeClr val="dk1"/>
                </a:solidFill>
                <a:latin typeface="Arial"/>
                <a:ea typeface="Arial"/>
                <a:cs typeface="Arial"/>
                <a:sym typeface="Arial"/>
              </a:defRPr>
            </a:lvl5pPr>
            <a:lvl6pPr marL="2743200" marR="0" lvl="5" indent="-330200" algn="l" rtl="0">
              <a:spcBef>
                <a:spcPts val="400"/>
              </a:spcBef>
              <a:spcAft>
                <a:spcPts val="0"/>
              </a:spcAft>
              <a:buClr>
                <a:schemeClr val="folHlink"/>
              </a:buClr>
              <a:buSzPts val="1600"/>
              <a:buFont typeface="Noto Sans Symbols"/>
              <a:buChar char="▪"/>
              <a:defRPr sz="2000" b="0" i="0" u="none" strike="noStrike" cap="none">
                <a:solidFill>
                  <a:schemeClr val="dk1"/>
                </a:solidFill>
                <a:latin typeface="Arial"/>
                <a:ea typeface="Arial"/>
                <a:cs typeface="Arial"/>
                <a:sym typeface="Arial"/>
              </a:defRPr>
            </a:lvl6pPr>
            <a:lvl7pPr marL="3200400" marR="0" lvl="6" indent="-330200" algn="l" rtl="0">
              <a:spcBef>
                <a:spcPts val="400"/>
              </a:spcBef>
              <a:spcAft>
                <a:spcPts val="0"/>
              </a:spcAft>
              <a:buClr>
                <a:schemeClr val="folHlink"/>
              </a:buClr>
              <a:buSzPts val="1600"/>
              <a:buFont typeface="Noto Sans Symbols"/>
              <a:buChar char="▪"/>
              <a:defRPr sz="2000" b="0" i="0" u="none" strike="noStrike" cap="none">
                <a:solidFill>
                  <a:schemeClr val="dk1"/>
                </a:solidFill>
                <a:latin typeface="Arial"/>
                <a:ea typeface="Arial"/>
                <a:cs typeface="Arial"/>
                <a:sym typeface="Arial"/>
              </a:defRPr>
            </a:lvl7pPr>
            <a:lvl8pPr marL="3657600" marR="0" lvl="7" indent="-330200" algn="l" rtl="0">
              <a:spcBef>
                <a:spcPts val="400"/>
              </a:spcBef>
              <a:spcAft>
                <a:spcPts val="0"/>
              </a:spcAft>
              <a:buClr>
                <a:schemeClr val="folHlink"/>
              </a:buClr>
              <a:buSzPts val="1600"/>
              <a:buFont typeface="Noto Sans Symbols"/>
              <a:buChar char="▪"/>
              <a:defRPr sz="2000" b="0" i="0" u="none" strike="noStrike" cap="none">
                <a:solidFill>
                  <a:schemeClr val="dk1"/>
                </a:solidFill>
                <a:latin typeface="Arial"/>
                <a:ea typeface="Arial"/>
                <a:cs typeface="Arial"/>
                <a:sym typeface="Arial"/>
              </a:defRPr>
            </a:lvl8pPr>
            <a:lvl9pPr marL="4114800" marR="0" lvl="8" indent="-330200" algn="l" rtl="0">
              <a:spcBef>
                <a:spcPts val="400"/>
              </a:spcBef>
              <a:spcAft>
                <a:spcPts val="0"/>
              </a:spcAft>
              <a:buClr>
                <a:schemeClr val="folHlink"/>
              </a:buClr>
              <a:buSzPts val="1600"/>
              <a:buFont typeface="Noto Sans Symbols"/>
              <a:buChar char="▪"/>
              <a:defRPr sz="2000" b="0" i="0" u="none" strike="noStrike" cap="none">
                <a:solidFill>
                  <a:schemeClr val="dk1"/>
                </a:solidFill>
                <a:latin typeface="Arial"/>
                <a:ea typeface="Arial"/>
                <a:cs typeface="Arial"/>
                <a:sym typeface="Arial"/>
              </a:defRPr>
            </a:lvl9pPr>
          </a:lstStyle>
          <a:p>
            <a:endParaRPr/>
          </a:p>
        </p:txBody>
      </p:sp>
      <p:sp>
        <p:nvSpPr>
          <p:cNvPr id="13" name="Google Shape;13;p25"/>
          <p:cNvSpPr txBox="1">
            <a:spLocks noGrp="1"/>
          </p:cNvSpPr>
          <p:nvPr>
            <p:ph type="dt" idx="10"/>
          </p:nvPr>
        </p:nvSpPr>
        <p:spPr>
          <a:xfrm>
            <a:off x="457200" y="6248400"/>
            <a:ext cx="21336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 name="Google Shape;14;p25"/>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5" name="Google Shape;15;p25"/>
          <p:cNvSpPr txBox="1">
            <a:spLocks noGrp="1"/>
          </p:cNvSpPr>
          <p:nvPr>
            <p:ph type="sldNum" idx="12"/>
          </p:nvPr>
        </p:nvSpPr>
        <p:spPr>
          <a:xfrm>
            <a:off x="6553200" y="6248400"/>
            <a:ext cx="21336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sz="1400">
              <a:solidFill>
                <a:srgbClr val="000000"/>
              </a:solidFill>
            </a:endParaRPr>
          </a:p>
        </p:txBody>
      </p:sp>
      <p:grpSp>
        <p:nvGrpSpPr>
          <p:cNvPr id="16" name="Google Shape;16;p25"/>
          <p:cNvGrpSpPr/>
          <p:nvPr/>
        </p:nvGrpSpPr>
        <p:grpSpPr>
          <a:xfrm>
            <a:off x="8153400" y="152400"/>
            <a:ext cx="792162" cy="1295400"/>
            <a:chOff x="5136" y="960"/>
            <a:chExt cx="528" cy="864"/>
          </a:xfrm>
        </p:grpSpPr>
        <p:sp>
          <p:nvSpPr>
            <p:cNvPr id="17" name="Google Shape;17;p25"/>
            <p:cNvSpPr/>
            <p:nvPr/>
          </p:nvSpPr>
          <p:spPr>
            <a:xfrm>
              <a:off x="5136" y="960"/>
              <a:ext cx="80" cy="80"/>
            </a:xfrm>
            <a:prstGeom prst="ellipse">
              <a:avLst/>
            </a:prstGeom>
            <a:solidFill>
              <a:schemeClr val="dk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8" name="Google Shape;18;p25"/>
            <p:cNvSpPr/>
            <p:nvPr/>
          </p:nvSpPr>
          <p:spPr>
            <a:xfrm>
              <a:off x="5248" y="960"/>
              <a:ext cx="79" cy="80"/>
            </a:xfrm>
            <a:prstGeom prst="ellipse">
              <a:avLst/>
            </a:prstGeom>
            <a:solidFill>
              <a:schemeClr val="dk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9" name="Google Shape;19;p25"/>
            <p:cNvSpPr/>
            <p:nvPr/>
          </p:nvSpPr>
          <p:spPr>
            <a:xfrm>
              <a:off x="5360" y="960"/>
              <a:ext cx="79" cy="80"/>
            </a:xfrm>
            <a:prstGeom prst="ellipse">
              <a:avLst/>
            </a:prstGeom>
            <a:solidFill>
              <a:schemeClr val="dk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0" name="Google Shape;20;p25"/>
            <p:cNvSpPr/>
            <p:nvPr/>
          </p:nvSpPr>
          <p:spPr>
            <a:xfrm>
              <a:off x="5136" y="1072"/>
              <a:ext cx="80" cy="79"/>
            </a:xfrm>
            <a:prstGeom prst="ellipse">
              <a:avLst/>
            </a:prstGeom>
            <a:solidFill>
              <a:schemeClr val="dk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1" name="Google Shape;21;p25"/>
            <p:cNvSpPr/>
            <p:nvPr/>
          </p:nvSpPr>
          <p:spPr>
            <a:xfrm>
              <a:off x="5248" y="1072"/>
              <a:ext cx="79" cy="79"/>
            </a:xfrm>
            <a:prstGeom prst="ellipse">
              <a:avLst/>
            </a:prstGeom>
            <a:solidFill>
              <a:schemeClr val="dk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2" name="Google Shape;22;p25"/>
            <p:cNvSpPr/>
            <p:nvPr/>
          </p:nvSpPr>
          <p:spPr>
            <a:xfrm>
              <a:off x="5360" y="1072"/>
              <a:ext cx="79" cy="79"/>
            </a:xfrm>
            <a:prstGeom prst="ellipse">
              <a:avLst/>
            </a:prstGeom>
            <a:solidFill>
              <a:schemeClr val="dk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3" name="Google Shape;23;p25"/>
            <p:cNvSpPr/>
            <p:nvPr/>
          </p:nvSpPr>
          <p:spPr>
            <a:xfrm>
              <a:off x="5472" y="1072"/>
              <a:ext cx="79" cy="79"/>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4" name="Google Shape;24;p25"/>
            <p:cNvSpPr/>
            <p:nvPr/>
          </p:nvSpPr>
          <p:spPr>
            <a:xfrm>
              <a:off x="5136" y="1184"/>
              <a:ext cx="80" cy="79"/>
            </a:xfrm>
            <a:prstGeom prst="ellipse">
              <a:avLst/>
            </a:prstGeom>
            <a:solidFill>
              <a:schemeClr val="dk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5" name="Google Shape;25;p25"/>
            <p:cNvSpPr/>
            <p:nvPr/>
          </p:nvSpPr>
          <p:spPr>
            <a:xfrm>
              <a:off x="5248" y="1184"/>
              <a:ext cx="79" cy="79"/>
            </a:xfrm>
            <a:prstGeom prst="ellipse">
              <a:avLst/>
            </a:prstGeom>
            <a:solidFill>
              <a:schemeClr val="dk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6" name="Google Shape;26;p25"/>
            <p:cNvSpPr/>
            <p:nvPr/>
          </p:nvSpPr>
          <p:spPr>
            <a:xfrm>
              <a:off x="5360" y="1184"/>
              <a:ext cx="79" cy="79"/>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7" name="Google Shape;27;p25"/>
            <p:cNvSpPr/>
            <p:nvPr/>
          </p:nvSpPr>
          <p:spPr>
            <a:xfrm>
              <a:off x="5472" y="1184"/>
              <a:ext cx="79" cy="79"/>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8" name="Google Shape;28;p25"/>
            <p:cNvSpPr/>
            <p:nvPr/>
          </p:nvSpPr>
          <p:spPr>
            <a:xfrm>
              <a:off x="5584" y="1184"/>
              <a:ext cx="80" cy="79"/>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9" name="Google Shape;29;p25"/>
            <p:cNvSpPr/>
            <p:nvPr/>
          </p:nvSpPr>
          <p:spPr>
            <a:xfrm>
              <a:off x="5136" y="1296"/>
              <a:ext cx="80" cy="80"/>
            </a:xfrm>
            <a:prstGeom prst="ellipse">
              <a:avLst/>
            </a:prstGeom>
            <a:solidFill>
              <a:schemeClr val="dk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0" name="Google Shape;30;p25"/>
            <p:cNvSpPr/>
            <p:nvPr/>
          </p:nvSpPr>
          <p:spPr>
            <a:xfrm>
              <a:off x="5248" y="1296"/>
              <a:ext cx="79" cy="80"/>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1" name="Google Shape;31;p25"/>
            <p:cNvSpPr/>
            <p:nvPr/>
          </p:nvSpPr>
          <p:spPr>
            <a:xfrm>
              <a:off x="5360" y="1296"/>
              <a:ext cx="79" cy="80"/>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2" name="Google Shape;32;p25"/>
            <p:cNvSpPr/>
            <p:nvPr/>
          </p:nvSpPr>
          <p:spPr>
            <a:xfrm>
              <a:off x="5472" y="1296"/>
              <a:ext cx="79" cy="8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3" name="Google Shape;33;p25"/>
            <p:cNvSpPr/>
            <p:nvPr/>
          </p:nvSpPr>
          <p:spPr>
            <a:xfrm>
              <a:off x="5136" y="1408"/>
              <a:ext cx="80" cy="80"/>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4" name="Google Shape;34;p25"/>
            <p:cNvSpPr/>
            <p:nvPr/>
          </p:nvSpPr>
          <p:spPr>
            <a:xfrm>
              <a:off x="5248" y="1408"/>
              <a:ext cx="79" cy="80"/>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5" name="Google Shape;35;p25"/>
            <p:cNvSpPr/>
            <p:nvPr/>
          </p:nvSpPr>
          <p:spPr>
            <a:xfrm>
              <a:off x="5360" y="1408"/>
              <a:ext cx="79" cy="8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6" name="Google Shape;36;p25"/>
            <p:cNvSpPr/>
            <p:nvPr/>
          </p:nvSpPr>
          <p:spPr>
            <a:xfrm>
              <a:off x="5472" y="1408"/>
              <a:ext cx="79" cy="8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7" name="Google Shape;37;p25"/>
            <p:cNvSpPr/>
            <p:nvPr/>
          </p:nvSpPr>
          <p:spPr>
            <a:xfrm>
              <a:off x="5584" y="1408"/>
              <a:ext cx="80" cy="80"/>
            </a:xfrm>
            <a:prstGeom prst="ellipse">
              <a:avLst/>
            </a:prstGeom>
            <a:solidFill>
              <a:schemeClr val="folHlink"/>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8" name="Google Shape;38;p25"/>
            <p:cNvSpPr/>
            <p:nvPr/>
          </p:nvSpPr>
          <p:spPr>
            <a:xfrm>
              <a:off x="5136" y="1520"/>
              <a:ext cx="80" cy="79"/>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9" name="Google Shape;39;p25"/>
            <p:cNvSpPr/>
            <p:nvPr/>
          </p:nvSpPr>
          <p:spPr>
            <a:xfrm>
              <a:off x="5248" y="1520"/>
              <a:ext cx="79" cy="79"/>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0" name="Google Shape;40;p25"/>
            <p:cNvSpPr/>
            <p:nvPr/>
          </p:nvSpPr>
          <p:spPr>
            <a:xfrm>
              <a:off x="5360" y="1520"/>
              <a:ext cx="79" cy="79"/>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1" name="Google Shape;41;p25"/>
            <p:cNvSpPr/>
            <p:nvPr/>
          </p:nvSpPr>
          <p:spPr>
            <a:xfrm>
              <a:off x="5472" y="1520"/>
              <a:ext cx="79" cy="79"/>
            </a:xfrm>
            <a:prstGeom prst="ellipse">
              <a:avLst/>
            </a:prstGeom>
            <a:solidFill>
              <a:schemeClr val="folHlink"/>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2" name="Google Shape;42;p25"/>
            <p:cNvSpPr/>
            <p:nvPr/>
          </p:nvSpPr>
          <p:spPr>
            <a:xfrm>
              <a:off x="5136" y="1632"/>
              <a:ext cx="80" cy="79"/>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3" name="Google Shape;43;p25"/>
            <p:cNvSpPr/>
            <p:nvPr/>
          </p:nvSpPr>
          <p:spPr>
            <a:xfrm>
              <a:off x="5248" y="1632"/>
              <a:ext cx="79" cy="79"/>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4" name="Google Shape;44;p25"/>
            <p:cNvSpPr/>
            <p:nvPr/>
          </p:nvSpPr>
          <p:spPr>
            <a:xfrm>
              <a:off x="5360" y="1632"/>
              <a:ext cx="79" cy="79"/>
            </a:xfrm>
            <a:prstGeom prst="ellipse">
              <a:avLst/>
            </a:prstGeom>
            <a:solidFill>
              <a:schemeClr val="folHlink"/>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5" name="Google Shape;45;p25"/>
            <p:cNvSpPr/>
            <p:nvPr/>
          </p:nvSpPr>
          <p:spPr>
            <a:xfrm>
              <a:off x="5472" y="1632"/>
              <a:ext cx="79" cy="79"/>
            </a:xfrm>
            <a:prstGeom prst="ellipse">
              <a:avLst/>
            </a:prstGeom>
            <a:solidFill>
              <a:schemeClr val="folHlink"/>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6" name="Google Shape;46;p25"/>
            <p:cNvSpPr/>
            <p:nvPr/>
          </p:nvSpPr>
          <p:spPr>
            <a:xfrm>
              <a:off x="5248" y="1744"/>
              <a:ext cx="79" cy="80"/>
            </a:xfrm>
            <a:prstGeom prst="ellipse">
              <a:avLst/>
            </a:prstGeom>
            <a:solidFill>
              <a:schemeClr val="folHlink"/>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7" name="Google Shape;47;p25"/>
            <p:cNvSpPr/>
            <p:nvPr/>
          </p:nvSpPr>
          <p:spPr>
            <a:xfrm>
              <a:off x="5472" y="1744"/>
              <a:ext cx="79" cy="80"/>
            </a:xfrm>
            <a:prstGeom prst="ellipse">
              <a:avLst/>
            </a:prstGeom>
            <a:solidFill>
              <a:schemeClr val="folHlink"/>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gr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rgbClr val="FFFFCC"/>
            </a:gs>
            <a:gs pos="100000">
              <a:srgbClr val="05E4FB"/>
            </a:gs>
          </a:gsLst>
          <a:path path="circle">
            <a:fillToRect l="50000" t="50000" r="50000" b="50000"/>
          </a:path>
          <a:tileRect/>
        </a:gradFill>
        <a:effectLst/>
      </p:bgPr>
    </p:bg>
    <p:spTree>
      <p:nvGrpSpPr>
        <p:cNvPr id="1" name="Shape 124"/>
        <p:cNvGrpSpPr/>
        <p:nvPr/>
      </p:nvGrpSpPr>
      <p:grpSpPr>
        <a:xfrm>
          <a:off x="0" y="0"/>
          <a:ext cx="0" cy="0"/>
          <a:chOff x="0" y="0"/>
          <a:chExt cx="0" cy="0"/>
        </a:xfrm>
      </p:grpSpPr>
      <p:cxnSp>
        <p:nvCxnSpPr>
          <p:cNvPr id="125" name="Google Shape;125;p38"/>
          <p:cNvCxnSpPr/>
          <p:nvPr/>
        </p:nvCxnSpPr>
        <p:spPr>
          <a:xfrm>
            <a:off x="7315200" y="1066800"/>
            <a:ext cx="0" cy="4495800"/>
          </a:xfrm>
          <a:prstGeom prst="straightConnector1">
            <a:avLst/>
          </a:prstGeom>
          <a:noFill/>
          <a:ln w="9525" cap="flat" cmpd="sng">
            <a:solidFill>
              <a:schemeClr val="dk1"/>
            </a:solidFill>
            <a:prstDash val="solid"/>
            <a:miter lim="800000"/>
            <a:headEnd type="none" w="med" len="med"/>
            <a:tailEnd type="none" w="med" len="med"/>
          </a:ln>
        </p:spPr>
      </p:cxnSp>
      <p:grpSp>
        <p:nvGrpSpPr>
          <p:cNvPr id="126" name="Google Shape;126;p38"/>
          <p:cNvGrpSpPr/>
          <p:nvPr/>
        </p:nvGrpSpPr>
        <p:grpSpPr>
          <a:xfrm>
            <a:off x="7493000" y="2992437"/>
            <a:ext cx="1338262" cy="2189162"/>
            <a:chOff x="4704" y="1885"/>
            <a:chExt cx="843" cy="1379"/>
          </a:xfrm>
        </p:grpSpPr>
        <p:sp>
          <p:nvSpPr>
            <p:cNvPr id="127" name="Google Shape;127;p38"/>
            <p:cNvSpPr/>
            <p:nvPr/>
          </p:nvSpPr>
          <p:spPr>
            <a:xfrm>
              <a:off x="4704" y="1885"/>
              <a:ext cx="127" cy="127"/>
            </a:xfrm>
            <a:prstGeom prst="ellipse">
              <a:avLst/>
            </a:prstGeom>
            <a:solidFill>
              <a:schemeClr val="dk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28" name="Google Shape;128;p38"/>
            <p:cNvSpPr/>
            <p:nvPr/>
          </p:nvSpPr>
          <p:spPr>
            <a:xfrm>
              <a:off x="4883" y="1885"/>
              <a:ext cx="127" cy="127"/>
            </a:xfrm>
            <a:prstGeom prst="ellipse">
              <a:avLst/>
            </a:prstGeom>
            <a:solidFill>
              <a:schemeClr val="dk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29" name="Google Shape;129;p38"/>
            <p:cNvSpPr/>
            <p:nvPr/>
          </p:nvSpPr>
          <p:spPr>
            <a:xfrm>
              <a:off x="5062" y="1885"/>
              <a:ext cx="127" cy="127"/>
            </a:xfrm>
            <a:prstGeom prst="ellipse">
              <a:avLst/>
            </a:prstGeom>
            <a:solidFill>
              <a:schemeClr val="dk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30" name="Google Shape;130;p38"/>
            <p:cNvSpPr/>
            <p:nvPr/>
          </p:nvSpPr>
          <p:spPr>
            <a:xfrm>
              <a:off x="4704" y="2064"/>
              <a:ext cx="127" cy="127"/>
            </a:xfrm>
            <a:prstGeom prst="ellipse">
              <a:avLst/>
            </a:prstGeom>
            <a:solidFill>
              <a:schemeClr val="dk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31" name="Google Shape;131;p38"/>
            <p:cNvSpPr/>
            <p:nvPr/>
          </p:nvSpPr>
          <p:spPr>
            <a:xfrm>
              <a:off x="4883" y="2064"/>
              <a:ext cx="127" cy="127"/>
            </a:xfrm>
            <a:prstGeom prst="ellipse">
              <a:avLst/>
            </a:prstGeom>
            <a:solidFill>
              <a:schemeClr val="dk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32" name="Google Shape;132;p38"/>
            <p:cNvSpPr/>
            <p:nvPr/>
          </p:nvSpPr>
          <p:spPr>
            <a:xfrm>
              <a:off x="5062" y="2064"/>
              <a:ext cx="127" cy="127"/>
            </a:xfrm>
            <a:prstGeom prst="ellipse">
              <a:avLst/>
            </a:prstGeom>
            <a:solidFill>
              <a:schemeClr val="dk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33" name="Google Shape;133;p38"/>
            <p:cNvSpPr/>
            <p:nvPr/>
          </p:nvSpPr>
          <p:spPr>
            <a:xfrm>
              <a:off x="5241" y="2064"/>
              <a:ext cx="127" cy="127"/>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34" name="Google Shape;134;p38"/>
            <p:cNvSpPr/>
            <p:nvPr/>
          </p:nvSpPr>
          <p:spPr>
            <a:xfrm>
              <a:off x="4704" y="2243"/>
              <a:ext cx="127" cy="127"/>
            </a:xfrm>
            <a:prstGeom prst="ellipse">
              <a:avLst/>
            </a:prstGeom>
            <a:solidFill>
              <a:schemeClr val="dk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35" name="Google Shape;135;p38"/>
            <p:cNvSpPr/>
            <p:nvPr/>
          </p:nvSpPr>
          <p:spPr>
            <a:xfrm>
              <a:off x="4883" y="2243"/>
              <a:ext cx="127" cy="127"/>
            </a:xfrm>
            <a:prstGeom prst="ellipse">
              <a:avLst/>
            </a:prstGeom>
            <a:solidFill>
              <a:schemeClr val="dk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36" name="Google Shape;136;p38"/>
            <p:cNvSpPr/>
            <p:nvPr/>
          </p:nvSpPr>
          <p:spPr>
            <a:xfrm>
              <a:off x="5062" y="2243"/>
              <a:ext cx="127" cy="127"/>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37" name="Google Shape;137;p38"/>
            <p:cNvSpPr/>
            <p:nvPr/>
          </p:nvSpPr>
          <p:spPr>
            <a:xfrm>
              <a:off x="5241" y="2243"/>
              <a:ext cx="127" cy="127"/>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38" name="Google Shape;138;p38"/>
            <p:cNvSpPr/>
            <p:nvPr/>
          </p:nvSpPr>
          <p:spPr>
            <a:xfrm>
              <a:off x="5420" y="2243"/>
              <a:ext cx="127" cy="12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39" name="Google Shape;139;p38"/>
            <p:cNvSpPr/>
            <p:nvPr/>
          </p:nvSpPr>
          <p:spPr>
            <a:xfrm>
              <a:off x="4704" y="2421"/>
              <a:ext cx="127" cy="128"/>
            </a:xfrm>
            <a:prstGeom prst="ellipse">
              <a:avLst/>
            </a:prstGeom>
            <a:solidFill>
              <a:schemeClr val="dk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40" name="Google Shape;140;p38"/>
            <p:cNvSpPr/>
            <p:nvPr/>
          </p:nvSpPr>
          <p:spPr>
            <a:xfrm>
              <a:off x="4883" y="2421"/>
              <a:ext cx="127" cy="128"/>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41" name="Google Shape;141;p38"/>
            <p:cNvSpPr/>
            <p:nvPr/>
          </p:nvSpPr>
          <p:spPr>
            <a:xfrm>
              <a:off x="5062" y="2421"/>
              <a:ext cx="127" cy="128"/>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42" name="Google Shape;142;p38"/>
            <p:cNvSpPr/>
            <p:nvPr/>
          </p:nvSpPr>
          <p:spPr>
            <a:xfrm>
              <a:off x="5241" y="2421"/>
              <a:ext cx="127" cy="128"/>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43" name="Google Shape;143;p38"/>
            <p:cNvSpPr/>
            <p:nvPr/>
          </p:nvSpPr>
          <p:spPr>
            <a:xfrm>
              <a:off x="4704" y="2600"/>
              <a:ext cx="127" cy="128"/>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44" name="Google Shape;144;p38"/>
            <p:cNvSpPr/>
            <p:nvPr/>
          </p:nvSpPr>
          <p:spPr>
            <a:xfrm>
              <a:off x="4883" y="2600"/>
              <a:ext cx="127" cy="128"/>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45" name="Google Shape;145;p38"/>
            <p:cNvSpPr/>
            <p:nvPr/>
          </p:nvSpPr>
          <p:spPr>
            <a:xfrm>
              <a:off x="5062" y="2600"/>
              <a:ext cx="127" cy="128"/>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46" name="Google Shape;146;p38"/>
            <p:cNvSpPr/>
            <p:nvPr/>
          </p:nvSpPr>
          <p:spPr>
            <a:xfrm>
              <a:off x="5241" y="2600"/>
              <a:ext cx="127" cy="128"/>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47" name="Google Shape;147;p38"/>
            <p:cNvSpPr/>
            <p:nvPr/>
          </p:nvSpPr>
          <p:spPr>
            <a:xfrm>
              <a:off x="5420" y="2600"/>
              <a:ext cx="127" cy="128"/>
            </a:xfrm>
            <a:prstGeom prst="ellipse">
              <a:avLst/>
            </a:prstGeom>
            <a:solidFill>
              <a:schemeClr val="folHlink"/>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48" name="Google Shape;148;p38"/>
            <p:cNvSpPr/>
            <p:nvPr/>
          </p:nvSpPr>
          <p:spPr>
            <a:xfrm>
              <a:off x="4704" y="2779"/>
              <a:ext cx="127" cy="127"/>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49" name="Google Shape;149;p38"/>
            <p:cNvSpPr/>
            <p:nvPr/>
          </p:nvSpPr>
          <p:spPr>
            <a:xfrm>
              <a:off x="4883" y="2779"/>
              <a:ext cx="127" cy="12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50" name="Google Shape;150;p38"/>
            <p:cNvSpPr/>
            <p:nvPr/>
          </p:nvSpPr>
          <p:spPr>
            <a:xfrm>
              <a:off x="5062" y="2779"/>
              <a:ext cx="127" cy="12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51" name="Google Shape;151;p38"/>
            <p:cNvSpPr/>
            <p:nvPr/>
          </p:nvSpPr>
          <p:spPr>
            <a:xfrm>
              <a:off x="5241" y="2779"/>
              <a:ext cx="127" cy="127"/>
            </a:xfrm>
            <a:prstGeom prst="ellipse">
              <a:avLst/>
            </a:prstGeom>
            <a:solidFill>
              <a:schemeClr val="folHlink"/>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52" name="Google Shape;152;p38"/>
            <p:cNvSpPr/>
            <p:nvPr/>
          </p:nvSpPr>
          <p:spPr>
            <a:xfrm>
              <a:off x="4704" y="2958"/>
              <a:ext cx="127" cy="12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53" name="Google Shape;153;p38"/>
            <p:cNvSpPr/>
            <p:nvPr/>
          </p:nvSpPr>
          <p:spPr>
            <a:xfrm>
              <a:off x="4883" y="2958"/>
              <a:ext cx="127" cy="12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54" name="Google Shape;154;p38"/>
            <p:cNvSpPr/>
            <p:nvPr/>
          </p:nvSpPr>
          <p:spPr>
            <a:xfrm>
              <a:off x="5062" y="2958"/>
              <a:ext cx="127" cy="127"/>
            </a:xfrm>
            <a:prstGeom prst="ellipse">
              <a:avLst/>
            </a:prstGeom>
            <a:solidFill>
              <a:schemeClr val="folHlink"/>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55" name="Google Shape;155;p38"/>
            <p:cNvSpPr/>
            <p:nvPr/>
          </p:nvSpPr>
          <p:spPr>
            <a:xfrm>
              <a:off x="5241" y="2958"/>
              <a:ext cx="127" cy="127"/>
            </a:xfrm>
            <a:prstGeom prst="ellipse">
              <a:avLst/>
            </a:prstGeom>
            <a:solidFill>
              <a:schemeClr val="folHlink"/>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56" name="Google Shape;156;p38"/>
            <p:cNvSpPr/>
            <p:nvPr/>
          </p:nvSpPr>
          <p:spPr>
            <a:xfrm>
              <a:off x="4883" y="3137"/>
              <a:ext cx="127" cy="127"/>
            </a:xfrm>
            <a:prstGeom prst="ellipse">
              <a:avLst/>
            </a:prstGeom>
            <a:solidFill>
              <a:schemeClr val="folHlink"/>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57" name="Google Shape;157;p38"/>
            <p:cNvSpPr/>
            <p:nvPr/>
          </p:nvSpPr>
          <p:spPr>
            <a:xfrm>
              <a:off x="5241" y="3137"/>
              <a:ext cx="127" cy="127"/>
            </a:xfrm>
            <a:prstGeom prst="ellipse">
              <a:avLst/>
            </a:prstGeom>
            <a:solidFill>
              <a:schemeClr val="folHlink"/>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grpSp>
      <p:cxnSp>
        <p:nvCxnSpPr>
          <p:cNvPr id="158" name="Google Shape;158;p38"/>
          <p:cNvCxnSpPr/>
          <p:nvPr/>
        </p:nvCxnSpPr>
        <p:spPr>
          <a:xfrm>
            <a:off x="304800" y="2819400"/>
            <a:ext cx="8229600" cy="0"/>
          </a:xfrm>
          <a:prstGeom prst="straightConnector1">
            <a:avLst/>
          </a:prstGeom>
          <a:noFill/>
          <a:ln w="9525" cap="flat" cmpd="sng">
            <a:solidFill>
              <a:schemeClr val="dk1"/>
            </a:solidFill>
            <a:prstDash val="solid"/>
            <a:miter lim="800000"/>
            <a:headEnd type="none" w="med" len="med"/>
            <a:tailEnd type="none" w="med" len="med"/>
          </a:ln>
        </p:spPr>
      </p:cxnSp>
      <p:sp>
        <p:nvSpPr>
          <p:cNvPr id="159" name="Google Shape;159;p38"/>
          <p:cNvSpPr txBox="1">
            <a:spLocks noGrp="1"/>
          </p:cNvSpPr>
          <p:nvPr>
            <p:ph type="title"/>
          </p:nvPr>
        </p:nvSpPr>
        <p:spPr>
          <a:xfrm>
            <a:off x="457200" y="122237"/>
            <a:ext cx="7543800" cy="12954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3900" b="1" i="0" u="none" strike="noStrike" cap="none">
                <a:solidFill>
                  <a:schemeClr val="dk2"/>
                </a:solidFill>
                <a:latin typeface="Arial"/>
                <a:ea typeface="Arial"/>
                <a:cs typeface="Arial"/>
                <a:sym typeface="Arial"/>
              </a:defRPr>
            </a:lvl1pPr>
            <a:lvl2pPr marR="0" lvl="1" algn="l" rtl="0">
              <a:spcBef>
                <a:spcPts val="0"/>
              </a:spcBef>
              <a:spcAft>
                <a:spcPts val="0"/>
              </a:spcAft>
              <a:buSzPts val="1400"/>
              <a:buNone/>
              <a:defRPr sz="3900" b="1" i="0" u="none" strike="noStrike" cap="none">
                <a:solidFill>
                  <a:schemeClr val="dk2"/>
                </a:solidFill>
                <a:latin typeface="Arial"/>
                <a:ea typeface="Arial"/>
                <a:cs typeface="Arial"/>
                <a:sym typeface="Arial"/>
              </a:defRPr>
            </a:lvl2pPr>
            <a:lvl3pPr marR="0" lvl="2" algn="l" rtl="0">
              <a:spcBef>
                <a:spcPts val="0"/>
              </a:spcBef>
              <a:spcAft>
                <a:spcPts val="0"/>
              </a:spcAft>
              <a:buSzPts val="1400"/>
              <a:buNone/>
              <a:defRPr sz="3900" b="1" i="0" u="none" strike="noStrike" cap="none">
                <a:solidFill>
                  <a:schemeClr val="dk2"/>
                </a:solidFill>
                <a:latin typeface="Arial"/>
                <a:ea typeface="Arial"/>
                <a:cs typeface="Arial"/>
                <a:sym typeface="Arial"/>
              </a:defRPr>
            </a:lvl3pPr>
            <a:lvl4pPr marR="0" lvl="3" algn="l" rtl="0">
              <a:spcBef>
                <a:spcPts val="0"/>
              </a:spcBef>
              <a:spcAft>
                <a:spcPts val="0"/>
              </a:spcAft>
              <a:buSzPts val="1400"/>
              <a:buNone/>
              <a:defRPr sz="3900" b="1" i="0" u="none" strike="noStrike" cap="none">
                <a:solidFill>
                  <a:schemeClr val="dk2"/>
                </a:solidFill>
                <a:latin typeface="Arial"/>
                <a:ea typeface="Arial"/>
                <a:cs typeface="Arial"/>
                <a:sym typeface="Arial"/>
              </a:defRPr>
            </a:lvl4pPr>
            <a:lvl5pPr marR="0" lvl="4" algn="l" rtl="0">
              <a:spcBef>
                <a:spcPts val="0"/>
              </a:spcBef>
              <a:spcAft>
                <a:spcPts val="0"/>
              </a:spcAft>
              <a:buSzPts val="1400"/>
              <a:buNone/>
              <a:defRPr sz="3900" b="1" i="0" u="none" strike="noStrike" cap="none">
                <a:solidFill>
                  <a:schemeClr val="dk2"/>
                </a:solidFill>
                <a:latin typeface="Arial"/>
                <a:ea typeface="Arial"/>
                <a:cs typeface="Arial"/>
                <a:sym typeface="Arial"/>
              </a:defRPr>
            </a:lvl5pPr>
            <a:lvl6pPr marR="0" lvl="5" algn="l" rtl="0">
              <a:spcBef>
                <a:spcPts val="0"/>
              </a:spcBef>
              <a:spcAft>
                <a:spcPts val="0"/>
              </a:spcAft>
              <a:buSzPts val="1400"/>
              <a:buNone/>
              <a:defRPr sz="3900" b="1" i="0" u="none" strike="noStrike" cap="none">
                <a:solidFill>
                  <a:schemeClr val="dk2"/>
                </a:solidFill>
                <a:latin typeface="Arial"/>
                <a:ea typeface="Arial"/>
                <a:cs typeface="Arial"/>
                <a:sym typeface="Arial"/>
              </a:defRPr>
            </a:lvl6pPr>
            <a:lvl7pPr marR="0" lvl="6" algn="l" rtl="0">
              <a:spcBef>
                <a:spcPts val="0"/>
              </a:spcBef>
              <a:spcAft>
                <a:spcPts val="0"/>
              </a:spcAft>
              <a:buSzPts val="1400"/>
              <a:buNone/>
              <a:defRPr sz="3900" b="1" i="0" u="none" strike="noStrike" cap="none">
                <a:solidFill>
                  <a:schemeClr val="dk2"/>
                </a:solidFill>
                <a:latin typeface="Arial"/>
                <a:ea typeface="Arial"/>
                <a:cs typeface="Arial"/>
                <a:sym typeface="Arial"/>
              </a:defRPr>
            </a:lvl7pPr>
            <a:lvl8pPr marR="0" lvl="7" algn="l" rtl="0">
              <a:spcBef>
                <a:spcPts val="0"/>
              </a:spcBef>
              <a:spcAft>
                <a:spcPts val="0"/>
              </a:spcAft>
              <a:buSzPts val="1400"/>
              <a:buNone/>
              <a:defRPr sz="3900" b="1" i="0" u="none" strike="noStrike" cap="none">
                <a:solidFill>
                  <a:schemeClr val="dk2"/>
                </a:solidFill>
                <a:latin typeface="Arial"/>
                <a:ea typeface="Arial"/>
                <a:cs typeface="Arial"/>
                <a:sym typeface="Arial"/>
              </a:defRPr>
            </a:lvl8pPr>
            <a:lvl9pPr marR="0" lvl="8" algn="l" rtl="0">
              <a:spcBef>
                <a:spcPts val="0"/>
              </a:spcBef>
              <a:spcAft>
                <a:spcPts val="0"/>
              </a:spcAft>
              <a:buSzPts val="1400"/>
              <a:buNone/>
              <a:defRPr sz="3900" b="1" i="0" u="none" strike="noStrike" cap="none">
                <a:solidFill>
                  <a:schemeClr val="dk2"/>
                </a:solidFill>
                <a:latin typeface="Arial"/>
                <a:ea typeface="Arial"/>
                <a:cs typeface="Arial"/>
                <a:sym typeface="Arial"/>
              </a:defRPr>
            </a:lvl9pPr>
          </a:lstStyle>
          <a:p>
            <a:endParaRPr/>
          </a:p>
        </p:txBody>
      </p:sp>
      <p:sp>
        <p:nvSpPr>
          <p:cNvPr id="160" name="Google Shape;160;p38"/>
          <p:cNvSpPr txBox="1">
            <a:spLocks noGrp="1"/>
          </p:cNvSpPr>
          <p:nvPr>
            <p:ph type="body" idx="1"/>
          </p:nvPr>
        </p:nvSpPr>
        <p:spPr>
          <a:xfrm>
            <a:off x="457200" y="1719262"/>
            <a:ext cx="8229600" cy="4411662"/>
          </a:xfrm>
          <a:prstGeom prst="rect">
            <a:avLst/>
          </a:prstGeom>
          <a:noFill/>
          <a:ln>
            <a:noFill/>
          </a:ln>
        </p:spPr>
        <p:txBody>
          <a:bodyPr spcFirstLastPara="1" wrap="square" lIns="91425" tIns="45700" rIns="91425" bIns="45700" anchor="t" anchorCtr="0">
            <a:noAutofit/>
          </a:bodyPr>
          <a:lstStyle>
            <a:lvl1pPr marL="457200" marR="0" lvl="0" indent="-361950" algn="l" rtl="0">
              <a:spcBef>
                <a:spcPts val="600"/>
              </a:spcBef>
              <a:spcAft>
                <a:spcPts val="0"/>
              </a:spcAft>
              <a:buClr>
                <a:schemeClr val="dk2"/>
              </a:buClr>
              <a:buSzPts val="2100"/>
              <a:buFont typeface="Noto Sans Symbols"/>
              <a:buChar char="●"/>
              <a:defRPr sz="3000" b="0" i="0" u="none" strike="noStrike" cap="none">
                <a:solidFill>
                  <a:schemeClr val="dk1"/>
                </a:solidFill>
                <a:latin typeface="Arial"/>
                <a:ea typeface="Arial"/>
                <a:cs typeface="Arial"/>
                <a:sym typeface="Arial"/>
              </a:defRPr>
            </a:lvl1pPr>
            <a:lvl2pPr marL="914400" marR="0" lvl="1" indent="-344169" algn="l" rtl="0">
              <a:spcBef>
                <a:spcPts val="520"/>
              </a:spcBef>
              <a:spcAft>
                <a:spcPts val="0"/>
              </a:spcAft>
              <a:buClr>
                <a:schemeClr val="accent2"/>
              </a:buClr>
              <a:buSzPts val="1820"/>
              <a:buFont typeface="Noto Sans Symbols"/>
              <a:buChar char="●"/>
              <a:defRPr sz="2600" b="0" i="0" u="none" strike="noStrike" cap="none">
                <a:solidFill>
                  <a:schemeClr val="dk1"/>
                </a:solidFill>
                <a:latin typeface="Arial"/>
                <a:ea typeface="Arial"/>
                <a:cs typeface="Arial"/>
                <a:sym typeface="Arial"/>
              </a:defRPr>
            </a:lvl2pPr>
            <a:lvl3pPr marL="1371600" marR="0" lvl="2" indent="-330835" algn="l" rtl="0">
              <a:spcBef>
                <a:spcPts val="460"/>
              </a:spcBef>
              <a:spcAft>
                <a:spcPts val="0"/>
              </a:spcAft>
              <a:buClr>
                <a:schemeClr val="accent1"/>
              </a:buClr>
              <a:buSzPts val="1610"/>
              <a:buFont typeface="Noto Sans Symbols"/>
              <a:buChar char="●"/>
              <a:defRPr sz="2300" b="0" i="0" u="none" strike="noStrike" cap="none">
                <a:solidFill>
                  <a:schemeClr val="dk1"/>
                </a:solidFill>
                <a:latin typeface="Arial"/>
                <a:ea typeface="Arial"/>
                <a:cs typeface="Arial"/>
                <a:sym typeface="Arial"/>
              </a:defRPr>
            </a:lvl3pPr>
            <a:lvl4pPr marL="1828800" marR="0" lvl="3" indent="-323850" algn="l" rtl="0">
              <a:spcBef>
                <a:spcPts val="400"/>
              </a:spcBef>
              <a:spcAft>
                <a:spcPts val="0"/>
              </a:spcAft>
              <a:buClr>
                <a:schemeClr val="dk2"/>
              </a:buClr>
              <a:buSzPts val="1500"/>
              <a:buFont typeface="Noto Sans Symbols"/>
              <a:buChar char="▪"/>
              <a:defRPr sz="2000" b="0" i="0" u="none" strike="noStrike" cap="none">
                <a:solidFill>
                  <a:schemeClr val="dk1"/>
                </a:solidFill>
                <a:latin typeface="Arial"/>
                <a:ea typeface="Arial"/>
                <a:cs typeface="Arial"/>
                <a:sym typeface="Arial"/>
              </a:defRPr>
            </a:lvl4pPr>
            <a:lvl5pPr marL="2286000" marR="0" lvl="4" indent="-330200" algn="l" rtl="0">
              <a:spcBef>
                <a:spcPts val="400"/>
              </a:spcBef>
              <a:spcAft>
                <a:spcPts val="0"/>
              </a:spcAft>
              <a:buClr>
                <a:schemeClr val="folHlink"/>
              </a:buClr>
              <a:buSzPts val="1600"/>
              <a:buFont typeface="Noto Sans Symbols"/>
              <a:buChar char="▪"/>
              <a:defRPr sz="2000" b="0" i="0" u="none" strike="noStrike" cap="none">
                <a:solidFill>
                  <a:schemeClr val="dk1"/>
                </a:solidFill>
                <a:latin typeface="Arial"/>
                <a:ea typeface="Arial"/>
                <a:cs typeface="Arial"/>
                <a:sym typeface="Arial"/>
              </a:defRPr>
            </a:lvl5pPr>
            <a:lvl6pPr marL="2743200" marR="0" lvl="5" indent="-330200" algn="l" rtl="0">
              <a:spcBef>
                <a:spcPts val="400"/>
              </a:spcBef>
              <a:spcAft>
                <a:spcPts val="0"/>
              </a:spcAft>
              <a:buClr>
                <a:schemeClr val="folHlink"/>
              </a:buClr>
              <a:buSzPts val="1600"/>
              <a:buFont typeface="Noto Sans Symbols"/>
              <a:buChar char="▪"/>
              <a:defRPr sz="2000" b="0" i="0" u="none" strike="noStrike" cap="none">
                <a:solidFill>
                  <a:schemeClr val="dk1"/>
                </a:solidFill>
                <a:latin typeface="Arial"/>
                <a:ea typeface="Arial"/>
                <a:cs typeface="Arial"/>
                <a:sym typeface="Arial"/>
              </a:defRPr>
            </a:lvl6pPr>
            <a:lvl7pPr marL="3200400" marR="0" lvl="6" indent="-330200" algn="l" rtl="0">
              <a:spcBef>
                <a:spcPts val="400"/>
              </a:spcBef>
              <a:spcAft>
                <a:spcPts val="0"/>
              </a:spcAft>
              <a:buClr>
                <a:schemeClr val="folHlink"/>
              </a:buClr>
              <a:buSzPts val="1600"/>
              <a:buFont typeface="Noto Sans Symbols"/>
              <a:buChar char="▪"/>
              <a:defRPr sz="2000" b="0" i="0" u="none" strike="noStrike" cap="none">
                <a:solidFill>
                  <a:schemeClr val="dk1"/>
                </a:solidFill>
                <a:latin typeface="Arial"/>
                <a:ea typeface="Arial"/>
                <a:cs typeface="Arial"/>
                <a:sym typeface="Arial"/>
              </a:defRPr>
            </a:lvl7pPr>
            <a:lvl8pPr marL="3657600" marR="0" lvl="7" indent="-330200" algn="l" rtl="0">
              <a:spcBef>
                <a:spcPts val="400"/>
              </a:spcBef>
              <a:spcAft>
                <a:spcPts val="0"/>
              </a:spcAft>
              <a:buClr>
                <a:schemeClr val="folHlink"/>
              </a:buClr>
              <a:buSzPts val="1600"/>
              <a:buFont typeface="Noto Sans Symbols"/>
              <a:buChar char="▪"/>
              <a:defRPr sz="2000" b="0" i="0" u="none" strike="noStrike" cap="none">
                <a:solidFill>
                  <a:schemeClr val="dk1"/>
                </a:solidFill>
                <a:latin typeface="Arial"/>
                <a:ea typeface="Arial"/>
                <a:cs typeface="Arial"/>
                <a:sym typeface="Arial"/>
              </a:defRPr>
            </a:lvl8pPr>
            <a:lvl9pPr marL="4114800" marR="0" lvl="8" indent="-330200" algn="l" rtl="0">
              <a:spcBef>
                <a:spcPts val="400"/>
              </a:spcBef>
              <a:spcAft>
                <a:spcPts val="0"/>
              </a:spcAft>
              <a:buClr>
                <a:schemeClr val="folHlink"/>
              </a:buClr>
              <a:buSzPts val="1600"/>
              <a:buFont typeface="Noto Sans Symbols"/>
              <a:buChar char="▪"/>
              <a:defRPr sz="2000" b="0" i="0" u="none" strike="noStrike" cap="none">
                <a:solidFill>
                  <a:schemeClr val="dk1"/>
                </a:solidFill>
                <a:latin typeface="Arial"/>
                <a:ea typeface="Arial"/>
                <a:cs typeface="Arial"/>
                <a:sym typeface="Arial"/>
              </a:defRPr>
            </a:lvl9pPr>
          </a:lstStyle>
          <a:p>
            <a:endParaRPr/>
          </a:p>
        </p:txBody>
      </p:sp>
      <p:sp>
        <p:nvSpPr>
          <p:cNvPr id="161" name="Google Shape;161;p38"/>
          <p:cNvSpPr txBox="1">
            <a:spLocks noGrp="1"/>
          </p:cNvSpPr>
          <p:nvPr>
            <p:ph type="dt" idx="10"/>
          </p:nvPr>
        </p:nvSpPr>
        <p:spPr>
          <a:xfrm>
            <a:off x="457200" y="6248400"/>
            <a:ext cx="21336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62" name="Google Shape;162;p38"/>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63" name="Google Shape;163;p38"/>
          <p:cNvSpPr txBox="1">
            <a:spLocks noGrp="1"/>
          </p:cNvSpPr>
          <p:nvPr>
            <p:ph type="sldNum" idx="12"/>
          </p:nvPr>
        </p:nvSpPr>
        <p:spPr>
          <a:xfrm>
            <a:off x="6553200" y="6248400"/>
            <a:ext cx="21336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sz="1400">
              <a:solidFill>
                <a:srgbClr val="000000"/>
              </a:solidFill>
            </a:endParaRPr>
          </a:p>
        </p:txBody>
      </p:sp>
    </p:spTree>
  </p:cSld>
  <p:clrMap bg1="lt1" tx1="dk1" bg2="dk2" tx2="lt2" accent1="accent1" accent2="accent2" accent3="accent3" accent4="accent4" accent5="accent5" accent6="accent6" hlink="hlink" folHlink="folHlink"/>
  <p:sldLayoutIdLst>
    <p:sldLayoutId id="2147483662"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image" Target="../media/image10.jpg"/><Relationship Id="rId4" Type="http://schemas.openxmlformats.org/officeDocument/2006/relationships/image" Target="../media/image9.jpg"/></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11.jpg"/></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pic>
        <p:nvPicPr>
          <p:cNvPr id="174" name="Google Shape;174;p1"/>
          <p:cNvPicPr preferRelativeResize="0"/>
          <p:nvPr/>
        </p:nvPicPr>
        <p:blipFill rotWithShape="1">
          <a:blip r:embed="rId3">
            <a:alphaModFix/>
          </a:blip>
          <a:srcRect/>
          <a:stretch/>
        </p:blipFill>
        <p:spPr>
          <a:xfrm>
            <a:off x="10117137" y="3806825"/>
            <a:ext cx="88900" cy="88900"/>
          </a:xfrm>
          <a:prstGeom prst="rect">
            <a:avLst/>
          </a:prstGeom>
          <a:noFill/>
          <a:ln>
            <a:noFill/>
          </a:ln>
        </p:spPr>
      </p:pic>
      <p:sp>
        <p:nvSpPr>
          <p:cNvPr id="175" name="Google Shape;175;p1"/>
          <p:cNvSpPr txBox="1"/>
          <p:nvPr/>
        </p:nvSpPr>
        <p:spPr>
          <a:xfrm>
            <a:off x="2051050" y="2222500"/>
            <a:ext cx="5797500" cy="9234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CC00CC"/>
              </a:buClr>
              <a:buSzPts val="5400"/>
              <a:buFont typeface="Times New Roman"/>
              <a:buNone/>
            </a:pPr>
            <a:r>
              <a:rPr lang="en-US" sz="5400" b="1" i="0" dirty="0">
                <a:solidFill>
                  <a:srgbClr val="CC00CC"/>
                </a:solidFill>
                <a:latin typeface="Times New Roman"/>
                <a:ea typeface="Times New Roman"/>
                <a:cs typeface="Times New Roman"/>
                <a:sym typeface="Times New Roman"/>
              </a:rPr>
              <a:t>LỊCH SỬ - LỚP 5</a:t>
            </a:r>
            <a:endParaRPr dirty="0"/>
          </a:p>
        </p:txBody>
      </p:sp>
      <p:sp>
        <p:nvSpPr>
          <p:cNvPr id="176" name="Google Shape;176;p1"/>
          <p:cNvSpPr/>
          <p:nvPr/>
        </p:nvSpPr>
        <p:spPr>
          <a:xfrm>
            <a:off x="1371600" y="987425"/>
            <a:ext cx="6477000" cy="752475"/>
          </a:xfrm>
          <a:prstGeom prst="rect">
            <a:avLst/>
          </a:prstGeom>
        </p:spPr>
        <p:txBody>
          <a:bodyPr>
            <a:prstTxWarp prst="textPlain">
              <a:avLst/>
            </a:prstTxWarp>
          </a:bodyPr>
          <a:lstStyle/>
          <a:p>
            <a:pPr lvl="0" algn="l"/>
            <a:r>
              <a:rPr b="0" i="0">
                <a:ln w="9525" cap="flat" cmpd="sng">
                  <a:solidFill>
                    <a:srgbClr val="000000"/>
                  </a:solidFill>
                  <a:prstDash val="solid"/>
                  <a:miter lim="800000"/>
                  <a:headEnd type="none" w="sm" len="sm"/>
                  <a:tailEnd type="none" w="sm" len="sm"/>
                </a:ln>
                <a:solidFill>
                  <a:schemeClr val="dk1"/>
                </a:solidFill>
                <a:latin typeface="Times New Roman"/>
              </a:rPr>
              <a:t>Trường tiểu học Ái Mộ B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75"/>
                                        </p:tgtEl>
                                        <p:attrNameLst>
                                          <p:attrName>style.visibility</p:attrName>
                                        </p:attrNameLst>
                                      </p:cBhvr>
                                      <p:to>
                                        <p:strVal val="visible"/>
                                      </p:to>
                                    </p:set>
                                    <p:animEffect transition="in" filter="fade">
                                      <p:cBhvr>
                                        <p:cTn id="7" dur="80"/>
                                        <p:tgtEl>
                                          <p:spTgt spid="175"/>
                                        </p:tgtEl>
                                      </p:cBhvr>
                                    </p:animEffect>
                                  </p:childTnLst>
                                </p:cTn>
                              </p:par>
                            </p:childTnLst>
                          </p:cTn>
                        </p:par>
                        <p:par>
                          <p:cTn id="8" fill="hold">
                            <p:stCondLst>
                              <p:cond delay="80"/>
                            </p:stCondLst>
                            <p:childTnLst>
                              <p:par>
                                <p:cTn id="9" presetID="10" presetClass="entr" presetSubtype="0" fill="hold" nodeType="afterEffect">
                                  <p:stCondLst>
                                    <p:cond delay="0"/>
                                  </p:stCondLst>
                                  <p:childTnLst>
                                    <p:set>
                                      <p:cBhvr>
                                        <p:cTn id="10" dur="1" fill="hold">
                                          <p:stCondLst>
                                            <p:cond delay="0"/>
                                          </p:stCondLst>
                                        </p:cTn>
                                        <p:tgtEl>
                                          <p:spTgt spid="176"/>
                                        </p:tgtEl>
                                        <p:attrNameLst>
                                          <p:attrName>style.visibility</p:attrName>
                                        </p:attrNameLst>
                                      </p:cBhvr>
                                      <p:to>
                                        <p:strVal val="visible"/>
                                      </p:to>
                                    </p:set>
                                    <p:animEffect transition="in" filter="fade">
                                      <p:cBhvr>
                                        <p:cTn id="11" dur="2000"/>
                                        <p:tgtEl>
                                          <p:spTgt spid="1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10"/>
          <p:cNvSpPr txBox="1"/>
          <p:nvPr/>
        </p:nvSpPr>
        <p:spPr>
          <a:xfrm>
            <a:off x="250825" y="188912"/>
            <a:ext cx="8137525" cy="157003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2800"/>
              <a:buFont typeface="Times New Roman"/>
              <a:buNone/>
            </a:pPr>
            <a:r>
              <a:rPr lang="en-US" sz="2800" b="1" i="0" u="sng">
                <a:solidFill>
                  <a:srgbClr val="FF0000"/>
                </a:solidFill>
                <a:latin typeface="Times New Roman"/>
                <a:ea typeface="Times New Roman"/>
                <a:cs typeface="Times New Roman"/>
                <a:sym typeface="Times New Roman"/>
              </a:rPr>
              <a:t>Câu 2</a:t>
            </a:r>
            <a:r>
              <a:rPr lang="en-US" sz="3200" b="1" i="0" u="none">
                <a:solidFill>
                  <a:srgbClr val="FF0000"/>
                </a:solidFill>
                <a:latin typeface="Times New Roman"/>
                <a:ea typeface="Times New Roman"/>
                <a:cs typeface="Times New Roman"/>
                <a:sym typeface="Times New Roman"/>
              </a:rPr>
              <a:t>: </a:t>
            </a:r>
            <a:r>
              <a:rPr lang="en-US" sz="3200" b="0" i="0" u="none">
                <a:solidFill>
                  <a:schemeClr val="dk1"/>
                </a:solidFill>
                <a:latin typeface="Times New Roman"/>
                <a:ea typeface="Times New Roman"/>
                <a:cs typeface="Times New Roman"/>
                <a:sym typeface="Times New Roman"/>
              </a:rPr>
              <a:t>Ta mở chiến dịch Điện Biên Phủ gồm mấy đợt tấn công ? Thuật lại từng đợt tấn công đó ?</a:t>
            </a:r>
            <a:endParaRPr/>
          </a:p>
        </p:txBody>
      </p:sp>
      <p:sp>
        <p:nvSpPr>
          <p:cNvPr id="251" name="Google Shape;251;p10"/>
          <p:cNvSpPr txBox="1"/>
          <p:nvPr/>
        </p:nvSpPr>
        <p:spPr>
          <a:xfrm>
            <a:off x="250825" y="1700212"/>
            <a:ext cx="8642350" cy="5262562"/>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chemeClr val="dk1"/>
              </a:buClr>
              <a:buSzPts val="2400"/>
              <a:buFont typeface="Times New Roman"/>
              <a:buNone/>
            </a:pPr>
            <a:r>
              <a:rPr lang="en-US" sz="2400" b="0" i="0" u="none">
                <a:solidFill>
                  <a:schemeClr val="dk1"/>
                </a:solidFill>
                <a:latin typeface="Times New Roman"/>
                <a:ea typeface="Times New Roman"/>
                <a:cs typeface="Times New Roman"/>
                <a:sym typeface="Times New Roman"/>
              </a:rPr>
              <a:t>* Trong chiến dịch Điện Biên Phủ, ta mở 3 đợt tấn công:</a:t>
            </a:r>
            <a:endParaRPr/>
          </a:p>
          <a:p>
            <a:pPr marL="0" marR="0" lvl="0" indent="0" algn="just" rtl="0">
              <a:lnSpc>
                <a:spcPct val="100000"/>
              </a:lnSpc>
              <a:spcBef>
                <a:spcPts val="1200"/>
              </a:spcBef>
              <a:spcAft>
                <a:spcPts val="0"/>
              </a:spcAft>
              <a:buClr>
                <a:srgbClr val="FF0000"/>
              </a:buClr>
              <a:buSzPts val="2400"/>
              <a:buFont typeface="Times New Roman"/>
              <a:buNone/>
            </a:pPr>
            <a:r>
              <a:rPr lang="en-US" sz="2400" b="0" i="0" u="none">
                <a:solidFill>
                  <a:srgbClr val="FF0000"/>
                </a:solidFill>
                <a:latin typeface="Times New Roman"/>
                <a:ea typeface="Times New Roman"/>
                <a:cs typeface="Times New Roman"/>
                <a:sym typeface="Times New Roman"/>
              </a:rPr>
              <a:t>Đợt 1: </a:t>
            </a:r>
            <a:r>
              <a:rPr lang="en-US" sz="2400" b="0" i="0" u="none">
                <a:solidFill>
                  <a:schemeClr val="dk1"/>
                </a:solidFill>
                <a:latin typeface="Times New Roman"/>
                <a:ea typeface="Times New Roman"/>
                <a:cs typeface="Times New Roman"/>
                <a:sym typeface="Times New Roman"/>
              </a:rPr>
              <a:t>mở vào ngày 13-3-1954, tấn công vào phía bắc của Điện Biên Phủ ở Him Lam, Độc lập, Bản Kéo. Sau 5 ngày chiến đấu, địch bị tiêu diệt.</a:t>
            </a:r>
            <a:endParaRPr/>
          </a:p>
          <a:p>
            <a:pPr marL="0" marR="0" lvl="0" indent="0" algn="just" rtl="0">
              <a:lnSpc>
                <a:spcPct val="100000"/>
              </a:lnSpc>
              <a:spcBef>
                <a:spcPts val="1200"/>
              </a:spcBef>
              <a:spcAft>
                <a:spcPts val="0"/>
              </a:spcAft>
              <a:buClr>
                <a:srgbClr val="FF0000"/>
              </a:buClr>
              <a:buSzPts val="2400"/>
              <a:buFont typeface="Times New Roman"/>
              <a:buNone/>
            </a:pPr>
            <a:r>
              <a:rPr lang="en-US" sz="2400" b="0" i="0" u="none">
                <a:solidFill>
                  <a:srgbClr val="FF0000"/>
                </a:solidFill>
                <a:latin typeface="Times New Roman"/>
                <a:ea typeface="Times New Roman"/>
                <a:cs typeface="Times New Roman"/>
                <a:sym typeface="Times New Roman"/>
              </a:rPr>
              <a:t>Đợt 2: </a:t>
            </a:r>
            <a:r>
              <a:rPr lang="en-US" sz="2400" b="0" i="0" u="none">
                <a:solidFill>
                  <a:schemeClr val="dk1"/>
                </a:solidFill>
                <a:latin typeface="Times New Roman"/>
                <a:ea typeface="Times New Roman"/>
                <a:cs typeface="Times New Roman"/>
                <a:sym typeface="Times New Roman"/>
              </a:rPr>
              <a:t>Vào ngày 30-3-1954, đồng loạt tấn công vào phân khu trung tâm của địch ở Mường Thanh. Đêm 26-4-1954, ta đã kiểm soát được phần lớn các cứ diểm phía đông, riêng đồi A1, C1 địch vẫn kháng cự quyết liệt </a:t>
            </a:r>
            <a:endParaRPr/>
          </a:p>
          <a:p>
            <a:pPr marL="0" marR="0" lvl="0" indent="0" algn="just" rtl="0">
              <a:lnSpc>
                <a:spcPct val="100000"/>
              </a:lnSpc>
              <a:spcBef>
                <a:spcPts val="1200"/>
              </a:spcBef>
              <a:spcAft>
                <a:spcPts val="0"/>
              </a:spcAft>
              <a:buClr>
                <a:srgbClr val="FF0000"/>
              </a:buClr>
              <a:buSzPts val="2400"/>
              <a:buFont typeface="Times New Roman"/>
              <a:buNone/>
            </a:pPr>
            <a:r>
              <a:rPr lang="en-US" sz="2400" b="0" i="0" u="none">
                <a:solidFill>
                  <a:srgbClr val="FF0000"/>
                </a:solidFill>
                <a:latin typeface="Times New Roman"/>
                <a:ea typeface="Times New Roman"/>
                <a:cs typeface="Times New Roman"/>
                <a:sym typeface="Times New Roman"/>
              </a:rPr>
              <a:t>Đợt 3: </a:t>
            </a:r>
            <a:r>
              <a:rPr lang="en-US" sz="2400" b="0" i="0" u="none">
                <a:solidFill>
                  <a:schemeClr val="dk1"/>
                </a:solidFill>
                <a:latin typeface="Times New Roman"/>
                <a:ea typeface="Times New Roman"/>
                <a:cs typeface="Times New Roman"/>
                <a:sym typeface="Times New Roman"/>
              </a:rPr>
              <a:t>bắt đầu từ 1-5-1954, ta tấn công các cứ điểm còn lại. Chiều 6-5-1954, đồi A1 bị công phá, 17 giờ 30 phút ngày </a:t>
            </a:r>
            <a:endParaRPr/>
          </a:p>
          <a:p>
            <a:pPr marL="0" marR="0" lvl="0" indent="0" algn="just" rtl="0">
              <a:lnSpc>
                <a:spcPct val="100000"/>
              </a:lnSpc>
              <a:spcBef>
                <a:spcPts val="1200"/>
              </a:spcBef>
              <a:spcAft>
                <a:spcPts val="0"/>
              </a:spcAft>
              <a:buClr>
                <a:schemeClr val="dk1"/>
              </a:buClr>
              <a:buSzPts val="2400"/>
              <a:buFont typeface="Times New Roman"/>
              <a:buNone/>
            </a:pPr>
            <a:r>
              <a:rPr lang="en-US" sz="2400" b="0" i="0" u="none">
                <a:solidFill>
                  <a:schemeClr val="dk1"/>
                </a:solidFill>
                <a:latin typeface="Times New Roman"/>
                <a:ea typeface="Times New Roman"/>
                <a:cs typeface="Times New Roman"/>
                <a:sym typeface="Times New Roman"/>
              </a:rPr>
              <a:t> 7-5-1954 Điện Biên Phủ thất thủ, ta bắt sống tướng Đờ -cát –tơ –ri và toàn bộ chỉ huy của địch.</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0"/>
                                        </p:tgtEl>
                                        <p:attrNameLst>
                                          <p:attrName>style.visibility</p:attrName>
                                        </p:attrNameLst>
                                      </p:cBhvr>
                                      <p:to>
                                        <p:strVal val="visible"/>
                                      </p:to>
                                    </p:set>
                                    <p:animEffect transition="in" filter="fade">
                                      <p:cBhvr>
                                        <p:cTn id="7" dur="500"/>
                                        <p:tgtEl>
                                          <p:spTgt spid="25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1"/>
                                        </p:tgtEl>
                                        <p:attrNameLst>
                                          <p:attrName>style.visibility</p:attrName>
                                        </p:attrNameLst>
                                      </p:cBhvr>
                                      <p:to>
                                        <p:strVal val="visible"/>
                                      </p:to>
                                    </p:set>
                                    <p:animEffect transition="in" filter="fade">
                                      <p:cBhvr>
                                        <p:cTn id="12" dur="500"/>
                                        <p:tgtEl>
                                          <p:spTgt spid="2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11"/>
          <p:cNvSpPr txBox="1"/>
          <p:nvPr/>
        </p:nvSpPr>
        <p:spPr>
          <a:xfrm>
            <a:off x="323850" y="3284537"/>
            <a:ext cx="4572000" cy="36671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57" name="Google Shape;257;p11"/>
          <p:cNvSpPr txBox="1"/>
          <p:nvPr/>
        </p:nvSpPr>
        <p:spPr>
          <a:xfrm>
            <a:off x="0" y="1125537"/>
            <a:ext cx="8316912" cy="83026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2400"/>
              <a:buFont typeface="Times New Roman"/>
              <a:buNone/>
            </a:pPr>
            <a:r>
              <a:rPr lang="en-US" sz="2400" b="1" i="0" u="sng">
                <a:solidFill>
                  <a:srgbClr val="FF0000"/>
                </a:solidFill>
                <a:latin typeface="Times New Roman"/>
                <a:ea typeface="Times New Roman"/>
                <a:cs typeface="Times New Roman"/>
                <a:sym typeface="Times New Roman"/>
              </a:rPr>
              <a:t> Câu 3</a:t>
            </a:r>
            <a:r>
              <a:rPr lang="en-US" sz="2400" b="0" i="0" u="none">
                <a:solidFill>
                  <a:schemeClr val="dk1"/>
                </a:solidFill>
                <a:latin typeface="Times New Roman"/>
                <a:ea typeface="Times New Roman"/>
                <a:cs typeface="Times New Roman"/>
                <a:sym typeface="Times New Roman"/>
              </a:rPr>
              <a:t>  :</a:t>
            </a:r>
            <a:r>
              <a:rPr lang="en-US" sz="2400" b="1" i="0" u="none">
                <a:solidFill>
                  <a:schemeClr val="dk1"/>
                </a:solidFill>
                <a:latin typeface="Times New Roman"/>
                <a:ea typeface="Times New Roman"/>
                <a:cs typeface="Times New Roman"/>
                <a:sym typeface="Times New Roman"/>
              </a:rPr>
              <a:t>Vì sao ta giành được thắng lợi trong chiến dịch Điện Biên Phủ? Thắng lợi đó có ý nghĩa như thế nào?</a:t>
            </a:r>
            <a:endParaRPr/>
          </a:p>
        </p:txBody>
      </p:sp>
      <p:sp>
        <p:nvSpPr>
          <p:cNvPr id="258" name="Google Shape;258;p11"/>
          <p:cNvSpPr txBox="1"/>
          <p:nvPr/>
        </p:nvSpPr>
        <p:spPr>
          <a:xfrm>
            <a:off x="179387" y="2133600"/>
            <a:ext cx="8748712" cy="21240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FF"/>
              </a:buClr>
              <a:buSzPts val="2400"/>
              <a:buFont typeface="Times New Roman"/>
              <a:buNone/>
            </a:pPr>
            <a:r>
              <a:rPr lang="en-US" sz="2400" b="1" i="0" u="none">
                <a:solidFill>
                  <a:srgbClr val="0000FF"/>
                </a:solidFill>
                <a:latin typeface="Times New Roman"/>
                <a:ea typeface="Times New Roman"/>
                <a:cs typeface="Times New Roman"/>
                <a:sym typeface="Times New Roman"/>
              </a:rPr>
              <a:t>*Vì có đường lối lãnh đạo đúng đắn của Đảng. Quân và dân ta có tinh thần chiến đấu bất khuất kiên cường</a:t>
            </a:r>
            <a:r>
              <a:rPr lang="en-US" sz="2400" b="0" i="0" u="none">
                <a:solidFill>
                  <a:schemeClr val="dk1"/>
                </a:solidFill>
                <a:latin typeface="Times New Roman"/>
                <a:ea typeface="Times New Roman"/>
                <a:cs typeface="Times New Roman"/>
                <a:sym typeface="Times New Roman"/>
              </a:rPr>
              <a:t> </a:t>
            </a:r>
            <a:endParaRPr/>
          </a:p>
          <a:p>
            <a:pPr marL="0" marR="0" lvl="0" indent="0" algn="l" rtl="0">
              <a:lnSpc>
                <a:spcPct val="100000"/>
              </a:lnSpc>
              <a:spcBef>
                <a:spcPts val="1200"/>
              </a:spcBef>
              <a:spcAft>
                <a:spcPts val="0"/>
              </a:spcAft>
              <a:buClr>
                <a:srgbClr val="0000FF"/>
              </a:buClr>
              <a:buSzPts val="2400"/>
              <a:buFont typeface="Times New Roman"/>
              <a:buNone/>
            </a:pPr>
            <a:r>
              <a:rPr lang="en-US" sz="2400" b="1" i="0" u="none">
                <a:solidFill>
                  <a:srgbClr val="0000FF"/>
                </a:solidFill>
                <a:latin typeface="Times New Roman"/>
                <a:ea typeface="Times New Roman"/>
                <a:cs typeface="Times New Roman"/>
                <a:sym typeface="Times New Roman"/>
              </a:rPr>
              <a:t>*Ý nghĩa chiến thắng Điện Biên Phủ: Là mốc son chói lọi, góp phần kết thúc thắng lợi cuộc kháng chiến chống thực dân Pháp xâm lược.</a:t>
            </a:r>
            <a:endParaRPr/>
          </a:p>
        </p:txBody>
      </p:sp>
      <p:sp>
        <p:nvSpPr>
          <p:cNvPr id="259" name="Google Shape;259;p11"/>
          <p:cNvSpPr txBox="1">
            <a:spLocks noGrp="1"/>
          </p:cNvSpPr>
          <p:nvPr>
            <p:ph type="body" idx="1"/>
          </p:nvPr>
        </p:nvSpPr>
        <p:spPr>
          <a:xfrm>
            <a:off x="250825" y="4365625"/>
            <a:ext cx="8569325" cy="1727200"/>
          </a:xfrm>
          <a:prstGeom prst="rect">
            <a:avLst/>
          </a:prstGeom>
          <a:solidFill>
            <a:srgbClr val="FFFFCC"/>
          </a:solidFill>
          <a:ln w="9525" cap="flat" cmpd="sng">
            <a:solidFill>
              <a:srgbClr val="FF0000"/>
            </a:solidFill>
            <a:prstDash val="solid"/>
            <a:miter lim="524288"/>
            <a:headEnd type="none" w="sm" len="sm"/>
            <a:tailEnd type="none" w="sm" len="sm"/>
          </a:ln>
        </p:spPr>
        <p:txBody>
          <a:bodyPr spcFirstLastPara="1" wrap="square" lIns="91425" tIns="45700" rIns="91425" bIns="45700" anchor="t" anchorCtr="0">
            <a:noAutofit/>
          </a:bodyPr>
          <a:lstStyle/>
          <a:p>
            <a:pPr marL="342900" lvl="0" indent="-342900" algn="just" rtl="0">
              <a:lnSpc>
                <a:spcPct val="90000"/>
              </a:lnSpc>
              <a:spcBef>
                <a:spcPts val="0"/>
              </a:spcBef>
              <a:spcAft>
                <a:spcPts val="0"/>
              </a:spcAft>
              <a:buSzPts val="1680"/>
              <a:buNone/>
            </a:pPr>
            <a:r>
              <a:rPr lang="en-US" sz="2400" b="1" i="0" u="none">
                <a:solidFill>
                  <a:srgbClr val="FF0000"/>
                </a:solidFill>
                <a:latin typeface="Times New Roman"/>
                <a:ea typeface="Times New Roman"/>
                <a:cs typeface="Times New Roman"/>
                <a:sym typeface="Times New Roman"/>
              </a:rPr>
              <a:t>	Chiến thắng Điện Biên Phủ đã kết thúc oanh liệt cuộc tấn công đông xuân 1953-1954 của ta, đập tan “pháo đài không thể công phá” của giặc Pháp, buộc chúng phải kí Hiệp định Giơ –ne –vơ, rút quân về nước, kết thúc 9 năm kháng chiến chống Pháp trường kì gian khổ.</a:t>
            </a:r>
            <a:endParaRPr/>
          </a:p>
          <a:p>
            <a:pPr marL="342900" lvl="0" indent="-236220" algn="l" rtl="0">
              <a:spcBef>
                <a:spcPts val="480"/>
              </a:spcBef>
              <a:spcAft>
                <a:spcPts val="0"/>
              </a:spcAft>
              <a:buSzPts val="1680"/>
              <a:buNone/>
            </a:pPr>
            <a:endParaRPr sz="2400" b="1" i="0" u="none">
              <a:solidFill>
                <a:srgbClr val="FF0000"/>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7"/>
                                        </p:tgtEl>
                                        <p:attrNameLst>
                                          <p:attrName>style.visibility</p:attrName>
                                        </p:attrNameLst>
                                      </p:cBhvr>
                                      <p:to>
                                        <p:strVal val="visible"/>
                                      </p:to>
                                    </p:set>
                                    <p:animEffect transition="in" filter="fade">
                                      <p:cBhvr>
                                        <p:cTn id="7" dur="500"/>
                                        <p:tgtEl>
                                          <p:spTgt spid="25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8"/>
                                        </p:tgtEl>
                                        <p:attrNameLst>
                                          <p:attrName>style.visibility</p:attrName>
                                        </p:attrNameLst>
                                      </p:cBhvr>
                                      <p:to>
                                        <p:strVal val="visible"/>
                                      </p:to>
                                    </p:set>
                                    <p:animEffect transition="in" filter="fade">
                                      <p:cBhvr>
                                        <p:cTn id="12" dur="500"/>
                                        <p:tgtEl>
                                          <p:spTgt spid="25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59"/>
                                        </p:tgtEl>
                                        <p:attrNameLst>
                                          <p:attrName>style.visibility</p:attrName>
                                        </p:attrNameLst>
                                      </p:cBhvr>
                                      <p:to>
                                        <p:strVal val="visible"/>
                                      </p:to>
                                    </p:set>
                                    <p:animEffect transition="in" filter="fade">
                                      <p:cBhvr>
                                        <p:cTn id="17" dur="500"/>
                                        <p:tgtEl>
                                          <p:spTgt spid="25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59">
                                            <p:txEl>
                                              <p:pRg st="0" end="0"/>
                                            </p:txEl>
                                          </p:spTgt>
                                        </p:tgtEl>
                                        <p:attrNameLst>
                                          <p:attrName>style.visibility</p:attrName>
                                        </p:attrNameLst>
                                      </p:cBhvr>
                                      <p:to>
                                        <p:strVal val="visible"/>
                                      </p:to>
                                    </p:set>
                                    <p:animEffect transition="in" filter="fade">
                                      <p:cBhvr>
                                        <p:cTn id="22" dur="500"/>
                                        <p:tgtEl>
                                          <p:spTgt spid="259">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59">
                                            <p:txEl>
                                              <p:pRg st="1" end="1"/>
                                            </p:txEl>
                                          </p:spTgt>
                                        </p:tgtEl>
                                        <p:attrNameLst>
                                          <p:attrName>style.visibility</p:attrName>
                                        </p:attrNameLst>
                                      </p:cBhvr>
                                      <p:to>
                                        <p:strVal val="visible"/>
                                      </p:to>
                                    </p:set>
                                    <p:animEffect transition="in" filter="fade">
                                      <p:cBhvr>
                                        <p:cTn id="27" dur="500"/>
                                        <p:tgtEl>
                                          <p:spTgt spid="25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12"/>
          <p:cNvSpPr txBox="1"/>
          <p:nvPr/>
        </p:nvSpPr>
        <p:spPr>
          <a:xfrm>
            <a:off x="179387" y="0"/>
            <a:ext cx="8964612" cy="36671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65" name="Google Shape;265;p12"/>
          <p:cNvSpPr txBox="1"/>
          <p:nvPr/>
        </p:nvSpPr>
        <p:spPr>
          <a:xfrm>
            <a:off x="468312" y="1557337"/>
            <a:ext cx="8820150" cy="94615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2800"/>
              <a:buFont typeface="Times New Roman"/>
              <a:buNone/>
            </a:pPr>
            <a:r>
              <a:rPr lang="en-US" sz="2800" b="1" i="0" u="none">
                <a:solidFill>
                  <a:srgbClr val="FF0000"/>
                </a:solidFill>
                <a:latin typeface="Times New Roman"/>
                <a:ea typeface="Times New Roman"/>
                <a:cs typeface="Times New Roman"/>
                <a:sym typeface="Times New Roman"/>
              </a:rPr>
              <a:t>Câu 4 :</a:t>
            </a:r>
            <a:r>
              <a:rPr lang="en-US" sz="2000" b="1" i="0" u="none">
                <a:solidFill>
                  <a:schemeClr val="dk1"/>
                </a:solidFill>
                <a:latin typeface="Times New Roman"/>
                <a:ea typeface="Times New Roman"/>
                <a:cs typeface="Times New Roman"/>
                <a:sym typeface="Times New Roman"/>
              </a:rPr>
              <a:t> </a:t>
            </a:r>
            <a:r>
              <a:rPr lang="en-US" sz="2800" b="1" i="0" u="none">
                <a:solidFill>
                  <a:srgbClr val="0000FF"/>
                </a:solidFill>
                <a:latin typeface="Times New Roman"/>
                <a:ea typeface="Times New Roman"/>
                <a:cs typeface="Times New Roman"/>
                <a:sym typeface="Times New Roman"/>
              </a:rPr>
              <a:t>Ai là người chỉ huy chiến dịch  ĐBP ? Ta chuẩn bị chu đáo cho chiến dịch đó như thế nào?</a:t>
            </a:r>
            <a:endParaRPr/>
          </a:p>
        </p:txBody>
      </p:sp>
      <p:sp>
        <p:nvSpPr>
          <p:cNvPr id="266" name="Google Shape;266;p12"/>
          <p:cNvSpPr txBox="1"/>
          <p:nvPr/>
        </p:nvSpPr>
        <p:spPr>
          <a:xfrm>
            <a:off x="361950" y="2517775"/>
            <a:ext cx="8893175" cy="434022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400"/>
              <a:buFont typeface="Times New Roman"/>
              <a:buNone/>
            </a:pPr>
            <a:r>
              <a:rPr lang="en-US" sz="2400" b="1" i="0" u="none">
                <a:solidFill>
                  <a:schemeClr val="dk1"/>
                </a:solidFill>
                <a:latin typeface="Times New Roman"/>
                <a:ea typeface="Times New Roman"/>
                <a:cs typeface="Times New Roman"/>
                <a:sym typeface="Times New Roman"/>
              </a:rPr>
              <a:t>*Đại tướng Võ Nguyên Giáp là người chỉ huy chiến dịch Điện Biên Phủ.</a:t>
            </a:r>
            <a:endParaRPr/>
          </a:p>
          <a:p>
            <a:pPr marL="0" marR="0" lvl="0" indent="0" algn="l" rtl="0">
              <a:lnSpc>
                <a:spcPct val="100000"/>
              </a:lnSpc>
              <a:spcBef>
                <a:spcPts val="1200"/>
              </a:spcBef>
              <a:spcAft>
                <a:spcPts val="0"/>
              </a:spcAft>
              <a:buClr>
                <a:schemeClr val="dk1"/>
              </a:buClr>
              <a:buSzPts val="2400"/>
              <a:buFont typeface="Times New Roman"/>
              <a:buNone/>
            </a:pPr>
            <a:r>
              <a:rPr lang="en-US" sz="2400" b="1" i="0" u="none">
                <a:solidFill>
                  <a:schemeClr val="dk1"/>
                </a:solidFill>
                <a:latin typeface="Times New Roman"/>
                <a:ea typeface="Times New Roman"/>
                <a:cs typeface="Times New Roman"/>
                <a:sym typeface="Times New Roman"/>
              </a:rPr>
              <a:t>*Quân ta đã chuẩn bị:</a:t>
            </a:r>
            <a:endParaRPr/>
          </a:p>
          <a:p>
            <a:pPr marL="0" marR="0" lvl="0" indent="0" algn="l" rtl="0">
              <a:lnSpc>
                <a:spcPct val="100000"/>
              </a:lnSpc>
              <a:spcBef>
                <a:spcPts val="1200"/>
              </a:spcBef>
              <a:spcAft>
                <a:spcPts val="0"/>
              </a:spcAft>
              <a:buClr>
                <a:schemeClr val="dk1"/>
              </a:buClr>
              <a:buSzPts val="2400"/>
              <a:buFont typeface="Times New Roman"/>
              <a:buNone/>
            </a:pPr>
            <a:r>
              <a:rPr lang="en-US" sz="2400" b="1" i="0" u="none">
                <a:solidFill>
                  <a:schemeClr val="dk1"/>
                </a:solidFill>
                <a:latin typeface="Times New Roman"/>
                <a:ea typeface="Times New Roman"/>
                <a:cs typeface="Times New Roman"/>
                <a:sym typeface="Times New Roman"/>
              </a:rPr>
              <a:t>- Cả tiền tuyến và hậu phương đều tập trung cho chiến dịch.</a:t>
            </a:r>
            <a:endParaRPr/>
          </a:p>
          <a:p>
            <a:pPr marL="0" marR="0" lvl="0" indent="0" algn="l" rtl="0">
              <a:lnSpc>
                <a:spcPct val="100000"/>
              </a:lnSpc>
              <a:spcBef>
                <a:spcPts val="1200"/>
              </a:spcBef>
              <a:spcAft>
                <a:spcPts val="0"/>
              </a:spcAft>
              <a:buClr>
                <a:schemeClr val="dk1"/>
              </a:buClr>
              <a:buSzPts val="2400"/>
              <a:buFont typeface="Times New Roman"/>
              <a:buNone/>
            </a:pPr>
            <a:r>
              <a:rPr lang="en-US" sz="2400" b="1" i="0" u="none">
                <a:solidFill>
                  <a:schemeClr val="dk1"/>
                </a:solidFill>
                <a:latin typeface="Times New Roman"/>
                <a:ea typeface="Times New Roman"/>
                <a:cs typeface="Times New Roman"/>
                <a:sym typeface="Times New Roman"/>
              </a:rPr>
              <a:t>- Hơn nửa triệu chiến sĩ từ các mặt trận hành quân về ĐBP.</a:t>
            </a:r>
            <a:endParaRPr/>
          </a:p>
          <a:p>
            <a:pPr marL="0" marR="0" lvl="0" indent="0" algn="l" rtl="0">
              <a:lnSpc>
                <a:spcPct val="100000"/>
              </a:lnSpc>
              <a:spcBef>
                <a:spcPts val="1200"/>
              </a:spcBef>
              <a:spcAft>
                <a:spcPts val="0"/>
              </a:spcAft>
              <a:buClr>
                <a:schemeClr val="dk1"/>
              </a:buClr>
              <a:buSzPts val="2400"/>
              <a:buFont typeface="Times New Roman"/>
              <a:buNone/>
            </a:pPr>
            <a:r>
              <a:rPr lang="en-US" sz="2400" b="1" i="0" u="none">
                <a:solidFill>
                  <a:schemeClr val="dk1"/>
                </a:solidFill>
                <a:latin typeface="Times New Roman"/>
                <a:ea typeface="Times New Roman"/>
                <a:cs typeface="Times New Roman"/>
                <a:sym typeface="Times New Roman"/>
              </a:rPr>
              <a:t>- Hàng vạn tấn vũ khí vượt qua núi cao, suối sâu chuyển vào trận địa.</a:t>
            </a:r>
            <a:endParaRPr/>
          </a:p>
          <a:p>
            <a:pPr marL="0" marR="0" lvl="0" indent="0" algn="l" rtl="0">
              <a:lnSpc>
                <a:spcPct val="100000"/>
              </a:lnSpc>
              <a:spcBef>
                <a:spcPts val="1200"/>
              </a:spcBef>
              <a:spcAft>
                <a:spcPts val="0"/>
              </a:spcAft>
              <a:buClr>
                <a:schemeClr val="dk1"/>
              </a:buClr>
              <a:buSzPts val="2400"/>
              <a:buFont typeface="Times New Roman"/>
              <a:buNone/>
            </a:pPr>
            <a:r>
              <a:rPr lang="en-US" sz="2400" b="1" i="0" u="none">
                <a:solidFill>
                  <a:schemeClr val="dk1"/>
                </a:solidFill>
                <a:latin typeface="Times New Roman"/>
                <a:ea typeface="Times New Roman"/>
                <a:cs typeface="Times New Roman"/>
                <a:sym typeface="Times New Roman"/>
              </a:rPr>
              <a:t>- Ba vạn người từ hậu phương tham gia vận chuyển lương thực, thực phẩm, thuốc men  … lên Điện Biên Phủ.</a:t>
            </a:r>
            <a:endParaRPr/>
          </a:p>
        </p:txBody>
      </p:sp>
      <p:sp>
        <p:nvSpPr>
          <p:cNvPr id="267" name="Google Shape;267;p12"/>
          <p:cNvSpPr txBox="1"/>
          <p:nvPr/>
        </p:nvSpPr>
        <p:spPr>
          <a:xfrm>
            <a:off x="3563937" y="549275"/>
            <a:ext cx="5903912" cy="457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FF"/>
              </a:buClr>
              <a:buSzPts val="2400"/>
              <a:buFont typeface="Times New Roman"/>
              <a:buNone/>
            </a:pPr>
            <a:r>
              <a:rPr lang="en-US" sz="2400" b="1" i="0" u="none">
                <a:solidFill>
                  <a:srgbClr val="0000FF"/>
                </a:solidFill>
                <a:latin typeface="Times New Roman"/>
                <a:ea typeface="Times New Roman"/>
                <a:cs typeface="Times New Roman"/>
                <a:sym typeface="Times New Roman"/>
              </a:rPr>
              <a:t>LỊCH SỬ</a:t>
            </a:r>
            <a:endParaRPr/>
          </a:p>
        </p:txBody>
      </p:sp>
      <p:sp>
        <p:nvSpPr>
          <p:cNvPr id="268" name="Google Shape;268;p12"/>
          <p:cNvSpPr txBox="1"/>
          <p:nvPr/>
        </p:nvSpPr>
        <p:spPr>
          <a:xfrm>
            <a:off x="468312" y="981075"/>
            <a:ext cx="6985000" cy="457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0000"/>
              </a:buClr>
              <a:buSzPts val="2400"/>
              <a:buFont typeface="Times New Roman"/>
              <a:buNone/>
            </a:pPr>
            <a:r>
              <a:rPr lang="en-US" sz="2400" b="1" i="0" u="none">
                <a:solidFill>
                  <a:srgbClr val="FF0000"/>
                </a:solidFill>
                <a:latin typeface="Times New Roman"/>
                <a:ea typeface="Times New Roman"/>
                <a:cs typeface="Times New Roman"/>
                <a:sym typeface="Times New Roman"/>
              </a:rPr>
              <a:t>CHIẾN THẮNG LỊCH SỬ ĐIỆN BIÊN PHỦ</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fade">
                                      <p:cBhvr>
                                        <p:cTn id="7" dur="500"/>
                                        <p:tgtEl>
                                          <p:spTgt spid="26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66"/>
                                        </p:tgtEl>
                                        <p:attrNameLst>
                                          <p:attrName>style.visibility</p:attrName>
                                        </p:attrNameLst>
                                      </p:cBhvr>
                                      <p:to>
                                        <p:strVal val="visible"/>
                                      </p:to>
                                    </p:set>
                                    <p:animEffect transition="in" filter="fade">
                                      <p:cBhvr>
                                        <p:cTn id="12" dur="500"/>
                                        <p:tgtEl>
                                          <p:spTgt spid="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pic>
        <p:nvPicPr>
          <p:cNvPr id="273" name="Google Shape;273;p13" descr="d12"/>
          <p:cNvPicPr preferRelativeResize="0"/>
          <p:nvPr/>
        </p:nvPicPr>
        <p:blipFill rotWithShape="1">
          <a:blip r:embed="rId3">
            <a:alphaModFix/>
          </a:blip>
          <a:srcRect/>
          <a:stretch/>
        </p:blipFill>
        <p:spPr>
          <a:xfrm>
            <a:off x="2339975" y="368300"/>
            <a:ext cx="4392612" cy="5581650"/>
          </a:xfrm>
          <a:prstGeom prst="rect">
            <a:avLst/>
          </a:prstGeom>
          <a:noFill/>
          <a:ln w="25400" cap="flat" cmpd="sng">
            <a:solidFill>
              <a:srgbClr val="FF0000"/>
            </a:solidFill>
            <a:prstDash val="solid"/>
            <a:miter lim="800000"/>
            <a:headEnd type="none" w="sm" len="sm"/>
            <a:tailEnd type="none" w="sm" len="sm"/>
          </a:ln>
        </p:spPr>
      </p:pic>
      <p:sp>
        <p:nvSpPr>
          <p:cNvPr id="274" name="Google Shape;274;p13"/>
          <p:cNvSpPr txBox="1"/>
          <p:nvPr/>
        </p:nvSpPr>
        <p:spPr>
          <a:xfrm>
            <a:off x="1752600" y="6019800"/>
            <a:ext cx="5486400" cy="51911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2800"/>
              <a:buFont typeface="Times New Roman"/>
              <a:buNone/>
            </a:pPr>
            <a:r>
              <a:rPr lang="en-US" sz="2800" b="1" i="0" u="none">
                <a:solidFill>
                  <a:schemeClr val="dk1"/>
                </a:solidFill>
                <a:latin typeface="Times New Roman"/>
                <a:ea typeface="Times New Roman"/>
                <a:cs typeface="Times New Roman"/>
                <a:sym typeface="Times New Roman"/>
              </a:rPr>
              <a:t>Đại tướng: Võ Nguyên Giáp</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graphicFrame>
        <p:nvGraphicFramePr>
          <p:cNvPr id="279" name="Google Shape;279;p14"/>
          <p:cNvGraphicFramePr/>
          <p:nvPr/>
        </p:nvGraphicFramePr>
        <p:xfrm>
          <a:off x="0" y="0"/>
          <a:ext cx="9144000" cy="6237287"/>
        </p:xfrm>
        <a:graphic>
          <a:graphicData uri="http://schemas.openxmlformats.org/presentationml/2006/ole">
            <mc:AlternateContent xmlns:mc="http://schemas.openxmlformats.org/markup-compatibility/2006">
              <mc:Choice xmlns:v="urn:schemas-microsoft-com:vml" Requires="v">
                <p:oleObj r:id="rId3" imgW="9144000" imgH="6237287" progId="MSPhotoEd.3">
                  <p:embed/>
                </p:oleObj>
              </mc:Choice>
              <mc:Fallback>
                <p:oleObj r:id="rId3" imgW="9144000" imgH="6237287" progId="MSPhotoEd.3">
                  <p:embed/>
                  <p:pic>
                    <p:nvPicPr>
                      <p:cNvPr id="279" name="Google Shape;279;p14"/>
                      <p:cNvPicPr preferRelativeResize="0"/>
                      <p:nvPr/>
                    </p:nvPicPr>
                    <p:blipFill rotWithShape="1">
                      <a:blip r:embed="rId4">
                        <a:alphaModFix/>
                      </a:blip>
                      <a:srcRect/>
                      <a:stretch/>
                    </p:blipFill>
                    <p:spPr>
                      <a:xfrm>
                        <a:off x="0" y="0"/>
                        <a:ext cx="9144000" cy="6237287"/>
                      </a:xfrm>
                      <a:prstGeom prst="rect">
                        <a:avLst/>
                      </a:prstGeom>
                      <a:noFill/>
                      <a:ln w="25400" cap="flat" cmpd="sng">
                        <a:solidFill>
                          <a:srgbClr val="0000FF"/>
                        </a:solidFill>
                        <a:prstDash val="solid"/>
                        <a:miter lim="800000"/>
                        <a:headEnd type="none" w="sm" len="sm"/>
                        <a:tailEnd type="none" w="sm" len="sm"/>
                      </a:ln>
                    </p:spPr>
                  </p:pic>
                </p:oleObj>
              </mc:Fallback>
            </mc:AlternateContent>
          </a:graphicData>
        </a:graphic>
      </p:graphicFrame>
      <p:sp>
        <p:nvSpPr>
          <p:cNvPr id="280" name="Google Shape;280;p14"/>
          <p:cNvSpPr txBox="1"/>
          <p:nvPr/>
        </p:nvSpPr>
        <p:spPr>
          <a:xfrm>
            <a:off x="642144" y="6237287"/>
            <a:ext cx="7859712" cy="51911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2800"/>
              <a:buFont typeface="Times New Roman"/>
              <a:buNone/>
            </a:pPr>
            <a:r>
              <a:rPr lang="en-US" sz="2800" b="1" i="0" u="none" dirty="0">
                <a:solidFill>
                  <a:schemeClr val="dk1"/>
                </a:solidFill>
                <a:latin typeface="Times New Roman"/>
                <a:ea typeface="Times New Roman"/>
                <a:cs typeface="Times New Roman"/>
                <a:sym typeface="Times New Roman"/>
              </a:rPr>
              <a:t>BỘ CHỈ HUY CHIẾN DỊCH ĐIỆN BIÊN PHỦ</a:t>
            </a:r>
            <a:endParaRP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pic>
        <p:nvPicPr>
          <p:cNvPr id="285" name="Google Shape;285;p15" descr="images1"/>
          <p:cNvPicPr preferRelativeResize="0">
            <a:picLocks noGrp="1"/>
          </p:cNvPicPr>
          <p:nvPr>
            <p:ph type="body" idx="1"/>
          </p:nvPr>
        </p:nvPicPr>
        <p:blipFill rotWithShape="1">
          <a:blip r:embed="rId3">
            <a:alphaModFix/>
          </a:blip>
          <a:srcRect/>
          <a:stretch/>
        </p:blipFill>
        <p:spPr>
          <a:xfrm>
            <a:off x="0" y="0"/>
            <a:ext cx="4752975" cy="5849937"/>
          </a:xfrm>
          <a:prstGeom prst="rect">
            <a:avLst/>
          </a:prstGeom>
          <a:noFill/>
          <a:ln w="25400" cap="flat" cmpd="sng">
            <a:solidFill>
              <a:srgbClr val="FF0000"/>
            </a:solidFill>
            <a:prstDash val="solid"/>
            <a:miter lim="524288"/>
            <a:headEnd type="none" w="sm" len="sm"/>
            <a:tailEnd type="none" w="sm" len="sm"/>
          </a:ln>
        </p:spPr>
      </p:pic>
      <p:pic>
        <p:nvPicPr>
          <p:cNvPr id="286" name="Google Shape;286;p15" descr="images"/>
          <p:cNvPicPr preferRelativeResize="0">
            <a:picLocks noGrp="1"/>
          </p:cNvPicPr>
          <p:nvPr>
            <p:ph type="body" idx="2"/>
          </p:nvPr>
        </p:nvPicPr>
        <p:blipFill rotWithShape="1">
          <a:blip r:embed="rId4">
            <a:alphaModFix/>
          </a:blip>
          <a:srcRect/>
          <a:stretch/>
        </p:blipFill>
        <p:spPr>
          <a:xfrm>
            <a:off x="4859337" y="3429000"/>
            <a:ext cx="4284662" cy="3429000"/>
          </a:xfrm>
          <a:prstGeom prst="rect">
            <a:avLst/>
          </a:prstGeom>
          <a:noFill/>
          <a:ln w="25400" cap="flat" cmpd="sng">
            <a:solidFill>
              <a:srgbClr val="0000FF"/>
            </a:solidFill>
            <a:prstDash val="solid"/>
            <a:miter lim="524288"/>
            <a:headEnd type="none" w="sm" len="sm"/>
            <a:tailEnd type="none" w="sm" len="sm"/>
          </a:ln>
        </p:spPr>
      </p:pic>
      <p:pic>
        <p:nvPicPr>
          <p:cNvPr id="287" name="Google Shape;287;p15" descr="images2"/>
          <p:cNvPicPr preferRelativeResize="0">
            <a:picLocks noGrp="1"/>
          </p:cNvPicPr>
          <p:nvPr>
            <p:ph type="body" idx="3"/>
          </p:nvPr>
        </p:nvPicPr>
        <p:blipFill rotWithShape="1">
          <a:blip r:embed="rId5">
            <a:alphaModFix/>
          </a:blip>
          <a:srcRect/>
          <a:stretch/>
        </p:blipFill>
        <p:spPr>
          <a:xfrm>
            <a:off x="4859337" y="0"/>
            <a:ext cx="4284662" cy="3294062"/>
          </a:xfrm>
          <a:prstGeom prst="rect">
            <a:avLst/>
          </a:prstGeom>
          <a:noFill/>
          <a:ln w="25400" cap="flat" cmpd="sng">
            <a:solidFill>
              <a:srgbClr val="FF0000"/>
            </a:solidFill>
            <a:prstDash val="solid"/>
            <a:miter lim="524288"/>
            <a:headEnd type="none" w="sm" len="sm"/>
            <a:tailEnd type="none" w="sm" len="sm"/>
          </a:ln>
        </p:spPr>
      </p:pic>
      <p:sp>
        <p:nvSpPr>
          <p:cNvPr id="288" name="Google Shape;288;p15"/>
          <p:cNvSpPr txBox="1"/>
          <p:nvPr/>
        </p:nvSpPr>
        <p:spPr>
          <a:xfrm>
            <a:off x="0" y="5805487"/>
            <a:ext cx="4932362" cy="36671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Times New Roman"/>
              <a:buNone/>
            </a:pPr>
            <a:r>
              <a:rPr lang="en-US" sz="1800" b="0" i="0" u="none">
                <a:solidFill>
                  <a:schemeClr val="dk1"/>
                </a:solidFill>
                <a:latin typeface="Times New Roman"/>
                <a:ea typeface="Times New Roman"/>
                <a:cs typeface="Times New Roman"/>
                <a:sym typeface="Times New Roman"/>
              </a:rPr>
              <a:t>Đoàn xe thồ phục vụ chiến dịch Điện Biên Phủ</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pic>
        <p:nvPicPr>
          <p:cNvPr id="294" name="Google Shape;294;p16" descr="d4"/>
          <p:cNvPicPr preferRelativeResize="0"/>
          <p:nvPr/>
        </p:nvPicPr>
        <p:blipFill rotWithShape="1">
          <a:blip r:embed="rId3">
            <a:alphaModFix/>
          </a:blip>
          <a:srcRect/>
          <a:stretch/>
        </p:blipFill>
        <p:spPr>
          <a:xfrm>
            <a:off x="0" y="0"/>
            <a:ext cx="4572000" cy="5373687"/>
          </a:xfrm>
          <a:prstGeom prst="rect">
            <a:avLst/>
          </a:prstGeom>
          <a:noFill/>
          <a:ln w="28575" cap="flat" cmpd="sng">
            <a:solidFill>
              <a:srgbClr val="FF0000"/>
            </a:solidFill>
            <a:prstDash val="solid"/>
            <a:miter lim="800000"/>
            <a:headEnd type="none" w="sm" len="sm"/>
            <a:tailEnd type="none" w="sm" len="sm"/>
          </a:ln>
        </p:spPr>
      </p:pic>
      <p:sp>
        <p:nvSpPr>
          <p:cNvPr id="295" name="Google Shape;295;p16"/>
          <p:cNvSpPr txBox="1"/>
          <p:nvPr/>
        </p:nvSpPr>
        <p:spPr>
          <a:xfrm>
            <a:off x="0" y="5516562"/>
            <a:ext cx="9144000" cy="457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0000"/>
              </a:buClr>
              <a:buSzPts val="2400"/>
              <a:buFont typeface="Times New Roman"/>
              <a:buNone/>
            </a:pPr>
            <a:r>
              <a:rPr lang="en-US" sz="2400" b="1" i="0" u="none">
                <a:solidFill>
                  <a:srgbClr val="FF0000"/>
                </a:solidFill>
                <a:latin typeface="Times New Roman"/>
                <a:ea typeface="Times New Roman"/>
                <a:cs typeface="Times New Roman"/>
                <a:sym typeface="Times New Roman"/>
              </a:rPr>
              <a:t>Cờ chiến thắng tung bay trên nóc hầm tướng Đờ -cát –tơ -ri</a:t>
            </a:r>
            <a:endParaRPr/>
          </a:p>
        </p:txBody>
      </p:sp>
      <p:pic>
        <p:nvPicPr>
          <p:cNvPr id="296" name="Google Shape;296;p16" descr="200pxcamcodienbienphuxc4"/>
          <p:cNvPicPr preferRelativeResize="0"/>
          <p:nvPr/>
        </p:nvPicPr>
        <p:blipFill rotWithShape="1">
          <a:blip r:embed="rId4">
            <a:alphaModFix/>
          </a:blip>
          <a:srcRect/>
          <a:stretch/>
        </p:blipFill>
        <p:spPr>
          <a:xfrm>
            <a:off x="4572000" y="0"/>
            <a:ext cx="4608512" cy="54451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pic>
        <p:nvPicPr>
          <p:cNvPr id="301" name="Google Shape;301;p17" descr="180pxdbpdauhangqf4"/>
          <p:cNvPicPr preferRelativeResize="0"/>
          <p:nvPr/>
        </p:nvPicPr>
        <p:blipFill rotWithShape="1">
          <a:blip r:embed="rId3">
            <a:alphaModFix/>
          </a:blip>
          <a:srcRect/>
          <a:stretch/>
        </p:blipFill>
        <p:spPr>
          <a:xfrm>
            <a:off x="863600" y="477837"/>
            <a:ext cx="7019925" cy="5013325"/>
          </a:xfrm>
          <a:prstGeom prst="rect">
            <a:avLst/>
          </a:prstGeom>
          <a:noFill/>
          <a:ln>
            <a:noFill/>
          </a:ln>
        </p:spPr>
      </p:pic>
      <p:sp>
        <p:nvSpPr>
          <p:cNvPr id="302" name="Google Shape;302;p17"/>
          <p:cNvSpPr txBox="1"/>
          <p:nvPr/>
        </p:nvSpPr>
        <p:spPr>
          <a:xfrm>
            <a:off x="792162" y="5780087"/>
            <a:ext cx="7451725" cy="457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400"/>
              <a:buFont typeface="Times New Roman"/>
              <a:buNone/>
            </a:pPr>
            <a:r>
              <a:rPr lang="en-US" sz="2400" b="1" i="0" u="none">
                <a:solidFill>
                  <a:schemeClr val="dk1"/>
                </a:solidFill>
                <a:latin typeface="Times New Roman"/>
                <a:ea typeface="Times New Roman"/>
                <a:cs typeface="Times New Roman"/>
                <a:sym typeface="Times New Roman"/>
              </a:rPr>
              <a:t>BỘ CHỈ HUY TẬP ĐOÀN CỨ ĐIỂM ĐẦU HÀNG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18"/>
          <p:cNvSpPr txBox="1"/>
          <p:nvPr/>
        </p:nvSpPr>
        <p:spPr>
          <a:xfrm>
            <a:off x="0" y="836612"/>
            <a:ext cx="9144000" cy="1066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3200"/>
              <a:buFont typeface="Times New Roman"/>
              <a:buNone/>
            </a:pPr>
            <a:r>
              <a:rPr lang="en-US" sz="3200" b="0" i="0" u="none">
                <a:solidFill>
                  <a:srgbClr val="FF0000"/>
                </a:solidFill>
                <a:latin typeface="Times New Roman"/>
                <a:ea typeface="Times New Roman"/>
                <a:cs typeface="Times New Roman"/>
                <a:sym typeface="Times New Roman"/>
              </a:rPr>
              <a:t>Câu 5: </a:t>
            </a:r>
            <a:r>
              <a:rPr lang="en-US" sz="3200" b="0" i="0" u="none">
                <a:solidFill>
                  <a:schemeClr val="dk1"/>
                </a:solidFill>
                <a:latin typeface="Times New Roman"/>
                <a:ea typeface="Times New Roman"/>
                <a:cs typeface="Times New Roman"/>
                <a:sym typeface="Times New Roman"/>
              </a:rPr>
              <a:t>Kể về một tấm gương chiến đấu tiêu biểu trong chiến dịch Điện Biên Phủ?</a:t>
            </a:r>
            <a:endParaRPr/>
          </a:p>
        </p:txBody>
      </p:sp>
      <p:sp>
        <p:nvSpPr>
          <p:cNvPr id="308" name="Google Shape;308;p18"/>
          <p:cNvSpPr txBox="1"/>
          <p:nvPr/>
        </p:nvSpPr>
        <p:spPr>
          <a:xfrm>
            <a:off x="395287" y="2349500"/>
            <a:ext cx="8748712" cy="277495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3200"/>
              <a:buFont typeface="Times New Roman"/>
              <a:buNone/>
            </a:pPr>
            <a:r>
              <a:rPr lang="en-US" sz="3200" b="0" i="0" u="none" dirty="0" err="1">
                <a:solidFill>
                  <a:schemeClr val="dk1"/>
                </a:solidFill>
                <a:latin typeface="Times New Roman"/>
                <a:ea typeface="Times New Roman"/>
                <a:cs typeface="Times New Roman"/>
                <a:sym typeface="Times New Roman"/>
              </a:rPr>
              <a:t>Tấm</a:t>
            </a:r>
            <a:r>
              <a:rPr lang="en-US" sz="3200" b="0" i="0" u="none" dirty="0">
                <a:solidFill>
                  <a:schemeClr val="dk1"/>
                </a:solidFill>
                <a:latin typeface="Times New Roman"/>
                <a:ea typeface="Times New Roman"/>
                <a:cs typeface="Times New Roman"/>
                <a:sym typeface="Times New Roman"/>
              </a:rPr>
              <a:t> </a:t>
            </a:r>
            <a:r>
              <a:rPr lang="en-US" sz="3200" b="0" i="0" u="none" dirty="0" err="1">
                <a:solidFill>
                  <a:schemeClr val="dk1"/>
                </a:solidFill>
                <a:latin typeface="Times New Roman"/>
                <a:ea typeface="Times New Roman"/>
                <a:cs typeface="Times New Roman"/>
                <a:sym typeface="Times New Roman"/>
              </a:rPr>
              <a:t>gương</a:t>
            </a:r>
            <a:r>
              <a:rPr lang="en-US" sz="3200" b="0" i="0" u="none" dirty="0">
                <a:solidFill>
                  <a:schemeClr val="dk1"/>
                </a:solidFill>
                <a:latin typeface="Times New Roman"/>
                <a:ea typeface="Times New Roman"/>
                <a:cs typeface="Times New Roman"/>
                <a:sym typeface="Times New Roman"/>
              </a:rPr>
              <a:t> </a:t>
            </a:r>
            <a:r>
              <a:rPr lang="en-US" sz="3200" b="0" i="0" u="none" dirty="0" err="1">
                <a:solidFill>
                  <a:schemeClr val="dk1"/>
                </a:solidFill>
                <a:latin typeface="Times New Roman"/>
                <a:ea typeface="Times New Roman"/>
                <a:cs typeface="Times New Roman"/>
                <a:sym typeface="Times New Roman"/>
              </a:rPr>
              <a:t>chiến</a:t>
            </a:r>
            <a:r>
              <a:rPr lang="en-US" sz="3200" b="0" i="0" u="none" dirty="0">
                <a:solidFill>
                  <a:schemeClr val="dk1"/>
                </a:solidFill>
                <a:latin typeface="Times New Roman"/>
                <a:ea typeface="Times New Roman"/>
                <a:cs typeface="Times New Roman"/>
                <a:sym typeface="Times New Roman"/>
              </a:rPr>
              <a:t> </a:t>
            </a:r>
            <a:r>
              <a:rPr lang="en-US" sz="3200" b="0" i="0" u="none" dirty="0" err="1">
                <a:solidFill>
                  <a:schemeClr val="dk1"/>
                </a:solidFill>
                <a:latin typeface="Times New Roman"/>
                <a:ea typeface="Times New Roman"/>
                <a:cs typeface="Times New Roman"/>
                <a:sym typeface="Times New Roman"/>
              </a:rPr>
              <a:t>đấu</a:t>
            </a:r>
            <a:r>
              <a:rPr lang="en-US" sz="3200" b="0" i="0" u="none" dirty="0">
                <a:solidFill>
                  <a:schemeClr val="dk1"/>
                </a:solidFill>
                <a:latin typeface="Times New Roman"/>
                <a:ea typeface="Times New Roman"/>
                <a:cs typeface="Times New Roman"/>
                <a:sym typeface="Times New Roman"/>
              </a:rPr>
              <a:t> </a:t>
            </a:r>
            <a:r>
              <a:rPr lang="en-US" sz="3200" b="0" i="0" u="none" dirty="0" err="1">
                <a:solidFill>
                  <a:schemeClr val="dk1"/>
                </a:solidFill>
                <a:latin typeface="Times New Roman"/>
                <a:ea typeface="Times New Roman"/>
                <a:cs typeface="Times New Roman"/>
                <a:sym typeface="Times New Roman"/>
              </a:rPr>
              <a:t>tiêu</a:t>
            </a:r>
            <a:r>
              <a:rPr lang="en-US" sz="3200" b="0" i="0" u="none" dirty="0">
                <a:solidFill>
                  <a:schemeClr val="dk1"/>
                </a:solidFill>
                <a:latin typeface="Times New Roman"/>
                <a:ea typeface="Times New Roman"/>
                <a:cs typeface="Times New Roman"/>
                <a:sym typeface="Times New Roman"/>
              </a:rPr>
              <a:t> </a:t>
            </a:r>
            <a:r>
              <a:rPr lang="en-US" sz="3200" b="0" i="0" u="none" dirty="0" err="1">
                <a:solidFill>
                  <a:schemeClr val="dk1"/>
                </a:solidFill>
                <a:latin typeface="Times New Roman"/>
                <a:ea typeface="Times New Roman"/>
                <a:cs typeface="Times New Roman"/>
                <a:sym typeface="Times New Roman"/>
              </a:rPr>
              <a:t>biểu</a:t>
            </a:r>
            <a:r>
              <a:rPr lang="en-US" sz="3200" b="0" i="0" u="none" dirty="0">
                <a:solidFill>
                  <a:schemeClr val="dk1"/>
                </a:solidFill>
                <a:latin typeface="Times New Roman"/>
                <a:ea typeface="Times New Roman"/>
                <a:cs typeface="Times New Roman"/>
                <a:sym typeface="Times New Roman"/>
              </a:rPr>
              <a:t>  </a:t>
            </a:r>
            <a:r>
              <a:rPr lang="en-US" sz="3200" b="0" i="0" u="none" dirty="0" err="1">
                <a:solidFill>
                  <a:schemeClr val="dk1"/>
                </a:solidFill>
                <a:latin typeface="Times New Roman"/>
                <a:ea typeface="Times New Roman"/>
                <a:cs typeface="Times New Roman"/>
                <a:sym typeface="Times New Roman"/>
              </a:rPr>
              <a:t>như</a:t>
            </a:r>
            <a:r>
              <a:rPr lang="en-US" sz="3200" b="0" i="0" u="none" dirty="0">
                <a:solidFill>
                  <a:schemeClr val="dk1"/>
                </a:solidFill>
                <a:latin typeface="Times New Roman"/>
                <a:ea typeface="Times New Roman"/>
                <a:cs typeface="Times New Roman"/>
                <a:sym typeface="Times New Roman"/>
              </a:rPr>
              <a:t> :</a:t>
            </a:r>
            <a:endParaRPr dirty="0"/>
          </a:p>
          <a:p>
            <a:pPr marL="0" marR="0" lvl="0" indent="-203200" algn="l" rtl="0">
              <a:lnSpc>
                <a:spcPct val="100000"/>
              </a:lnSpc>
              <a:spcBef>
                <a:spcPts val="1600"/>
              </a:spcBef>
              <a:spcAft>
                <a:spcPts val="0"/>
              </a:spcAft>
              <a:buClr>
                <a:schemeClr val="dk1"/>
              </a:buClr>
              <a:buSzPts val="3200"/>
              <a:buFont typeface="Times New Roman"/>
              <a:buChar char="-"/>
            </a:pPr>
            <a:r>
              <a:rPr lang="en-US" sz="3200" b="0" i="0" u="none" dirty="0">
                <a:solidFill>
                  <a:schemeClr val="dk1"/>
                </a:solidFill>
                <a:latin typeface="Times New Roman"/>
                <a:ea typeface="Times New Roman"/>
                <a:cs typeface="Times New Roman"/>
                <a:sym typeface="Times New Roman"/>
              </a:rPr>
              <a:t> Phan </a:t>
            </a:r>
            <a:r>
              <a:rPr lang="en-US" sz="3200" b="0" i="0" u="none" dirty="0" err="1">
                <a:solidFill>
                  <a:schemeClr val="dk1"/>
                </a:solidFill>
                <a:latin typeface="Times New Roman"/>
                <a:ea typeface="Times New Roman"/>
                <a:cs typeface="Times New Roman"/>
                <a:sym typeface="Times New Roman"/>
              </a:rPr>
              <a:t>Đình</a:t>
            </a:r>
            <a:r>
              <a:rPr lang="en-US" sz="3200" b="0" i="0" u="none" dirty="0">
                <a:solidFill>
                  <a:schemeClr val="dk1"/>
                </a:solidFill>
                <a:latin typeface="Times New Roman"/>
                <a:ea typeface="Times New Roman"/>
                <a:cs typeface="Times New Roman"/>
                <a:sym typeface="Times New Roman"/>
              </a:rPr>
              <a:t> </a:t>
            </a:r>
            <a:r>
              <a:rPr lang="en-US" sz="3200" b="0" i="0" u="none" dirty="0" err="1">
                <a:solidFill>
                  <a:schemeClr val="dk1"/>
                </a:solidFill>
                <a:latin typeface="Times New Roman"/>
                <a:ea typeface="Times New Roman"/>
                <a:cs typeface="Times New Roman"/>
                <a:sym typeface="Times New Roman"/>
              </a:rPr>
              <a:t>Giót</a:t>
            </a:r>
            <a:r>
              <a:rPr lang="en-US" sz="3200" b="0" i="0" u="none" dirty="0">
                <a:solidFill>
                  <a:schemeClr val="dk1"/>
                </a:solidFill>
                <a:latin typeface="Times New Roman"/>
                <a:ea typeface="Times New Roman"/>
                <a:cs typeface="Times New Roman"/>
                <a:sym typeface="Times New Roman"/>
              </a:rPr>
              <a:t> </a:t>
            </a:r>
            <a:r>
              <a:rPr lang="en-US" sz="3200" b="0" i="0" u="none" dirty="0" err="1">
                <a:solidFill>
                  <a:schemeClr val="dk1"/>
                </a:solidFill>
                <a:latin typeface="Times New Roman"/>
                <a:ea typeface="Times New Roman"/>
                <a:cs typeface="Times New Roman"/>
                <a:sym typeface="Times New Roman"/>
              </a:rPr>
              <a:t>lấy</a:t>
            </a:r>
            <a:r>
              <a:rPr lang="en-US" sz="3200" b="0" i="0" u="none" dirty="0">
                <a:solidFill>
                  <a:schemeClr val="dk1"/>
                </a:solidFill>
                <a:latin typeface="Times New Roman"/>
                <a:ea typeface="Times New Roman"/>
                <a:cs typeface="Times New Roman"/>
                <a:sym typeface="Times New Roman"/>
              </a:rPr>
              <a:t> </a:t>
            </a:r>
            <a:r>
              <a:rPr lang="en-US" sz="3200" b="0" i="0" u="none" dirty="0" err="1">
                <a:solidFill>
                  <a:schemeClr val="dk1"/>
                </a:solidFill>
                <a:latin typeface="Times New Roman"/>
                <a:ea typeface="Times New Roman"/>
                <a:cs typeface="Times New Roman"/>
                <a:sym typeface="Times New Roman"/>
              </a:rPr>
              <a:t>thân</a:t>
            </a:r>
            <a:r>
              <a:rPr lang="en-US" sz="3200" b="0" i="0" u="none" dirty="0">
                <a:solidFill>
                  <a:schemeClr val="dk1"/>
                </a:solidFill>
                <a:latin typeface="Times New Roman"/>
                <a:ea typeface="Times New Roman"/>
                <a:cs typeface="Times New Roman"/>
                <a:sym typeface="Times New Roman"/>
              </a:rPr>
              <a:t> </a:t>
            </a:r>
            <a:r>
              <a:rPr lang="en-US" sz="3200" b="0" i="0" u="none" dirty="0" err="1">
                <a:solidFill>
                  <a:schemeClr val="dk1"/>
                </a:solidFill>
                <a:latin typeface="Times New Roman"/>
                <a:ea typeface="Times New Roman"/>
                <a:cs typeface="Times New Roman"/>
                <a:sym typeface="Times New Roman"/>
              </a:rPr>
              <a:t>mình</a:t>
            </a:r>
            <a:r>
              <a:rPr lang="en-US" sz="3200" b="0" i="0" u="none" dirty="0">
                <a:solidFill>
                  <a:schemeClr val="dk1"/>
                </a:solidFill>
                <a:latin typeface="Times New Roman"/>
                <a:ea typeface="Times New Roman"/>
                <a:cs typeface="Times New Roman"/>
                <a:sym typeface="Times New Roman"/>
              </a:rPr>
              <a:t> </a:t>
            </a:r>
            <a:r>
              <a:rPr lang="en-US" sz="3200" b="0" i="0" u="none" dirty="0" err="1">
                <a:solidFill>
                  <a:schemeClr val="dk1"/>
                </a:solidFill>
                <a:latin typeface="Times New Roman"/>
                <a:ea typeface="Times New Roman"/>
                <a:cs typeface="Times New Roman"/>
                <a:sym typeface="Times New Roman"/>
              </a:rPr>
              <a:t>lấp</a:t>
            </a:r>
            <a:r>
              <a:rPr lang="en-US" sz="3200" b="0" i="0" u="none" dirty="0">
                <a:solidFill>
                  <a:schemeClr val="dk1"/>
                </a:solidFill>
                <a:latin typeface="Times New Roman"/>
                <a:ea typeface="Times New Roman"/>
                <a:cs typeface="Times New Roman"/>
                <a:sym typeface="Times New Roman"/>
              </a:rPr>
              <a:t> </a:t>
            </a:r>
            <a:r>
              <a:rPr lang="en-US" sz="3200" b="0" i="0" u="none" dirty="0" err="1">
                <a:solidFill>
                  <a:schemeClr val="dk1"/>
                </a:solidFill>
                <a:latin typeface="Times New Roman"/>
                <a:ea typeface="Times New Roman"/>
                <a:cs typeface="Times New Roman"/>
                <a:sym typeface="Times New Roman"/>
              </a:rPr>
              <a:t>lỗ</a:t>
            </a:r>
            <a:r>
              <a:rPr lang="en-US" sz="3200" b="0" i="0" u="none" dirty="0">
                <a:solidFill>
                  <a:schemeClr val="dk1"/>
                </a:solidFill>
                <a:latin typeface="Times New Roman"/>
                <a:ea typeface="Times New Roman"/>
                <a:cs typeface="Times New Roman"/>
                <a:sym typeface="Times New Roman"/>
              </a:rPr>
              <a:t> </a:t>
            </a:r>
            <a:r>
              <a:rPr lang="en-US" sz="3200" b="0" i="0" u="none" dirty="0" err="1">
                <a:solidFill>
                  <a:schemeClr val="dk1"/>
                </a:solidFill>
                <a:latin typeface="Times New Roman"/>
                <a:ea typeface="Times New Roman"/>
                <a:cs typeface="Times New Roman"/>
                <a:sym typeface="Times New Roman"/>
              </a:rPr>
              <a:t>châu</a:t>
            </a:r>
            <a:r>
              <a:rPr lang="en-US" sz="3200" b="0" i="0" u="none" dirty="0">
                <a:solidFill>
                  <a:schemeClr val="dk1"/>
                </a:solidFill>
                <a:latin typeface="Times New Roman"/>
                <a:ea typeface="Times New Roman"/>
                <a:cs typeface="Times New Roman"/>
                <a:sym typeface="Times New Roman"/>
              </a:rPr>
              <a:t> </a:t>
            </a:r>
            <a:r>
              <a:rPr lang="en-US" sz="3200" b="0" i="0" u="none" dirty="0" err="1">
                <a:solidFill>
                  <a:schemeClr val="dk1"/>
                </a:solidFill>
                <a:latin typeface="Times New Roman"/>
                <a:ea typeface="Times New Roman"/>
                <a:cs typeface="Times New Roman"/>
                <a:sym typeface="Times New Roman"/>
              </a:rPr>
              <a:t>mai</a:t>
            </a:r>
            <a:r>
              <a:rPr lang="en-US" sz="3200" b="0" i="0" u="none" dirty="0">
                <a:solidFill>
                  <a:schemeClr val="dk1"/>
                </a:solidFill>
                <a:latin typeface="Times New Roman"/>
                <a:ea typeface="Times New Roman"/>
                <a:cs typeface="Times New Roman"/>
                <a:sym typeface="Times New Roman"/>
              </a:rPr>
              <a:t>.</a:t>
            </a:r>
            <a:endParaRPr dirty="0"/>
          </a:p>
          <a:p>
            <a:pPr marL="0" marR="0" lvl="0" indent="-203200" algn="l" rtl="0">
              <a:lnSpc>
                <a:spcPct val="100000"/>
              </a:lnSpc>
              <a:spcBef>
                <a:spcPts val="1600"/>
              </a:spcBef>
              <a:spcAft>
                <a:spcPts val="0"/>
              </a:spcAft>
              <a:buClr>
                <a:schemeClr val="dk1"/>
              </a:buClr>
              <a:buSzPts val="3200"/>
              <a:buFont typeface="Times New Roman"/>
              <a:buChar char="-"/>
            </a:pPr>
            <a:r>
              <a:rPr lang="en-US" sz="3200" b="0" i="0" u="none" dirty="0">
                <a:solidFill>
                  <a:schemeClr val="dk1"/>
                </a:solidFill>
                <a:latin typeface="Times New Roman"/>
                <a:ea typeface="Times New Roman"/>
                <a:cs typeface="Times New Roman"/>
                <a:sym typeface="Times New Roman"/>
              </a:rPr>
              <a:t> </a:t>
            </a:r>
            <a:r>
              <a:rPr lang="en-US" sz="3200" b="0" i="0" u="none" dirty="0" err="1">
                <a:solidFill>
                  <a:schemeClr val="dk1"/>
                </a:solidFill>
                <a:latin typeface="Times New Roman"/>
                <a:ea typeface="Times New Roman"/>
                <a:cs typeface="Times New Roman"/>
                <a:sym typeface="Times New Roman"/>
              </a:rPr>
              <a:t>Tô</a:t>
            </a:r>
            <a:r>
              <a:rPr lang="en-US" sz="3200" b="0" i="0" u="none" dirty="0">
                <a:solidFill>
                  <a:schemeClr val="dk1"/>
                </a:solidFill>
                <a:latin typeface="Times New Roman"/>
                <a:ea typeface="Times New Roman"/>
                <a:cs typeface="Times New Roman"/>
                <a:sym typeface="Times New Roman"/>
              </a:rPr>
              <a:t> </a:t>
            </a:r>
            <a:r>
              <a:rPr lang="en-US" sz="3200" b="0" i="0" u="none" dirty="0" err="1">
                <a:solidFill>
                  <a:schemeClr val="dk1"/>
                </a:solidFill>
                <a:latin typeface="Times New Roman"/>
                <a:ea typeface="Times New Roman"/>
                <a:cs typeface="Times New Roman"/>
                <a:sym typeface="Times New Roman"/>
              </a:rPr>
              <a:t>Vĩnh</a:t>
            </a:r>
            <a:r>
              <a:rPr lang="en-US" sz="3200" b="0" i="0" u="none" dirty="0">
                <a:solidFill>
                  <a:schemeClr val="dk1"/>
                </a:solidFill>
                <a:latin typeface="Times New Roman"/>
                <a:ea typeface="Times New Roman"/>
                <a:cs typeface="Times New Roman"/>
                <a:sym typeface="Times New Roman"/>
              </a:rPr>
              <a:t> </a:t>
            </a:r>
            <a:r>
              <a:rPr lang="en-US" sz="3200" b="0" i="0" u="none" dirty="0" err="1">
                <a:solidFill>
                  <a:schemeClr val="dk1"/>
                </a:solidFill>
                <a:latin typeface="Times New Roman"/>
                <a:ea typeface="Times New Roman"/>
                <a:cs typeface="Times New Roman"/>
                <a:sym typeface="Times New Roman"/>
              </a:rPr>
              <a:t>Diện</a:t>
            </a:r>
            <a:r>
              <a:rPr lang="en-US" sz="3200" b="0" i="0" u="none" dirty="0">
                <a:solidFill>
                  <a:schemeClr val="dk1"/>
                </a:solidFill>
                <a:latin typeface="Times New Roman"/>
                <a:ea typeface="Times New Roman"/>
                <a:cs typeface="Times New Roman"/>
                <a:sym typeface="Times New Roman"/>
              </a:rPr>
              <a:t> </a:t>
            </a:r>
            <a:r>
              <a:rPr lang="en-US" sz="3200" b="0" i="0" u="none" dirty="0" err="1">
                <a:solidFill>
                  <a:schemeClr val="dk1"/>
                </a:solidFill>
                <a:latin typeface="Times New Roman"/>
                <a:ea typeface="Times New Roman"/>
                <a:cs typeface="Times New Roman"/>
                <a:sym typeface="Times New Roman"/>
              </a:rPr>
              <a:t>lấy</a:t>
            </a:r>
            <a:r>
              <a:rPr lang="en-US" sz="3200" b="0" i="0" u="none" dirty="0">
                <a:solidFill>
                  <a:schemeClr val="dk1"/>
                </a:solidFill>
                <a:latin typeface="Times New Roman"/>
                <a:ea typeface="Times New Roman"/>
                <a:cs typeface="Times New Roman"/>
                <a:sym typeface="Times New Roman"/>
              </a:rPr>
              <a:t> </a:t>
            </a:r>
            <a:r>
              <a:rPr lang="en-US" sz="3200" b="0" i="0" u="none" dirty="0" err="1">
                <a:solidFill>
                  <a:schemeClr val="dk1"/>
                </a:solidFill>
                <a:latin typeface="Times New Roman"/>
                <a:ea typeface="Times New Roman"/>
                <a:cs typeface="Times New Roman"/>
                <a:sym typeface="Times New Roman"/>
              </a:rPr>
              <a:t>thân</a:t>
            </a:r>
            <a:r>
              <a:rPr lang="en-US" sz="3200" b="0" i="0" u="none" dirty="0">
                <a:solidFill>
                  <a:schemeClr val="dk1"/>
                </a:solidFill>
                <a:latin typeface="Times New Roman"/>
                <a:ea typeface="Times New Roman"/>
                <a:cs typeface="Times New Roman"/>
                <a:sym typeface="Times New Roman"/>
              </a:rPr>
              <a:t> </a:t>
            </a:r>
            <a:r>
              <a:rPr lang="en-US" sz="3200" b="0" i="0" u="none" dirty="0" err="1">
                <a:solidFill>
                  <a:schemeClr val="dk1"/>
                </a:solidFill>
                <a:latin typeface="Times New Roman"/>
                <a:ea typeface="Times New Roman"/>
                <a:cs typeface="Times New Roman"/>
                <a:sym typeface="Times New Roman"/>
              </a:rPr>
              <a:t>mình</a:t>
            </a:r>
            <a:r>
              <a:rPr lang="en-US" sz="3200" b="0" i="0" u="none" dirty="0">
                <a:solidFill>
                  <a:schemeClr val="dk1"/>
                </a:solidFill>
                <a:latin typeface="Times New Roman"/>
                <a:ea typeface="Times New Roman"/>
                <a:cs typeface="Times New Roman"/>
                <a:sym typeface="Times New Roman"/>
              </a:rPr>
              <a:t> </a:t>
            </a:r>
            <a:r>
              <a:rPr lang="en-US" sz="3200" b="0" i="0" u="none" dirty="0" err="1">
                <a:solidFill>
                  <a:schemeClr val="dk1"/>
                </a:solidFill>
                <a:latin typeface="Times New Roman"/>
                <a:ea typeface="Times New Roman"/>
                <a:cs typeface="Times New Roman"/>
                <a:sym typeface="Times New Roman"/>
              </a:rPr>
              <a:t>chèn</a:t>
            </a:r>
            <a:r>
              <a:rPr lang="en-US" sz="3200" b="0" i="0" u="none" dirty="0">
                <a:solidFill>
                  <a:schemeClr val="dk1"/>
                </a:solidFill>
                <a:latin typeface="Times New Roman"/>
                <a:ea typeface="Times New Roman"/>
                <a:cs typeface="Times New Roman"/>
                <a:sym typeface="Times New Roman"/>
              </a:rPr>
              <a:t> </a:t>
            </a:r>
            <a:r>
              <a:rPr lang="en-US" sz="3200" b="0" i="0" u="none" dirty="0" err="1">
                <a:solidFill>
                  <a:schemeClr val="dk1"/>
                </a:solidFill>
                <a:latin typeface="Times New Roman"/>
                <a:ea typeface="Times New Roman"/>
                <a:cs typeface="Times New Roman"/>
                <a:sym typeface="Times New Roman"/>
              </a:rPr>
              <a:t>pháo</a:t>
            </a:r>
            <a:r>
              <a:rPr lang="en-US" sz="3200" b="0" i="0" u="none" dirty="0">
                <a:solidFill>
                  <a:schemeClr val="dk1"/>
                </a:solidFill>
                <a:latin typeface="Times New Roman"/>
                <a:ea typeface="Times New Roman"/>
                <a:cs typeface="Times New Roman"/>
                <a:sym typeface="Times New Roman"/>
              </a:rPr>
              <a:t>.</a:t>
            </a:r>
            <a:endParaRPr dirty="0"/>
          </a:p>
          <a:p>
            <a:pPr marL="0" marR="0" lvl="0" indent="-203200" algn="l" rtl="0">
              <a:lnSpc>
                <a:spcPct val="100000"/>
              </a:lnSpc>
              <a:spcBef>
                <a:spcPts val="1600"/>
              </a:spcBef>
              <a:spcAft>
                <a:spcPts val="0"/>
              </a:spcAft>
              <a:buClr>
                <a:schemeClr val="dk1"/>
              </a:buClr>
              <a:buSzPts val="3200"/>
              <a:buFont typeface="Times New Roman"/>
              <a:buChar char="-"/>
            </a:pPr>
            <a:r>
              <a:rPr lang="en-US" sz="3200" b="0" i="0" u="none" dirty="0">
                <a:solidFill>
                  <a:schemeClr val="dk1"/>
                </a:solidFill>
                <a:latin typeface="Times New Roman"/>
                <a:ea typeface="Times New Roman"/>
                <a:cs typeface="Times New Roman"/>
                <a:sym typeface="Times New Roman"/>
              </a:rPr>
              <a:t> </a:t>
            </a:r>
            <a:r>
              <a:rPr lang="en-US" sz="3200" b="0" i="0" u="none" dirty="0" err="1">
                <a:solidFill>
                  <a:schemeClr val="dk1"/>
                </a:solidFill>
                <a:latin typeface="Times New Roman"/>
                <a:ea typeface="Times New Roman"/>
                <a:cs typeface="Times New Roman"/>
                <a:sym typeface="Times New Roman"/>
              </a:rPr>
              <a:t>Bế</a:t>
            </a:r>
            <a:r>
              <a:rPr lang="en-US" sz="3200" b="0" i="0" u="none" dirty="0">
                <a:solidFill>
                  <a:schemeClr val="dk1"/>
                </a:solidFill>
                <a:latin typeface="Times New Roman"/>
                <a:ea typeface="Times New Roman"/>
                <a:cs typeface="Times New Roman"/>
                <a:sym typeface="Times New Roman"/>
              </a:rPr>
              <a:t> Văn </a:t>
            </a:r>
            <a:r>
              <a:rPr lang="en-US" sz="3200" b="0" i="0" u="none" dirty="0" err="1">
                <a:solidFill>
                  <a:schemeClr val="dk1"/>
                </a:solidFill>
                <a:latin typeface="Times New Roman"/>
                <a:ea typeface="Times New Roman"/>
                <a:cs typeface="Times New Roman"/>
                <a:sym typeface="Times New Roman"/>
              </a:rPr>
              <a:t>Đàn</a:t>
            </a:r>
            <a:r>
              <a:rPr lang="en-US" sz="3200" b="0" i="0" u="none" dirty="0">
                <a:solidFill>
                  <a:schemeClr val="dk1"/>
                </a:solidFill>
                <a:latin typeface="Times New Roman"/>
                <a:ea typeface="Times New Roman"/>
                <a:cs typeface="Times New Roman"/>
                <a:sym typeface="Times New Roman"/>
              </a:rPr>
              <a:t> </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lấy</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thân</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mình</a:t>
            </a:r>
            <a:r>
              <a:rPr lang="en-US" sz="3200" dirty="0">
                <a:solidFill>
                  <a:schemeClr val="dk1"/>
                </a:solidFill>
                <a:latin typeface="Times New Roman"/>
                <a:ea typeface="Times New Roman"/>
                <a:cs typeface="Times New Roman"/>
                <a:sym typeface="Times New Roman"/>
              </a:rPr>
              <a:t> </a:t>
            </a:r>
            <a:r>
              <a:rPr lang="en-US" sz="3200" b="0" i="0" u="none" dirty="0" err="1">
                <a:solidFill>
                  <a:schemeClr val="dk1"/>
                </a:solidFill>
                <a:latin typeface="Times New Roman"/>
                <a:ea typeface="Times New Roman"/>
                <a:cs typeface="Times New Roman"/>
                <a:sym typeface="Times New Roman"/>
              </a:rPr>
              <a:t>làm</a:t>
            </a:r>
            <a:r>
              <a:rPr lang="en-US" sz="3200" b="0" i="0" u="none" dirty="0">
                <a:solidFill>
                  <a:schemeClr val="dk1"/>
                </a:solidFill>
                <a:latin typeface="Times New Roman"/>
                <a:ea typeface="Times New Roman"/>
                <a:cs typeface="Times New Roman"/>
                <a:sym typeface="Times New Roman"/>
              </a:rPr>
              <a:t> </a:t>
            </a:r>
            <a:r>
              <a:rPr lang="en-US" sz="3200" b="0" i="0" u="none" dirty="0" err="1">
                <a:solidFill>
                  <a:schemeClr val="dk1"/>
                </a:solidFill>
                <a:latin typeface="Times New Roman"/>
                <a:ea typeface="Times New Roman"/>
                <a:cs typeface="Times New Roman"/>
                <a:sym typeface="Times New Roman"/>
              </a:rPr>
              <a:t>giá</a:t>
            </a:r>
            <a:r>
              <a:rPr lang="en-US" sz="3200" b="0" i="0" u="none" dirty="0">
                <a:solidFill>
                  <a:schemeClr val="dk1"/>
                </a:solidFill>
                <a:latin typeface="Times New Roman"/>
                <a:ea typeface="Times New Roman"/>
                <a:cs typeface="Times New Roman"/>
                <a:sym typeface="Times New Roman"/>
              </a:rPr>
              <a:t> </a:t>
            </a:r>
            <a:r>
              <a:rPr lang="en-US" sz="3200" b="0" i="0" u="none" dirty="0" err="1">
                <a:solidFill>
                  <a:schemeClr val="dk1"/>
                </a:solidFill>
                <a:latin typeface="Times New Roman"/>
                <a:ea typeface="Times New Roman"/>
                <a:cs typeface="Times New Roman"/>
                <a:sym typeface="Times New Roman"/>
              </a:rPr>
              <a:t>súng</a:t>
            </a:r>
            <a:r>
              <a:rPr lang="en-US" sz="3200" b="0" i="0" u="none" dirty="0">
                <a:solidFill>
                  <a:schemeClr val="dk1"/>
                </a:solidFill>
                <a:latin typeface="Times New Roman"/>
                <a:ea typeface="Times New Roman"/>
                <a:cs typeface="Times New Roman"/>
                <a:sym typeface="Times New Roman"/>
              </a:rPr>
              <a:t>.</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
                                        </p:tgtEl>
                                        <p:attrNameLst>
                                          <p:attrName>style.visibility</p:attrName>
                                        </p:attrNameLst>
                                      </p:cBhvr>
                                      <p:to>
                                        <p:strVal val="visible"/>
                                      </p:to>
                                    </p:set>
                                    <p:animEffect transition="in" filter="fade">
                                      <p:cBhvr>
                                        <p:cTn id="7" dur="500"/>
                                        <p:tgtEl>
                                          <p:spTgt spid="30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8"/>
                                        </p:tgtEl>
                                        <p:attrNameLst>
                                          <p:attrName>style.visibility</p:attrName>
                                        </p:attrNameLst>
                                      </p:cBhvr>
                                      <p:to>
                                        <p:strVal val="visible"/>
                                      </p:to>
                                    </p:set>
                                    <p:animEffect transition="in" filter="fade">
                                      <p:cBhvr>
                                        <p:cTn id="12" dur="500"/>
                                        <p:tgtEl>
                                          <p:spTgt spid="3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pic>
        <p:nvPicPr>
          <p:cNvPr id="313" name="Google Shape;313;p19" descr="Phan%20Dinh%20Giot"/>
          <p:cNvPicPr preferRelativeResize="0"/>
          <p:nvPr/>
        </p:nvPicPr>
        <p:blipFill rotWithShape="1">
          <a:blip r:embed="rId3">
            <a:alphaModFix/>
          </a:blip>
          <a:srcRect/>
          <a:stretch/>
        </p:blipFill>
        <p:spPr>
          <a:xfrm>
            <a:off x="6132512" y="585787"/>
            <a:ext cx="3048000" cy="4572000"/>
          </a:xfrm>
          <a:prstGeom prst="rect">
            <a:avLst/>
          </a:prstGeom>
          <a:noFill/>
          <a:ln>
            <a:noFill/>
          </a:ln>
        </p:spPr>
      </p:pic>
      <p:sp>
        <p:nvSpPr>
          <p:cNvPr id="314" name="Google Shape;314;p19"/>
          <p:cNvSpPr txBox="1"/>
          <p:nvPr/>
        </p:nvSpPr>
        <p:spPr>
          <a:xfrm>
            <a:off x="71437" y="188912"/>
            <a:ext cx="5724525" cy="754062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0000"/>
              </a:buClr>
              <a:buSzPts val="2200"/>
              <a:buFont typeface="Times New Roman"/>
              <a:buNone/>
            </a:pPr>
            <a:r>
              <a:rPr lang="en-US" sz="2200" b="1" i="0" u="none">
                <a:solidFill>
                  <a:srgbClr val="FF0000"/>
                </a:solidFill>
                <a:latin typeface="Times New Roman"/>
                <a:ea typeface="Times New Roman"/>
                <a:cs typeface="Times New Roman"/>
                <a:sym typeface="Times New Roman"/>
              </a:rPr>
              <a:t>ANH HÙNG LỰC LƯỢNG VŨ TRANG NHÂN DÂN</a:t>
            </a:r>
            <a:endParaRPr/>
          </a:p>
          <a:p>
            <a:pPr marL="0" marR="0" lvl="0" indent="0" algn="just" rtl="0">
              <a:lnSpc>
                <a:spcPct val="100000"/>
              </a:lnSpc>
              <a:spcBef>
                <a:spcPts val="1100"/>
              </a:spcBef>
              <a:spcAft>
                <a:spcPts val="0"/>
              </a:spcAft>
              <a:buClr>
                <a:srgbClr val="0000FF"/>
              </a:buClr>
              <a:buSzPts val="2200"/>
              <a:buFont typeface="Times New Roman"/>
              <a:buNone/>
            </a:pPr>
            <a:r>
              <a:rPr lang="en-US" sz="2200" b="1" i="0" u="none">
                <a:solidFill>
                  <a:srgbClr val="0000FF"/>
                </a:solidFill>
                <a:latin typeface="Times New Roman"/>
                <a:ea typeface="Times New Roman"/>
                <a:cs typeface="Times New Roman"/>
                <a:sym typeface="Times New Roman"/>
              </a:rPr>
              <a:t>           Phan Đình Giót sinh năm 1922, hy sinh năm 1954. Quê xã Cẩm Quan, huyện Cẩm Xuyên, tỉnh Hà Tĩnh.</a:t>
            </a:r>
            <a:endParaRPr/>
          </a:p>
          <a:p>
            <a:pPr marL="0" marR="0" lvl="0" indent="0" algn="just" rtl="0">
              <a:lnSpc>
                <a:spcPct val="100000"/>
              </a:lnSpc>
              <a:spcBef>
                <a:spcPts val="1100"/>
              </a:spcBef>
              <a:spcAft>
                <a:spcPts val="0"/>
              </a:spcAft>
              <a:buClr>
                <a:srgbClr val="0000FF"/>
              </a:buClr>
              <a:buSzPts val="2200"/>
              <a:buFont typeface="Times New Roman"/>
              <a:buNone/>
            </a:pPr>
            <a:r>
              <a:rPr lang="en-US" sz="2200" b="1" i="0" u="none">
                <a:solidFill>
                  <a:srgbClr val="0000FF"/>
                </a:solidFill>
                <a:latin typeface="Times New Roman"/>
                <a:ea typeface="Times New Roman"/>
                <a:cs typeface="Times New Roman"/>
                <a:sym typeface="Times New Roman"/>
              </a:rPr>
              <a:t>         Trong trận Him Lam (Chiến dịch Điện Biên Phủ) ngày 13 - 3 - 1954, Phan Đình Giót với cương vị Tiểu đội phó, Đại đội 58, cùng đơn vị phá hàng rào cuối cùng thì bị thương. Lúc đó, lực lượng xung kích của Tiểu đoàn 428 xung phong vào cứ điểm, bị địch trong lô cốt bắn cản dữ dội. Phan Đình Giót nhanh chóng trườn lên, dùng tiểu liên, lựu đạn diệt hỏa điểm địch. Đạn hết, hỏa điểm thứ ba vẫn chưa bị diệt, Phan Đình Giót liền lao cả thân mình lấp lỗ châu mai, tạo điều kiện cho đơn vị xông lên tiêu diệt cứ điểm Him Lam. Phan Đình Giót hy sinh anh dũng.</a:t>
            </a:r>
            <a:endParaRPr/>
          </a:p>
          <a:p>
            <a:pPr marL="0" marR="0" lvl="0" indent="0" algn="l" rtl="0">
              <a:lnSpc>
                <a:spcPct val="100000"/>
              </a:lnSpc>
              <a:spcBef>
                <a:spcPts val="1100"/>
              </a:spcBef>
              <a:spcAft>
                <a:spcPts val="0"/>
              </a:spcAft>
              <a:buClr>
                <a:schemeClr val="dk1"/>
              </a:buClr>
              <a:buSzPts val="2200"/>
              <a:buFont typeface="Arial"/>
              <a:buNone/>
            </a:pPr>
            <a:endParaRPr sz="2200" b="1" i="0" u="none">
              <a:solidFill>
                <a:srgbClr val="0000FF"/>
              </a:solidFill>
              <a:latin typeface="Times New Roman"/>
              <a:ea typeface="Times New Roman"/>
              <a:cs typeface="Times New Roman"/>
              <a:sym typeface="Times New Roman"/>
            </a:endParaRPr>
          </a:p>
          <a:p>
            <a:pPr marL="0" marR="0" lvl="0" indent="0" algn="ctr" rtl="0">
              <a:lnSpc>
                <a:spcPct val="100000"/>
              </a:lnSpc>
              <a:spcBef>
                <a:spcPts val="1100"/>
              </a:spcBef>
              <a:spcAft>
                <a:spcPts val="0"/>
              </a:spcAft>
              <a:buClr>
                <a:schemeClr val="dk1"/>
              </a:buClr>
              <a:buSzPts val="2200"/>
              <a:buFont typeface="Times New Roman"/>
              <a:buNone/>
            </a:pPr>
            <a:r>
              <a:rPr lang="en-US" sz="2200" b="0" i="0" u="none">
                <a:solidFill>
                  <a:schemeClr val="dk1"/>
                </a:solidFill>
                <a:latin typeface="Times New Roman"/>
                <a:ea typeface="Times New Roman"/>
                <a:cs typeface="Times New Roman"/>
                <a:sym typeface="Times New Roman"/>
              </a:rPr>
              <a:t>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2"/>
          <p:cNvSpPr txBox="1">
            <a:spLocks noGrp="1"/>
          </p:cNvSpPr>
          <p:nvPr>
            <p:ph type="body" idx="1"/>
          </p:nvPr>
        </p:nvSpPr>
        <p:spPr>
          <a:xfrm>
            <a:off x="755650" y="1341437"/>
            <a:ext cx="8007350" cy="935037"/>
          </a:xfrm>
          <a:prstGeom prst="rect">
            <a:avLst/>
          </a:prstGeom>
          <a:noFill/>
          <a:ln>
            <a:noFill/>
          </a:ln>
        </p:spPr>
        <p:txBody>
          <a:bodyPr spcFirstLastPara="1" wrap="square" lIns="91425" tIns="45700" rIns="91425" bIns="45700" anchor="t" anchorCtr="0">
            <a:noAutofit/>
          </a:bodyPr>
          <a:lstStyle/>
          <a:p>
            <a:pPr marL="342900" lvl="0" indent="-342900" algn="ctr" rtl="0">
              <a:lnSpc>
                <a:spcPct val="100000"/>
              </a:lnSpc>
              <a:spcBef>
                <a:spcPts val="0"/>
              </a:spcBef>
              <a:spcAft>
                <a:spcPts val="0"/>
              </a:spcAft>
              <a:buSzPts val="3290"/>
              <a:buNone/>
            </a:pPr>
            <a:r>
              <a:rPr lang="en-US" sz="4700" b="1" i="0" u="none">
                <a:solidFill>
                  <a:schemeClr val="dk1"/>
                </a:solidFill>
                <a:latin typeface="Times New Roman"/>
                <a:ea typeface="Times New Roman"/>
                <a:cs typeface="Times New Roman"/>
                <a:sym typeface="Times New Roman"/>
              </a:rPr>
              <a:t>Lịch sử</a:t>
            </a:r>
            <a:endParaRPr/>
          </a:p>
        </p:txBody>
      </p:sp>
      <p:sp>
        <p:nvSpPr>
          <p:cNvPr id="182" name="Google Shape;182;p2"/>
          <p:cNvSpPr txBox="1"/>
          <p:nvPr/>
        </p:nvSpPr>
        <p:spPr>
          <a:xfrm>
            <a:off x="323850" y="2349500"/>
            <a:ext cx="8640762" cy="57943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0000"/>
              </a:buClr>
              <a:buSzPts val="3200"/>
              <a:buFont typeface="Times New Roman"/>
              <a:buNone/>
            </a:pPr>
            <a:r>
              <a:rPr lang="en-US" sz="3200" b="0" i="0" u="none">
                <a:solidFill>
                  <a:srgbClr val="FF0000"/>
                </a:solidFill>
                <a:latin typeface="Times New Roman"/>
                <a:ea typeface="Times New Roman"/>
                <a:cs typeface="Times New Roman"/>
                <a:sym typeface="Times New Roman"/>
              </a:rPr>
              <a:t>CHIẾN THẮNG LỊCH SỬ ĐIỆN BIÊN PHỦ</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1">
                                            <p:txEl>
                                              <p:pRg st="0" end="0"/>
                                            </p:txEl>
                                          </p:spTgt>
                                        </p:tgtEl>
                                        <p:attrNameLst>
                                          <p:attrName>style.visibility</p:attrName>
                                        </p:attrNameLst>
                                      </p:cBhvr>
                                      <p:to>
                                        <p:strVal val="visible"/>
                                      </p:to>
                                    </p:set>
                                    <p:animEffect transition="in" filter="fade">
                                      <p:cBhvr>
                                        <p:cTn id="7" dur="500"/>
                                        <p:tgtEl>
                                          <p:spTgt spid="18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2"/>
                                        </p:tgtEl>
                                        <p:attrNameLst>
                                          <p:attrName>style.visibility</p:attrName>
                                        </p:attrNameLst>
                                      </p:cBhvr>
                                      <p:to>
                                        <p:strVal val="visible"/>
                                      </p:to>
                                    </p:set>
                                    <p:animEffect transition="in" filter="fade">
                                      <p:cBhvr>
                                        <p:cTn id="12"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pic>
        <p:nvPicPr>
          <p:cNvPr id="319" name="Google Shape;319;p20" descr="acf87ee498f6c7c4ed04c1ef0c57eee2"/>
          <p:cNvPicPr preferRelativeResize="0"/>
          <p:nvPr/>
        </p:nvPicPr>
        <p:blipFill rotWithShape="1">
          <a:blip r:embed="rId3">
            <a:alphaModFix/>
          </a:blip>
          <a:srcRect/>
          <a:stretch/>
        </p:blipFill>
        <p:spPr>
          <a:xfrm>
            <a:off x="0" y="0"/>
            <a:ext cx="4211637" cy="5013325"/>
          </a:xfrm>
          <a:prstGeom prst="rect">
            <a:avLst/>
          </a:prstGeom>
          <a:noFill/>
          <a:ln>
            <a:noFill/>
          </a:ln>
        </p:spPr>
      </p:pic>
      <p:pic>
        <p:nvPicPr>
          <p:cNvPr id="320" name="Google Shape;320;p20" descr="Xem ảnh với kích cỡ đầy đủ"/>
          <p:cNvPicPr preferRelativeResize="0"/>
          <p:nvPr/>
        </p:nvPicPr>
        <p:blipFill rotWithShape="1">
          <a:blip r:embed="rId4">
            <a:alphaModFix/>
          </a:blip>
          <a:srcRect/>
          <a:stretch/>
        </p:blipFill>
        <p:spPr>
          <a:xfrm>
            <a:off x="4140200" y="0"/>
            <a:ext cx="5003800" cy="5013325"/>
          </a:xfrm>
          <a:prstGeom prst="rect">
            <a:avLst/>
          </a:prstGeom>
          <a:noFill/>
          <a:ln>
            <a:noFill/>
          </a:ln>
        </p:spPr>
      </p:pic>
      <p:sp>
        <p:nvSpPr>
          <p:cNvPr id="321" name="Google Shape;321;p20"/>
          <p:cNvSpPr txBox="1"/>
          <p:nvPr/>
        </p:nvSpPr>
        <p:spPr>
          <a:xfrm>
            <a:off x="827087" y="5013325"/>
            <a:ext cx="7705725" cy="51911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2800"/>
              <a:buFont typeface="Times New Roman"/>
              <a:buNone/>
            </a:pPr>
            <a:r>
              <a:rPr lang="en-US" sz="2800" b="1" i="0" u="none">
                <a:solidFill>
                  <a:srgbClr val="FF0000"/>
                </a:solidFill>
                <a:latin typeface="Times New Roman"/>
                <a:ea typeface="Times New Roman"/>
                <a:cs typeface="Times New Roman"/>
                <a:sym typeface="Times New Roman"/>
              </a:rPr>
              <a:t>Bế Văn Đàn lấy thân mình làm giá súng</a:t>
            </a:r>
            <a:r>
              <a:rPr lang="en-US" sz="1800" b="1" i="0" u="none">
                <a:solidFill>
                  <a:srgbClr val="FF0000"/>
                </a:solidFill>
                <a:latin typeface="Times New Roman"/>
                <a:ea typeface="Times New Roman"/>
                <a:cs typeface="Times New Roman"/>
                <a:sym typeface="Times New Roman"/>
              </a:rPr>
              <a:t>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21"/>
          <p:cNvSpPr txBox="1">
            <a:spLocks noGrp="1"/>
          </p:cNvSpPr>
          <p:nvPr>
            <p:ph type="title"/>
          </p:nvPr>
        </p:nvSpPr>
        <p:spPr>
          <a:xfrm>
            <a:off x="468312" y="0"/>
            <a:ext cx="8385175" cy="102393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FF0000"/>
              </a:buClr>
              <a:buSzPts val="3900"/>
              <a:buFont typeface="Times New Roman"/>
              <a:buNone/>
            </a:pPr>
            <a:r>
              <a:rPr lang="en-US" sz="3900" b="1" i="0" u="none">
                <a:solidFill>
                  <a:srgbClr val="FF0000"/>
                </a:solidFill>
                <a:latin typeface="Times New Roman"/>
                <a:ea typeface="Times New Roman"/>
                <a:cs typeface="Times New Roman"/>
                <a:sym typeface="Times New Roman"/>
              </a:rPr>
              <a:t>Ghi nhớ :</a:t>
            </a:r>
            <a:endParaRPr/>
          </a:p>
        </p:txBody>
      </p:sp>
      <p:sp>
        <p:nvSpPr>
          <p:cNvPr id="327" name="Google Shape;327;p21"/>
          <p:cNvSpPr txBox="1">
            <a:spLocks noGrp="1"/>
          </p:cNvSpPr>
          <p:nvPr>
            <p:ph type="body" idx="1"/>
          </p:nvPr>
        </p:nvSpPr>
        <p:spPr>
          <a:xfrm>
            <a:off x="611187" y="1268412"/>
            <a:ext cx="7345362" cy="4827587"/>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SzPts val="2100"/>
              <a:buNone/>
            </a:pPr>
            <a:r>
              <a:rPr lang="en-US" sz="3000" b="0" i="0" u="none">
                <a:solidFill>
                  <a:srgbClr val="0000FF"/>
                </a:solidFill>
                <a:latin typeface="Times New Roman"/>
                <a:ea typeface="Times New Roman"/>
                <a:cs typeface="Times New Roman"/>
                <a:sym typeface="Times New Roman"/>
              </a:rPr>
              <a:t>            *  </a:t>
            </a:r>
            <a:r>
              <a:rPr lang="en-US" sz="3400" b="0" i="0" u="none">
                <a:solidFill>
                  <a:srgbClr val="0000FF"/>
                </a:solidFill>
                <a:latin typeface="Times New Roman"/>
                <a:ea typeface="Times New Roman"/>
                <a:cs typeface="Times New Roman"/>
                <a:sym typeface="Times New Roman"/>
              </a:rPr>
              <a:t>Sau 56 ngày đêm chiến đấu kiên  cường, gian khổ, bộ đội ta đã đánh sập “pháo đài khổng lồ” của thực dân Pháp ở Điện Biên Phủ, ghi trang vàng chói lọi vào lịch sử chống giặc ngoại xâm của dân tộc ta.</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6"/>
                                        </p:tgtEl>
                                        <p:attrNameLst>
                                          <p:attrName>style.visibility</p:attrName>
                                        </p:attrNameLst>
                                      </p:cBhvr>
                                      <p:to>
                                        <p:strVal val="visible"/>
                                      </p:to>
                                    </p:set>
                                    <p:animEffect transition="in" filter="fade">
                                      <p:cBhvr>
                                        <p:cTn id="7" dur="500"/>
                                        <p:tgtEl>
                                          <p:spTgt spid="3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27">
                                            <p:txEl>
                                              <p:pRg st="0" end="0"/>
                                            </p:txEl>
                                          </p:spTgt>
                                        </p:tgtEl>
                                        <p:attrNameLst>
                                          <p:attrName>style.visibility</p:attrName>
                                        </p:attrNameLst>
                                      </p:cBhvr>
                                      <p:to>
                                        <p:strVal val="visible"/>
                                      </p:to>
                                    </p:set>
                                    <p:animEffect transition="in" filter="fade">
                                      <p:cBhvr>
                                        <p:cTn id="12" dur="500"/>
                                        <p:tgtEl>
                                          <p:spTgt spid="32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22"/>
          <p:cNvSpPr txBox="1">
            <a:spLocks noGrp="1"/>
          </p:cNvSpPr>
          <p:nvPr>
            <p:ph type="title"/>
          </p:nvPr>
        </p:nvSpPr>
        <p:spPr>
          <a:xfrm>
            <a:off x="0" y="1755775"/>
            <a:ext cx="8842375" cy="881062"/>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FF0000"/>
              </a:buClr>
              <a:buSzPts val="3900"/>
              <a:buFont typeface="Times New Roman"/>
              <a:buNone/>
            </a:pPr>
            <a:r>
              <a:rPr lang="en-US" sz="3900" b="1" i="0" u="none">
                <a:solidFill>
                  <a:srgbClr val="FF0000"/>
                </a:solidFill>
                <a:latin typeface="Times New Roman"/>
                <a:ea typeface="Times New Roman"/>
                <a:cs typeface="Times New Roman"/>
                <a:sym typeface="Times New Roman"/>
              </a:rPr>
              <a:t>Củng cố - Dặn dò :</a:t>
            </a:r>
            <a:endParaRPr/>
          </a:p>
        </p:txBody>
      </p:sp>
      <p:sp>
        <p:nvSpPr>
          <p:cNvPr id="333" name="Google Shape;333;p22"/>
          <p:cNvSpPr txBox="1"/>
          <p:nvPr/>
        </p:nvSpPr>
        <p:spPr>
          <a:xfrm>
            <a:off x="0" y="2794000"/>
            <a:ext cx="8964612" cy="1066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FF"/>
              </a:buClr>
              <a:buSzPts val="3200"/>
              <a:buFont typeface="Times New Roman"/>
              <a:buNone/>
            </a:pPr>
            <a:r>
              <a:rPr lang="en-US" sz="3200" b="0" i="0" u="none">
                <a:solidFill>
                  <a:srgbClr val="0000FF"/>
                </a:solidFill>
                <a:latin typeface="Times New Roman"/>
                <a:ea typeface="Times New Roman"/>
                <a:cs typeface="Times New Roman"/>
                <a:sym typeface="Times New Roman"/>
              </a:rPr>
              <a:t>* Hãy cho biết chiến dịch Điện Biên Phủ được bắt đầu và kết thúc vào thời gian nào?</a:t>
            </a:r>
            <a:endParaRPr/>
          </a:p>
        </p:txBody>
      </p:sp>
      <p:sp>
        <p:nvSpPr>
          <p:cNvPr id="334" name="Google Shape;334;p22"/>
          <p:cNvSpPr txBox="1"/>
          <p:nvPr/>
        </p:nvSpPr>
        <p:spPr>
          <a:xfrm>
            <a:off x="0" y="3802062"/>
            <a:ext cx="9144000" cy="1066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2800"/>
              <a:buFont typeface="Times New Roman"/>
              <a:buNone/>
            </a:pPr>
            <a:r>
              <a:rPr lang="en-US" sz="2800" b="0" i="0" u="none">
                <a:solidFill>
                  <a:srgbClr val="FF0000"/>
                </a:solidFill>
                <a:latin typeface="Times New Roman"/>
                <a:ea typeface="Times New Roman"/>
                <a:cs typeface="Times New Roman"/>
                <a:sym typeface="Times New Roman"/>
              </a:rPr>
              <a:t>- </a:t>
            </a:r>
            <a:r>
              <a:rPr lang="en-US" sz="3200" b="0" i="0" u="none">
                <a:solidFill>
                  <a:srgbClr val="FF0000"/>
                </a:solidFill>
                <a:latin typeface="Times New Roman"/>
                <a:ea typeface="Times New Roman"/>
                <a:cs typeface="Times New Roman"/>
                <a:sym typeface="Times New Roman"/>
              </a:rPr>
              <a:t>Chiến dịch bắt đầu từ ngày 13 tháng 3 năm 1954 và kết thúc  vào ngày 7 tháng 5 năm1954. </a:t>
            </a:r>
            <a:endParaRPr/>
          </a:p>
        </p:txBody>
      </p:sp>
      <p:sp>
        <p:nvSpPr>
          <p:cNvPr id="335" name="Google Shape;335;p22"/>
          <p:cNvSpPr txBox="1"/>
          <p:nvPr/>
        </p:nvSpPr>
        <p:spPr>
          <a:xfrm>
            <a:off x="0" y="4868862"/>
            <a:ext cx="8675687" cy="57943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FF"/>
              </a:buClr>
              <a:buSzPts val="2400"/>
              <a:buFont typeface="Times New Roman"/>
              <a:buNone/>
            </a:pPr>
            <a:r>
              <a:rPr lang="en-US" sz="2400" b="0" i="0" u="none">
                <a:solidFill>
                  <a:srgbClr val="0000FF"/>
                </a:solidFill>
                <a:latin typeface="Times New Roman"/>
                <a:ea typeface="Times New Roman"/>
                <a:cs typeface="Times New Roman"/>
                <a:sym typeface="Times New Roman"/>
              </a:rPr>
              <a:t>* </a:t>
            </a:r>
            <a:r>
              <a:rPr lang="en-US" sz="3200" b="0" i="0" u="none">
                <a:solidFill>
                  <a:srgbClr val="0000FF"/>
                </a:solidFill>
                <a:latin typeface="Times New Roman"/>
                <a:ea typeface="Times New Roman"/>
                <a:cs typeface="Times New Roman"/>
                <a:sym typeface="Times New Roman"/>
              </a:rPr>
              <a:t>Điện Biên Phủ hiện nay thuộc tỉnh nào ?</a:t>
            </a:r>
            <a:endParaRPr/>
          </a:p>
        </p:txBody>
      </p:sp>
      <p:sp>
        <p:nvSpPr>
          <p:cNvPr id="336" name="Google Shape;336;p22"/>
          <p:cNvSpPr txBox="1"/>
          <p:nvPr/>
        </p:nvSpPr>
        <p:spPr>
          <a:xfrm>
            <a:off x="0" y="5370512"/>
            <a:ext cx="9144000" cy="57943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2400"/>
              <a:buFont typeface="Times New Roman"/>
              <a:buNone/>
            </a:pPr>
            <a:r>
              <a:rPr lang="en-US" sz="2400" b="0" i="0" u="none">
                <a:solidFill>
                  <a:srgbClr val="FF0000"/>
                </a:solidFill>
                <a:latin typeface="Times New Roman"/>
                <a:ea typeface="Times New Roman"/>
                <a:cs typeface="Times New Roman"/>
                <a:sym typeface="Times New Roman"/>
              </a:rPr>
              <a:t>- </a:t>
            </a:r>
            <a:r>
              <a:rPr lang="en-US" sz="3200" b="0" i="0" u="none">
                <a:solidFill>
                  <a:srgbClr val="FF0000"/>
                </a:solidFill>
                <a:latin typeface="Times New Roman"/>
                <a:ea typeface="Times New Roman"/>
                <a:cs typeface="Times New Roman"/>
                <a:sym typeface="Times New Roman"/>
              </a:rPr>
              <a:t>Điện Biên Phủ hiện nay thuộc tỉnh Điện Biên.</a:t>
            </a:r>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32"/>
                                        </p:tgtEl>
                                        <p:attrNameLst>
                                          <p:attrName>style.visibility</p:attrName>
                                        </p:attrNameLst>
                                      </p:cBhvr>
                                      <p:to>
                                        <p:strVal val="visible"/>
                                      </p:to>
                                    </p:set>
                                    <p:animEffect transition="in" filter="fade">
                                      <p:cBhvr>
                                        <p:cTn id="7" dur="2000"/>
                                        <p:tgtEl>
                                          <p:spTgt spid="33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33"/>
                                        </p:tgtEl>
                                        <p:attrNameLst>
                                          <p:attrName>style.visibility</p:attrName>
                                        </p:attrNameLst>
                                      </p:cBhvr>
                                      <p:to>
                                        <p:strVal val="visible"/>
                                      </p:to>
                                    </p:set>
                                    <p:animEffect transition="in" filter="fade">
                                      <p:cBhvr>
                                        <p:cTn id="12" dur="500"/>
                                        <p:tgtEl>
                                          <p:spTgt spid="33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34"/>
                                        </p:tgtEl>
                                        <p:attrNameLst>
                                          <p:attrName>style.visibility</p:attrName>
                                        </p:attrNameLst>
                                      </p:cBhvr>
                                      <p:to>
                                        <p:strVal val="visible"/>
                                      </p:to>
                                    </p:set>
                                    <p:animEffect transition="in" filter="fade">
                                      <p:cBhvr>
                                        <p:cTn id="17" dur="500"/>
                                        <p:tgtEl>
                                          <p:spTgt spid="33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35"/>
                                        </p:tgtEl>
                                        <p:attrNameLst>
                                          <p:attrName>style.visibility</p:attrName>
                                        </p:attrNameLst>
                                      </p:cBhvr>
                                      <p:to>
                                        <p:strVal val="visible"/>
                                      </p:to>
                                    </p:set>
                                    <p:animEffect transition="in" filter="fade">
                                      <p:cBhvr>
                                        <p:cTn id="22" dur="2000"/>
                                        <p:tgtEl>
                                          <p:spTgt spid="33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36"/>
                                        </p:tgtEl>
                                        <p:attrNameLst>
                                          <p:attrName>style.visibility</p:attrName>
                                        </p:attrNameLst>
                                      </p:cBhvr>
                                      <p:to>
                                        <p:strVal val="visible"/>
                                      </p:to>
                                    </p:set>
                                    <p:animEffect transition="in" filter="fade">
                                      <p:cBhvr>
                                        <p:cTn id="27" dur="500"/>
                                        <p:tgtEl>
                                          <p:spTgt spid="3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pic>
        <p:nvPicPr>
          <p:cNvPr id="342" name="Google Shape;342;p23" descr="ThiXaDienBien-nhin-tu-tren-"/>
          <p:cNvPicPr preferRelativeResize="0"/>
          <p:nvPr/>
        </p:nvPicPr>
        <p:blipFill rotWithShape="1">
          <a:blip r:embed="rId3">
            <a:alphaModFix/>
          </a:blip>
          <a:srcRect/>
          <a:stretch/>
        </p:blipFill>
        <p:spPr>
          <a:xfrm>
            <a:off x="0" y="0"/>
            <a:ext cx="9144000" cy="5884862"/>
          </a:xfrm>
          <a:prstGeom prst="rect">
            <a:avLst/>
          </a:prstGeom>
          <a:noFill/>
          <a:ln w="28575" cap="flat" cmpd="sng">
            <a:solidFill>
              <a:srgbClr val="FF0000"/>
            </a:solidFill>
            <a:prstDash val="solid"/>
            <a:miter lim="800000"/>
            <a:headEnd type="none" w="sm" len="sm"/>
            <a:tailEnd type="none" w="sm" len="sm"/>
          </a:ln>
        </p:spPr>
      </p:pic>
      <p:sp>
        <p:nvSpPr>
          <p:cNvPr id="343" name="Google Shape;343;p23"/>
          <p:cNvSpPr txBox="1"/>
          <p:nvPr/>
        </p:nvSpPr>
        <p:spPr>
          <a:xfrm>
            <a:off x="0" y="6034087"/>
            <a:ext cx="8748712" cy="57943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3200"/>
              <a:buFont typeface="Times New Roman"/>
              <a:buNone/>
            </a:pPr>
            <a:r>
              <a:rPr lang="en-US" sz="3200" b="1" i="0" u="none">
                <a:solidFill>
                  <a:schemeClr val="dk1"/>
                </a:solidFill>
                <a:latin typeface="Times New Roman"/>
                <a:ea typeface="Times New Roman"/>
                <a:cs typeface="Times New Roman"/>
                <a:sym typeface="Times New Roman"/>
              </a:rPr>
              <a:t>THÀNH PHỐ ĐIỆN BIÊN NGÀY NAY</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pic>
        <p:nvPicPr>
          <p:cNvPr id="348" name="Google Shape;348;p24" descr="rainbow,_big_sky,_mt"/>
          <p:cNvPicPr preferRelativeResize="0"/>
          <p:nvPr/>
        </p:nvPicPr>
        <p:blipFill rotWithShape="1">
          <a:blip r:embed="rId3">
            <a:alphaModFix/>
          </a:blip>
          <a:srcRect/>
          <a:stretch/>
        </p:blipFill>
        <p:spPr>
          <a:xfrm>
            <a:off x="0" y="0"/>
            <a:ext cx="9220200" cy="6858000"/>
          </a:xfrm>
          <a:prstGeom prst="rect">
            <a:avLst/>
          </a:prstGeom>
          <a:noFill/>
          <a:ln>
            <a:noFill/>
          </a:ln>
        </p:spPr>
      </p:pic>
      <p:grpSp>
        <p:nvGrpSpPr>
          <p:cNvPr id="349" name="Google Shape;349;p24"/>
          <p:cNvGrpSpPr/>
          <p:nvPr/>
        </p:nvGrpSpPr>
        <p:grpSpPr>
          <a:xfrm>
            <a:off x="-17940" y="-9829"/>
            <a:ext cx="1694340" cy="1009096"/>
            <a:chOff x="2909" y="370"/>
            <a:chExt cx="1808" cy="1429"/>
          </a:xfrm>
        </p:grpSpPr>
        <p:sp>
          <p:nvSpPr>
            <p:cNvPr id="350" name="Google Shape;350;p24"/>
            <p:cNvSpPr/>
            <p:nvPr/>
          </p:nvSpPr>
          <p:spPr>
            <a:xfrm>
              <a:off x="3361" y="638"/>
              <a:ext cx="944" cy="696"/>
            </a:xfrm>
            <a:prstGeom prst="ellipse">
              <a:avLst/>
            </a:prstGeom>
            <a:gradFill>
              <a:gsLst>
                <a:gs pos="0">
                  <a:srgbClr val="FF0000"/>
                </a:gs>
                <a:gs pos="100000">
                  <a:schemeClr val="lt1"/>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51" name="Google Shape;351;p24"/>
            <p:cNvSpPr/>
            <p:nvPr/>
          </p:nvSpPr>
          <p:spPr>
            <a:xfrm>
              <a:off x="3722" y="893"/>
              <a:ext cx="187" cy="131"/>
            </a:xfrm>
            <a:prstGeom prst="ellipse">
              <a:avLst/>
            </a:prstGeom>
            <a:gradFill>
              <a:gsLst>
                <a:gs pos="0">
                  <a:schemeClr val="accent2"/>
                </a:gs>
                <a:gs pos="100000">
                  <a:schemeClr val="lt2"/>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52" name="Google Shape;352;p24"/>
            <p:cNvSpPr/>
            <p:nvPr/>
          </p:nvSpPr>
          <p:spPr>
            <a:xfrm rot="2700000">
              <a:off x="4074" y="870"/>
              <a:ext cx="101" cy="556"/>
            </a:xfrm>
            <a:custGeom>
              <a:avLst/>
              <a:gdLst/>
              <a:ahLst/>
              <a:cxnLst/>
              <a:rect l="l" t="t" r="r" b="b"/>
              <a:pathLst>
                <a:path w="2736" h="504" extrusionOk="0">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a:gsLst>
                <a:gs pos="0">
                  <a:schemeClr val="accent2"/>
                </a:gs>
                <a:gs pos="100000">
                  <a:schemeClr val="folHlink"/>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53" name="Google Shape;353;p24"/>
            <p:cNvSpPr/>
            <p:nvPr/>
          </p:nvSpPr>
          <p:spPr>
            <a:xfrm rot="2700000">
              <a:off x="4322" y="1322"/>
              <a:ext cx="158" cy="299"/>
            </a:xfrm>
            <a:custGeom>
              <a:avLst/>
              <a:gdLst/>
              <a:ahLst/>
              <a:cxnLst/>
              <a:rect l="l" t="t" r="r" b="b"/>
              <a:pathLst>
                <a:path w="1769" h="791" extrusionOk="0">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a:gsLst>
                <a:gs pos="0">
                  <a:schemeClr val="folHlink"/>
                </a:gs>
                <a:gs pos="100000">
                  <a:schemeClr val="lt1"/>
                </a:gs>
              </a:gsLst>
              <a:lin ang="540000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54" name="Google Shape;354;p24"/>
            <p:cNvSpPr/>
            <p:nvPr/>
          </p:nvSpPr>
          <p:spPr>
            <a:xfrm rot="2100000">
              <a:off x="3878" y="1028"/>
              <a:ext cx="586" cy="112"/>
            </a:xfrm>
            <a:custGeom>
              <a:avLst/>
              <a:gdLst/>
              <a:ahLst/>
              <a:cxnLst/>
              <a:rect l="l" t="t" r="r" b="b"/>
              <a:pathLst>
                <a:path w="2736" h="504" extrusionOk="0">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a:gsLst>
                <a:gs pos="0">
                  <a:schemeClr val="accent2"/>
                </a:gs>
                <a:gs pos="100000">
                  <a:schemeClr val="folHlink"/>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55" name="Google Shape;355;p24"/>
            <p:cNvSpPr/>
            <p:nvPr/>
          </p:nvSpPr>
          <p:spPr>
            <a:xfrm rot="2100000">
              <a:off x="4359" y="1282"/>
              <a:ext cx="315" cy="176"/>
            </a:xfrm>
            <a:custGeom>
              <a:avLst/>
              <a:gdLst/>
              <a:ahLst/>
              <a:cxnLst/>
              <a:rect l="l" t="t" r="r" b="b"/>
              <a:pathLst>
                <a:path w="1769" h="791" extrusionOk="0">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a:gsLst>
                <a:gs pos="0">
                  <a:schemeClr val="folHlink"/>
                </a:gs>
                <a:gs pos="100000">
                  <a:schemeClr val="lt1"/>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56" name="Google Shape;356;p24"/>
            <p:cNvSpPr/>
            <p:nvPr/>
          </p:nvSpPr>
          <p:spPr>
            <a:xfrm rot="1560000">
              <a:off x="3888" y="967"/>
              <a:ext cx="561" cy="98"/>
            </a:xfrm>
            <a:custGeom>
              <a:avLst/>
              <a:gdLst/>
              <a:ahLst/>
              <a:cxnLst/>
              <a:rect l="l" t="t" r="r" b="b"/>
              <a:pathLst>
                <a:path w="2736" h="504" extrusionOk="0">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a:gsLst>
                <a:gs pos="0">
                  <a:schemeClr val="accent2"/>
                </a:gs>
                <a:gs pos="100000">
                  <a:schemeClr val="folHlink"/>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57" name="Google Shape;357;p24"/>
            <p:cNvSpPr/>
            <p:nvPr/>
          </p:nvSpPr>
          <p:spPr>
            <a:xfrm rot="1560000">
              <a:off x="4388" y="1157"/>
              <a:ext cx="301" cy="154"/>
            </a:xfrm>
            <a:custGeom>
              <a:avLst/>
              <a:gdLst/>
              <a:ahLst/>
              <a:cxnLst/>
              <a:rect l="l" t="t" r="r" b="b"/>
              <a:pathLst>
                <a:path w="1769" h="791" extrusionOk="0">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a:gsLst>
                <a:gs pos="0">
                  <a:schemeClr val="folHlink"/>
                </a:gs>
                <a:gs pos="100000">
                  <a:schemeClr val="lt1"/>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58" name="Google Shape;358;p24"/>
            <p:cNvSpPr/>
            <p:nvPr/>
          </p:nvSpPr>
          <p:spPr>
            <a:xfrm rot="1080000">
              <a:off x="3897" y="903"/>
              <a:ext cx="542" cy="108"/>
            </a:xfrm>
            <a:custGeom>
              <a:avLst/>
              <a:gdLst/>
              <a:ahLst/>
              <a:cxnLst/>
              <a:rect l="l" t="t" r="r" b="b"/>
              <a:pathLst>
                <a:path w="2736" h="504" extrusionOk="0">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a:gsLst>
                <a:gs pos="0">
                  <a:schemeClr val="accent2"/>
                </a:gs>
                <a:gs pos="100000">
                  <a:schemeClr val="folHlink"/>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59" name="Google Shape;359;p24"/>
            <p:cNvSpPr/>
            <p:nvPr/>
          </p:nvSpPr>
          <p:spPr>
            <a:xfrm rot="1080000">
              <a:off x="4405" y="1033"/>
              <a:ext cx="291" cy="170"/>
            </a:xfrm>
            <a:custGeom>
              <a:avLst/>
              <a:gdLst/>
              <a:ahLst/>
              <a:cxnLst/>
              <a:rect l="l" t="t" r="r" b="b"/>
              <a:pathLst>
                <a:path w="1769" h="791" extrusionOk="0">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a:gsLst>
                <a:gs pos="0">
                  <a:schemeClr val="folHlink"/>
                </a:gs>
                <a:gs pos="100000">
                  <a:schemeClr val="lt1"/>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60" name="Google Shape;360;p24"/>
            <p:cNvSpPr/>
            <p:nvPr/>
          </p:nvSpPr>
          <p:spPr>
            <a:xfrm rot="420000">
              <a:off x="3908" y="832"/>
              <a:ext cx="499" cy="101"/>
            </a:xfrm>
            <a:custGeom>
              <a:avLst/>
              <a:gdLst/>
              <a:ahLst/>
              <a:cxnLst/>
              <a:rect l="l" t="t" r="r" b="b"/>
              <a:pathLst>
                <a:path w="2736" h="504" extrusionOk="0">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a:gsLst>
                <a:gs pos="0">
                  <a:schemeClr val="accent2"/>
                </a:gs>
                <a:gs pos="100000">
                  <a:schemeClr val="folHlink"/>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61" name="Google Shape;361;p24"/>
            <p:cNvSpPr/>
            <p:nvPr/>
          </p:nvSpPr>
          <p:spPr>
            <a:xfrm rot="420000">
              <a:off x="4397" y="886"/>
              <a:ext cx="268" cy="158"/>
            </a:xfrm>
            <a:custGeom>
              <a:avLst/>
              <a:gdLst/>
              <a:ahLst/>
              <a:cxnLst/>
              <a:rect l="l" t="t" r="r" b="b"/>
              <a:pathLst>
                <a:path w="1769" h="791" extrusionOk="0">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a:gsLst>
                <a:gs pos="0">
                  <a:schemeClr val="folHlink"/>
                </a:gs>
                <a:gs pos="100000">
                  <a:schemeClr val="lt1"/>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62" name="Google Shape;362;p24"/>
            <p:cNvSpPr/>
            <p:nvPr/>
          </p:nvSpPr>
          <p:spPr>
            <a:xfrm rot="-120000">
              <a:off x="3916" y="791"/>
              <a:ext cx="454" cy="71"/>
            </a:xfrm>
            <a:custGeom>
              <a:avLst/>
              <a:gdLst/>
              <a:ahLst/>
              <a:cxnLst/>
              <a:rect l="l" t="t" r="r" b="b"/>
              <a:pathLst>
                <a:path w="2736" h="504" extrusionOk="0">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a:gsLst>
                <a:gs pos="0">
                  <a:schemeClr val="accent2"/>
                </a:gs>
                <a:gs pos="100000">
                  <a:schemeClr val="folHlink"/>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63" name="Google Shape;363;p24"/>
            <p:cNvSpPr/>
            <p:nvPr/>
          </p:nvSpPr>
          <p:spPr>
            <a:xfrm rot="-120000">
              <a:off x="4367" y="785"/>
              <a:ext cx="244" cy="111"/>
            </a:xfrm>
            <a:custGeom>
              <a:avLst/>
              <a:gdLst/>
              <a:ahLst/>
              <a:cxnLst/>
              <a:rect l="l" t="t" r="r" b="b"/>
              <a:pathLst>
                <a:path w="1769" h="791" extrusionOk="0">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a:gsLst>
                <a:gs pos="0">
                  <a:schemeClr val="folHlink"/>
                </a:gs>
                <a:gs pos="100000">
                  <a:schemeClr val="lt1"/>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64" name="Google Shape;364;p24"/>
            <p:cNvSpPr/>
            <p:nvPr/>
          </p:nvSpPr>
          <p:spPr>
            <a:xfrm rot="-840000">
              <a:off x="3901" y="740"/>
              <a:ext cx="399" cy="69"/>
            </a:xfrm>
            <a:custGeom>
              <a:avLst/>
              <a:gdLst/>
              <a:ahLst/>
              <a:cxnLst/>
              <a:rect l="l" t="t" r="r" b="b"/>
              <a:pathLst>
                <a:path w="2736" h="504" extrusionOk="0">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a:gsLst>
                <a:gs pos="0">
                  <a:schemeClr val="accent2"/>
                </a:gs>
                <a:gs pos="100000">
                  <a:schemeClr val="folHlink"/>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65" name="Google Shape;365;p24"/>
            <p:cNvSpPr/>
            <p:nvPr/>
          </p:nvSpPr>
          <p:spPr>
            <a:xfrm rot="-840000">
              <a:off x="4295" y="672"/>
              <a:ext cx="214" cy="108"/>
            </a:xfrm>
            <a:custGeom>
              <a:avLst/>
              <a:gdLst/>
              <a:ahLst/>
              <a:cxnLst/>
              <a:rect l="l" t="t" r="r" b="b"/>
              <a:pathLst>
                <a:path w="1769" h="791" extrusionOk="0">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a:gsLst>
                <a:gs pos="0">
                  <a:schemeClr val="folHlink"/>
                </a:gs>
                <a:gs pos="100000">
                  <a:schemeClr val="lt1"/>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66" name="Google Shape;366;p24"/>
            <p:cNvSpPr/>
            <p:nvPr/>
          </p:nvSpPr>
          <p:spPr>
            <a:xfrm rot="-2700000" flipH="1">
              <a:off x="3463" y="909"/>
              <a:ext cx="101" cy="557"/>
            </a:xfrm>
            <a:custGeom>
              <a:avLst/>
              <a:gdLst/>
              <a:ahLst/>
              <a:cxnLst/>
              <a:rect l="l" t="t" r="r" b="b"/>
              <a:pathLst>
                <a:path w="2736" h="504" extrusionOk="0">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a:gsLst>
                <a:gs pos="0">
                  <a:schemeClr val="folHlink"/>
                </a:gs>
                <a:gs pos="100000">
                  <a:schemeClr val="accent2"/>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67" name="Google Shape;367;p24"/>
            <p:cNvSpPr/>
            <p:nvPr/>
          </p:nvSpPr>
          <p:spPr>
            <a:xfrm rot="-2700000" flipH="1">
              <a:off x="3158" y="1362"/>
              <a:ext cx="158" cy="299"/>
            </a:xfrm>
            <a:custGeom>
              <a:avLst/>
              <a:gdLst/>
              <a:ahLst/>
              <a:cxnLst/>
              <a:rect l="l" t="t" r="r" b="b"/>
              <a:pathLst>
                <a:path w="1769" h="791" extrusionOk="0">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a:gsLst>
                <a:gs pos="0">
                  <a:schemeClr val="folHlink"/>
                </a:gs>
                <a:gs pos="100000">
                  <a:schemeClr val="lt1"/>
                </a:gs>
              </a:gsLst>
              <a:lin ang="540000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68" name="Google Shape;368;p24"/>
            <p:cNvSpPr/>
            <p:nvPr/>
          </p:nvSpPr>
          <p:spPr>
            <a:xfrm rot="-2100000" flipH="1">
              <a:off x="3160" y="1085"/>
              <a:ext cx="586" cy="112"/>
            </a:xfrm>
            <a:custGeom>
              <a:avLst/>
              <a:gdLst/>
              <a:ahLst/>
              <a:cxnLst/>
              <a:rect l="l" t="t" r="r" b="b"/>
              <a:pathLst>
                <a:path w="2736" h="504" extrusionOk="0">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a:gsLst>
                <a:gs pos="0">
                  <a:schemeClr val="folHlink"/>
                </a:gs>
                <a:gs pos="100000">
                  <a:schemeClr val="accent2"/>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69" name="Google Shape;369;p24"/>
            <p:cNvSpPr/>
            <p:nvPr/>
          </p:nvSpPr>
          <p:spPr>
            <a:xfrm rot="-2100000" flipH="1">
              <a:off x="2950" y="1339"/>
              <a:ext cx="315" cy="176"/>
            </a:xfrm>
            <a:custGeom>
              <a:avLst/>
              <a:gdLst/>
              <a:ahLst/>
              <a:cxnLst/>
              <a:rect l="l" t="t" r="r" b="b"/>
              <a:pathLst>
                <a:path w="1769" h="791" extrusionOk="0">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a:gsLst>
                <a:gs pos="0">
                  <a:schemeClr val="folHlink"/>
                </a:gs>
                <a:gs pos="100000">
                  <a:schemeClr val="lt1"/>
                </a:gs>
              </a:gsLst>
              <a:lin ang="540000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70" name="Google Shape;370;p24"/>
            <p:cNvSpPr/>
            <p:nvPr/>
          </p:nvSpPr>
          <p:spPr>
            <a:xfrm rot="-1560000" flipH="1">
              <a:off x="3175" y="1025"/>
              <a:ext cx="561" cy="98"/>
            </a:xfrm>
            <a:custGeom>
              <a:avLst/>
              <a:gdLst/>
              <a:ahLst/>
              <a:cxnLst/>
              <a:rect l="l" t="t" r="r" b="b"/>
              <a:pathLst>
                <a:path w="2736" h="504" extrusionOk="0">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a:gsLst>
                <a:gs pos="0">
                  <a:schemeClr val="folHlink"/>
                </a:gs>
                <a:gs pos="100000">
                  <a:schemeClr val="accent2"/>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71" name="Google Shape;371;p24"/>
            <p:cNvSpPr/>
            <p:nvPr/>
          </p:nvSpPr>
          <p:spPr>
            <a:xfrm rot="-1560000" flipH="1">
              <a:off x="2935" y="1215"/>
              <a:ext cx="301" cy="153"/>
            </a:xfrm>
            <a:custGeom>
              <a:avLst/>
              <a:gdLst/>
              <a:ahLst/>
              <a:cxnLst/>
              <a:rect l="l" t="t" r="r" b="b"/>
              <a:pathLst>
                <a:path w="1769" h="791" extrusionOk="0">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a:gsLst>
                <a:gs pos="0">
                  <a:schemeClr val="lt1"/>
                </a:gs>
                <a:gs pos="100000">
                  <a:schemeClr val="folHlink"/>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72" name="Google Shape;372;p24"/>
            <p:cNvSpPr/>
            <p:nvPr/>
          </p:nvSpPr>
          <p:spPr>
            <a:xfrm rot="-1080000" flipH="1">
              <a:off x="3185" y="961"/>
              <a:ext cx="542" cy="108"/>
            </a:xfrm>
            <a:custGeom>
              <a:avLst/>
              <a:gdLst/>
              <a:ahLst/>
              <a:cxnLst/>
              <a:rect l="l" t="t" r="r" b="b"/>
              <a:pathLst>
                <a:path w="2736" h="504" extrusionOk="0">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a:gsLst>
                <a:gs pos="0">
                  <a:schemeClr val="folHlink"/>
                </a:gs>
                <a:gs pos="100000">
                  <a:schemeClr val="accent2"/>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73" name="Google Shape;373;p24"/>
            <p:cNvSpPr/>
            <p:nvPr/>
          </p:nvSpPr>
          <p:spPr>
            <a:xfrm rot="-1080000" flipH="1">
              <a:off x="2928" y="1090"/>
              <a:ext cx="291" cy="170"/>
            </a:xfrm>
            <a:custGeom>
              <a:avLst/>
              <a:gdLst/>
              <a:ahLst/>
              <a:cxnLst/>
              <a:rect l="l" t="t" r="r" b="b"/>
              <a:pathLst>
                <a:path w="1769" h="791" extrusionOk="0">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a:gsLst>
                <a:gs pos="0">
                  <a:schemeClr val="lt1"/>
                </a:gs>
                <a:gs pos="100000">
                  <a:schemeClr val="folHlink"/>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74" name="Google Shape;374;p24"/>
            <p:cNvSpPr/>
            <p:nvPr/>
          </p:nvSpPr>
          <p:spPr>
            <a:xfrm rot="-420000" flipH="1">
              <a:off x="3217" y="889"/>
              <a:ext cx="499" cy="101"/>
            </a:xfrm>
            <a:custGeom>
              <a:avLst/>
              <a:gdLst/>
              <a:ahLst/>
              <a:cxnLst/>
              <a:rect l="l" t="t" r="r" b="b"/>
              <a:pathLst>
                <a:path w="2736" h="504" extrusionOk="0">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a:gsLst>
                <a:gs pos="0">
                  <a:schemeClr val="folHlink"/>
                </a:gs>
                <a:gs pos="100000">
                  <a:schemeClr val="accent2"/>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75" name="Google Shape;375;p24"/>
            <p:cNvSpPr/>
            <p:nvPr/>
          </p:nvSpPr>
          <p:spPr>
            <a:xfrm rot="-420000" flipH="1">
              <a:off x="2959" y="943"/>
              <a:ext cx="268" cy="158"/>
            </a:xfrm>
            <a:custGeom>
              <a:avLst/>
              <a:gdLst/>
              <a:ahLst/>
              <a:cxnLst/>
              <a:rect l="l" t="t" r="r" b="b"/>
              <a:pathLst>
                <a:path w="1769" h="791" extrusionOk="0">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a:gsLst>
                <a:gs pos="0">
                  <a:schemeClr val="lt1"/>
                </a:gs>
                <a:gs pos="100000">
                  <a:schemeClr val="folHlink"/>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76" name="Google Shape;376;p24"/>
            <p:cNvSpPr/>
            <p:nvPr/>
          </p:nvSpPr>
          <p:spPr>
            <a:xfrm rot="120000" flipH="1">
              <a:off x="3254" y="848"/>
              <a:ext cx="454" cy="71"/>
            </a:xfrm>
            <a:custGeom>
              <a:avLst/>
              <a:gdLst/>
              <a:ahLst/>
              <a:cxnLst/>
              <a:rect l="l" t="t" r="r" b="b"/>
              <a:pathLst>
                <a:path w="2736" h="504" extrusionOk="0">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a:gsLst>
                <a:gs pos="0">
                  <a:schemeClr val="folHlink"/>
                </a:gs>
                <a:gs pos="100000">
                  <a:schemeClr val="accent2"/>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77" name="Google Shape;377;p24"/>
            <p:cNvSpPr/>
            <p:nvPr/>
          </p:nvSpPr>
          <p:spPr>
            <a:xfrm rot="120000" flipH="1">
              <a:off x="3013" y="842"/>
              <a:ext cx="244" cy="111"/>
            </a:xfrm>
            <a:custGeom>
              <a:avLst/>
              <a:gdLst/>
              <a:ahLst/>
              <a:cxnLst/>
              <a:rect l="l" t="t" r="r" b="b"/>
              <a:pathLst>
                <a:path w="1769" h="791" extrusionOk="0">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a:gsLst>
                <a:gs pos="0">
                  <a:schemeClr val="lt1"/>
                </a:gs>
                <a:gs pos="100000">
                  <a:schemeClr val="folHlink"/>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78" name="Google Shape;378;p24"/>
            <p:cNvSpPr/>
            <p:nvPr/>
          </p:nvSpPr>
          <p:spPr>
            <a:xfrm rot="840000" flipH="1">
              <a:off x="3324" y="797"/>
              <a:ext cx="399" cy="69"/>
            </a:xfrm>
            <a:custGeom>
              <a:avLst/>
              <a:gdLst/>
              <a:ahLst/>
              <a:cxnLst/>
              <a:rect l="l" t="t" r="r" b="b"/>
              <a:pathLst>
                <a:path w="2736" h="504" extrusionOk="0">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a:gsLst>
                <a:gs pos="0">
                  <a:schemeClr val="folHlink"/>
                </a:gs>
                <a:gs pos="100000">
                  <a:schemeClr val="accent2"/>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79" name="Google Shape;379;p24"/>
            <p:cNvSpPr/>
            <p:nvPr/>
          </p:nvSpPr>
          <p:spPr>
            <a:xfrm rot="840000" flipH="1">
              <a:off x="3115" y="729"/>
              <a:ext cx="214" cy="108"/>
            </a:xfrm>
            <a:custGeom>
              <a:avLst/>
              <a:gdLst/>
              <a:ahLst/>
              <a:cxnLst/>
              <a:rect l="l" t="t" r="r" b="b"/>
              <a:pathLst>
                <a:path w="1769" h="791" extrusionOk="0">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a:gsLst>
                <a:gs pos="0">
                  <a:schemeClr val="lt1"/>
                </a:gs>
                <a:gs pos="100000">
                  <a:schemeClr val="folHlink"/>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80" name="Google Shape;380;p24"/>
            <p:cNvSpPr/>
            <p:nvPr/>
          </p:nvSpPr>
          <p:spPr>
            <a:xfrm rot="1320000" flipH="1">
              <a:off x="3350" y="775"/>
              <a:ext cx="399" cy="70"/>
            </a:xfrm>
            <a:custGeom>
              <a:avLst/>
              <a:gdLst/>
              <a:ahLst/>
              <a:cxnLst/>
              <a:rect l="l" t="t" r="r" b="b"/>
              <a:pathLst>
                <a:path w="2736" h="504" extrusionOk="0">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a:gsLst>
                <a:gs pos="0">
                  <a:schemeClr val="folHlink"/>
                </a:gs>
                <a:gs pos="100000">
                  <a:schemeClr val="accent2"/>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81" name="Google Shape;381;p24"/>
            <p:cNvSpPr/>
            <p:nvPr/>
          </p:nvSpPr>
          <p:spPr>
            <a:xfrm rot="1320000" flipH="1">
              <a:off x="3151" y="665"/>
              <a:ext cx="214" cy="110"/>
            </a:xfrm>
            <a:custGeom>
              <a:avLst/>
              <a:gdLst/>
              <a:ahLst/>
              <a:cxnLst/>
              <a:rect l="l" t="t" r="r" b="b"/>
              <a:pathLst>
                <a:path w="1769" h="791" extrusionOk="0">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a:gsLst>
                <a:gs pos="0">
                  <a:schemeClr val="lt1"/>
                </a:gs>
                <a:gs pos="100000">
                  <a:schemeClr val="folHlink"/>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82" name="Google Shape;382;p24"/>
            <p:cNvSpPr/>
            <p:nvPr/>
          </p:nvSpPr>
          <p:spPr>
            <a:xfrm rot="2040000" flipH="1">
              <a:off x="3394" y="745"/>
              <a:ext cx="399" cy="69"/>
            </a:xfrm>
            <a:custGeom>
              <a:avLst/>
              <a:gdLst/>
              <a:ahLst/>
              <a:cxnLst/>
              <a:rect l="l" t="t" r="r" b="b"/>
              <a:pathLst>
                <a:path w="2736" h="504" extrusionOk="0">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a:gsLst>
                <a:gs pos="0">
                  <a:schemeClr val="folHlink"/>
                </a:gs>
                <a:gs pos="100000">
                  <a:schemeClr val="accent2"/>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83" name="Google Shape;383;p24"/>
            <p:cNvSpPr/>
            <p:nvPr/>
          </p:nvSpPr>
          <p:spPr>
            <a:xfrm rot="2040000" flipH="1">
              <a:off x="3222" y="574"/>
              <a:ext cx="214" cy="109"/>
            </a:xfrm>
            <a:custGeom>
              <a:avLst/>
              <a:gdLst/>
              <a:ahLst/>
              <a:cxnLst/>
              <a:rect l="l" t="t" r="r" b="b"/>
              <a:pathLst>
                <a:path w="1769" h="791" extrusionOk="0">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a:gsLst>
                <a:gs pos="0">
                  <a:schemeClr val="lt1"/>
                </a:gs>
                <a:gs pos="100000">
                  <a:schemeClr val="folHlink"/>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84" name="Google Shape;384;p24"/>
            <p:cNvSpPr/>
            <p:nvPr/>
          </p:nvSpPr>
          <p:spPr>
            <a:xfrm rot="2700000" flipH="1">
              <a:off x="3433" y="700"/>
              <a:ext cx="404" cy="69"/>
            </a:xfrm>
            <a:custGeom>
              <a:avLst/>
              <a:gdLst/>
              <a:ahLst/>
              <a:cxnLst/>
              <a:rect l="l" t="t" r="r" b="b"/>
              <a:pathLst>
                <a:path w="2736" h="504" extrusionOk="0">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a:gsLst>
                <a:gs pos="0">
                  <a:schemeClr val="folHlink"/>
                </a:gs>
                <a:gs pos="100000">
                  <a:schemeClr val="accent2"/>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85" name="Google Shape;385;p24"/>
            <p:cNvSpPr/>
            <p:nvPr/>
          </p:nvSpPr>
          <p:spPr>
            <a:xfrm rot="2700000" flipH="1">
              <a:off x="3290" y="481"/>
              <a:ext cx="217" cy="109"/>
            </a:xfrm>
            <a:custGeom>
              <a:avLst/>
              <a:gdLst/>
              <a:ahLst/>
              <a:cxnLst/>
              <a:rect l="l" t="t" r="r" b="b"/>
              <a:pathLst>
                <a:path w="1769" h="791" extrusionOk="0">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a:gsLst>
                <a:gs pos="0">
                  <a:schemeClr val="lt1"/>
                </a:gs>
                <a:gs pos="100000">
                  <a:schemeClr val="folHlink"/>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86" name="Google Shape;386;p24"/>
            <p:cNvSpPr/>
            <p:nvPr/>
          </p:nvSpPr>
          <p:spPr>
            <a:xfrm rot="3480000" flipH="1">
              <a:off x="3518" y="685"/>
              <a:ext cx="356" cy="70"/>
            </a:xfrm>
            <a:custGeom>
              <a:avLst/>
              <a:gdLst/>
              <a:ahLst/>
              <a:cxnLst/>
              <a:rect l="l" t="t" r="r" b="b"/>
              <a:pathLst>
                <a:path w="2736" h="504" extrusionOk="0">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a:gsLst>
                <a:gs pos="0">
                  <a:schemeClr val="folHlink"/>
                </a:gs>
                <a:gs pos="100000">
                  <a:schemeClr val="accent2"/>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87" name="Google Shape;387;p24"/>
            <p:cNvSpPr/>
            <p:nvPr/>
          </p:nvSpPr>
          <p:spPr>
            <a:xfrm rot="3480000" flipH="1">
              <a:off x="3438" y="450"/>
              <a:ext cx="191" cy="109"/>
            </a:xfrm>
            <a:custGeom>
              <a:avLst/>
              <a:gdLst/>
              <a:ahLst/>
              <a:cxnLst/>
              <a:rect l="l" t="t" r="r" b="b"/>
              <a:pathLst>
                <a:path w="1769" h="791" extrusionOk="0">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a:gsLst>
                <a:gs pos="0">
                  <a:schemeClr val="lt1"/>
                </a:gs>
                <a:gs pos="100000">
                  <a:schemeClr val="folHlink"/>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88" name="Google Shape;388;p24"/>
            <p:cNvSpPr/>
            <p:nvPr/>
          </p:nvSpPr>
          <p:spPr>
            <a:xfrm rot="4140000" flipH="1">
              <a:off x="3576" y="673"/>
              <a:ext cx="342" cy="69"/>
            </a:xfrm>
            <a:custGeom>
              <a:avLst/>
              <a:gdLst/>
              <a:ahLst/>
              <a:cxnLst/>
              <a:rect l="l" t="t" r="r" b="b"/>
              <a:pathLst>
                <a:path w="2736" h="504" extrusionOk="0">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a:gsLst>
                <a:gs pos="0">
                  <a:schemeClr val="folHlink"/>
                </a:gs>
                <a:gs pos="100000">
                  <a:schemeClr val="accent2"/>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89" name="Google Shape;389;p24"/>
            <p:cNvSpPr/>
            <p:nvPr/>
          </p:nvSpPr>
          <p:spPr>
            <a:xfrm rot="4140000" flipH="1">
              <a:off x="3540" y="421"/>
              <a:ext cx="184" cy="109"/>
            </a:xfrm>
            <a:custGeom>
              <a:avLst/>
              <a:gdLst/>
              <a:ahLst/>
              <a:cxnLst/>
              <a:rect l="l" t="t" r="r" b="b"/>
              <a:pathLst>
                <a:path w="1769" h="791" extrusionOk="0">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a:gsLst>
                <a:gs pos="0">
                  <a:schemeClr val="lt1"/>
                </a:gs>
                <a:gs pos="100000">
                  <a:schemeClr val="folHlink"/>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90" name="Google Shape;390;p24"/>
            <p:cNvSpPr/>
            <p:nvPr/>
          </p:nvSpPr>
          <p:spPr>
            <a:xfrm rot="-1380000">
              <a:off x="3864" y="705"/>
              <a:ext cx="398" cy="70"/>
            </a:xfrm>
            <a:custGeom>
              <a:avLst/>
              <a:gdLst/>
              <a:ahLst/>
              <a:cxnLst/>
              <a:rect l="l" t="t" r="r" b="b"/>
              <a:pathLst>
                <a:path w="2736" h="504" extrusionOk="0">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a:gsLst>
                <a:gs pos="0">
                  <a:schemeClr val="accent2"/>
                </a:gs>
                <a:gs pos="100000">
                  <a:schemeClr val="folHlink"/>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91" name="Google Shape;391;p24"/>
            <p:cNvSpPr/>
            <p:nvPr/>
          </p:nvSpPr>
          <p:spPr>
            <a:xfrm rot="-1380000">
              <a:off x="4246" y="592"/>
              <a:ext cx="214" cy="109"/>
            </a:xfrm>
            <a:custGeom>
              <a:avLst/>
              <a:gdLst/>
              <a:ahLst/>
              <a:cxnLst/>
              <a:rect l="l" t="t" r="r" b="b"/>
              <a:pathLst>
                <a:path w="1769" h="791" extrusionOk="0">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a:gsLst>
                <a:gs pos="0">
                  <a:schemeClr val="folHlink"/>
                </a:gs>
                <a:gs pos="100000">
                  <a:schemeClr val="lt1"/>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92" name="Google Shape;392;p24"/>
            <p:cNvSpPr/>
            <p:nvPr/>
          </p:nvSpPr>
          <p:spPr>
            <a:xfrm rot="-1980000">
              <a:off x="3819" y="681"/>
              <a:ext cx="399" cy="70"/>
            </a:xfrm>
            <a:custGeom>
              <a:avLst/>
              <a:gdLst/>
              <a:ahLst/>
              <a:cxnLst/>
              <a:rect l="l" t="t" r="r" b="b"/>
              <a:pathLst>
                <a:path w="2736" h="504" extrusionOk="0">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a:gsLst>
                <a:gs pos="0">
                  <a:schemeClr val="accent2"/>
                </a:gs>
                <a:gs pos="100000">
                  <a:schemeClr val="folHlink"/>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93" name="Google Shape;393;p24"/>
            <p:cNvSpPr/>
            <p:nvPr/>
          </p:nvSpPr>
          <p:spPr>
            <a:xfrm rot="-1980000">
              <a:off x="4181" y="518"/>
              <a:ext cx="214" cy="110"/>
            </a:xfrm>
            <a:custGeom>
              <a:avLst/>
              <a:gdLst/>
              <a:ahLst/>
              <a:cxnLst/>
              <a:rect l="l" t="t" r="r" b="b"/>
              <a:pathLst>
                <a:path w="1769" h="791" extrusionOk="0">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a:gsLst>
                <a:gs pos="0">
                  <a:schemeClr val="folHlink"/>
                </a:gs>
                <a:gs pos="100000">
                  <a:schemeClr val="lt1"/>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94" name="Google Shape;394;p24"/>
            <p:cNvSpPr/>
            <p:nvPr/>
          </p:nvSpPr>
          <p:spPr>
            <a:xfrm rot="4620000" flipH="1">
              <a:off x="3631" y="690"/>
              <a:ext cx="332" cy="47"/>
            </a:xfrm>
            <a:custGeom>
              <a:avLst/>
              <a:gdLst/>
              <a:ahLst/>
              <a:cxnLst/>
              <a:rect l="l" t="t" r="r" b="b"/>
              <a:pathLst>
                <a:path w="2736" h="504" extrusionOk="0">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a:gsLst>
                <a:gs pos="0">
                  <a:schemeClr val="folHlink"/>
                </a:gs>
                <a:gs pos="100000">
                  <a:schemeClr val="accent2"/>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95" name="Google Shape;395;p24"/>
            <p:cNvSpPr/>
            <p:nvPr/>
          </p:nvSpPr>
          <p:spPr>
            <a:xfrm rot="4620000" flipH="1">
              <a:off x="3638" y="447"/>
              <a:ext cx="178" cy="75"/>
            </a:xfrm>
            <a:custGeom>
              <a:avLst/>
              <a:gdLst/>
              <a:ahLst/>
              <a:cxnLst/>
              <a:rect l="l" t="t" r="r" b="b"/>
              <a:pathLst>
                <a:path w="1769" h="791" extrusionOk="0">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a:gsLst>
                <a:gs pos="0">
                  <a:schemeClr val="lt1"/>
                </a:gs>
                <a:gs pos="100000">
                  <a:schemeClr val="folHlink"/>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96" name="Google Shape;396;p24"/>
            <p:cNvSpPr/>
            <p:nvPr/>
          </p:nvSpPr>
          <p:spPr>
            <a:xfrm rot="-3900000">
              <a:off x="3715" y="677"/>
              <a:ext cx="343" cy="60"/>
            </a:xfrm>
            <a:custGeom>
              <a:avLst/>
              <a:gdLst/>
              <a:ahLst/>
              <a:cxnLst/>
              <a:rect l="l" t="t" r="r" b="b"/>
              <a:pathLst>
                <a:path w="2736" h="504" extrusionOk="0">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a:gsLst>
                <a:gs pos="0">
                  <a:schemeClr val="accent2"/>
                </a:gs>
                <a:gs pos="100000">
                  <a:schemeClr val="folHlink"/>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97" name="Google Shape;397;p24"/>
            <p:cNvSpPr/>
            <p:nvPr/>
          </p:nvSpPr>
          <p:spPr>
            <a:xfrm rot="-3900000">
              <a:off x="3925" y="433"/>
              <a:ext cx="184" cy="93"/>
            </a:xfrm>
            <a:custGeom>
              <a:avLst/>
              <a:gdLst/>
              <a:ahLst/>
              <a:cxnLst/>
              <a:rect l="l" t="t" r="r" b="b"/>
              <a:pathLst>
                <a:path w="1769" h="791" extrusionOk="0">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a:gsLst>
                <a:gs pos="0">
                  <a:schemeClr val="folHlink"/>
                </a:gs>
                <a:gs pos="100000">
                  <a:schemeClr val="lt1"/>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98" name="Google Shape;398;p24"/>
            <p:cNvSpPr/>
            <p:nvPr/>
          </p:nvSpPr>
          <p:spPr>
            <a:xfrm rot="-2820000">
              <a:off x="3758" y="671"/>
              <a:ext cx="373" cy="87"/>
            </a:xfrm>
            <a:custGeom>
              <a:avLst/>
              <a:gdLst/>
              <a:ahLst/>
              <a:cxnLst/>
              <a:rect l="l" t="t" r="r" b="b"/>
              <a:pathLst>
                <a:path w="2736" h="504" extrusionOk="0">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a:gsLst>
                <a:gs pos="0">
                  <a:schemeClr val="accent2"/>
                </a:gs>
                <a:gs pos="100000">
                  <a:schemeClr val="folHlink"/>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99" name="Google Shape;399;p24"/>
            <p:cNvSpPr/>
            <p:nvPr/>
          </p:nvSpPr>
          <p:spPr>
            <a:xfrm rot="-2820000">
              <a:off x="4061" y="460"/>
              <a:ext cx="200" cy="136"/>
            </a:xfrm>
            <a:custGeom>
              <a:avLst/>
              <a:gdLst/>
              <a:ahLst/>
              <a:cxnLst/>
              <a:rect l="l" t="t" r="r" b="b"/>
              <a:pathLst>
                <a:path w="1769" h="791" extrusionOk="0">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a:gsLst>
                <a:gs pos="0">
                  <a:schemeClr val="folHlink"/>
                </a:gs>
                <a:gs pos="100000">
                  <a:schemeClr val="lt1"/>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00" name="Google Shape;400;p24"/>
            <p:cNvSpPr/>
            <p:nvPr/>
          </p:nvSpPr>
          <p:spPr>
            <a:xfrm rot="-4920000">
              <a:off x="3695" y="685"/>
              <a:ext cx="308" cy="28"/>
            </a:xfrm>
            <a:custGeom>
              <a:avLst/>
              <a:gdLst/>
              <a:ahLst/>
              <a:cxnLst/>
              <a:rect l="l" t="t" r="r" b="b"/>
              <a:pathLst>
                <a:path w="2736" h="504" extrusionOk="0">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a:gsLst>
                <a:gs pos="0">
                  <a:schemeClr val="accent2"/>
                </a:gs>
                <a:gs pos="100000">
                  <a:schemeClr val="folHlink"/>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01" name="Google Shape;401;p24"/>
            <p:cNvSpPr/>
            <p:nvPr/>
          </p:nvSpPr>
          <p:spPr>
            <a:xfrm rot="-4920000">
              <a:off x="3809" y="447"/>
              <a:ext cx="165" cy="43"/>
            </a:xfrm>
            <a:custGeom>
              <a:avLst/>
              <a:gdLst/>
              <a:ahLst/>
              <a:cxnLst/>
              <a:rect l="l" t="t" r="r" b="b"/>
              <a:pathLst>
                <a:path w="1769" h="791" extrusionOk="0">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a:gsLst>
                <a:gs pos="0">
                  <a:schemeClr val="folHlink"/>
                </a:gs>
                <a:gs pos="100000">
                  <a:schemeClr val="lt1"/>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02" name="Google Shape;402;p24"/>
            <p:cNvSpPr/>
            <p:nvPr/>
          </p:nvSpPr>
          <p:spPr>
            <a:xfrm rot="-3240000" flipH="1">
              <a:off x="3278" y="1175"/>
              <a:ext cx="557" cy="101"/>
            </a:xfrm>
            <a:custGeom>
              <a:avLst/>
              <a:gdLst/>
              <a:ahLst/>
              <a:cxnLst/>
              <a:rect l="l" t="t" r="r" b="b"/>
              <a:pathLst>
                <a:path w="2736" h="504" extrusionOk="0">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a:gsLst>
                <a:gs pos="0">
                  <a:schemeClr val="folHlink"/>
                </a:gs>
                <a:gs pos="100000">
                  <a:schemeClr val="accent2"/>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03" name="Google Shape;403;p24"/>
            <p:cNvSpPr/>
            <p:nvPr/>
          </p:nvSpPr>
          <p:spPr>
            <a:xfrm rot="-3240000" flipH="1">
              <a:off x="3186" y="1509"/>
              <a:ext cx="299" cy="158"/>
            </a:xfrm>
            <a:custGeom>
              <a:avLst/>
              <a:gdLst/>
              <a:ahLst/>
              <a:cxnLst/>
              <a:rect l="l" t="t" r="r" b="b"/>
              <a:pathLst>
                <a:path w="1769" h="791" extrusionOk="0">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a:gsLst>
                <a:gs pos="0">
                  <a:schemeClr val="folHlink"/>
                </a:gs>
                <a:gs pos="100000">
                  <a:schemeClr val="lt1"/>
                </a:gs>
              </a:gsLst>
              <a:lin ang="540000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04" name="Google Shape;404;p24"/>
            <p:cNvSpPr/>
            <p:nvPr/>
          </p:nvSpPr>
          <p:spPr>
            <a:xfrm rot="-4020000" flipH="1">
              <a:off x="3362" y="1208"/>
              <a:ext cx="515" cy="101"/>
            </a:xfrm>
            <a:custGeom>
              <a:avLst/>
              <a:gdLst/>
              <a:ahLst/>
              <a:cxnLst/>
              <a:rect l="l" t="t" r="r" b="b"/>
              <a:pathLst>
                <a:path w="2736" h="504" extrusionOk="0">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a:gsLst>
                <a:gs pos="0">
                  <a:schemeClr val="folHlink"/>
                </a:gs>
                <a:gs pos="100000">
                  <a:schemeClr val="accent2"/>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05" name="Google Shape;405;p24"/>
            <p:cNvSpPr/>
            <p:nvPr/>
          </p:nvSpPr>
          <p:spPr>
            <a:xfrm rot="-4020000" flipH="1">
              <a:off x="3364" y="1550"/>
              <a:ext cx="276" cy="158"/>
            </a:xfrm>
            <a:custGeom>
              <a:avLst/>
              <a:gdLst/>
              <a:ahLst/>
              <a:cxnLst/>
              <a:rect l="l" t="t" r="r" b="b"/>
              <a:pathLst>
                <a:path w="1769" h="791" extrusionOk="0">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a:gsLst>
                <a:gs pos="0">
                  <a:schemeClr val="folHlink"/>
                </a:gs>
                <a:gs pos="100000">
                  <a:schemeClr val="lt1"/>
                </a:gs>
              </a:gsLst>
              <a:lin ang="540000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06" name="Google Shape;406;p24"/>
            <p:cNvSpPr/>
            <p:nvPr/>
          </p:nvSpPr>
          <p:spPr>
            <a:xfrm rot="-4680000" flipH="1">
              <a:off x="3452" y="1220"/>
              <a:ext cx="495" cy="91"/>
            </a:xfrm>
            <a:custGeom>
              <a:avLst/>
              <a:gdLst/>
              <a:ahLst/>
              <a:cxnLst/>
              <a:rect l="l" t="t" r="r" b="b"/>
              <a:pathLst>
                <a:path w="2736" h="504" extrusionOk="0">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a:gsLst>
                <a:gs pos="0">
                  <a:schemeClr val="folHlink"/>
                </a:gs>
                <a:gs pos="100000">
                  <a:schemeClr val="accent2"/>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07" name="Google Shape;407;p24"/>
            <p:cNvSpPr/>
            <p:nvPr/>
          </p:nvSpPr>
          <p:spPr>
            <a:xfrm rot="-4680000" flipH="1">
              <a:off x="3525" y="1566"/>
              <a:ext cx="265" cy="142"/>
            </a:xfrm>
            <a:custGeom>
              <a:avLst/>
              <a:gdLst/>
              <a:ahLst/>
              <a:cxnLst/>
              <a:rect l="l" t="t" r="r" b="b"/>
              <a:pathLst>
                <a:path w="1769" h="791" extrusionOk="0">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a:gsLst>
                <a:gs pos="0">
                  <a:schemeClr val="folHlink"/>
                </a:gs>
                <a:gs pos="100000">
                  <a:schemeClr val="lt1"/>
                </a:gs>
              </a:gsLst>
              <a:lin ang="540000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08" name="Google Shape;408;p24"/>
            <p:cNvSpPr/>
            <p:nvPr/>
          </p:nvSpPr>
          <p:spPr>
            <a:xfrm rot="3120000">
              <a:off x="3801" y="1158"/>
              <a:ext cx="557" cy="101"/>
            </a:xfrm>
            <a:custGeom>
              <a:avLst/>
              <a:gdLst/>
              <a:ahLst/>
              <a:cxnLst/>
              <a:rect l="l" t="t" r="r" b="b"/>
              <a:pathLst>
                <a:path w="2736" h="504" extrusionOk="0">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a:gsLst>
                <a:gs pos="0">
                  <a:schemeClr val="accent2"/>
                </a:gs>
                <a:gs pos="100000">
                  <a:schemeClr val="folHlink"/>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09" name="Google Shape;409;p24"/>
            <p:cNvSpPr/>
            <p:nvPr/>
          </p:nvSpPr>
          <p:spPr>
            <a:xfrm rot="3120000">
              <a:off x="4165" y="1485"/>
              <a:ext cx="299" cy="159"/>
            </a:xfrm>
            <a:custGeom>
              <a:avLst/>
              <a:gdLst/>
              <a:ahLst/>
              <a:cxnLst/>
              <a:rect l="l" t="t" r="r" b="b"/>
              <a:pathLst>
                <a:path w="1769" h="791" extrusionOk="0">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a:gsLst>
                <a:gs pos="0">
                  <a:schemeClr val="folHlink"/>
                </a:gs>
                <a:gs pos="100000">
                  <a:schemeClr val="lt1"/>
                </a:gs>
              </a:gsLst>
              <a:lin ang="540000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10" name="Google Shape;410;p24"/>
            <p:cNvSpPr/>
            <p:nvPr/>
          </p:nvSpPr>
          <p:spPr>
            <a:xfrm rot="3720000">
              <a:off x="3762" y="1196"/>
              <a:ext cx="533" cy="97"/>
            </a:xfrm>
            <a:custGeom>
              <a:avLst/>
              <a:gdLst/>
              <a:ahLst/>
              <a:cxnLst/>
              <a:rect l="l" t="t" r="r" b="b"/>
              <a:pathLst>
                <a:path w="2736" h="504" extrusionOk="0">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a:gsLst>
                <a:gs pos="0">
                  <a:schemeClr val="accent2"/>
                </a:gs>
                <a:gs pos="100000">
                  <a:schemeClr val="folHlink"/>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11" name="Google Shape;411;p24"/>
            <p:cNvSpPr/>
            <p:nvPr/>
          </p:nvSpPr>
          <p:spPr>
            <a:xfrm rot="3720000">
              <a:off x="4047" y="1543"/>
              <a:ext cx="286" cy="152"/>
            </a:xfrm>
            <a:custGeom>
              <a:avLst/>
              <a:gdLst/>
              <a:ahLst/>
              <a:cxnLst/>
              <a:rect l="l" t="t" r="r" b="b"/>
              <a:pathLst>
                <a:path w="1769" h="791" extrusionOk="0">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a:gsLst>
                <a:gs pos="0">
                  <a:schemeClr val="folHlink"/>
                </a:gs>
                <a:gs pos="100000">
                  <a:schemeClr val="lt1"/>
                </a:gs>
              </a:gsLst>
              <a:lin ang="540000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12" name="Google Shape;412;p24"/>
            <p:cNvSpPr/>
            <p:nvPr/>
          </p:nvSpPr>
          <p:spPr>
            <a:xfrm rot="4260000">
              <a:off x="3705" y="1235"/>
              <a:ext cx="517" cy="79"/>
            </a:xfrm>
            <a:custGeom>
              <a:avLst/>
              <a:gdLst/>
              <a:ahLst/>
              <a:cxnLst/>
              <a:rect l="l" t="t" r="r" b="b"/>
              <a:pathLst>
                <a:path w="2736" h="504" extrusionOk="0">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a:gsLst>
                <a:gs pos="0">
                  <a:schemeClr val="accent2"/>
                </a:gs>
                <a:gs pos="100000">
                  <a:schemeClr val="folHlink"/>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13" name="Google Shape;413;p24"/>
            <p:cNvSpPr/>
            <p:nvPr/>
          </p:nvSpPr>
          <p:spPr>
            <a:xfrm rot="4260000">
              <a:off x="3922" y="1585"/>
              <a:ext cx="278" cy="125"/>
            </a:xfrm>
            <a:custGeom>
              <a:avLst/>
              <a:gdLst/>
              <a:ahLst/>
              <a:cxnLst/>
              <a:rect l="l" t="t" r="r" b="b"/>
              <a:pathLst>
                <a:path w="1769" h="791" extrusionOk="0">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a:gsLst>
                <a:gs pos="0">
                  <a:schemeClr val="folHlink"/>
                </a:gs>
                <a:gs pos="100000">
                  <a:schemeClr val="lt1"/>
                </a:gs>
              </a:gsLst>
              <a:lin ang="540000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14" name="Google Shape;414;p24"/>
            <p:cNvSpPr/>
            <p:nvPr/>
          </p:nvSpPr>
          <p:spPr>
            <a:xfrm rot="4860000">
              <a:off x="3665" y="1251"/>
              <a:ext cx="475" cy="80"/>
            </a:xfrm>
            <a:custGeom>
              <a:avLst/>
              <a:gdLst/>
              <a:ahLst/>
              <a:cxnLst/>
              <a:rect l="l" t="t" r="r" b="b"/>
              <a:pathLst>
                <a:path w="2736" h="504" extrusionOk="0">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a:gsLst>
                <a:gs pos="0">
                  <a:schemeClr val="accent2"/>
                </a:gs>
                <a:gs pos="100000">
                  <a:schemeClr val="folHlink"/>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15" name="Google Shape;415;p24"/>
            <p:cNvSpPr/>
            <p:nvPr/>
          </p:nvSpPr>
          <p:spPr>
            <a:xfrm rot="4860000">
              <a:off x="3804" y="1581"/>
              <a:ext cx="255" cy="125"/>
            </a:xfrm>
            <a:custGeom>
              <a:avLst/>
              <a:gdLst/>
              <a:ahLst/>
              <a:cxnLst/>
              <a:rect l="l" t="t" r="r" b="b"/>
              <a:pathLst>
                <a:path w="1769" h="791" extrusionOk="0">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a:gsLst>
                <a:gs pos="0">
                  <a:schemeClr val="folHlink"/>
                </a:gs>
                <a:gs pos="100000">
                  <a:schemeClr val="lt1"/>
                </a:gs>
              </a:gsLst>
              <a:lin ang="540000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16" name="Google Shape;416;p24"/>
            <p:cNvSpPr/>
            <p:nvPr/>
          </p:nvSpPr>
          <p:spPr>
            <a:xfrm rot="5700000">
              <a:off x="3570" y="1267"/>
              <a:ext cx="464" cy="60"/>
            </a:xfrm>
            <a:custGeom>
              <a:avLst/>
              <a:gdLst/>
              <a:ahLst/>
              <a:cxnLst/>
              <a:rect l="l" t="t" r="r" b="b"/>
              <a:pathLst>
                <a:path w="2736" h="504" extrusionOk="0">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a:gsLst>
                <a:gs pos="0">
                  <a:schemeClr val="accent2"/>
                </a:gs>
                <a:gs pos="100000">
                  <a:schemeClr val="folHlink"/>
                </a:gs>
              </a:gsLst>
              <a:lin ang="540000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17" name="Google Shape;417;p24"/>
            <p:cNvSpPr/>
            <p:nvPr/>
          </p:nvSpPr>
          <p:spPr>
            <a:xfrm rot="5700000">
              <a:off x="3618" y="1599"/>
              <a:ext cx="249" cy="95"/>
            </a:xfrm>
            <a:custGeom>
              <a:avLst/>
              <a:gdLst/>
              <a:ahLst/>
              <a:cxnLst/>
              <a:rect l="l" t="t" r="r" b="b"/>
              <a:pathLst>
                <a:path w="1769" h="791" extrusionOk="0">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a:gsLst>
                <a:gs pos="0">
                  <a:schemeClr val="folHlink"/>
                </a:gs>
                <a:gs pos="100000">
                  <a:schemeClr val="lt1"/>
                </a:gs>
              </a:gsLst>
              <a:lin ang="540000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18" name="Google Shape;418;p24"/>
            <p:cNvSpPr/>
            <p:nvPr/>
          </p:nvSpPr>
          <p:spPr>
            <a:xfrm flipH="1">
              <a:off x="3553" y="1154"/>
              <a:ext cx="157" cy="478"/>
            </a:xfrm>
            <a:custGeom>
              <a:avLst/>
              <a:gdLst/>
              <a:ahLst/>
              <a:cxnLst/>
              <a:rect l="l" t="t" r="r" b="b"/>
              <a:pathLst>
                <a:path w="776" h="2368" extrusionOk="0">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38100" cap="flat" cmpd="sng">
              <a:solidFill>
                <a:srgbClr val="FF66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19" name="Google Shape;419;p24"/>
            <p:cNvSpPr/>
            <p:nvPr/>
          </p:nvSpPr>
          <p:spPr>
            <a:xfrm flipH="1">
              <a:off x="3268" y="982"/>
              <a:ext cx="687" cy="745"/>
            </a:xfrm>
            <a:custGeom>
              <a:avLst/>
              <a:gdLst/>
              <a:ahLst/>
              <a:cxnLst/>
              <a:rect l="l" t="t" r="r" b="b"/>
              <a:pathLst>
                <a:path w="21600" h="21602" fill="none" extrusionOk="0">
                  <a:moveTo>
                    <a:pt x="5466" y="0"/>
                  </a:moveTo>
                  <a:cubicBezTo>
                    <a:pt x="14970" y="2486"/>
                    <a:pt x="21600" y="11073"/>
                    <a:pt x="21600" y="20897"/>
                  </a:cubicBezTo>
                  <a:cubicBezTo>
                    <a:pt x="21600" y="21132"/>
                    <a:pt x="21596" y="21367"/>
                    <a:pt x="21588" y="21601"/>
                  </a:cubicBezTo>
                </a:path>
                <a:path w="21600" h="21602" extrusionOk="0">
                  <a:moveTo>
                    <a:pt x="5466" y="0"/>
                  </a:moveTo>
                  <a:cubicBezTo>
                    <a:pt x="14970" y="2486"/>
                    <a:pt x="21600" y="11073"/>
                    <a:pt x="21600" y="20897"/>
                  </a:cubicBezTo>
                  <a:cubicBezTo>
                    <a:pt x="21600" y="21132"/>
                    <a:pt x="21596" y="21367"/>
                    <a:pt x="21588" y="21601"/>
                  </a:cubicBezTo>
                  <a:lnTo>
                    <a:pt x="0" y="20897"/>
                  </a:lnTo>
                  <a:lnTo>
                    <a:pt x="5466" y="0"/>
                  </a:lnTo>
                  <a:close/>
                </a:path>
              </a:pathLst>
            </a:custGeom>
            <a:noFill/>
            <a:ln w="38100" cap="flat" cmpd="sng">
              <a:solidFill>
                <a:schemeClr val="folHlink"/>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20" name="Google Shape;420;p24"/>
            <p:cNvSpPr/>
            <p:nvPr/>
          </p:nvSpPr>
          <p:spPr>
            <a:xfrm rot="10800000" flipH="1">
              <a:off x="3887" y="532"/>
              <a:ext cx="830" cy="661"/>
            </a:xfrm>
            <a:custGeom>
              <a:avLst/>
              <a:gdLst/>
              <a:ahLst/>
              <a:cxnLst/>
              <a:rect l="l" t="t" r="r" b="b"/>
              <a:pathLst>
                <a:path w="36729" h="21600" fill="none" extrusionOk="0">
                  <a:moveTo>
                    <a:pt x="36729" y="10451"/>
                  </a:moveTo>
                  <a:cubicBezTo>
                    <a:pt x="32926" y="17330"/>
                    <a:pt x="25686" y="21599"/>
                    <a:pt x="17826" y="21600"/>
                  </a:cubicBezTo>
                  <a:cubicBezTo>
                    <a:pt x="10696" y="21600"/>
                    <a:pt x="4025" y="18081"/>
                    <a:pt x="-1" y="12197"/>
                  </a:cubicBezTo>
                </a:path>
                <a:path w="36729" h="21600" extrusionOk="0">
                  <a:moveTo>
                    <a:pt x="36729" y="10451"/>
                  </a:moveTo>
                  <a:cubicBezTo>
                    <a:pt x="32926" y="17330"/>
                    <a:pt x="25686" y="21599"/>
                    <a:pt x="17826" y="21600"/>
                  </a:cubicBezTo>
                  <a:cubicBezTo>
                    <a:pt x="10696" y="21600"/>
                    <a:pt x="4025" y="18081"/>
                    <a:pt x="-1" y="12197"/>
                  </a:cubicBezTo>
                  <a:lnTo>
                    <a:pt x="17826" y="0"/>
                  </a:lnTo>
                  <a:lnTo>
                    <a:pt x="36729" y="10451"/>
                  </a:lnTo>
                  <a:close/>
                </a:path>
              </a:pathLst>
            </a:custGeom>
            <a:noFill/>
            <a:ln w="38100" cap="flat" cmpd="sng">
              <a:solidFill>
                <a:srgbClr val="FF66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21" name="Google Shape;421;p24"/>
            <p:cNvSpPr/>
            <p:nvPr/>
          </p:nvSpPr>
          <p:spPr>
            <a:xfrm flipH="1">
              <a:off x="3338" y="862"/>
              <a:ext cx="401" cy="769"/>
            </a:xfrm>
            <a:custGeom>
              <a:avLst/>
              <a:gdLst/>
              <a:ahLst/>
              <a:cxnLst/>
              <a:rect l="l" t="t" r="r" b="b"/>
              <a:pathLst>
                <a:path w="28940" h="22305" fill="none" extrusionOk="0">
                  <a:moveTo>
                    <a:pt x="0" y="1285"/>
                  </a:moveTo>
                  <a:cubicBezTo>
                    <a:pt x="2353" y="434"/>
                    <a:pt x="4837" y="-1"/>
                    <a:pt x="7340" y="0"/>
                  </a:cubicBezTo>
                  <a:cubicBezTo>
                    <a:pt x="19269" y="0"/>
                    <a:pt x="28940" y="9670"/>
                    <a:pt x="28940" y="21600"/>
                  </a:cubicBezTo>
                  <a:cubicBezTo>
                    <a:pt x="28940" y="21835"/>
                    <a:pt x="28936" y="22070"/>
                    <a:pt x="28928" y="22304"/>
                  </a:cubicBezTo>
                </a:path>
                <a:path w="28940" h="22305" extrusionOk="0">
                  <a:moveTo>
                    <a:pt x="0" y="1285"/>
                  </a:moveTo>
                  <a:cubicBezTo>
                    <a:pt x="2353" y="434"/>
                    <a:pt x="4837" y="-1"/>
                    <a:pt x="7340" y="0"/>
                  </a:cubicBezTo>
                  <a:cubicBezTo>
                    <a:pt x="19269" y="0"/>
                    <a:pt x="28940" y="9670"/>
                    <a:pt x="28940" y="21600"/>
                  </a:cubicBezTo>
                  <a:cubicBezTo>
                    <a:pt x="28940" y="21835"/>
                    <a:pt x="28936" y="22070"/>
                    <a:pt x="28928" y="22304"/>
                  </a:cubicBezTo>
                  <a:lnTo>
                    <a:pt x="7340" y="21600"/>
                  </a:lnTo>
                  <a:lnTo>
                    <a:pt x="0" y="1285"/>
                  </a:lnTo>
                  <a:close/>
                </a:path>
              </a:pathLst>
            </a:custGeom>
            <a:noFill/>
            <a:ln w="38100" cap="flat" cmpd="sng">
              <a:solidFill>
                <a:srgbClr val="FF66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22" name="Google Shape;422;p24"/>
            <p:cNvSpPr/>
            <p:nvPr/>
          </p:nvSpPr>
          <p:spPr>
            <a:xfrm flipH="1">
              <a:off x="3053" y="902"/>
              <a:ext cx="652" cy="768"/>
            </a:xfrm>
            <a:custGeom>
              <a:avLst/>
              <a:gdLst/>
              <a:ahLst/>
              <a:cxnLst/>
              <a:rect l="l" t="t" r="r" b="b"/>
              <a:pathLst>
                <a:path w="30473" h="22305" fill="none" extrusionOk="0">
                  <a:moveTo>
                    <a:pt x="-1" y="1906"/>
                  </a:moveTo>
                  <a:cubicBezTo>
                    <a:pt x="2789" y="649"/>
                    <a:pt x="5813" y="-1"/>
                    <a:pt x="8873" y="0"/>
                  </a:cubicBezTo>
                  <a:cubicBezTo>
                    <a:pt x="20802" y="0"/>
                    <a:pt x="30473" y="9670"/>
                    <a:pt x="30473" y="21600"/>
                  </a:cubicBezTo>
                  <a:cubicBezTo>
                    <a:pt x="30473" y="21835"/>
                    <a:pt x="30469" y="22070"/>
                    <a:pt x="30461" y="22304"/>
                  </a:cubicBezTo>
                </a:path>
                <a:path w="30473" h="22305" extrusionOk="0">
                  <a:moveTo>
                    <a:pt x="-1" y="1906"/>
                  </a:moveTo>
                  <a:cubicBezTo>
                    <a:pt x="2789" y="649"/>
                    <a:pt x="5813" y="-1"/>
                    <a:pt x="8873" y="0"/>
                  </a:cubicBezTo>
                  <a:cubicBezTo>
                    <a:pt x="20802" y="0"/>
                    <a:pt x="30473" y="9670"/>
                    <a:pt x="30473" y="21600"/>
                  </a:cubicBezTo>
                  <a:cubicBezTo>
                    <a:pt x="30473" y="21835"/>
                    <a:pt x="30469" y="22070"/>
                    <a:pt x="30461" y="22304"/>
                  </a:cubicBezTo>
                  <a:lnTo>
                    <a:pt x="8873" y="21600"/>
                  </a:lnTo>
                  <a:lnTo>
                    <a:pt x="-1" y="1906"/>
                  </a:lnTo>
                  <a:close/>
                </a:path>
              </a:pathLst>
            </a:custGeom>
            <a:noFill/>
            <a:ln w="38100" cap="flat" cmpd="sng">
              <a:solidFill>
                <a:schemeClr val="folHlink"/>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23" name="Google Shape;423;p24"/>
            <p:cNvSpPr/>
            <p:nvPr/>
          </p:nvSpPr>
          <p:spPr>
            <a:xfrm flipH="1">
              <a:off x="2996" y="762"/>
              <a:ext cx="768" cy="769"/>
            </a:xfrm>
            <a:custGeom>
              <a:avLst/>
              <a:gdLst/>
              <a:ahLst/>
              <a:cxnLst/>
              <a:rect l="l" t="t" r="r" b="b"/>
              <a:pathLst>
                <a:path w="34455" h="22305" fill="none" extrusionOk="0">
                  <a:moveTo>
                    <a:pt x="0" y="4241"/>
                  </a:moveTo>
                  <a:cubicBezTo>
                    <a:pt x="3720" y="1486"/>
                    <a:pt x="8226" y="-1"/>
                    <a:pt x="12855" y="0"/>
                  </a:cubicBezTo>
                  <a:cubicBezTo>
                    <a:pt x="24784" y="0"/>
                    <a:pt x="34455" y="9670"/>
                    <a:pt x="34455" y="21600"/>
                  </a:cubicBezTo>
                  <a:cubicBezTo>
                    <a:pt x="34455" y="21835"/>
                    <a:pt x="34451" y="22070"/>
                    <a:pt x="34443" y="22304"/>
                  </a:cubicBezTo>
                </a:path>
                <a:path w="34455" h="22305" extrusionOk="0">
                  <a:moveTo>
                    <a:pt x="0" y="4241"/>
                  </a:moveTo>
                  <a:cubicBezTo>
                    <a:pt x="3720" y="1486"/>
                    <a:pt x="8226" y="-1"/>
                    <a:pt x="12855" y="0"/>
                  </a:cubicBezTo>
                  <a:cubicBezTo>
                    <a:pt x="24784" y="0"/>
                    <a:pt x="34455" y="9670"/>
                    <a:pt x="34455" y="21600"/>
                  </a:cubicBezTo>
                  <a:cubicBezTo>
                    <a:pt x="34455" y="21835"/>
                    <a:pt x="34451" y="22070"/>
                    <a:pt x="34443" y="22304"/>
                  </a:cubicBezTo>
                  <a:lnTo>
                    <a:pt x="12855" y="21600"/>
                  </a:lnTo>
                  <a:lnTo>
                    <a:pt x="0" y="4241"/>
                  </a:lnTo>
                  <a:close/>
                </a:path>
              </a:pathLst>
            </a:custGeom>
            <a:noFill/>
            <a:ln w="38100" cap="flat" cmpd="sng">
              <a:solidFill>
                <a:schemeClr val="folHlink"/>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24" name="Google Shape;424;p24"/>
            <p:cNvSpPr/>
            <p:nvPr/>
          </p:nvSpPr>
          <p:spPr>
            <a:xfrm>
              <a:off x="3846" y="870"/>
              <a:ext cx="123" cy="769"/>
            </a:xfrm>
            <a:custGeom>
              <a:avLst/>
              <a:gdLst/>
              <a:ahLst/>
              <a:cxnLst/>
              <a:rect l="l" t="t"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lnTo>
                    <a:pt x="-1" y="4511"/>
                  </a:lnTo>
                  <a:close/>
                </a:path>
              </a:pathLst>
            </a:custGeom>
            <a:noFill/>
            <a:ln w="381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25" name="Google Shape;425;p24"/>
            <p:cNvSpPr/>
            <p:nvPr/>
          </p:nvSpPr>
          <p:spPr>
            <a:xfrm>
              <a:off x="3879" y="866"/>
              <a:ext cx="324" cy="769"/>
            </a:xfrm>
            <a:custGeom>
              <a:avLst/>
              <a:gdLst/>
              <a:ahLst/>
              <a:cxnLst/>
              <a:rect l="l" t="t"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lnTo>
                    <a:pt x="-1" y="4511"/>
                  </a:lnTo>
                  <a:close/>
                </a:path>
              </a:pathLst>
            </a:custGeom>
            <a:noFill/>
            <a:ln w="38100" cap="flat" cmpd="sng">
              <a:solidFill>
                <a:schemeClr val="folHlink"/>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26" name="Google Shape;426;p24"/>
            <p:cNvSpPr/>
            <p:nvPr/>
          </p:nvSpPr>
          <p:spPr>
            <a:xfrm>
              <a:off x="3907" y="766"/>
              <a:ext cx="461" cy="769"/>
            </a:xfrm>
            <a:custGeom>
              <a:avLst/>
              <a:gdLst/>
              <a:ahLst/>
              <a:cxnLst/>
              <a:rect l="l" t="t"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lnTo>
                    <a:pt x="-1" y="4511"/>
                  </a:lnTo>
                  <a:close/>
                </a:path>
              </a:pathLst>
            </a:custGeom>
            <a:noFill/>
            <a:ln w="38100" cap="flat" cmpd="sng">
              <a:solidFill>
                <a:srgbClr val="FF66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27" name="Google Shape;427;p24"/>
            <p:cNvSpPr/>
            <p:nvPr/>
          </p:nvSpPr>
          <p:spPr>
            <a:xfrm>
              <a:off x="3996" y="1236"/>
              <a:ext cx="156" cy="478"/>
            </a:xfrm>
            <a:custGeom>
              <a:avLst/>
              <a:gdLst/>
              <a:ahLst/>
              <a:cxnLst/>
              <a:rect l="l" t="t" r="r" b="b"/>
              <a:pathLst>
                <a:path w="776" h="2368" extrusionOk="0">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38100" cap="flat" cmpd="sng">
              <a:solidFill>
                <a:srgbClr val="FF66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28" name="Google Shape;428;p24"/>
            <p:cNvSpPr/>
            <p:nvPr/>
          </p:nvSpPr>
          <p:spPr>
            <a:xfrm rot="8880000" flipH="1">
              <a:off x="3752" y="1079"/>
              <a:ext cx="142" cy="270"/>
            </a:xfrm>
            <a:custGeom>
              <a:avLst/>
              <a:gdLst/>
              <a:ahLst/>
              <a:cxnLst/>
              <a:rect l="l" t="t" r="r" b="b"/>
              <a:pathLst>
                <a:path w="776" h="2368" extrusionOk="0">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381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29" name="Google Shape;429;p24"/>
            <p:cNvSpPr/>
            <p:nvPr/>
          </p:nvSpPr>
          <p:spPr>
            <a:xfrm flipH="1">
              <a:off x="2952" y="647"/>
              <a:ext cx="821" cy="769"/>
            </a:xfrm>
            <a:custGeom>
              <a:avLst/>
              <a:gdLst/>
              <a:ahLst/>
              <a:cxnLst/>
              <a:rect l="l" t="t" r="r" b="b"/>
              <a:pathLst>
                <a:path w="36830" h="22305" fill="none" extrusionOk="0">
                  <a:moveTo>
                    <a:pt x="0" y="6283"/>
                  </a:moveTo>
                  <a:cubicBezTo>
                    <a:pt x="4047" y="2258"/>
                    <a:pt x="9522" y="-1"/>
                    <a:pt x="15230" y="0"/>
                  </a:cubicBezTo>
                  <a:cubicBezTo>
                    <a:pt x="27159" y="0"/>
                    <a:pt x="36830" y="9670"/>
                    <a:pt x="36830" y="21600"/>
                  </a:cubicBezTo>
                  <a:cubicBezTo>
                    <a:pt x="36830" y="21835"/>
                    <a:pt x="36826" y="22070"/>
                    <a:pt x="36818" y="22304"/>
                  </a:cubicBezTo>
                </a:path>
                <a:path w="36830" h="22305" extrusionOk="0">
                  <a:moveTo>
                    <a:pt x="0" y="6283"/>
                  </a:moveTo>
                  <a:cubicBezTo>
                    <a:pt x="4047" y="2258"/>
                    <a:pt x="9522" y="-1"/>
                    <a:pt x="15230" y="0"/>
                  </a:cubicBezTo>
                  <a:cubicBezTo>
                    <a:pt x="27159" y="0"/>
                    <a:pt x="36830" y="9670"/>
                    <a:pt x="36830" y="21600"/>
                  </a:cubicBezTo>
                  <a:cubicBezTo>
                    <a:pt x="36830" y="21835"/>
                    <a:pt x="36826" y="22070"/>
                    <a:pt x="36818" y="22304"/>
                  </a:cubicBezTo>
                  <a:lnTo>
                    <a:pt x="15230" y="21600"/>
                  </a:lnTo>
                  <a:lnTo>
                    <a:pt x="0" y="6283"/>
                  </a:lnTo>
                  <a:close/>
                </a:path>
              </a:pathLst>
            </a:custGeom>
            <a:noFill/>
            <a:ln w="38100" cap="flat" cmpd="sng">
              <a:solidFill>
                <a:schemeClr val="folHlink"/>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30" name="Google Shape;430;p24"/>
            <p:cNvSpPr/>
            <p:nvPr/>
          </p:nvSpPr>
          <p:spPr>
            <a:xfrm flipH="1">
              <a:off x="3184" y="485"/>
              <a:ext cx="597" cy="745"/>
            </a:xfrm>
            <a:custGeom>
              <a:avLst/>
              <a:gdLst/>
              <a:ahLst/>
              <a:cxnLst/>
              <a:rect l="l" t="t" r="r" b="b"/>
              <a:pathLst>
                <a:path w="31881" h="21600" fill="none" extrusionOk="0">
                  <a:moveTo>
                    <a:pt x="-1" y="10015"/>
                  </a:moveTo>
                  <a:cubicBezTo>
                    <a:pt x="3963" y="3778"/>
                    <a:pt x="10840" y="-1"/>
                    <a:pt x="18231" y="0"/>
                  </a:cubicBezTo>
                  <a:cubicBezTo>
                    <a:pt x="23204" y="0"/>
                    <a:pt x="28026" y="1716"/>
                    <a:pt x="31881" y="4859"/>
                  </a:cubicBezTo>
                </a:path>
                <a:path w="31881" h="21600" extrusionOk="0">
                  <a:moveTo>
                    <a:pt x="-1" y="10015"/>
                  </a:moveTo>
                  <a:cubicBezTo>
                    <a:pt x="3963" y="3778"/>
                    <a:pt x="10840" y="-1"/>
                    <a:pt x="18231" y="0"/>
                  </a:cubicBezTo>
                  <a:cubicBezTo>
                    <a:pt x="23204" y="0"/>
                    <a:pt x="28026" y="1716"/>
                    <a:pt x="31881" y="4859"/>
                  </a:cubicBezTo>
                  <a:lnTo>
                    <a:pt x="18231" y="21600"/>
                  </a:lnTo>
                  <a:lnTo>
                    <a:pt x="-1" y="10015"/>
                  </a:lnTo>
                  <a:close/>
                </a:path>
              </a:pathLst>
            </a:custGeom>
            <a:noFill/>
            <a:ln w="381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31" name="Google Shape;431;p24"/>
            <p:cNvSpPr/>
            <p:nvPr/>
          </p:nvSpPr>
          <p:spPr>
            <a:xfrm>
              <a:off x="3822" y="798"/>
              <a:ext cx="246" cy="745"/>
            </a:xfrm>
            <a:custGeom>
              <a:avLst/>
              <a:gdLst/>
              <a:ahLst/>
              <a:cxnLst/>
              <a:rect l="l" t="t" r="r" b="b"/>
              <a:pathLst>
                <a:path w="31146" h="21600" fill="none" extrusionOk="0">
                  <a:moveTo>
                    <a:pt x="-1" y="4511"/>
                  </a:moveTo>
                  <a:cubicBezTo>
                    <a:pt x="3783" y="1586"/>
                    <a:pt x="8429" y="-1"/>
                    <a:pt x="13212" y="0"/>
                  </a:cubicBezTo>
                  <a:cubicBezTo>
                    <a:pt x="20409" y="0"/>
                    <a:pt x="27134" y="3585"/>
                    <a:pt x="31145" y="9561"/>
                  </a:cubicBezTo>
                </a:path>
                <a:path w="31146" h="21600" extrusionOk="0">
                  <a:moveTo>
                    <a:pt x="-1" y="4511"/>
                  </a:moveTo>
                  <a:cubicBezTo>
                    <a:pt x="3783" y="1586"/>
                    <a:pt x="8429" y="-1"/>
                    <a:pt x="13212" y="0"/>
                  </a:cubicBezTo>
                  <a:cubicBezTo>
                    <a:pt x="20409" y="0"/>
                    <a:pt x="27134" y="3585"/>
                    <a:pt x="31145" y="9561"/>
                  </a:cubicBezTo>
                  <a:lnTo>
                    <a:pt x="13212" y="21600"/>
                  </a:lnTo>
                  <a:lnTo>
                    <a:pt x="-1" y="4511"/>
                  </a:lnTo>
                  <a:close/>
                </a:path>
              </a:pathLst>
            </a:custGeom>
            <a:noFill/>
            <a:ln w="381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32" name="Google Shape;432;p24"/>
            <p:cNvSpPr/>
            <p:nvPr/>
          </p:nvSpPr>
          <p:spPr>
            <a:xfrm flipH="1">
              <a:off x="3086" y="1193"/>
              <a:ext cx="351" cy="493"/>
            </a:xfrm>
            <a:custGeom>
              <a:avLst/>
              <a:gdLst/>
              <a:ahLst/>
              <a:cxnLst/>
              <a:rect l="l" t="t" r="r" b="b"/>
              <a:pathLst>
                <a:path w="776" h="2368" extrusionOk="0">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381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33" name="Google Shape;433;p24"/>
            <p:cNvSpPr/>
            <p:nvPr/>
          </p:nvSpPr>
          <p:spPr>
            <a:xfrm flipH="1">
              <a:off x="3251" y="673"/>
              <a:ext cx="225" cy="492"/>
            </a:xfrm>
            <a:custGeom>
              <a:avLst/>
              <a:gdLst/>
              <a:ahLst/>
              <a:cxnLst/>
              <a:rect l="l" t="t" r="r" b="b"/>
              <a:pathLst>
                <a:path w="776" h="2368" extrusionOk="0">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381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34" name="Google Shape;434;p24"/>
            <p:cNvSpPr/>
            <p:nvPr/>
          </p:nvSpPr>
          <p:spPr>
            <a:xfrm flipH="1">
              <a:off x="3510" y="526"/>
              <a:ext cx="135" cy="492"/>
            </a:xfrm>
            <a:custGeom>
              <a:avLst/>
              <a:gdLst/>
              <a:ahLst/>
              <a:cxnLst/>
              <a:rect l="l" t="t" r="r" b="b"/>
              <a:pathLst>
                <a:path w="776" h="2368" extrusionOk="0">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381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35" name="Google Shape;435;p24"/>
            <p:cNvSpPr/>
            <p:nvPr/>
          </p:nvSpPr>
          <p:spPr>
            <a:xfrm>
              <a:off x="4351" y="1121"/>
              <a:ext cx="326" cy="518"/>
            </a:xfrm>
            <a:custGeom>
              <a:avLst/>
              <a:gdLst/>
              <a:ahLst/>
              <a:cxnLst/>
              <a:rect l="l" t="t" r="r" b="b"/>
              <a:pathLst>
                <a:path w="776" h="2368" extrusionOk="0">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38100" cap="flat" cmpd="sng">
              <a:solidFill>
                <a:srgbClr val="FF66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36" name="Google Shape;436;p24"/>
            <p:cNvSpPr/>
            <p:nvPr/>
          </p:nvSpPr>
          <p:spPr>
            <a:xfrm>
              <a:off x="4182" y="859"/>
              <a:ext cx="490" cy="345"/>
            </a:xfrm>
            <a:custGeom>
              <a:avLst/>
              <a:gdLst/>
              <a:ahLst/>
              <a:cxnLst/>
              <a:rect l="l" t="t" r="r" b="b"/>
              <a:pathLst>
                <a:path w="776" h="2368" extrusionOk="0">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381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37" name="Google Shape;437;p24"/>
            <p:cNvSpPr/>
            <p:nvPr/>
          </p:nvSpPr>
          <p:spPr>
            <a:xfrm>
              <a:off x="4200" y="493"/>
              <a:ext cx="214" cy="463"/>
            </a:xfrm>
            <a:custGeom>
              <a:avLst/>
              <a:gdLst/>
              <a:ahLst/>
              <a:cxnLst/>
              <a:rect l="l" t="t" r="r" b="b"/>
              <a:pathLst>
                <a:path w="776" h="2368" extrusionOk="0">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381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38" name="Google Shape;438;p24"/>
            <p:cNvSpPr/>
            <p:nvPr/>
          </p:nvSpPr>
          <p:spPr>
            <a:xfrm rot="-1380000">
              <a:off x="3988" y="878"/>
              <a:ext cx="144" cy="271"/>
            </a:xfrm>
            <a:custGeom>
              <a:avLst/>
              <a:gdLst/>
              <a:ahLst/>
              <a:cxnLst/>
              <a:rect l="l" t="t" r="r" b="b"/>
              <a:pathLst>
                <a:path w="776" h="2368" extrusionOk="0">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381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39" name="Google Shape;439;p24"/>
            <p:cNvSpPr/>
            <p:nvPr/>
          </p:nvSpPr>
          <p:spPr>
            <a:xfrm rot="1380000" flipH="1">
              <a:off x="3479" y="870"/>
              <a:ext cx="142" cy="272"/>
            </a:xfrm>
            <a:custGeom>
              <a:avLst/>
              <a:gdLst/>
              <a:ahLst/>
              <a:cxnLst/>
              <a:rect l="l" t="t" r="r" b="b"/>
              <a:pathLst>
                <a:path w="776" h="2368" extrusionOk="0">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381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grpSp>
      <p:grpSp>
        <p:nvGrpSpPr>
          <p:cNvPr id="440" name="Google Shape;440;p24"/>
          <p:cNvGrpSpPr/>
          <p:nvPr/>
        </p:nvGrpSpPr>
        <p:grpSpPr>
          <a:xfrm>
            <a:off x="7141598" y="-8317"/>
            <a:ext cx="2002402" cy="853850"/>
            <a:chOff x="2909" y="370"/>
            <a:chExt cx="1808" cy="1429"/>
          </a:xfrm>
        </p:grpSpPr>
        <p:sp>
          <p:nvSpPr>
            <p:cNvPr id="441" name="Google Shape;441;p24"/>
            <p:cNvSpPr/>
            <p:nvPr/>
          </p:nvSpPr>
          <p:spPr>
            <a:xfrm>
              <a:off x="3361" y="638"/>
              <a:ext cx="944" cy="696"/>
            </a:xfrm>
            <a:prstGeom prst="ellipse">
              <a:avLst/>
            </a:prstGeom>
            <a:gradFill>
              <a:gsLst>
                <a:gs pos="0">
                  <a:srgbClr val="FF0000"/>
                </a:gs>
                <a:gs pos="100000">
                  <a:schemeClr val="lt1"/>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42" name="Google Shape;442;p24"/>
            <p:cNvSpPr/>
            <p:nvPr/>
          </p:nvSpPr>
          <p:spPr>
            <a:xfrm>
              <a:off x="3722" y="893"/>
              <a:ext cx="187" cy="131"/>
            </a:xfrm>
            <a:prstGeom prst="ellipse">
              <a:avLst/>
            </a:prstGeom>
            <a:gradFill>
              <a:gsLst>
                <a:gs pos="0">
                  <a:schemeClr val="accent2"/>
                </a:gs>
                <a:gs pos="100000">
                  <a:schemeClr val="lt2"/>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43" name="Google Shape;443;p24"/>
            <p:cNvSpPr/>
            <p:nvPr/>
          </p:nvSpPr>
          <p:spPr>
            <a:xfrm rot="2700000">
              <a:off x="4074" y="870"/>
              <a:ext cx="101" cy="556"/>
            </a:xfrm>
            <a:custGeom>
              <a:avLst/>
              <a:gdLst/>
              <a:ahLst/>
              <a:cxnLst/>
              <a:rect l="l" t="t" r="r" b="b"/>
              <a:pathLst>
                <a:path w="2736" h="504" extrusionOk="0">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a:gsLst>
                <a:gs pos="0">
                  <a:schemeClr val="accent2"/>
                </a:gs>
                <a:gs pos="100000">
                  <a:schemeClr val="folHlink"/>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44" name="Google Shape;444;p24"/>
            <p:cNvSpPr/>
            <p:nvPr/>
          </p:nvSpPr>
          <p:spPr>
            <a:xfrm rot="2700000">
              <a:off x="4322" y="1322"/>
              <a:ext cx="158" cy="299"/>
            </a:xfrm>
            <a:custGeom>
              <a:avLst/>
              <a:gdLst/>
              <a:ahLst/>
              <a:cxnLst/>
              <a:rect l="l" t="t" r="r" b="b"/>
              <a:pathLst>
                <a:path w="1769" h="791" extrusionOk="0">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a:gsLst>
                <a:gs pos="0">
                  <a:schemeClr val="folHlink"/>
                </a:gs>
                <a:gs pos="100000">
                  <a:schemeClr val="lt1"/>
                </a:gs>
              </a:gsLst>
              <a:lin ang="540000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45" name="Google Shape;445;p24"/>
            <p:cNvSpPr/>
            <p:nvPr/>
          </p:nvSpPr>
          <p:spPr>
            <a:xfrm rot="2100000">
              <a:off x="3878" y="1028"/>
              <a:ext cx="586" cy="112"/>
            </a:xfrm>
            <a:custGeom>
              <a:avLst/>
              <a:gdLst/>
              <a:ahLst/>
              <a:cxnLst/>
              <a:rect l="l" t="t" r="r" b="b"/>
              <a:pathLst>
                <a:path w="2736" h="504" extrusionOk="0">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a:gsLst>
                <a:gs pos="0">
                  <a:schemeClr val="accent2"/>
                </a:gs>
                <a:gs pos="100000">
                  <a:schemeClr val="folHlink"/>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46" name="Google Shape;446;p24"/>
            <p:cNvSpPr/>
            <p:nvPr/>
          </p:nvSpPr>
          <p:spPr>
            <a:xfrm rot="2100000">
              <a:off x="4359" y="1282"/>
              <a:ext cx="315" cy="176"/>
            </a:xfrm>
            <a:custGeom>
              <a:avLst/>
              <a:gdLst/>
              <a:ahLst/>
              <a:cxnLst/>
              <a:rect l="l" t="t" r="r" b="b"/>
              <a:pathLst>
                <a:path w="1769" h="791" extrusionOk="0">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a:gsLst>
                <a:gs pos="0">
                  <a:schemeClr val="folHlink"/>
                </a:gs>
                <a:gs pos="100000">
                  <a:schemeClr val="lt1"/>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47" name="Google Shape;447;p24"/>
            <p:cNvSpPr/>
            <p:nvPr/>
          </p:nvSpPr>
          <p:spPr>
            <a:xfrm rot="1560000">
              <a:off x="3888" y="967"/>
              <a:ext cx="561" cy="98"/>
            </a:xfrm>
            <a:custGeom>
              <a:avLst/>
              <a:gdLst/>
              <a:ahLst/>
              <a:cxnLst/>
              <a:rect l="l" t="t" r="r" b="b"/>
              <a:pathLst>
                <a:path w="2736" h="504" extrusionOk="0">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a:gsLst>
                <a:gs pos="0">
                  <a:schemeClr val="accent2"/>
                </a:gs>
                <a:gs pos="100000">
                  <a:schemeClr val="folHlink"/>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48" name="Google Shape;448;p24"/>
            <p:cNvSpPr/>
            <p:nvPr/>
          </p:nvSpPr>
          <p:spPr>
            <a:xfrm rot="1560000">
              <a:off x="4388" y="1157"/>
              <a:ext cx="301" cy="154"/>
            </a:xfrm>
            <a:custGeom>
              <a:avLst/>
              <a:gdLst/>
              <a:ahLst/>
              <a:cxnLst/>
              <a:rect l="l" t="t" r="r" b="b"/>
              <a:pathLst>
                <a:path w="1769" h="791" extrusionOk="0">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a:gsLst>
                <a:gs pos="0">
                  <a:schemeClr val="folHlink"/>
                </a:gs>
                <a:gs pos="100000">
                  <a:schemeClr val="lt1"/>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49" name="Google Shape;449;p24"/>
            <p:cNvSpPr/>
            <p:nvPr/>
          </p:nvSpPr>
          <p:spPr>
            <a:xfrm rot="1080000">
              <a:off x="3897" y="903"/>
              <a:ext cx="542" cy="108"/>
            </a:xfrm>
            <a:custGeom>
              <a:avLst/>
              <a:gdLst/>
              <a:ahLst/>
              <a:cxnLst/>
              <a:rect l="l" t="t" r="r" b="b"/>
              <a:pathLst>
                <a:path w="2736" h="504" extrusionOk="0">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a:gsLst>
                <a:gs pos="0">
                  <a:schemeClr val="accent2"/>
                </a:gs>
                <a:gs pos="100000">
                  <a:schemeClr val="folHlink"/>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50" name="Google Shape;450;p24"/>
            <p:cNvSpPr/>
            <p:nvPr/>
          </p:nvSpPr>
          <p:spPr>
            <a:xfrm rot="1080000">
              <a:off x="4405" y="1033"/>
              <a:ext cx="291" cy="170"/>
            </a:xfrm>
            <a:custGeom>
              <a:avLst/>
              <a:gdLst/>
              <a:ahLst/>
              <a:cxnLst/>
              <a:rect l="l" t="t" r="r" b="b"/>
              <a:pathLst>
                <a:path w="1769" h="791" extrusionOk="0">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a:gsLst>
                <a:gs pos="0">
                  <a:schemeClr val="folHlink"/>
                </a:gs>
                <a:gs pos="100000">
                  <a:schemeClr val="lt1"/>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51" name="Google Shape;451;p24"/>
            <p:cNvSpPr/>
            <p:nvPr/>
          </p:nvSpPr>
          <p:spPr>
            <a:xfrm rot="420000">
              <a:off x="3908" y="832"/>
              <a:ext cx="499" cy="101"/>
            </a:xfrm>
            <a:custGeom>
              <a:avLst/>
              <a:gdLst/>
              <a:ahLst/>
              <a:cxnLst/>
              <a:rect l="l" t="t" r="r" b="b"/>
              <a:pathLst>
                <a:path w="2736" h="504" extrusionOk="0">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a:gsLst>
                <a:gs pos="0">
                  <a:schemeClr val="accent2"/>
                </a:gs>
                <a:gs pos="100000">
                  <a:schemeClr val="folHlink"/>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52" name="Google Shape;452;p24"/>
            <p:cNvSpPr/>
            <p:nvPr/>
          </p:nvSpPr>
          <p:spPr>
            <a:xfrm rot="420000">
              <a:off x="4397" y="886"/>
              <a:ext cx="268" cy="158"/>
            </a:xfrm>
            <a:custGeom>
              <a:avLst/>
              <a:gdLst/>
              <a:ahLst/>
              <a:cxnLst/>
              <a:rect l="l" t="t" r="r" b="b"/>
              <a:pathLst>
                <a:path w="1769" h="791" extrusionOk="0">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a:gsLst>
                <a:gs pos="0">
                  <a:schemeClr val="folHlink"/>
                </a:gs>
                <a:gs pos="100000">
                  <a:schemeClr val="lt1"/>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53" name="Google Shape;453;p24"/>
            <p:cNvSpPr/>
            <p:nvPr/>
          </p:nvSpPr>
          <p:spPr>
            <a:xfrm rot="-120000">
              <a:off x="3916" y="791"/>
              <a:ext cx="454" cy="71"/>
            </a:xfrm>
            <a:custGeom>
              <a:avLst/>
              <a:gdLst/>
              <a:ahLst/>
              <a:cxnLst/>
              <a:rect l="l" t="t" r="r" b="b"/>
              <a:pathLst>
                <a:path w="2736" h="504" extrusionOk="0">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a:gsLst>
                <a:gs pos="0">
                  <a:schemeClr val="accent2"/>
                </a:gs>
                <a:gs pos="100000">
                  <a:schemeClr val="folHlink"/>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54" name="Google Shape;454;p24"/>
            <p:cNvSpPr/>
            <p:nvPr/>
          </p:nvSpPr>
          <p:spPr>
            <a:xfrm rot="-120000">
              <a:off x="4367" y="785"/>
              <a:ext cx="244" cy="111"/>
            </a:xfrm>
            <a:custGeom>
              <a:avLst/>
              <a:gdLst/>
              <a:ahLst/>
              <a:cxnLst/>
              <a:rect l="l" t="t" r="r" b="b"/>
              <a:pathLst>
                <a:path w="1769" h="791" extrusionOk="0">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a:gsLst>
                <a:gs pos="0">
                  <a:schemeClr val="folHlink"/>
                </a:gs>
                <a:gs pos="100000">
                  <a:schemeClr val="lt1"/>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55" name="Google Shape;455;p24"/>
            <p:cNvSpPr/>
            <p:nvPr/>
          </p:nvSpPr>
          <p:spPr>
            <a:xfrm rot="-840000">
              <a:off x="3901" y="740"/>
              <a:ext cx="399" cy="69"/>
            </a:xfrm>
            <a:custGeom>
              <a:avLst/>
              <a:gdLst/>
              <a:ahLst/>
              <a:cxnLst/>
              <a:rect l="l" t="t" r="r" b="b"/>
              <a:pathLst>
                <a:path w="2736" h="504" extrusionOk="0">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a:gsLst>
                <a:gs pos="0">
                  <a:schemeClr val="accent2"/>
                </a:gs>
                <a:gs pos="100000">
                  <a:schemeClr val="folHlink"/>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56" name="Google Shape;456;p24"/>
            <p:cNvSpPr/>
            <p:nvPr/>
          </p:nvSpPr>
          <p:spPr>
            <a:xfrm rot="-840000">
              <a:off x="4295" y="672"/>
              <a:ext cx="214" cy="108"/>
            </a:xfrm>
            <a:custGeom>
              <a:avLst/>
              <a:gdLst/>
              <a:ahLst/>
              <a:cxnLst/>
              <a:rect l="l" t="t" r="r" b="b"/>
              <a:pathLst>
                <a:path w="1769" h="791" extrusionOk="0">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a:gsLst>
                <a:gs pos="0">
                  <a:schemeClr val="folHlink"/>
                </a:gs>
                <a:gs pos="100000">
                  <a:schemeClr val="lt1"/>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57" name="Google Shape;457;p24"/>
            <p:cNvSpPr/>
            <p:nvPr/>
          </p:nvSpPr>
          <p:spPr>
            <a:xfrm rot="-2700000" flipH="1">
              <a:off x="3463" y="909"/>
              <a:ext cx="101" cy="557"/>
            </a:xfrm>
            <a:custGeom>
              <a:avLst/>
              <a:gdLst/>
              <a:ahLst/>
              <a:cxnLst/>
              <a:rect l="l" t="t" r="r" b="b"/>
              <a:pathLst>
                <a:path w="2736" h="504" extrusionOk="0">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a:gsLst>
                <a:gs pos="0">
                  <a:schemeClr val="folHlink"/>
                </a:gs>
                <a:gs pos="100000">
                  <a:schemeClr val="accent2"/>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58" name="Google Shape;458;p24"/>
            <p:cNvSpPr/>
            <p:nvPr/>
          </p:nvSpPr>
          <p:spPr>
            <a:xfrm rot="-2700000" flipH="1">
              <a:off x="3158" y="1362"/>
              <a:ext cx="158" cy="299"/>
            </a:xfrm>
            <a:custGeom>
              <a:avLst/>
              <a:gdLst/>
              <a:ahLst/>
              <a:cxnLst/>
              <a:rect l="l" t="t" r="r" b="b"/>
              <a:pathLst>
                <a:path w="1769" h="791" extrusionOk="0">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a:gsLst>
                <a:gs pos="0">
                  <a:schemeClr val="folHlink"/>
                </a:gs>
                <a:gs pos="100000">
                  <a:schemeClr val="lt1"/>
                </a:gs>
              </a:gsLst>
              <a:lin ang="540000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59" name="Google Shape;459;p24"/>
            <p:cNvSpPr/>
            <p:nvPr/>
          </p:nvSpPr>
          <p:spPr>
            <a:xfrm rot="-2100000" flipH="1">
              <a:off x="3160" y="1085"/>
              <a:ext cx="586" cy="112"/>
            </a:xfrm>
            <a:custGeom>
              <a:avLst/>
              <a:gdLst/>
              <a:ahLst/>
              <a:cxnLst/>
              <a:rect l="l" t="t" r="r" b="b"/>
              <a:pathLst>
                <a:path w="2736" h="504" extrusionOk="0">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a:gsLst>
                <a:gs pos="0">
                  <a:schemeClr val="folHlink"/>
                </a:gs>
                <a:gs pos="100000">
                  <a:schemeClr val="accent2"/>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60" name="Google Shape;460;p24"/>
            <p:cNvSpPr/>
            <p:nvPr/>
          </p:nvSpPr>
          <p:spPr>
            <a:xfrm rot="-2100000" flipH="1">
              <a:off x="2950" y="1339"/>
              <a:ext cx="315" cy="176"/>
            </a:xfrm>
            <a:custGeom>
              <a:avLst/>
              <a:gdLst/>
              <a:ahLst/>
              <a:cxnLst/>
              <a:rect l="l" t="t" r="r" b="b"/>
              <a:pathLst>
                <a:path w="1769" h="791" extrusionOk="0">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a:gsLst>
                <a:gs pos="0">
                  <a:schemeClr val="folHlink"/>
                </a:gs>
                <a:gs pos="100000">
                  <a:schemeClr val="lt1"/>
                </a:gs>
              </a:gsLst>
              <a:lin ang="540000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61" name="Google Shape;461;p24"/>
            <p:cNvSpPr/>
            <p:nvPr/>
          </p:nvSpPr>
          <p:spPr>
            <a:xfrm rot="-1560000" flipH="1">
              <a:off x="3175" y="1025"/>
              <a:ext cx="561" cy="98"/>
            </a:xfrm>
            <a:custGeom>
              <a:avLst/>
              <a:gdLst/>
              <a:ahLst/>
              <a:cxnLst/>
              <a:rect l="l" t="t" r="r" b="b"/>
              <a:pathLst>
                <a:path w="2736" h="504" extrusionOk="0">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a:gsLst>
                <a:gs pos="0">
                  <a:schemeClr val="folHlink"/>
                </a:gs>
                <a:gs pos="100000">
                  <a:schemeClr val="accent2"/>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62" name="Google Shape;462;p24"/>
            <p:cNvSpPr/>
            <p:nvPr/>
          </p:nvSpPr>
          <p:spPr>
            <a:xfrm rot="-1560000" flipH="1">
              <a:off x="2935" y="1215"/>
              <a:ext cx="301" cy="153"/>
            </a:xfrm>
            <a:custGeom>
              <a:avLst/>
              <a:gdLst/>
              <a:ahLst/>
              <a:cxnLst/>
              <a:rect l="l" t="t" r="r" b="b"/>
              <a:pathLst>
                <a:path w="1769" h="791" extrusionOk="0">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a:gsLst>
                <a:gs pos="0">
                  <a:schemeClr val="lt1"/>
                </a:gs>
                <a:gs pos="100000">
                  <a:schemeClr val="folHlink"/>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63" name="Google Shape;463;p24"/>
            <p:cNvSpPr/>
            <p:nvPr/>
          </p:nvSpPr>
          <p:spPr>
            <a:xfrm rot="-1080000" flipH="1">
              <a:off x="3185" y="961"/>
              <a:ext cx="542" cy="108"/>
            </a:xfrm>
            <a:custGeom>
              <a:avLst/>
              <a:gdLst/>
              <a:ahLst/>
              <a:cxnLst/>
              <a:rect l="l" t="t" r="r" b="b"/>
              <a:pathLst>
                <a:path w="2736" h="504" extrusionOk="0">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a:gsLst>
                <a:gs pos="0">
                  <a:schemeClr val="folHlink"/>
                </a:gs>
                <a:gs pos="100000">
                  <a:schemeClr val="accent2"/>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64" name="Google Shape;464;p24"/>
            <p:cNvSpPr/>
            <p:nvPr/>
          </p:nvSpPr>
          <p:spPr>
            <a:xfrm rot="-1080000" flipH="1">
              <a:off x="2928" y="1090"/>
              <a:ext cx="291" cy="170"/>
            </a:xfrm>
            <a:custGeom>
              <a:avLst/>
              <a:gdLst/>
              <a:ahLst/>
              <a:cxnLst/>
              <a:rect l="l" t="t" r="r" b="b"/>
              <a:pathLst>
                <a:path w="1769" h="791" extrusionOk="0">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a:gsLst>
                <a:gs pos="0">
                  <a:schemeClr val="lt1"/>
                </a:gs>
                <a:gs pos="100000">
                  <a:schemeClr val="folHlink"/>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65" name="Google Shape;465;p24"/>
            <p:cNvSpPr/>
            <p:nvPr/>
          </p:nvSpPr>
          <p:spPr>
            <a:xfrm rot="-420000" flipH="1">
              <a:off x="3217" y="889"/>
              <a:ext cx="499" cy="101"/>
            </a:xfrm>
            <a:custGeom>
              <a:avLst/>
              <a:gdLst/>
              <a:ahLst/>
              <a:cxnLst/>
              <a:rect l="l" t="t" r="r" b="b"/>
              <a:pathLst>
                <a:path w="2736" h="504" extrusionOk="0">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a:gsLst>
                <a:gs pos="0">
                  <a:schemeClr val="folHlink"/>
                </a:gs>
                <a:gs pos="100000">
                  <a:schemeClr val="accent2"/>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66" name="Google Shape;466;p24"/>
            <p:cNvSpPr/>
            <p:nvPr/>
          </p:nvSpPr>
          <p:spPr>
            <a:xfrm rot="-420000" flipH="1">
              <a:off x="2959" y="943"/>
              <a:ext cx="268" cy="158"/>
            </a:xfrm>
            <a:custGeom>
              <a:avLst/>
              <a:gdLst/>
              <a:ahLst/>
              <a:cxnLst/>
              <a:rect l="l" t="t" r="r" b="b"/>
              <a:pathLst>
                <a:path w="1769" h="791" extrusionOk="0">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a:gsLst>
                <a:gs pos="0">
                  <a:schemeClr val="lt1"/>
                </a:gs>
                <a:gs pos="100000">
                  <a:schemeClr val="folHlink"/>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67" name="Google Shape;467;p24"/>
            <p:cNvSpPr/>
            <p:nvPr/>
          </p:nvSpPr>
          <p:spPr>
            <a:xfrm rot="120000" flipH="1">
              <a:off x="3254" y="848"/>
              <a:ext cx="454" cy="71"/>
            </a:xfrm>
            <a:custGeom>
              <a:avLst/>
              <a:gdLst/>
              <a:ahLst/>
              <a:cxnLst/>
              <a:rect l="l" t="t" r="r" b="b"/>
              <a:pathLst>
                <a:path w="2736" h="504" extrusionOk="0">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a:gsLst>
                <a:gs pos="0">
                  <a:schemeClr val="folHlink"/>
                </a:gs>
                <a:gs pos="100000">
                  <a:schemeClr val="accent2"/>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68" name="Google Shape;468;p24"/>
            <p:cNvSpPr/>
            <p:nvPr/>
          </p:nvSpPr>
          <p:spPr>
            <a:xfrm rot="120000" flipH="1">
              <a:off x="3013" y="842"/>
              <a:ext cx="244" cy="111"/>
            </a:xfrm>
            <a:custGeom>
              <a:avLst/>
              <a:gdLst/>
              <a:ahLst/>
              <a:cxnLst/>
              <a:rect l="l" t="t" r="r" b="b"/>
              <a:pathLst>
                <a:path w="1769" h="791" extrusionOk="0">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a:gsLst>
                <a:gs pos="0">
                  <a:schemeClr val="lt1"/>
                </a:gs>
                <a:gs pos="100000">
                  <a:schemeClr val="folHlink"/>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69" name="Google Shape;469;p24"/>
            <p:cNvSpPr/>
            <p:nvPr/>
          </p:nvSpPr>
          <p:spPr>
            <a:xfrm rot="840000" flipH="1">
              <a:off x="3324" y="797"/>
              <a:ext cx="399" cy="69"/>
            </a:xfrm>
            <a:custGeom>
              <a:avLst/>
              <a:gdLst/>
              <a:ahLst/>
              <a:cxnLst/>
              <a:rect l="l" t="t" r="r" b="b"/>
              <a:pathLst>
                <a:path w="2736" h="504" extrusionOk="0">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a:gsLst>
                <a:gs pos="0">
                  <a:schemeClr val="folHlink"/>
                </a:gs>
                <a:gs pos="100000">
                  <a:schemeClr val="accent2"/>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70" name="Google Shape;470;p24"/>
            <p:cNvSpPr/>
            <p:nvPr/>
          </p:nvSpPr>
          <p:spPr>
            <a:xfrm rot="840000" flipH="1">
              <a:off x="3115" y="729"/>
              <a:ext cx="214" cy="108"/>
            </a:xfrm>
            <a:custGeom>
              <a:avLst/>
              <a:gdLst/>
              <a:ahLst/>
              <a:cxnLst/>
              <a:rect l="l" t="t" r="r" b="b"/>
              <a:pathLst>
                <a:path w="1769" h="791" extrusionOk="0">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a:gsLst>
                <a:gs pos="0">
                  <a:schemeClr val="lt1"/>
                </a:gs>
                <a:gs pos="100000">
                  <a:schemeClr val="folHlink"/>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71" name="Google Shape;471;p24"/>
            <p:cNvSpPr/>
            <p:nvPr/>
          </p:nvSpPr>
          <p:spPr>
            <a:xfrm rot="1320000" flipH="1">
              <a:off x="3350" y="775"/>
              <a:ext cx="399" cy="70"/>
            </a:xfrm>
            <a:custGeom>
              <a:avLst/>
              <a:gdLst/>
              <a:ahLst/>
              <a:cxnLst/>
              <a:rect l="l" t="t" r="r" b="b"/>
              <a:pathLst>
                <a:path w="2736" h="504" extrusionOk="0">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a:gsLst>
                <a:gs pos="0">
                  <a:schemeClr val="folHlink"/>
                </a:gs>
                <a:gs pos="100000">
                  <a:schemeClr val="accent2"/>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72" name="Google Shape;472;p24"/>
            <p:cNvSpPr/>
            <p:nvPr/>
          </p:nvSpPr>
          <p:spPr>
            <a:xfrm rot="1320000" flipH="1">
              <a:off x="3151" y="665"/>
              <a:ext cx="214" cy="110"/>
            </a:xfrm>
            <a:custGeom>
              <a:avLst/>
              <a:gdLst/>
              <a:ahLst/>
              <a:cxnLst/>
              <a:rect l="l" t="t" r="r" b="b"/>
              <a:pathLst>
                <a:path w="1769" h="791" extrusionOk="0">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a:gsLst>
                <a:gs pos="0">
                  <a:schemeClr val="lt1"/>
                </a:gs>
                <a:gs pos="100000">
                  <a:schemeClr val="folHlink"/>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73" name="Google Shape;473;p24"/>
            <p:cNvSpPr/>
            <p:nvPr/>
          </p:nvSpPr>
          <p:spPr>
            <a:xfrm rot="2040000" flipH="1">
              <a:off x="3394" y="745"/>
              <a:ext cx="399" cy="69"/>
            </a:xfrm>
            <a:custGeom>
              <a:avLst/>
              <a:gdLst/>
              <a:ahLst/>
              <a:cxnLst/>
              <a:rect l="l" t="t" r="r" b="b"/>
              <a:pathLst>
                <a:path w="2736" h="504" extrusionOk="0">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a:gsLst>
                <a:gs pos="0">
                  <a:schemeClr val="folHlink"/>
                </a:gs>
                <a:gs pos="100000">
                  <a:schemeClr val="accent2"/>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74" name="Google Shape;474;p24"/>
            <p:cNvSpPr/>
            <p:nvPr/>
          </p:nvSpPr>
          <p:spPr>
            <a:xfrm rot="2040000" flipH="1">
              <a:off x="3222" y="574"/>
              <a:ext cx="214" cy="109"/>
            </a:xfrm>
            <a:custGeom>
              <a:avLst/>
              <a:gdLst/>
              <a:ahLst/>
              <a:cxnLst/>
              <a:rect l="l" t="t" r="r" b="b"/>
              <a:pathLst>
                <a:path w="1769" h="791" extrusionOk="0">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a:gsLst>
                <a:gs pos="0">
                  <a:schemeClr val="lt1"/>
                </a:gs>
                <a:gs pos="100000">
                  <a:schemeClr val="folHlink"/>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75" name="Google Shape;475;p24"/>
            <p:cNvSpPr/>
            <p:nvPr/>
          </p:nvSpPr>
          <p:spPr>
            <a:xfrm rot="2700000" flipH="1">
              <a:off x="3433" y="700"/>
              <a:ext cx="404" cy="69"/>
            </a:xfrm>
            <a:custGeom>
              <a:avLst/>
              <a:gdLst/>
              <a:ahLst/>
              <a:cxnLst/>
              <a:rect l="l" t="t" r="r" b="b"/>
              <a:pathLst>
                <a:path w="2736" h="504" extrusionOk="0">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a:gsLst>
                <a:gs pos="0">
                  <a:schemeClr val="folHlink"/>
                </a:gs>
                <a:gs pos="100000">
                  <a:schemeClr val="accent2"/>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76" name="Google Shape;476;p24"/>
            <p:cNvSpPr/>
            <p:nvPr/>
          </p:nvSpPr>
          <p:spPr>
            <a:xfrm rot="2700000" flipH="1">
              <a:off x="3290" y="481"/>
              <a:ext cx="217" cy="109"/>
            </a:xfrm>
            <a:custGeom>
              <a:avLst/>
              <a:gdLst/>
              <a:ahLst/>
              <a:cxnLst/>
              <a:rect l="l" t="t" r="r" b="b"/>
              <a:pathLst>
                <a:path w="1769" h="791" extrusionOk="0">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a:gsLst>
                <a:gs pos="0">
                  <a:schemeClr val="lt1"/>
                </a:gs>
                <a:gs pos="100000">
                  <a:schemeClr val="folHlink"/>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77" name="Google Shape;477;p24"/>
            <p:cNvSpPr/>
            <p:nvPr/>
          </p:nvSpPr>
          <p:spPr>
            <a:xfrm rot="3480000" flipH="1">
              <a:off x="3518" y="685"/>
              <a:ext cx="356" cy="70"/>
            </a:xfrm>
            <a:custGeom>
              <a:avLst/>
              <a:gdLst/>
              <a:ahLst/>
              <a:cxnLst/>
              <a:rect l="l" t="t" r="r" b="b"/>
              <a:pathLst>
                <a:path w="2736" h="504" extrusionOk="0">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a:gsLst>
                <a:gs pos="0">
                  <a:schemeClr val="folHlink"/>
                </a:gs>
                <a:gs pos="100000">
                  <a:schemeClr val="accent2"/>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78" name="Google Shape;478;p24"/>
            <p:cNvSpPr/>
            <p:nvPr/>
          </p:nvSpPr>
          <p:spPr>
            <a:xfrm rot="3480000" flipH="1">
              <a:off x="3438" y="450"/>
              <a:ext cx="191" cy="109"/>
            </a:xfrm>
            <a:custGeom>
              <a:avLst/>
              <a:gdLst/>
              <a:ahLst/>
              <a:cxnLst/>
              <a:rect l="l" t="t" r="r" b="b"/>
              <a:pathLst>
                <a:path w="1769" h="791" extrusionOk="0">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a:gsLst>
                <a:gs pos="0">
                  <a:schemeClr val="lt1"/>
                </a:gs>
                <a:gs pos="100000">
                  <a:schemeClr val="folHlink"/>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79" name="Google Shape;479;p24"/>
            <p:cNvSpPr/>
            <p:nvPr/>
          </p:nvSpPr>
          <p:spPr>
            <a:xfrm rot="4140000" flipH="1">
              <a:off x="3576" y="673"/>
              <a:ext cx="342" cy="69"/>
            </a:xfrm>
            <a:custGeom>
              <a:avLst/>
              <a:gdLst/>
              <a:ahLst/>
              <a:cxnLst/>
              <a:rect l="l" t="t" r="r" b="b"/>
              <a:pathLst>
                <a:path w="2736" h="504" extrusionOk="0">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a:gsLst>
                <a:gs pos="0">
                  <a:schemeClr val="folHlink"/>
                </a:gs>
                <a:gs pos="100000">
                  <a:schemeClr val="accent2"/>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80" name="Google Shape;480;p24"/>
            <p:cNvSpPr/>
            <p:nvPr/>
          </p:nvSpPr>
          <p:spPr>
            <a:xfrm rot="4140000" flipH="1">
              <a:off x="3540" y="421"/>
              <a:ext cx="184" cy="109"/>
            </a:xfrm>
            <a:custGeom>
              <a:avLst/>
              <a:gdLst/>
              <a:ahLst/>
              <a:cxnLst/>
              <a:rect l="l" t="t" r="r" b="b"/>
              <a:pathLst>
                <a:path w="1769" h="791" extrusionOk="0">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a:gsLst>
                <a:gs pos="0">
                  <a:schemeClr val="lt1"/>
                </a:gs>
                <a:gs pos="100000">
                  <a:schemeClr val="folHlink"/>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81" name="Google Shape;481;p24"/>
            <p:cNvSpPr/>
            <p:nvPr/>
          </p:nvSpPr>
          <p:spPr>
            <a:xfrm rot="-1380000">
              <a:off x="3864" y="705"/>
              <a:ext cx="398" cy="70"/>
            </a:xfrm>
            <a:custGeom>
              <a:avLst/>
              <a:gdLst/>
              <a:ahLst/>
              <a:cxnLst/>
              <a:rect l="l" t="t" r="r" b="b"/>
              <a:pathLst>
                <a:path w="2736" h="504" extrusionOk="0">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a:gsLst>
                <a:gs pos="0">
                  <a:schemeClr val="accent2"/>
                </a:gs>
                <a:gs pos="100000">
                  <a:schemeClr val="folHlink"/>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82" name="Google Shape;482;p24"/>
            <p:cNvSpPr/>
            <p:nvPr/>
          </p:nvSpPr>
          <p:spPr>
            <a:xfrm rot="-1380000">
              <a:off x="4246" y="592"/>
              <a:ext cx="214" cy="109"/>
            </a:xfrm>
            <a:custGeom>
              <a:avLst/>
              <a:gdLst/>
              <a:ahLst/>
              <a:cxnLst/>
              <a:rect l="l" t="t" r="r" b="b"/>
              <a:pathLst>
                <a:path w="1769" h="791" extrusionOk="0">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a:gsLst>
                <a:gs pos="0">
                  <a:schemeClr val="folHlink"/>
                </a:gs>
                <a:gs pos="100000">
                  <a:schemeClr val="lt1"/>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83" name="Google Shape;483;p24"/>
            <p:cNvSpPr/>
            <p:nvPr/>
          </p:nvSpPr>
          <p:spPr>
            <a:xfrm rot="-1980000">
              <a:off x="3819" y="681"/>
              <a:ext cx="399" cy="70"/>
            </a:xfrm>
            <a:custGeom>
              <a:avLst/>
              <a:gdLst/>
              <a:ahLst/>
              <a:cxnLst/>
              <a:rect l="l" t="t" r="r" b="b"/>
              <a:pathLst>
                <a:path w="2736" h="504" extrusionOk="0">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a:gsLst>
                <a:gs pos="0">
                  <a:schemeClr val="accent2"/>
                </a:gs>
                <a:gs pos="100000">
                  <a:schemeClr val="folHlink"/>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84" name="Google Shape;484;p24"/>
            <p:cNvSpPr/>
            <p:nvPr/>
          </p:nvSpPr>
          <p:spPr>
            <a:xfrm rot="-1980000">
              <a:off x="4181" y="518"/>
              <a:ext cx="214" cy="110"/>
            </a:xfrm>
            <a:custGeom>
              <a:avLst/>
              <a:gdLst/>
              <a:ahLst/>
              <a:cxnLst/>
              <a:rect l="l" t="t" r="r" b="b"/>
              <a:pathLst>
                <a:path w="1769" h="791" extrusionOk="0">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a:gsLst>
                <a:gs pos="0">
                  <a:schemeClr val="folHlink"/>
                </a:gs>
                <a:gs pos="100000">
                  <a:schemeClr val="lt1"/>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85" name="Google Shape;485;p24"/>
            <p:cNvSpPr/>
            <p:nvPr/>
          </p:nvSpPr>
          <p:spPr>
            <a:xfrm rot="4620000" flipH="1">
              <a:off x="3631" y="690"/>
              <a:ext cx="332" cy="47"/>
            </a:xfrm>
            <a:custGeom>
              <a:avLst/>
              <a:gdLst/>
              <a:ahLst/>
              <a:cxnLst/>
              <a:rect l="l" t="t" r="r" b="b"/>
              <a:pathLst>
                <a:path w="2736" h="504" extrusionOk="0">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a:gsLst>
                <a:gs pos="0">
                  <a:schemeClr val="folHlink"/>
                </a:gs>
                <a:gs pos="100000">
                  <a:schemeClr val="accent2"/>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86" name="Google Shape;486;p24"/>
            <p:cNvSpPr/>
            <p:nvPr/>
          </p:nvSpPr>
          <p:spPr>
            <a:xfrm rot="4620000" flipH="1">
              <a:off x="3638" y="447"/>
              <a:ext cx="178" cy="75"/>
            </a:xfrm>
            <a:custGeom>
              <a:avLst/>
              <a:gdLst/>
              <a:ahLst/>
              <a:cxnLst/>
              <a:rect l="l" t="t" r="r" b="b"/>
              <a:pathLst>
                <a:path w="1769" h="791" extrusionOk="0">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a:gsLst>
                <a:gs pos="0">
                  <a:schemeClr val="lt1"/>
                </a:gs>
                <a:gs pos="100000">
                  <a:schemeClr val="folHlink"/>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87" name="Google Shape;487;p24"/>
            <p:cNvSpPr/>
            <p:nvPr/>
          </p:nvSpPr>
          <p:spPr>
            <a:xfrm rot="-3900000">
              <a:off x="3715" y="677"/>
              <a:ext cx="343" cy="60"/>
            </a:xfrm>
            <a:custGeom>
              <a:avLst/>
              <a:gdLst/>
              <a:ahLst/>
              <a:cxnLst/>
              <a:rect l="l" t="t" r="r" b="b"/>
              <a:pathLst>
                <a:path w="2736" h="504" extrusionOk="0">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a:gsLst>
                <a:gs pos="0">
                  <a:schemeClr val="accent2"/>
                </a:gs>
                <a:gs pos="100000">
                  <a:schemeClr val="folHlink"/>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88" name="Google Shape;488;p24"/>
            <p:cNvSpPr/>
            <p:nvPr/>
          </p:nvSpPr>
          <p:spPr>
            <a:xfrm rot="-3900000">
              <a:off x="3925" y="433"/>
              <a:ext cx="184" cy="93"/>
            </a:xfrm>
            <a:custGeom>
              <a:avLst/>
              <a:gdLst/>
              <a:ahLst/>
              <a:cxnLst/>
              <a:rect l="l" t="t" r="r" b="b"/>
              <a:pathLst>
                <a:path w="1769" h="791" extrusionOk="0">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a:gsLst>
                <a:gs pos="0">
                  <a:schemeClr val="folHlink"/>
                </a:gs>
                <a:gs pos="100000">
                  <a:schemeClr val="lt1"/>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89" name="Google Shape;489;p24"/>
            <p:cNvSpPr/>
            <p:nvPr/>
          </p:nvSpPr>
          <p:spPr>
            <a:xfrm rot="-2820000">
              <a:off x="3758" y="671"/>
              <a:ext cx="373" cy="87"/>
            </a:xfrm>
            <a:custGeom>
              <a:avLst/>
              <a:gdLst/>
              <a:ahLst/>
              <a:cxnLst/>
              <a:rect l="l" t="t" r="r" b="b"/>
              <a:pathLst>
                <a:path w="2736" h="504" extrusionOk="0">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a:gsLst>
                <a:gs pos="0">
                  <a:schemeClr val="accent2"/>
                </a:gs>
                <a:gs pos="100000">
                  <a:schemeClr val="folHlink"/>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90" name="Google Shape;490;p24"/>
            <p:cNvSpPr/>
            <p:nvPr/>
          </p:nvSpPr>
          <p:spPr>
            <a:xfrm rot="-2820000">
              <a:off x="4061" y="460"/>
              <a:ext cx="200" cy="136"/>
            </a:xfrm>
            <a:custGeom>
              <a:avLst/>
              <a:gdLst/>
              <a:ahLst/>
              <a:cxnLst/>
              <a:rect l="l" t="t" r="r" b="b"/>
              <a:pathLst>
                <a:path w="1769" h="791" extrusionOk="0">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a:gsLst>
                <a:gs pos="0">
                  <a:schemeClr val="folHlink"/>
                </a:gs>
                <a:gs pos="100000">
                  <a:schemeClr val="lt1"/>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91" name="Google Shape;491;p24"/>
            <p:cNvSpPr/>
            <p:nvPr/>
          </p:nvSpPr>
          <p:spPr>
            <a:xfrm rot="-4920000">
              <a:off x="3695" y="685"/>
              <a:ext cx="308" cy="28"/>
            </a:xfrm>
            <a:custGeom>
              <a:avLst/>
              <a:gdLst/>
              <a:ahLst/>
              <a:cxnLst/>
              <a:rect l="l" t="t" r="r" b="b"/>
              <a:pathLst>
                <a:path w="2736" h="504" extrusionOk="0">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a:gsLst>
                <a:gs pos="0">
                  <a:schemeClr val="accent2"/>
                </a:gs>
                <a:gs pos="100000">
                  <a:schemeClr val="folHlink"/>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92" name="Google Shape;492;p24"/>
            <p:cNvSpPr/>
            <p:nvPr/>
          </p:nvSpPr>
          <p:spPr>
            <a:xfrm rot="-4920000">
              <a:off x="3809" y="447"/>
              <a:ext cx="165" cy="43"/>
            </a:xfrm>
            <a:custGeom>
              <a:avLst/>
              <a:gdLst/>
              <a:ahLst/>
              <a:cxnLst/>
              <a:rect l="l" t="t" r="r" b="b"/>
              <a:pathLst>
                <a:path w="1769" h="791" extrusionOk="0">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a:gsLst>
                <a:gs pos="0">
                  <a:schemeClr val="folHlink"/>
                </a:gs>
                <a:gs pos="100000">
                  <a:schemeClr val="lt1"/>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93" name="Google Shape;493;p24"/>
            <p:cNvSpPr/>
            <p:nvPr/>
          </p:nvSpPr>
          <p:spPr>
            <a:xfrm rot="-3240000" flipH="1">
              <a:off x="3278" y="1175"/>
              <a:ext cx="557" cy="101"/>
            </a:xfrm>
            <a:custGeom>
              <a:avLst/>
              <a:gdLst/>
              <a:ahLst/>
              <a:cxnLst/>
              <a:rect l="l" t="t" r="r" b="b"/>
              <a:pathLst>
                <a:path w="2736" h="504" extrusionOk="0">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a:gsLst>
                <a:gs pos="0">
                  <a:schemeClr val="folHlink"/>
                </a:gs>
                <a:gs pos="100000">
                  <a:schemeClr val="accent2"/>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94" name="Google Shape;494;p24"/>
            <p:cNvSpPr/>
            <p:nvPr/>
          </p:nvSpPr>
          <p:spPr>
            <a:xfrm rot="-3240000" flipH="1">
              <a:off x="3186" y="1509"/>
              <a:ext cx="299" cy="158"/>
            </a:xfrm>
            <a:custGeom>
              <a:avLst/>
              <a:gdLst/>
              <a:ahLst/>
              <a:cxnLst/>
              <a:rect l="l" t="t" r="r" b="b"/>
              <a:pathLst>
                <a:path w="1769" h="791" extrusionOk="0">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a:gsLst>
                <a:gs pos="0">
                  <a:schemeClr val="folHlink"/>
                </a:gs>
                <a:gs pos="100000">
                  <a:schemeClr val="lt1"/>
                </a:gs>
              </a:gsLst>
              <a:lin ang="540000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95" name="Google Shape;495;p24"/>
            <p:cNvSpPr/>
            <p:nvPr/>
          </p:nvSpPr>
          <p:spPr>
            <a:xfrm rot="-4020000" flipH="1">
              <a:off x="3362" y="1208"/>
              <a:ext cx="515" cy="101"/>
            </a:xfrm>
            <a:custGeom>
              <a:avLst/>
              <a:gdLst/>
              <a:ahLst/>
              <a:cxnLst/>
              <a:rect l="l" t="t" r="r" b="b"/>
              <a:pathLst>
                <a:path w="2736" h="504" extrusionOk="0">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a:gsLst>
                <a:gs pos="0">
                  <a:schemeClr val="folHlink"/>
                </a:gs>
                <a:gs pos="100000">
                  <a:schemeClr val="accent2"/>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96" name="Google Shape;496;p24"/>
            <p:cNvSpPr/>
            <p:nvPr/>
          </p:nvSpPr>
          <p:spPr>
            <a:xfrm rot="-4020000" flipH="1">
              <a:off x="3364" y="1550"/>
              <a:ext cx="276" cy="158"/>
            </a:xfrm>
            <a:custGeom>
              <a:avLst/>
              <a:gdLst/>
              <a:ahLst/>
              <a:cxnLst/>
              <a:rect l="l" t="t" r="r" b="b"/>
              <a:pathLst>
                <a:path w="1769" h="791" extrusionOk="0">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a:gsLst>
                <a:gs pos="0">
                  <a:schemeClr val="folHlink"/>
                </a:gs>
                <a:gs pos="100000">
                  <a:schemeClr val="lt1"/>
                </a:gs>
              </a:gsLst>
              <a:lin ang="540000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97" name="Google Shape;497;p24"/>
            <p:cNvSpPr/>
            <p:nvPr/>
          </p:nvSpPr>
          <p:spPr>
            <a:xfrm rot="-4680000" flipH="1">
              <a:off x="3452" y="1220"/>
              <a:ext cx="495" cy="91"/>
            </a:xfrm>
            <a:custGeom>
              <a:avLst/>
              <a:gdLst/>
              <a:ahLst/>
              <a:cxnLst/>
              <a:rect l="l" t="t" r="r" b="b"/>
              <a:pathLst>
                <a:path w="2736" h="504" extrusionOk="0">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a:gsLst>
                <a:gs pos="0">
                  <a:schemeClr val="folHlink"/>
                </a:gs>
                <a:gs pos="100000">
                  <a:schemeClr val="accent2"/>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98" name="Google Shape;498;p24"/>
            <p:cNvSpPr/>
            <p:nvPr/>
          </p:nvSpPr>
          <p:spPr>
            <a:xfrm rot="-4680000" flipH="1">
              <a:off x="3525" y="1566"/>
              <a:ext cx="265" cy="142"/>
            </a:xfrm>
            <a:custGeom>
              <a:avLst/>
              <a:gdLst/>
              <a:ahLst/>
              <a:cxnLst/>
              <a:rect l="l" t="t" r="r" b="b"/>
              <a:pathLst>
                <a:path w="1769" h="791" extrusionOk="0">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a:gsLst>
                <a:gs pos="0">
                  <a:schemeClr val="folHlink"/>
                </a:gs>
                <a:gs pos="100000">
                  <a:schemeClr val="lt1"/>
                </a:gs>
              </a:gsLst>
              <a:lin ang="540000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99" name="Google Shape;499;p24"/>
            <p:cNvSpPr/>
            <p:nvPr/>
          </p:nvSpPr>
          <p:spPr>
            <a:xfrm rot="3120000">
              <a:off x="3801" y="1158"/>
              <a:ext cx="557" cy="101"/>
            </a:xfrm>
            <a:custGeom>
              <a:avLst/>
              <a:gdLst/>
              <a:ahLst/>
              <a:cxnLst/>
              <a:rect l="l" t="t" r="r" b="b"/>
              <a:pathLst>
                <a:path w="2736" h="504" extrusionOk="0">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a:gsLst>
                <a:gs pos="0">
                  <a:schemeClr val="accent2"/>
                </a:gs>
                <a:gs pos="100000">
                  <a:schemeClr val="folHlink"/>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500" name="Google Shape;500;p24"/>
            <p:cNvSpPr/>
            <p:nvPr/>
          </p:nvSpPr>
          <p:spPr>
            <a:xfrm rot="3120000">
              <a:off x="4165" y="1485"/>
              <a:ext cx="299" cy="159"/>
            </a:xfrm>
            <a:custGeom>
              <a:avLst/>
              <a:gdLst/>
              <a:ahLst/>
              <a:cxnLst/>
              <a:rect l="l" t="t" r="r" b="b"/>
              <a:pathLst>
                <a:path w="1769" h="791" extrusionOk="0">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a:gsLst>
                <a:gs pos="0">
                  <a:schemeClr val="folHlink"/>
                </a:gs>
                <a:gs pos="100000">
                  <a:schemeClr val="lt1"/>
                </a:gs>
              </a:gsLst>
              <a:lin ang="540000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501" name="Google Shape;501;p24"/>
            <p:cNvSpPr/>
            <p:nvPr/>
          </p:nvSpPr>
          <p:spPr>
            <a:xfrm rot="3720000">
              <a:off x="3762" y="1196"/>
              <a:ext cx="533" cy="97"/>
            </a:xfrm>
            <a:custGeom>
              <a:avLst/>
              <a:gdLst/>
              <a:ahLst/>
              <a:cxnLst/>
              <a:rect l="l" t="t" r="r" b="b"/>
              <a:pathLst>
                <a:path w="2736" h="504" extrusionOk="0">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a:gsLst>
                <a:gs pos="0">
                  <a:schemeClr val="accent2"/>
                </a:gs>
                <a:gs pos="100000">
                  <a:schemeClr val="folHlink"/>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502" name="Google Shape;502;p24"/>
            <p:cNvSpPr/>
            <p:nvPr/>
          </p:nvSpPr>
          <p:spPr>
            <a:xfrm rot="3720000">
              <a:off x="4047" y="1543"/>
              <a:ext cx="286" cy="152"/>
            </a:xfrm>
            <a:custGeom>
              <a:avLst/>
              <a:gdLst/>
              <a:ahLst/>
              <a:cxnLst/>
              <a:rect l="l" t="t" r="r" b="b"/>
              <a:pathLst>
                <a:path w="1769" h="791" extrusionOk="0">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a:gsLst>
                <a:gs pos="0">
                  <a:schemeClr val="folHlink"/>
                </a:gs>
                <a:gs pos="100000">
                  <a:schemeClr val="lt1"/>
                </a:gs>
              </a:gsLst>
              <a:lin ang="540000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503" name="Google Shape;503;p24"/>
            <p:cNvSpPr/>
            <p:nvPr/>
          </p:nvSpPr>
          <p:spPr>
            <a:xfrm rot="4260000">
              <a:off x="3705" y="1235"/>
              <a:ext cx="517" cy="79"/>
            </a:xfrm>
            <a:custGeom>
              <a:avLst/>
              <a:gdLst/>
              <a:ahLst/>
              <a:cxnLst/>
              <a:rect l="l" t="t" r="r" b="b"/>
              <a:pathLst>
                <a:path w="2736" h="504" extrusionOk="0">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a:gsLst>
                <a:gs pos="0">
                  <a:schemeClr val="accent2"/>
                </a:gs>
                <a:gs pos="100000">
                  <a:schemeClr val="folHlink"/>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504" name="Google Shape;504;p24"/>
            <p:cNvSpPr/>
            <p:nvPr/>
          </p:nvSpPr>
          <p:spPr>
            <a:xfrm rot="4260000">
              <a:off x="3922" y="1585"/>
              <a:ext cx="278" cy="125"/>
            </a:xfrm>
            <a:custGeom>
              <a:avLst/>
              <a:gdLst/>
              <a:ahLst/>
              <a:cxnLst/>
              <a:rect l="l" t="t" r="r" b="b"/>
              <a:pathLst>
                <a:path w="1769" h="791" extrusionOk="0">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a:gsLst>
                <a:gs pos="0">
                  <a:schemeClr val="folHlink"/>
                </a:gs>
                <a:gs pos="100000">
                  <a:schemeClr val="lt1"/>
                </a:gs>
              </a:gsLst>
              <a:lin ang="540000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505" name="Google Shape;505;p24"/>
            <p:cNvSpPr/>
            <p:nvPr/>
          </p:nvSpPr>
          <p:spPr>
            <a:xfrm rot="4860000">
              <a:off x="3665" y="1251"/>
              <a:ext cx="475" cy="80"/>
            </a:xfrm>
            <a:custGeom>
              <a:avLst/>
              <a:gdLst/>
              <a:ahLst/>
              <a:cxnLst/>
              <a:rect l="l" t="t" r="r" b="b"/>
              <a:pathLst>
                <a:path w="2736" h="504" extrusionOk="0">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a:gsLst>
                <a:gs pos="0">
                  <a:schemeClr val="accent2"/>
                </a:gs>
                <a:gs pos="100000">
                  <a:schemeClr val="folHlink"/>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506" name="Google Shape;506;p24"/>
            <p:cNvSpPr/>
            <p:nvPr/>
          </p:nvSpPr>
          <p:spPr>
            <a:xfrm rot="4860000">
              <a:off x="3804" y="1581"/>
              <a:ext cx="255" cy="125"/>
            </a:xfrm>
            <a:custGeom>
              <a:avLst/>
              <a:gdLst/>
              <a:ahLst/>
              <a:cxnLst/>
              <a:rect l="l" t="t" r="r" b="b"/>
              <a:pathLst>
                <a:path w="1769" h="791" extrusionOk="0">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a:gsLst>
                <a:gs pos="0">
                  <a:schemeClr val="folHlink"/>
                </a:gs>
                <a:gs pos="100000">
                  <a:schemeClr val="lt1"/>
                </a:gs>
              </a:gsLst>
              <a:lin ang="540000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507" name="Google Shape;507;p24"/>
            <p:cNvSpPr/>
            <p:nvPr/>
          </p:nvSpPr>
          <p:spPr>
            <a:xfrm rot="5700000">
              <a:off x="3570" y="1267"/>
              <a:ext cx="464" cy="60"/>
            </a:xfrm>
            <a:custGeom>
              <a:avLst/>
              <a:gdLst/>
              <a:ahLst/>
              <a:cxnLst/>
              <a:rect l="l" t="t" r="r" b="b"/>
              <a:pathLst>
                <a:path w="2736" h="504" extrusionOk="0">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a:gsLst>
                <a:gs pos="0">
                  <a:schemeClr val="accent2"/>
                </a:gs>
                <a:gs pos="100000">
                  <a:schemeClr val="folHlink"/>
                </a:gs>
              </a:gsLst>
              <a:lin ang="540000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508" name="Google Shape;508;p24"/>
            <p:cNvSpPr/>
            <p:nvPr/>
          </p:nvSpPr>
          <p:spPr>
            <a:xfrm rot="5700000">
              <a:off x="3618" y="1599"/>
              <a:ext cx="249" cy="95"/>
            </a:xfrm>
            <a:custGeom>
              <a:avLst/>
              <a:gdLst/>
              <a:ahLst/>
              <a:cxnLst/>
              <a:rect l="l" t="t" r="r" b="b"/>
              <a:pathLst>
                <a:path w="1769" h="791" extrusionOk="0">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a:gsLst>
                <a:gs pos="0">
                  <a:schemeClr val="folHlink"/>
                </a:gs>
                <a:gs pos="100000">
                  <a:schemeClr val="lt1"/>
                </a:gs>
              </a:gsLst>
              <a:lin ang="540000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509" name="Google Shape;509;p24"/>
            <p:cNvSpPr/>
            <p:nvPr/>
          </p:nvSpPr>
          <p:spPr>
            <a:xfrm flipH="1">
              <a:off x="3553" y="1154"/>
              <a:ext cx="157" cy="478"/>
            </a:xfrm>
            <a:custGeom>
              <a:avLst/>
              <a:gdLst/>
              <a:ahLst/>
              <a:cxnLst/>
              <a:rect l="l" t="t" r="r" b="b"/>
              <a:pathLst>
                <a:path w="776" h="2368" extrusionOk="0">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38100" cap="flat" cmpd="sng">
              <a:solidFill>
                <a:srgbClr val="FF66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510" name="Google Shape;510;p24"/>
            <p:cNvSpPr/>
            <p:nvPr/>
          </p:nvSpPr>
          <p:spPr>
            <a:xfrm flipH="1">
              <a:off x="3268" y="982"/>
              <a:ext cx="687" cy="745"/>
            </a:xfrm>
            <a:custGeom>
              <a:avLst/>
              <a:gdLst/>
              <a:ahLst/>
              <a:cxnLst/>
              <a:rect l="l" t="t" r="r" b="b"/>
              <a:pathLst>
                <a:path w="21600" h="21602" fill="none" extrusionOk="0">
                  <a:moveTo>
                    <a:pt x="5466" y="0"/>
                  </a:moveTo>
                  <a:cubicBezTo>
                    <a:pt x="14970" y="2486"/>
                    <a:pt x="21600" y="11073"/>
                    <a:pt x="21600" y="20897"/>
                  </a:cubicBezTo>
                  <a:cubicBezTo>
                    <a:pt x="21600" y="21132"/>
                    <a:pt x="21596" y="21367"/>
                    <a:pt x="21588" y="21601"/>
                  </a:cubicBezTo>
                </a:path>
                <a:path w="21600" h="21602" extrusionOk="0">
                  <a:moveTo>
                    <a:pt x="5466" y="0"/>
                  </a:moveTo>
                  <a:cubicBezTo>
                    <a:pt x="14970" y="2486"/>
                    <a:pt x="21600" y="11073"/>
                    <a:pt x="21600" y="20897"/>
                  </a:cubicBezTo>
                  <a:cubicBezTo>
                    <a:pt x="21600" y="21132"/>
                    <a:pt x="21596" y="21367"/>
                    <a:pt x="21588" y="21601"/>
                  </a:cubicBezTo>
                  <a:lnTo>
                    <a:pt x="0" y="20897"/>
                  </a:lnTo>
                  <a:lnTo>
                    <a:pt x="5466" y="0"/>
                  </a:lnTo>
                  <a:close/>
                </a:path>
              </a:pathLst>
            </a:custGeom>
            <a:noFill/>
            <a:ln w="38100" cap="flat" cmpd="sng">
              <a:solidFill>
                <a:schemeClr val="folHlink"/>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511" name="Google Shape;511;p24"/>
            <p:cNvSpPr/>
            <p:nvPr/>
          </p:nvSpPr>
          <p:spPr>
            <a:xfrm rot="10800000" flipH="1">
              <a:off x="3887" y="532"/>
              <a:ext cx="830" cy="661"/>
            </a:xfrm>
            <a:custGeom>
              <a:avLst/>
              <a:gdLst/>
              <a:ahLst/>
              <a:cxnLst/>
              <a:rect l="l" t="t" r="r" b="b"/>
              <a:pathLst>
                <a:path w="36729" h="21600" fill="none" extrusionOk="0">
                  <a:moveTo>
                    <a:pt x="36729" y="10451"/>
                  </a:moveTo>
                  <a:cubicBezTo>
                    <a:pt x="32926" y="17330"/>
                    <a:pt x="25686" y="21599"/>
                    <a:pt x="17826" y="21600"/>
                  </a:cubicBezTo>
                  <a:cubicBezTo>
                    <a:pt x="10696" y="21600"/>
                    <a:pt x="4025" y="18081"/>
                    <a:pt x="-1" y="12197"/>
                  </a:cubicBezTo>
                </a:path>
                <a:path w="36729" h="21600" extrusionOk="0">
                  <a:moveTo>
                    <a:pt x="36729" y="10451"/>
                  </a:moveTo>
                  <a:cubicBezTo>
                    <a:pt x="32926" y="17330"/>
                    <a:pt x="25686" y="21599"/>
                    <a:pt x="17826" y="21600"/>
                  </a:cubicBezTo>
                  <a:cubicBezTo>
                    <a:pt x="10696" y="21600"/>
                    <a:pt x="4025" y="18081"/>
                    <a:pt x="-1" y="12197"/>
                  </a:cubicBezTo>
                  <a:lnTo>
                    <a:pt x="17826" y="0"/>
                  </a:lnTo>
                  <a:lnTo>
                    <a:pt x="36729" y="10451"/>
                  </a:lnTo>
                  <a:close/>
                </a:path>
              </a:pathLst>
            </a:custGeom>
            <a:noFill/>
            <a:ln w="38100" cap="flat" cmpd="sng">
              <a:solidFill>
                <a:srgbClr val="FF66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512" name="Google Shape;512;p24"/>
            <p:cNvSpPr/>
            <p:nvPr/>
          </p:nvSpPr>
          <p:spPr>
            <a:xfrm flipH="1">
              <a:off x="3338" y="862"/>
              <a:ext cx="401" cy="769"/>
            </a:xfrm>
            <a:custGeom>
              <a:avLst/>
              <a:gdLst/>
              <a:ahLst/>
              <a:cxnLst/>
              <a:rect l="l" t="t" r="r" b="b"/>
              <a:pathLst>
                <a:path w="28940" h="22305" fill="none" extrusionOk="0">
                  <a:moveTo>
                    <a:pt x="0" y="1285"/>
                  </a:moveTo>
                  <a:cubicBezTo>
                    <a:pt x="2353" y="434"/>
                    <a:pt x="4837" y="-1"/>
                    <a:pt x="7340" y="0"/>
                  </a:cubicBezTo>
                  <a:cubicBezTo>
                    <a:pt x="19269" y="0"/>
                    <a:pt x="28940" y="9670"/>
                    <a:pt x="28940" y="21600"/>
                  </a:cubicBezTo>
                  <a:cubicBezTo>
                    <a:pt x="28940" y="21835"/>
                    <a:pt x="28936" y="22070"/>
                    <a:pt x="28928" y="22304"/>
                  </a:cubicBezTo>
                </a:path>
                <a:path w="28940" h="22305" extrusionOk="0">
                  <a:moveTo>
                    <a:pt x="0" y="1285"/>
                  </a:moveTo>
                  <a:cubicBezTo>
                    <a:pt x="2353" y="434"/>
                    <a:pt x="4837" y="-1"/>
                    <a:pt x="7340" y="0"/>
                  </a:cubicBezTo>
                  <a:cubicBezTo>
                    <a:pt x="19269" y="0"/>
                    <a:pt x="28940" y="9670"/>
                    <a:pt x="28940" y="21600"/>
                  </a:cubicBezTo>
                  <a:cubicBezTo>
                    <a:pt x="28940" y="21835"/>
                    <a:pt x="28936" y="22070"/>
                    <a:pt x="28928" y="22304"/>
                  </a:cubicBezTo>
                  <a:lnTo>
                    <a:pt x="7340" y="21600"/>
                  </a:lnTo>
                  <a:lnTo>
                    <a:pt x="0" y="1285"/>
                  </a:lnTo>
                  <a:close/>
                </a:path>
              </a:pathLst>
            </a:custGeom>
            <a:noFill/>
            <a:ln w="38100" cap="flat" cmpd="sng">
              <a:solidFill>
                <a:srgbClr val="FF66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513" name="Google Shape;513;p24"/>
            <p:cNvSpPr/>
            <p:nvPr/>
          </p:nvSpPr>
          <p:spPr>
            <a:xfrm flipH="1">
              <a:off x="3053" y="902"/>
              <a:ext cx="652" cy="768"/>
            </a:xfrm>
            <a:custGeom>
              <a:avLst/>
              <a:gdLst/>
              <a:ahLst/>
              <a:cxnLst/>
              <a:rect l="l" t="t" r="r" b="b"/>
              <a:pathLst>
                <a:path w="30473" h="22305" fill="none" extrusionOk="0">
                  <a:moveTo>
                    <a:pt x="-1" y="1906"/>
                  </a:moveTo>
                  <a:cubicBezTo>
                    <a:pt x="2789" y="649"/>
                    <a:pt x="5813" y="-1"/>
                    <a:pt x="8873" y="0"/>
                  </a:cubicBezTo>
                  <a:cubicBezTo>
                    <a:pt x="20802" y="0"/>
                    <a:pt x="30473" y="9670"/>
                    <a:pt x="30473" y="21600"/>
                  </a:cubicBezTo>
                  <a:cubicBezTo>
                    <a:pt x="30473" y="21835"/>
                    <a:pt x="30469" y="22070"/>
                    <a:pt x="30461" y="22304"/>
                  </a:cubicBezTo>
                </a:path>
                <a:path w="30473" h="22305" extrusionOk="0">
                  <a:moveTo>
                    <a:pt x="-1" y="1906"/>
                  </a:moveTo>
                  <a:cubicBezTo>
                    <a:pt x="2789" y="649"/>
                    <a:pt x="5813" y="-1"/>
                    <a:pt x="8873" y="0"/>
                  </a:cubicBezTo>
                  <a:cubicBezTo>
                    <a:pt x="20802" y="0"/>
                    <a:pt x="30473" y="9670"/>
                    <a:pt x="30473" y="21600"/>
                  </a:cubicBezTo>
                  <a:cubicBezTo>
                    <a:pt x="30473" y="21835"/>
                    <a:pt x="30469" y="22070"/>
                    <a:pt x="30461" y="22304"/>
                  </a:cubicBezTo>
                  <a:lnTo>
                    <a:pt x="8873" y="21600"/>
                  </a:lnTo>
                  <a:lnTo>
                    <a:pt x="-1" y="1906"/>
                  </a:lnTo>
                  <a:close/>
                </a:path>
              </a:pathLst>
            </a:custGeom>
            <a:noFill/>
            <a:ln w="38100" cap="flat" cmpd="sng">
              <a:solidFill>
                <a:schemeClr val="folHlink"/>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514" name="Google Shape;514;p24"/>
            <p:cNvSpPr/>
            <p:nvPr/>
          </p:nvSpPr>
          <p:spPr>
            <a:xfrm flipH="1">
              <a:off x="2996" y="762"/>
              <a:ext cx="768" cy="769"/>
            </a:xfrm>
            <a:custGeom>
              <a:avLst/>
              <a:gdLst/>
              <a:ahLst/>
              <a:cxnLst/>
              <a:rect l="l" t="t" r="r" b="b"/>
              <a:pathLst>
                <a:path w="34455" h="22305" fill="none" extrusionOk="0">
                  <a:moveTo>
                    <a:pt x="0" y="4241"/>
                  </a:moveTo>
                  <a:cubicBezTo>
                    <a:pt x="3720" y="1486"/>
                    <a:pt x="8226" y="-1"/>
                    <a:pt x="12855" y="0"/>
                  </a:cubicBezTo>
                  <a:cubicBezTo>
                    <a:pt x="24784" y="0"/>
                    <a:pt x="34455" y="9670"/>
                    <a:pt x="34455" y="21600"/>
                  </a:cubicBezTo>
                  <a:cubicBezTo>
                    <a:pt x="34455" y="21835"/>
                    <a:pt x="34451" y="22070"/>
                    <a:pt x="34443" y="22304"/>
                  </a:cubicBezTo>
                </a:path>
                <a:path w="34455" h="22305" extrusionOk="0">
                  <a:moveTo>
                    <a:pt x="0" y="4241"/>
                  </a:moveTo>
                  <a:cubicBezTo>
                    <a:pt x="3720" y="1486"/>
                    <a:pt x="8226" y="-1"/>
                    <a:pt x="12855" y="0"/>
                  </a:cubicBezTo>
                  <a:cubicBezTo>
                    <a:pt x="24784" y="0"/>
                    <a:pt x="34455" y="9670"/>
                    <a:pt x="34455" y="21600"/>
                  </a:cubicBezTo>
                  <a:cubicBezTo>
                    <a:pt x="34455" y="21835"/>
                    <a:pt x="34451" y="22070"/>
                    <a:pt x="34443" y="22304"/>
                  </a:cubicBezTo>
                  <a:lnTo>
                    <a:pt x="12855" y="21600"/>
                  </a:lnTo>
                  <a:lnTo>
                    <a:pt x="0" y="4241"/>
                  </a:lnTo>
                  <a:close/>
                </a:path>
              </a:pathLst>
            </a:custGeom>
            <a:noFill/>
            <a:ln w="38100" cap="flat" cmpd="sng">
              <a:solidFill>
                <a:schemeClr val="folHlink"/>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515" name="Google Shape;515;p24"/>
            <p:cNvSpPr/>
            <p:nvPr/>
          </p:nvSpPr>
          <p:spPr>
            <a:xfrm>
              <a:off x="3846" y="870"/>
              <a:ext cx="123" cy="769"/>
            </a:xfrm>
            <a:custGeom>
              <a:avLst/>
              <a:gdLst/>
              <a:ahLst/>
              <a:cxnLst/>
              <a:rect l="l" t="t"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lnTo>
                    <a:pt x="-1" y="4511"/>
                  </a:lnTo>
                  <a:close/>
                </a:path>
              </a:pathLst>
            </a:custGeom>
            <a:noFill/>
            <a:ln w="381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516" name="Google Shape;516;p24"/>
            <p:cNvSpPr/>
            <p:nvPr/>
          </p:nvSpPr>
          <p:spPr>
            <a:xfrm>
              <a:off x="3879" y="866"/>
              <a:ext cx="324" cy="769"/>
            </a:xfrm>
            <a:custGeom>
              <a:avLst/>
              <a:gdLst/>
              <a:ahLst/>
              <a:cxnLst/>
              <a:rect l="l" t="t"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lnTo>
                    <a:pt x="-1" y="4511"/>
                  </a:lnTo>
                  <a:close/>
                </a:path>
              </a:pathLst>
            </a:custGeom>
            <a:noFill/>
            <a:ln w="38100" cap="flat" cmpd="sng">
              <a:solidFill>
                <a:schemeClr val="folHlink"/>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517" name="Google Shape;517;p24"/>
            <p:cNvSpPr/>
            <p:nvPr/>
          </p:nvSpPr>
          <p:spPr>
            <a:xfrm>
              <a:off x="3907" y="766"/>
              <a:ext cx="461" cy="769"/>
            </a:xfrm>
            <a:custGeom>
              <a:avLst/>
              <a:gdLst/>
              <a:ahLst/>
              <a:cxnLst/>
              <a:rect l="l" t="t"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lnTo>
                    <a:pt x="-1" y="4511"/>
                  </a:lnTo>
                  <a:close/>
                </a:path>
              </a:pathLst>
            </a:custGeom>
            <a:noFill/>
            <a:ln w="38100" cap="flat" cmpd="sng">
              <a:solidFill>
                <a:srgbClr val="FF66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518" name="Google Shape;518;p24"/>
            <p:cNvSpPr/>
            <p:nvPr/>
          </p:nvSpPr>
          <p:spPr>
            <a:xfrm>
              <a:off x="3996" y="1236"/>
              <a:ext cx="156" cy="478"/>
            </a:xfrm>
            <a:custGeom>
              <a:avLst/>
              <a:gdLst/>
              <a:ahLst/>
              <a:cxnLst/>
              <a:rect l="l" t="t" r="r" b="b"/>
              <a:pathLst>
                <a:path w="776" h="2368" extrusionOk="0">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38100" cap="flat" cmpd="sng">
              <a:solidFill>
                <a:srgbClr val="FF66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519" name="Google Shape;519;p24"/>
            <p:cNvSpPr/>
            <p:nvPr/>
          </p:nvSpPr>
          <p:spPr>
            <a:xfrm rot="8880000" flipH="1">
              <a:off x="3752" y="1079"/>
              <a:ext cx="142" cy="270"/>
            </a:xfrm>
            <a:custGeom>
              <a:avLst/>
              <a:gdLst/>
              <a:ahLst/>
              <a:cxnLst/>
              <a:rect l="l" t="t" r="r" b="b"/>
              <a:pathLst>
                <a:path w="776" h="2368" extrusionOk="0">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381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520" name="Google Shape;520;p24"/>
            <p:cNvSpPr/>
            <p:nvPr/>
          </p:nvSpPr>
          <p:spPr>
            <a:xfrm flipH="1">
              <a:off x="2952" y="647"/>
              <a:ext cx="821" cy="769"/>
            </a:xfrm>
            <a:custGeom>
              <a:avLst/>
              <a:gdLst/>
              <a:ahLst/>
              <a:cxnLst/>
              <a:rect l="l" t="t" r="r" b="b"/>
              <a:pathLst>
                <a:path w="36830" h="22305" fill="none" extrusionOk="0">
                  <a:moveTo>
                    <a:pt x="0" y="6283"/>
                  </a:moveTo>
                  <a:cubicBezTo>
                    <a:pt x="4047" y="2258"/>
                    <a:pt x="9522" y="-1"/>
                    <a:pt x="15230" y="0"/>
                  </a:cubicBezTo>
                  <a:cubicBezTo>
                    <a:pt x="27159" y="0"/>
                    <a:pt x="36830" y="9670"/>
                    <a:pt x="36830" y="21600"/>
                  </a:cubicBezTo>
                  <a:cubicBezTo>
                    <a:pt x="36830" y="21835"/>
                    <a:pt x="36826" y="22070"/>
                    <a:pt x="36818" y="22304"/>
                  </a:cubicBezTo>
                </a:path>
                <a:path w="36830" h="22305" extrusionOk="0">
                  <a:moveTo>
                    <a:pt x="0" y="6283"/>
                  </a:moveTo>
                  <a:cubicBezTo>
                    <a:pt x="4047" y="2258"/>
                    <a:pt x="9522" y="-1"/>
                    <a:pt x="15230" y="0"/>
                  </a:cubicBezTo>
                  <a:cubicBezTo>
                    <a:pt x="27159" y="0"/>
                    <a:pt x="36830" y="9670"/>
                    <a:pt x="36830" y="21600"/>
                  </a:cubicBezTo>
                  <a:cubicBezTo>
                    <a:pt x="36830" y="21835"/>
                    <a:pt x="36826" y="22070"/>
                    <a:pt x="36818" y="22304"/>
                  </a:cubicBezTo>
                  <a:lnTo>
                    <a:pt x="15230" y="21600"/>
                  </a:lnTo>
                  <a:lnTo>
                    <a:pt x="0" y="6283"/>
                  </a:lnTo>
                  <a:close/>
                </a:path>
              </a:pathLst>
            </a:custGeom>
            <a:noFill/>
            <a:ln w="38100" cap="flat" cmpd="sng">
              <a:solidFill>
                <a:schemeClr val="folHlink"/>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521" name="Google Shape;521;p24"/>
            <p:cNvSpPr/>
            <p:nvPr/>
          </p:nvSpPr>
          <p:spPr>
            <a:xfrm flipH="1">
              <a:off x="3184" y="485"/>
              <a:ext cx="597" cy="745"/>
            </a:xfrm>
            <a:custGeom>
              <a:avLst/>
              <a:gdLst/>
              <a:ahLst/>
              <a:cxnLst/>
              <a:rect l="l" t="t" r="r" b="b"/>
              <a:pathLst>
                <a:path w="31881" h="21600" fill="none" extrusionOk="0">
                  <a:moveTo>
                    <a:pt x="-1" y="10015"/>
                  </a:moveTo>
                  <a:cubicBezTo>
                    <a:pt x="3963" y="3778"/>
                    <a:pt x="10840" y="-1"/>
                    <a:pt x="18231" y="0"/>
                  </a:cubicBezTo>
                  <a:cubicBezTo>
                    <a:pt x="23204" y="0"/>
                    <a:pt x="28026" y="1716"/>
                    <a:pt x="31881" y="4859"/>
                  </a:cubicBezTo>
                </a:path>
                <a:path w="31881" h="21600" extrusionOk="0">
                  <a:moveTo>
                    <a:pt x="-1" y="10015"/>
                  </a:moveTo>
                  <a:cubicBezTo>
                    <a:pt x="3963" y="3778"/>
                    <a:pt x="10840" y="-1"/>
                    <a:pt x="18231" y="0"/>
                  </a:cubicBezTo>
                  <a:cubicBezTo>
                    <a:pt x="23204" y="0"/>
                    <a:pt x="28026" y="1716"/>
                    <a:pt x="31881" y="4859"/>
                  </a:cubicBezTo>
                  <a:lnTo>
                    <a:pt x="18231" y="21600"/>
                  </a:lnTo>
                  <a:lnTo>
                    <a:pt x="-1" y="10015"/>
                  </a:lnTo>
                  <a:close/>
                </a:path>
              </a:pathLst>
            </a:custGeom>
            <a:noFill/>
            <a:ln w="381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522" name="Google Shape;522;p24"/>
            <p:cNvSpPr/>
            <p:nvPr/>
          </p:nvSpPr>
          <p:spPr>
            <a:xfrm>
              <a:off x="3822" y="798"/>
              <a:ext cx="246" cy="745"/>
            </a:xfrm>
            <a:custGeom>
              <a:avLst/>
              <a:gdLst/>
              <a:ahLst/>
              <a:cxnLst/>
              <a:rect l="l" t="t" r="r" b="b"/>
              <a:pathLst>
                <a:path w="31146" h="21600" fill="none" extrusionOk="0">
                  <a:moveTo>
                    <a:pt x="-1" y="4511"/>
                  </a:moveTo>
                  <a:cubicBezTo>
                    <a:pt x="3783" y="1586"/>
                    <a:pt x="8429" y="-1"/>
                    <a:pt x="13212" y="0"/>
                  </a:cubicBezTo>
                  <a:cubicBezTo>
                    <a:pt x="20409" y="0"/>
                    <a:pt x="27134" y="3585"/>
                    <a:pt x="31145" y="9561"/>
                  </a:cubicBezTo>
                </a:path>
                <a:path w="31146" h="21600" extrusionOk="0">
                  <a:moveTo>
                    <a:pt x="-1" y="4511"/>
                  </a:moveTo>
                  <a:cubicBezTo>
                    <a:pt x="3783" y="1586"/>
                    <a:pt x="8429" y="-1"/>
                    <a:pt x="13212" y="0"/>
                  </a:cubicBezTo>
                  <a:cubicBezTo>
                    <a:pt x="20409" y="0"/>
                    <a:pt x="27134" y="3585"/>
                    <a:pt x="31145" y="9561"/>
                  </a:cubicBezTo>
                  <a:lnTo>
                    <a:pt x="13212" y="21600"/>
                  </a:lnTo>
                  <a:lnTo>
                    <a:pt x="-1" y="4511"/>
                  </a:lnTo>
                  <a:close/>
                </a:path>
              </a:pathLst>
            </a:custGeom>
            <a:noFill/>
            <a:ln w="381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523" name="Google Shape;523;p24"/>
            <p:cNvSpPr/>
            <p:nvPr/>
          </p:nvSpPr>
          <p:spPr>
            <a:xfrm flipH="1">
              <a:off x="3086" y="1193"/>
              <a:ext cx="351" cy="493"/>
            </a:xfrm>
            <a:custGeom>
              <a:avLst/>
              <a:gdLst/>
              <a:ahLst/>
              <a:cxnLst/>
              <a:rect l="l" t="t" r="r" b="b"/>
              <a:pathLst>
                <a:path w="776" h="2368" extrusionOk="0">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381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524" name="Google Shape;524;p24"/>
            <p:cNvSpPr/>
            <p:nvPr/>
          </p:nvSpPr>
          <p:spPr>
            <a:xfrm flipH="1">
              <a:off x="3251" y="673"/>
              <a:ext cx="225" cy="492"/>
            </a:xfrm>
            <a:custGeom>
              <a:avLst/>
              <a:gdLst/>
              <a:ahLst/>
              <a:cxnLst/>
              <a:rect l="l" t="t" r="r" b="b"/>
              <a:pathLst>
                <a:path w="776" h="2368" extrusionOk="0">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381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525" name="Google Shape;525;p24"/>
            <p:cNvSpPr/>
            <p:nvPr/>
          </p:nvSpPr>
          <p:spPr>
            <a:xfrm flipH="1">
              <a:off x="3510" y="526"/>
              <a:ext cx="135" cy="492"/>
            </a:xfrm>
            <a:custGeom>
              <a:avLst/>
              <a:gdLst/>
              <a:ahLst/>
              <a:cxnLst/>
              <a:rect l="l" t="t" r="r" b="b"/>
              <a:pathLst>
                <a:path w="776" h="2368" extrusionOk="0">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381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526" name="Google Shape;526;p24"/>
            <p:cNvSpPr/>
            <p:nvPr/>
          </p:nvSpPr>
          <p:spPr>
            <a:xfrm>
              <a:off x="4351" y="1121"/>
              <a:ext cx="326" cy="518"/>
            </a:xfrm>
            <a:custGeom>
              <a:avLst/>
              <a:gdLst/>
              <a:ahLst/>
              <a:cxnLst/>
              <a:rect l="l" t="t" r="r" b="b"/>
              <a:pathLst>
                <a:path w="776" h="2368" extrusionOk="0">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38100" cap="flat" cmpd="sng">
              <a:solidFill>
                <a:srgbClr val="FF66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527" name="Google Shape;527;p24"/>
            <p:cNvSpPr/>
            <p:nvPr/>
          </p:nvSpPr>
          <p:spPr>
            <a:xfrm>
              <a:off x="4182" y="859"/>
              <a:ext cx="490" cy="345"/>
            </a:xfrm>
            <a:custGeom>
              <a:avLst/>
              <a:gdLst/>
              <a:ahLst/>
              <a:cxnLst/>
              <a:rect l="l" t="t" r="r" b="b"/>
              <a:pathLst>
                <a:path w="776" h="2368" extrusionOk="0">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381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528" name="Google Shape;528;p24"/>
            <p:cNvSpPr/>
            <p:nvPr/>
          </p:nvSpPr>
          <p:spPr>
            <a:xfrm>
              <a:off x="4200" y="493"/>
              <a:ext cx="214" cy="463"/>
            </a:xfrm>
            <a:custGeom>
              <a:avLst/>
              <a:gdLst/>
              <a:ahLst/>
              <a:cxnLst/>
              <a:rect l="l" t="t" r="r" b="b"/>
              <a:pathLst>
                <a:path w="776" h="2368" extrusionOk="0">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381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529" name="Google Shape;529;p24"/>
            <p:cNvSpPr/>
            <p:nvPr/>
          </p:nvSpPr>
          <p:spPr>
            <a:xfrm rot="-1380000">
              <a:off x="3988" y="878"/>
              <a:ext cx="144" cy="271"/>
            </a:xfrm>
            <a:custGeom>
              <a:avLst/>
              <a:gdLst/>
              <a:ahLst/>
              <a:cxnLst/>
              <a:rect l="l" t="t" r="r" b="b"/>
              <a:pathLst>
                <a:path w="776" h="2368" extrusionOk="0">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381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530" name="Google Shape;530;p24"/>
            <p:cNvSpPr/>
            <p:nvPr/>
          </p:nvSpPr>
          <p:spPr>
            <a:xfrm rot="1380000" flipH="1">
              <a:off x="3479" y="870"/>
              <a:ext cx="142" cy="272"/>
            </a:xfrm>
            <a:custGeom>
              <a:avLst/>
              <a:gdLst/>
              <a:ahLst/>
              <a:cxnLst/>
              <a:rect l="l" t="t" r="r" b="b"/>
              <a:pathLst>
                <a:path w="776" h="2368" extrusionOk="0">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381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grpSp>
      <p:grpSp>
        <p:nvGrpSpPr>
          <p:cNvPr id="531" name="Google Shape;531;p24"/>
          <p:cNvGrpSpPr/>
          <p:nvPr/>
        </p:nvGrpSpPr>
        <p:grpSpPr>
          <a:xfrm>
            <a:off x="3409429" y="5857571"/>
            <a:ext cx="1848371" cy="1009096"/>
            <a:chOff x="2909" y="370"/>
            <a:chExt cx="1808" cy="1429"/>
          </a:xfrm>
        </p:grpSpPr>
        <p:sp>
          <p:nvSpPr>
            <p:cNvPr id="532" name="Google Shape;532;p24"/>
            <p:cNvSpPr/>
            <p:nvPr/>
          </p:nvSpPr>
          <p:spPr>
            <a:xfrm>
              <a:off x="3361" y="638"/>
              <a:ext cx="944" cy="696"/>
            </a:xfrm>
            <a:prstGeom prst="ellipse">
              <a:avLst/>
            </a:prstGeom>
            <a:gradFill>
              <a:gsLst>
                <a:gs pos="0">
                  <a:srgbClr val="FF0000"/>
                </a:gs>
                <a:gs pos="100000">
                  <a:schemeClr val="lt1"/>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533" name="Google Shape;533;p24"/>
            <p:cNvSpPr/>
            <p:nvPr/>
          </p:nvSpPr>
          <p:spPr>
            <a:xfrm>
              <a:off x="3722" y="893"/>
              <a:ext cx="187" cy="131"/>
            </a:xfrm>
            <a:prstGeom prst="ellipse">
              <a:avLst/>
            </a:prstGeom>
            <a:gradFill>
              <a:gsLst>
                <a:gs pos="0">
                  <a:schemeClr val="accent2"/>
                </a:gs>
                <a:gs pos="100000">
                  <a:schemeClr val="lt2"/>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534" name="Google Shape;534;p24"/>
            <p:cNvSpPr/>
            <p:nvPr/>
          </p:nvSpPr>
          <p:spPr>
            <a:xfrm rot="2700000">
              <a:off x="4074" y="870"/>
              <a:ext cx="101" cy="556"/>
            </a:xfrm>
            <a:custGeom>
              <a:avLst/>
              <a:gdLst/>
              <a:ahLst/>
              <a:cxnLst/>
              <a:rect l="l" t="t" r="r" b="b"/>
              <a:pathLst>
                <a:path w="2736" h="504" extrusionOk="0">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a:gsLst>
                <a:gs pos="0">
                  <a:schemeClr val="accent2"/>
                </a:gs>
                <a:gs pos="100000">
                  <a:schemeClr val="folHlink"/>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535" name="Google Shape;535;p24"/>
            <p:cNvSpPr/>
            <p:nvPr/>
          </p:nvSpPr>
          <p:spPr>
            <a:xfrm rot="2700000">
              <a:off x="4322" y="1322"/>
              <a:ext cx="158" cy="299"/>
            </a:xfrm>
            <a:custGeom>
              <a:avLst/>
              <a:gdLst/>
              <a:ahLst/>
              <a:cxnLst/>
              <a:rect l="l" t="t" r="r" b="b"/>
              <a:pathLst>
                <a:path w="1769" h="791" extrusionOk="0">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a:gsLst>
                <a:gs pos="0">
                  <a:schemeClr val="folHlink"/>
                </a:gs>
                <a:gs pos="100000">
                  <a:schemeClr val="lt1"/>
                </a:gs>
              </a:gsLst>
              <a:lin ang="540000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536" name="Google Shape;536;p24"/>
            <p:cNvSpPr/>
            <p:nvPr/>
          </p:nvSpPr>
          <p:spPr>
            <a:xfrm rot="2100000">
              <a:off x="3878" y="1028"/>
              <a:ext cx="586" cy="112"/>
            </a:xfrm>
            <a:custGeom>
              <a:avLst/>
              <a:gdLst/>
              <a:ahLst/>
              <a:cxnLst/>
              <a:rect l="l" t="t" r="r" b="b"/>
              <a:pathLst>
                <a:path w="2736" h="504" extrusionOk="0">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a:gsLst>
                <a:gs pos="0">
                  <a:schemeClr val="accent2"/>
                </a:gs>
                <a:gs pos="100000">
                  <a:schemeClr val="folHlink"/>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537" name="Google Shape;537;p24"/>
            <p:cNvSpPr/>
            <p:nvPr/>
          </p:nvSpPr>
          <p:spPr>
            <a:xfrm rot="2100000">
              <a:off x="4359" y="1282"/>
              <a:ext cx="315" cy="176"/>
            </a:xfrm>
            <a:custGeom>
              <a:avLst/>
              <a:gdLst/>
              <a:ahLst/>
              <a:cxnLst/>
              <a:rect l="l" t="t" r="r" b="b"/>
              <a:pathLst>
                <a:path w="1769" h="791" extrusionOk="0">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a:gsLst>
                <a:gs pos="0">
                  <a:schemeClr val="folHlink"/>
                </a:gs>
                <a:gs pos="100000">
                  <a:schemeClr val="lt1"/>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538" name="Google Shape;538;p24"/>
            <p:cNvSpPr/>
            <p:nvPr/>
          </p:nvSpPr>
          <p:spPr>
            <a:xfrm rot="1560000">
              <a:off x="3888" y="967"/>
              <a:ext cx="561" cy="98"/>
            </a:xfrm>
            <a:custGeom>
              <a:avLst/>
              <a:gdLst/>
              <a:ahLst/>
              <a:cxnLst/>
              <a:rect l="l" t="t" r="r" b="b"/>
              <a:pathLst>
                <a:path w="2736" h="504" extrusionOk="0">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a:gsLst>
                <a:gs pos="0">
                  <a:schemeClr val="accent2"/>
                </a:gs>
                <a:gs pos="100000">
                  <a:schemeClr val="folHlink"/>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539" name="Google Shape;539;p24"/>
            <p:cNvSpPr/>
            <p:nvPr/>
          </p:nvSpPr>
          <p:spPr>
            <a:xfrm rot="1560000">
              <a:off x="4388" y="1157"/>
              <a:ext cx="301" cy="154"/>
            </a:xfrm>
            <a:custGeom>
              <a:avLst/>
              <a:gdLst/>
              <a:ahLst/>
              <a:cxnLst/>
              <a:rect l="l" t="t" r="r" b="b"/>
              <a:pathLst>
                <a:path w="1769" h="791" extrusionOk="0">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a:gsLst>
                <a:gs pos="0">
                  <a:schemeClr val="folHlink"/>
                </a:gs>
                <a:gs pos="100000">
                  <a:schemeClr val="lt1"/>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540" name="Google Shape;540;p24"/>
            <p:cNvSpPr/>
            <p:nvPr/>
          </p:nvSpPr>
          <p:spPr>
            <a:xfrm rot="1080000">
              <a:off x="3897" y="903"/>
              <a:ext cx="542" cy="108"/>
            </a:xfrm>
            <a:custGeom>
              <a:avLst/>
              <a:gdLst/>
              <a:ahLst/>
              <a:cxnLst/>
              <a:rect l="l" t="t" r="r" b="b"/>
              <a:pathLst>
                <a:path w="2736" h="504" extrusionOk="0">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a:gsLst>
                <a:gs pos="0">
                  <a:schemeClr val="accent2"/>
                </a:gs>
                <a:gs pos="100000">
                  <a:schemeClr val="folHlink"/>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541" name="Google Shape;541;p24"/>
            <p:cNvSpPr/>
            <p:nvPr/>
          </p:nvSpPr>
          <p:spPr>
            <a:xfrm rot="1080000">
              <a:off x="4405" y="1033"/>
              <a:ext cx="291" cy="170"/>
            </a:xfrm>
            <a:custGeom>
              <a:avLst/>
              <a:gdLst/>
              <a:ahLst/>
              <a:cxnLst/>
              <a:rect l="l" t="t" r="r" b="b"/>
              <a:pathLst>
                <a:path w="1769" h="791" extrusionOk="0">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a:gsLst>
                <a:gs pos="0">
                  <a:schemeClr val="folHlink"/>
                </a:gs>
                <a:gs pos="100000">
                  <a:schemeClr val="lt1"/>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542" name="Google Shape;542;p24"/>
            <p:cNvSpPr/>
            <p:nvPr/>
          </p:nvSpPr>
          <p:spPr>
            <a:xfrm rot="420000">
              <a:off x="3908" y="832"/>
              <a:ext cx="499" cy="101"/>
            </a:xfrm>
            <a:custGeom>
              <a:avLst/>
              <a:gdLst/>
              <a:ahLst/>
              <a:cxnLst/>
              <a:rect l="l" t="t" r="r" b="b"/>
              <a:pathLst>
                <a:path w="2736" h="504" extrusionOk="0">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a:gsLst>
                <a:gs pos="0">
                  <a:schemeClr val="accent2"/>
                </a:gs>
                <a:gs pos="100000">
                  <a:schemeClr val="folHlink"/>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543" name="Google Shape;543;p24"/>
            <p:cNvSpPr/>
            <p:nvPr/>
          </p:nvSpPr>
          <p:spPr>
            <a:xfrm rot="420000">
              <a:off x="4397" y="886"/>
              <a:ext cx="268" cy="158"/>
            </a:xfrm>
            <a:custGeom>
              <a:avLst/>
              <a:gdLst/>
              <a:ahLst/>
              <a:cxnLst/>
              <a:rect l="l" t="t" r="r" b="b"/>
              <a:pathLst>
                <a:path w="1769" h="791" extrusionOk="0">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a:gsLst>
                <a:gs pos="0">
                  <a:schemeClr val="folHlink"/>
                </a:gs>
                <a:gs pos="100000">
                  <a:schemeClr val="lt1"/>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544" name="Google Shape;544;p24"/>
            <p:cNvSpPr/>
            <p:nvPr/>
          </p:nvSpPr>
          <p:spPr>
            <a:xfrm rot="-120000">
              <a:off x="3916" y="791"/>
              <a:ext cx="454" cy="71"/>
            </a:xfrm>
            <a:custGeom>
              <a:avLst/>
              <a:gdLst/>
              <a:ahLst/>
              <a:cxnLst/>
              <a:rect l="l" t="t" r="r" b="b"/>
              <a:pathLst>
                <a:path w="2736" h="504" extrusionOk="0">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a:gsLst>
                <a:gs pos="0">
                  <a:schemeClr val="accent2"/>
                </a:gs>
                <a:gs pos="100000">
                  <a:schemeClr val="folHlink"/>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545" name="Google Shape;545;p24"/>
            <p:cNvSpPr/>
            <p:nvPr/>
          </p:nvSpPr>
          <p:spPr>
            <a:xfrm rot="-120000">
              <a:off x="4367" y="785"/>
              <a:ext cx="244" cy="111"/>
            </a:xfrm>
            <a:custGeom>
              <a:avLst/>
              <a:gdLst/>
              <a:ahLst/>
              <a:cxnLst/>
              <a:rect l="l" t="t" r="r" b="b"/>
              <a:pathLst>
                <a:path w="1769" h="791" extrusionOk="0">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a:gsLst>
                <a:gs pos="0">
                  <a:schemeClr val="folHlink"/>
                </a:gs>
                <a:gs pos="100000">
                  <a:schemeClr val="lt1"/>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546" name="Google Shape;546;p24"/>
            <p:cNvSpPr/>
            <p:nvPr/>
          </p:nvSpPr>
          <p:spPr>
            <a:xfrm rot="-840000">
              <a:off x="3901" y="740"/>
              <a:ext cx="399" cy="69"/>
            </a:xfrm>
            <a:custGeom>
              <a:avLst/>
              <a:gdLst/>
              <a:ahLst/>
              <a:cxnLst/>
              <a:rect l="l" t="t" r="r" b="b"/>
              <a:pathLst>
                <a:path w="2736" h="504" extrusionOk="0">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a:gsLst>
                <a:gs pos="0">
                  <a:schemeClr val="accent2"/>
                </a:gs>
                <a:gs pos="100000">
                  <a:schemeClr val="folHlink"/>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547" name="Google Shape;547;p24"/>
            <p:cNvSpPr/>
            <p:nvPr/>
          </p:nvSpPr>
          <p:spPr>
            <a:xfrm rot="-840000">
              <a:off x="4295" y="672"/>
              <a:ext cx="214" cy="108"/>
            </a:xfrm>
            <a:custGeom>
              <a:avLst/>
              <a:gdLst/>
              <a:ahLst/>
              <a:cxnLst/>
              <a:rect l="l" t="t" r="r" b="b"/>
              <a:pathLst>
                <a:path w="1769" h="791" extrusionOk="0">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a:gsLst>
                <a:gs pos="0">
                  <a:schemeClr val="folHlink"/>
                </a:gs>
                <a:gs pos="100000">
                  <a:schemeClr val="lt1"/>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548" name="Google Shape;548;p24"/>
            <p:cNvSpPr/>
            <p:nvPr/>
          </p:nvSpPr>
          <p:spPr>
            <a:xfrm rot="-2700000" flipH="1">
              <a:off x="3463" y="909"/>
              <a:ext cx="101" cy="557"/>
            </a:xfrm>
            <a:custGeom>
              <a:avLst/>
              <a:gdLst/>
              <a:ahLst/>
              <a:cxnLst/>
              <a:rect l="l" t="t" r="r" b="b"/>
              <a:pathLst>
                <a:path w="2736" h="504" extrusionOk="0">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a:gsLst>
                <a:gs pos="0">
                  <a:schemeClr val="folHlink"/>
                </a:gs>
                <a:gs pos="100000">
                  <a:schemeClr val="accent2"/>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549" name="Google Shape;549;p24"/>
            <p:cNvSpPr/>
            <p:nvPr/>
          </p:nvSpPr>
          <p:spPr>
            <a:xfrm rot="-2700000" flipH="1">
              <a:off x="3158" y="1362"/>
              <a:ext cx="158" cy="299"/>
            </a:xfrm>
            <a:custGeom>
              <a:avLst/>
              <a:gdLst/>
              <a:ahLst/>
              <a:cxnLst/>
              <a:rect l="l" t="t" r="r" b="b"/>
              <a:pathLst>
                <a:path w="1769" h="791" extrusionOk="0">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a:gsLst>
                <a:gs pos="0">
                  <a:schemeClr val="folHlink"/>
                </a:gs>
                <a:gs pos="100000">
                  <a:schemeClr val="lt1"/>
                </a:gs>
              </a:gsLst>
              <a:lin ang="540000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550" name="Google Shape;550;p24"/>
            <p:cNvSpPr/>
            <p:nvPr/>
          </p:nvSpPr>
          <p:spPr>
            <a:xfrm rot="-2100000" flipH="1">
              <a:off x="3160" y="1085"/>
              <a:ext cx="586" cy="112"/>
            </a:xfrm>
            <a:custGeom>
              <a:avLst/>
              <a:gdLst/>
              <a:ahLst/>
              <a:cxnLst/>
              <a:rect l="l" t="t" r="r" b="b"/>
              <a:pathLst>
                <a:path w="2736" h="504" extrusionOk="0">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a:gsLst>
                <a:gs pos="0">
                  <a:schemeClr val="folHlink"/>
                </a:gs>
                <a:gs pos="100000">
                  <a:schemeClr val="accent2"/>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551" name="Google Shape;551;p24"/>
            <p:cNvSpPr/>
            <p:nvPr/>
          </p:nvSpPr>
          <p:spPr>
            <a:xfrm rot="-2100000" flipH="1">
              <a:off x="2950" y="1339"/>
              <a:ext cx="315" cy="176"/>
            </a:xfrm>
            <a:custGeom>
              <a:avLst/>
              <a:gdLst/>
              <a:ahLst/>
              <a:cxnLst/>
              <a:rect l="l" t="t" r="r" b="b"/>
              <a:pathLst>
                <a:path w="1769" h="791" extrusionOk="0">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a:gsLst>
                <a:gs pos="0">
                  <a:schemeClr val="folHlink"/>
                </a:gs>
                <a:gs pos="100000">
                  <a:schemeClr val="lt1"/>
                </a:gs>
              </a:gsLst>
              <a:lin ang="540000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552" name="Google Shape;552;p24"/>
            <p:cNvSpPr/>
            <p:nvPr/>
          </p:nvSpPr>
          <p:spPr>
            <a:xfrm rot="-1560000" flipH="1">
              <a:off x="3175" y="1025"/>
              <a:ext cx="561" cy="98"/>
            </a:xfrm>
            <a:custGeom>
              <a:avLst/>
              <a:gdLst/>
              <a:ahLst/>
              <a:cxnLst/>
              <a:rect l="l" t="t" r="r" b="b"/>
              <a:pathLst>
                <a:path w="2736" h="504" extrusionOk="0">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a:gsLst>
                <a:gs pos="0">
                  <a:schemeClr val="folHlink"/>
                </a:gs>
                <a:gs pos="100000">
                  <a:schemeClr val="accent2"/>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553" name="Google Shape;553;p24"/>
            <p:cNvSpPr/>
            <p:nvPr/>
          </p:nvSpPr>
          <p:spPr>
            <a:xfrm rot="-1560000" flipH="1">
              <a:off x="2935" y="1215"/>
              <a:ext cx="301" cy="153"/>
            </a:xfrm>
            <a:custGeom>
              <a:avLst/>
              <a:gdLst/>
              <a:ahLst/>
              <a:cxnLst/>
              <a:rect l="l" t="t" r="r" b="b"/>
              <a:pathLst>
                <a:path w="1769" h="791" extrusionOk="0">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a:gsLst>
                <a:gs pos="0">
                  <a:schemeClr val="lt1"/>
                </a:gs>
                <a:gs pos="100000">
                  <a:schemeClr val="folHlink"/>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554" name="Google Shape;554;p24"/>
            <p:cNvSpPr/>
            <p:nvPr/>
          </p:nvSpPr>
          <p:spPr>
            <a:xfrm rot="-1080000" flipH="1">
              <a:off x="3185" y="961"/>
              <a:ext cx="542" cy="108"/>
            </a:xfrm>
            <a:custGeom>
              <a:avLst/>
              <a:gdLst/>
              <a:ahLst/>
              <a:cxnLst/>
              <a:rect l="l" t="t" r="r" b="b"/>
              <a:pathLst>
                <a:path w="2736" h="504" extrusionOk="0">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a:gsLst>
                <a:gs pos="0">
                  <a:schemeClr val="folHlink"/>
                </a:gs>
                <a:gs pos="100000">
                  <a:schemeClr val="accent2"/>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555" name="Google Shape;555;p24"/>
            <p:cNvSpPr/>
            <p:nvPr/>
          </p:nvSpPr>
          <p:spPr>
            <a:xfrm rot="-1080000" flipH="1">
              <a:off x="2928" y="1090"/>
              <a:ext cx="291" cy="170"/>
            </a:xfrm>
            <a:custGeom>
              <a:avLst/>
              <a:gdLst/>
              <a:ahLst/>
              <a:cxnLst/>
              <a:rect l="l" t="t" r="r" b="b"/>
              <a:pathLst>
                <a:path w="1769" h="791" extrusionOk="0">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a:gsLst>
                <a:gs pos="0">
                  <a:schemeClr val="lt1"/>
                </a:gs>
                <a:gs pos="100000">
                  <a:schemeClr val="folHlink"/>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556" name="Google Shape;556;p24"/>
            <p:cNvSpPr/>
            <p:nvPr/>
          </p:nvSpPr>
          <p:spPr>
            <a:xfrm rot="-420000" flipH="1">
              <a:off x="3217" y="889"/>
              <a:ext cx="499" cy="101"/>
            </a:xfrm>
            <a:custGeom>
              <a:avLst/>
              <a:gdLst/>
              <a:ahLst/>
              <a:cxnLst/>
              <a:rect l="l" t="t" r="r" b="b"/>
              <a:pathLst>
                <a:path w="2736" h="504" extrusionOk="0">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a:gsLst>
                <a:gs pos="0">
                  <a:schemeClr val="folHlink"/>
                </a:gs>
                <a:gs pos="100000">
                  <a:schemeClr val="accent2"/>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557" name="Google Shape;557;p24"/>
            <p:cNvSpPr/>
            <p:nvPr/>
          </p:nvSpPr>
          <p:spPr>
            <a:xfrm rot="-420000" flipH="1">
              <a:off x="2959" y="943"/>
              <a:ext cx="268" cy="158"/>
            </a:xfrm>
            <a:custGeom>
              <a:avLst/>
              <a:gdLst/>
              <a:ahLst/>
              <a:cxnLst/>
              <a:rect l="l" t="t" r="r" b="b"/>
              <a:pathLst>
                <a:path w="1769" h="791" extrusionOk="0">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a:gsLst>
                <a:gs pos="0">
                  <a:schemeClr val="lt1"/>
                </a:gs>
                <a:gs pos="100000">
                  <a:schemeClr val="folHlink"/>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558" name="Google Shape;558;p24"/>
            <p:cNvSpPr/>
            <p:nvPr/>
          </p:nvSpPr>
          <p:spPr>
            <a:xfrm rot="120000" flipH="1">
              <a:off x="3254" y="848"/>
              <a:ext cx="454" cy="71"/>
            </a:xfrm>
            <a:custGeom>
              <a:avLst/>
              <a:gdLst/>
              <a:ahLst/>
              <a:cxnLst/>
              <a:rect l="l" t="t" r="r" b="b"/>
              <a:pathLst>
                <a:path w="2736" h="504" extrusionOk="0">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a:gsLst>
                <a:gs pos="0">
                  <a:schemeClr val="folHlink"/>
                </a:gs>
                <a:gs pos="100000">
                  <a:schemeClr val="accent2"/>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559" name="Google Shape;559;p24"/>
            <p:cNvSpPr/>
            <p:nvPr/>
          </p:nvSpPr>
          <p:spPr>
            <a:xfrm rot="120000" flipH="1">
              <a:off x="3013" y="842"/>
              <a:ext cx="244" cy="111"/>
            </a:xfrm>
            <a:custGeom>
              <a:avLst/>
              <a:gdLst/>
              <a:ahLst/>
              <a:cxnLst/>
              <a:rect l="l" t="t" r="r" b="b"/>
              <a:pathLst>
                <a:path w="1769" h="791" extrusionOk="0">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a:gsLst>
                <a:gs pos="0">
                  <a:schemeClr val="lt1"/>
                </a:gs>
                <a:gs pos="100000">
                  <a:schemeClr val="folHlink"/>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560" name="Google Shape;560;p24"/>
            <p:cNvSpPr/>
            <p:nvPr/>
          </p:nvSpPr>
          <p:spPr>
            <a:xfrm rot="840000" flipH="1">
              <a:off x="3324" y="797"/>
              <a:ext cx="399" cy="69"/>
            </a:xfrm>
            <a:custGeom>
              <a:avLst/>
              <a:gdLst/>
              <a:ahLst/>
              <a:cxnLst/>
              <a:rect l="l" t="t" r="r" b="b"/>
              <a:pathLst>
                <a:path w="2736" h="504" extrusionOk="0">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a:gsLst>
                <a:gs pos="0">
                  <a:schemeClr val="folHlink"/>
                </a:gs>
                <a:gs pos="100000">
                  <a:schemeClr val="accent2"/>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561" name="Google Shape;561;p24"/>
            <p:cNvSpPr/>
            <p:nvPr/>
          </p:nvSpPr>
          <p:spPr>
            <a:xfrm rot="840000" flipH="1">
              <a:off x="3115" y="729"/>
              <a:ext cx="214" cy="108"/>
            </a:xfrm>
            <a:custGeom>
              <a:avLst/>
              <a:gdLst/>
              <a:ahLst/>
              <a:cxnLst/>
              <a:rect l="l" t="t" r="r" b="b"/>
              <a:pathLst>
                <a:path w="1769" h="791" extrusionOk="0">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a:gsLst>
                <a:gs pos="0">
                  <a:schemeClr val="lt1"/>
                </a:gs>
                <a:gs pos="100000">
                  <a:schemeClr val="folHlink"/>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562" name="Google Shape;562;p24"/>
            <p:cNvSpPr/>
            <p:nvPr/>
          </p:nvSpPr>
          <p:spPr>
            <a:xfrm rot="1320000" flipH="1">
              <a:off x="3350" y="775"/>
              <a:ext cx="399" cy="70"/>
            </a:xfrm>
            <a:custGeom>
              <a:avLst/>
              <a:gdLst/>
              <a:ahLst/>
              <a:cxnLst/>
              <a:rect l="l" t="t" r="r" b="b"/>
              <a:pathLst>
                <a:path w="2736" h="504" extrusionOk="0">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a:gsLst>
                <a:gs pos="0">
                  <a:schemeClr val="folHlink"/>
                </a:gs>
                <a:gs pos="100000">
                  <a:schemeClr val="accent2"/>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563" name="Google Shape;563;p24"/>
            <p:cNvSpPr/>
            <p:nvPr/>
          </p:nvSpPr>
          <p:spPr>
            <a:xfrm rot="1320000" flipH="1">
              <a:off x="3151" y="665"/>
              <a:ext cx="214" cy="110"/>
            </a:xfrm>
            <a:custGeom>
              <a:avLst/>
              <a:gdLst/>
              <a:ahLst/>
              <a:cxnLst/>
              <a:rect l="l" t="t" r="r" b="b"/>
              <a:pathLst>
                <a:path w="1769" h="791" extrusionOk="0">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a:gsLst>
                <a:gs pos="0">
                  <a:schemeClr val="lt1"/>
                </a:gs>
                <a:gs pos="100000">
                  <a:schemeClr val="folHlink"/>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564" name="Google Shape;564;p24"/>
            <p:cNvSpPr/>
            <p:nvPr/>
          </p:nvSpPr>
          <p:spPr>
            <a:xfrm rot="2040000" flipH="1">
              <a:off x="3394" y="745"/>
              <a:ext cx="399" cy="69"/>
            </a:xfrm>
            <a:custGeom>
              <a:avLst/>
              <a:gdLst/>
              <a:ahLst/>
              <a:cxnLst/>
              <a:rect l="l" t="t" r="r" b="b"/>
              <a:pathLst>
                <a:path w="2736" h="504" extrusionOk="0">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a:gsLst>
                <a:gs pos="0">
                  <a:schemeClr val="folHlink"/>
                </a:gs>
                <a:gs pos="100000">
                  <a:schemeClr val="accent2"/>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565" name="Google Shape;565;p24"/>
            <p:cNvSpPr/>
            <p:nvPr/>
          </p:nvSpPr>
          <p:spPr>
            <a:xfrm rot="2040000" flipH="1">
              <a:off x="3222" y="574"/>
              <a:ext cx="214" cy="109"/>
            </a:xfrm>
            <a:custGeom>
              <a:avLst/>
              <a:gdLst/>
              <a:ahLst/>
              <a:cxnLst/>
              <a:rect l="l" t="t" r="r" b="b"/>
              <a:pathLst>
                <a:path w="1769" h="791" extrusionOk="0">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a:gsLst>
                <a:gs pos="0">
                  <a:schemeClr val="lt1"/>
                </a:gs>
                <a:gs pos="100000">
                  <a:schemeClr val="folHlink"/>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566" name="Google Shape;566;p24"/>
            <p:cNvSpPr/>
            <p:nvPr/>
          </p:nvSpPr>
          <p:spPr>
            <a:xfrm rot="2700000" flipH="1">
              <a:off x="3433" y="700"/>
              <a:ext cx="404" cy="69"/>
            </a:xfrm>
            <a:custGeom>
              <a:avLst/>
              <a:gdLst/>
              <a:ahLst/>
              <a:cxnLst/>
              <a:rect l="l" t="t" r="r" b="b"/>
              <a:pathLst>
                <a:path w="2736" h="504" extrusionOk="0">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a:gsLst>
                <a:gs pos="0">
                  <a:schemeClr val="folHlink"/>
                </a:gs>
                <a:gs pos="100000">
                  <a:schemeClr val="accent2"/>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567" name="Google Shape;567;p24"/>
            <p:cNvSpPr/>
            <p:nvPr/>
          </p:nvSpPr>
          <p:spPr>
            <a:xfrm rot="2700000" flipH="1">
              <a:off x="3290" y="481"/>
              <a:ext cx="217" cy="109"/>
            </a:xfrm>
            <a:custGeom>
              <a:avLst/>
              <a:gdLst/>
              <a:ahLst/>
              <a:cxnLst/>
              <a:rect l="l" t="t" r="r" b="b"/>
              <a:pathLst>
                <a:path w="1769" h="791" extrusionOk="0">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a:gsLst>
                <a:gs pos="0">
                  <a:schemeClr val="lt1"/>
                </a:gs>
                <a:gs pos="100000">
                  <a:schemeClr val="folHlink"/>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568" name="Google Shape;568;p24"/>
            <p:cNvSpPr/>
            <p:nvPr/>
          </p:nvSpPr>
          <p:spPr>
            <a:xfrm rot="3480000" flipH="1">
              <a:off x="3518" y="685"/>
              <a:ext cx="356" cy="70"/>
            </a:xfrm>
            <a:custGeom>
              <a:avLst/>
              <a:gdLst/>
              <a:ahLst/>
              <a:cxnLst/>
              <a:rect l="l" t="t" r="r" b="b"/>
              <a:pathLst>
                <a:path w="2736" h="504" extrusionOk="0">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a:gsLst>
                <a:gs pos="0">
                  <a:schemeClr val="folHlink"/>
                </a:gs>
                <a:gs pos="100000">
                  <a:schemeClr val="accent2"/>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569" name="Google Shape;569;p24"/>
            <p:cNvSpPr/>
            <p:nvPr/>
          </p:nvSpPr>
          <p:spPr>
            <a:xfrm rot="3480000" flipH="1">
              <a:off x="3438" y="450"/>
              <a:ext cx="191" cy="109"/>
            </a:xfrm>
            <a:custGeom>
              <a:avLst/>
              <a:gdLst/>
              <a:ahLst/>
              <a:cxnLst/>
              <a:rect l="l" t="t" r="r" b="b"/>
              <a:pathLst>
                <a:path w="1769" h="791" extrusionOk="0">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a:gsLst>
                <a:gs pos="0">
                  <a:schemeClr val="lt1"/>
                </a:gs>
                <a:gs pos="100000">
                  <a:schemeClr val="folHlink"/>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570" name="Google Shape;570;p24"/>
            <p:cNvSpPr/>
            <p:nvPr/>
          </p:nvSpPr>
          <p:spPr>
            <a:xfrm rot="4140000" flipH="1">
              <a:off x="3576" y="673"/>
              <a:ext cx="342" cy="69"/>
            </a:xfrm>
            <a:custGeom>
              <a:avLst/>
              <a:gdLst/>
              <a:ahLst/>
              <a:cxnLst/>
              <a:rect l="l" t="t" r="r" b="b"/>
              <a:pathLst>
                <a:path w="2736" h="504" extrusionOk="0">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a:gsLst>
                <a:gs pos="0">
                  <a:schemeClr val="folHlink"/>
                </a:gs>
                <a:gs pos="100000">
                  <a:schemeClr val="accent2"/>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571" name="Google Shape;571;p24"/>
            <p:cNvSpPr/>
            <p:nvPr/>
          </p:nvSpPr>
          <p:spPr>
            <a:xfrm rot="4140000" flipH="1">
              <a:off x="3540" y="421"/>
              <a:ext cx="184" cy="109"/>
            </a:xfrm>
            <a:custGeom>
              <a:avLst/>
              <a:gdLst/>
              <a:ahLst/>
              <a:cxnLst/>
              <a:rect l="l" t="t" r="r" b="b"/>
              <a:pathLst>
                <a:path w="1769" h="791" extrusionOk="0">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a:gsLst>
                <a:gs pos="0">
                  <a:schemeClr val="lt1"/>
                </a:gs>
                <a:gs pos="100000">
                  <a:schemeClr val="folHlink"/>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572" name="Google Shape;572;p24"/>
            <p:cNvSpPr/>
            <p:nvPr/>
          </p:nvSpPr>
          <p:spPr>
            <a:xfrm rot="-1380000">
              <a:off x="3864" y="705"/>
              <a:ext cx="398" cy="70"/>
            </a:xfrm>
            <a:custGeom>
              <a:avLst/>
              <a:gdLst/>
              <a:ahLst/>
              <a:cxnLst/>
              <a:rect l="l" t="t" r="r" b="b"/>
              <a:pathLst>
                <a:path w="2736" h="504" extrusionOk="0">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a:gsLst>
                <a:gs pos="0">
                  <a:schemeClr val="accent2"/>
                </a:gs>
                <a:gs pos="100000">
                  <a:schemeClr val="folHlink"/>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573" name="Google Shape;573;p24"/>
            <p:cNvSpPr/>
            <p:nvPr/>
          </p:nvSpPr>
          <p:spPr>
            <a:xfrm rot="-1380000">
              <a:off x="4246" y="592"/>
              <a:ext cx="214" cy="109"/>
            </a:xfrm>
            <a:custGeom>
              <a:avLst/>
              <a:gdLst/>
              <a:ahLst/>
              <a:cxnLst/>
              <a:rect l="l" t="t" r="r" b="b"/>
              <a:pathLst>
                <a:path w="1769" h="791" extrusionOk="0">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a:gsLst>
                <a:gs pos="0">
                  <a:schemeClr val="folHlink"/>
                </a:gs>
                <a:gs pos="100000">
                  <a:schemeClr val="lt1"/>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574" name="Google Shape;574;p24"/>
            <p:cNvSpPr/>
            <p:nvPr/>
          </p:nvSpPr>
          <p:spPr>
            <a:xfrm rot="-1980000">
              <a:off x="3819" y="681"/>
              <a:ext cx="399" cy="70"/>
            </a:xfrm>
            <a:custGeom>
              <a:avLst/>
              <a:gdLst/>
              <a:ahLst/>
              <a:cxnLst/>
              <a:rect l="l" t="t" r="r" b="b"/>
              <a:pathLst>
                <a:path w="2736" h="504" extrusionOk="0">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a:gsLst>
                <a:gs pos="0">
                  <a:schemeClr val="accent2"/>
                </a:gs>
                <a:gs pos="100000">
                  <a:schemeClr val="folHlink"/>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575" name="Google Shape;575;p24"/>
            <p:cNvSpPr/>
            <p:nvPr/>
          </p:nvSpPr>
          <p:spPr>
            <a:xfrm rot="-1980000">
              <a:off x="4181" y="518"/>
              <a:ext cx="214" cy="110"/>
            </a:xfrm>
            <a:custGeom>
              <a:avLst/>
              <a:gdLst/>
              <a:ahLst/>
              <a:cxnLst/>
              <a:rect l="l" t="t" r="r" b="b"/>
              <a:pathLst>
                <a:path w="1769" h="791" extrusionOk="0">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a:gsLst>
                <a:gs pos="0">
                  <a:schemeClr val="folHlink"/>
                </a:gs>
                <a:gs pos="100000">
                  <a:schemeClr val="lt1"/>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576" name="Google Shape;576;p24"/>
            <p:cNvSpPr/>
            <p:nvPr/>
          </p:nvSpPr>
          <p:spPr>
            <a:xfrm rot="4620000" flipH="1">
              <a:off x="3631" y="690"/>
              <a:ext cx="332" cy="47"/>
            </a:xfrm>
            <a:custGeom>
              <a:avLst/>
              <a:gdLst/>
              <a:ahLst/>
              <a:cxnLst/>
              <a:rect l="l" t="t" r="r" b="b"/>
              <a:pathLst>
                <a:path w="2736" h="504" extrusionOk="0">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a:gsLst>
                <a:gs pos="0">
                  <a:schemeClr val="folHlink"/>
                </a:gs>
                <a:gs pos="100000">
                  <a:schemeClr val="accent2"/>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577" name="Google Shape;577;p24"/>
            <p:cNvSpPr/>
            <p:nvPr/>
          </p:nvSpPr>
          <p:spPr>
            <a:xfrm rot="4620000" flipH="1">
              <a:off x="3638" y="447"/>
              <a:ext cx="178" cy="75"/>
            </a:xfrm>
            <a:custGeom>
              <a:avLst/>
              <a:gdLst/>
              <a:ahLst/>
              <a:cxnLst/>
              <a:rect l="l" t="t" r="r" b="b"/>
              <a:pathLst>
                <a:path w="1769" h="791" extrusionOk="0">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a:gsLst>
                <a:gs pos="0">
                  <a:schemeClr val="lt1"/>
                </a:gs>
                <a:gs pos="100000">
                  <a:schemeClr val="folHlink"/>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578" name="Google Shape;578;p24"/>
            <p:cNvSpPr/>
            <p:nvPr/>
          </p:nvSpPr>
          <p:spPr>
            <a:xfrm rot="-3900000">
              <a:off x="3715" y="677"/>
              <a:ext cx="343" cy="60"/>
            </a:xfrm>
            <a:custGeom>
              <a:avLst/>
              <a:gdLst/>
              <a:ahLst/>
              <a:cxnLst/>
              <a:rect l="l" t="t" r="r" b="b"/>
              <a:pathLst>
                <a:path w="2736" h="504" extrusionOk="0">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a:gsLst>
                <a:gs pos="0">
                  <a:schemeClr val="accent2"/>
                </a:gs>
                <a:gs pos="100000">
                  <a:schemeClr val="folHlink"/>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579" name="Google Shape;579;p24"/>
            <p:cNvSpPr/>
            <p:nvPr/>
          </p:nvSpPr>
          <p:spPr>
            <a:xfrm rot="-3900000">
              <a:off x="3925" y="433"/>
              <a:ext cx="184" cy="93"/>
            </a:xfrm>
            <a:custGeom>
              <a:avLst/>
              <a:gdLst/>
              <a:ahLst/>
              <a:cxnLst/>
              <a:rect l="l" t="t" r="r" b="b"/>
              <a:pathLst>
                <a:path w="1769" h="791" extrusionOk="0">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a:gsLst>
                <a:gs pos="0">
                  <a:schemeClr val="folHlink"/>
                </a:gs>
                <a:gs pos="100000">
                  <a:schemeClr val="lt1"/>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580" name="Google Shape;580;p24"/>
            <p:cNvSpPr/>
            <p:nvPr/>
          </p:nvSpPr>
          <p:spPr>
            <a:xfrm rot="-2820000">
              <a:off x="3758" y="671"/>
              <a:ext cx="373" cy="87"/>
            </a:xfrm>
            <a:custGeom>
              <a:avLst/>
              <a:gdLst/>
              <a:ahLst/>
              <a:cxnLst/>
              <a:rect l="l" t="t" r="r" b="b"/>
              <a:pathLst>
                <a:path w="2736" h="504" extrusionOk="0">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a:gsLst>
                <a:gs pos="0">
                  <a:schemeClr val="accent2"/>
                </a:gs>
                <a:gs pos="100000">
                  <a:schemeClr val="folHlink"/>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581" name="Google Shape;581;p24"/>
            <p:cNvSpPr/>
            <p:nvPr/>
          </p:nvSpPr>
          <p:spPr>
            <a:xfrm rot="-2820000">
              <a:off x="4061" y="460"/>
              <a:ext cx="200" cy="136"/>
            </a:xfrm>
            <a:custGeom>
              <a:avLst/>
              <a:gdLst/>
              <a:ahLst/>
              <a:cxnLst/>
              <a:rect l="l" t="t" r="r" b="b"/>
              <a:pathLst>
                <a:path w="1769" h="791" extrusionOk="0">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a:gsLst>
                <a:gs pos="0">
                  <a:schemeClr val="folHlink"/>
                </a:gs>
                <a:gs pos="100000">
                  <a:schemeClr val="lt1"/>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582" name="Google Shape;582;p24"/>
            <p:cNvSpPr/>
            <p:nvPr/>
          </p:nvSpPr>
          <p:spPr>
            <a:xfrm rot="-4920000">
              <a:off x="3695" y="685"/>
              <a:ext cx="308" cy="28"/>
            </a:xfrm>
            <a:custGeom>
              <a:avLst/>
              <a:gdLst/>
              <a:ahLst/>
              <a:cxnLst/>
              <a:rect l="l" t="t" r="r" b="b"/>
              <a:pathLst>
                <a:path w="2736" h="504" extrusionOk="0">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a:gsLst>
                <a:gs pos="0">
                  <a:schemeClr val="accent2"/>
                </a:gs>
                <a:gs pos="100000">
                  <a:schemeClr val="folHlink"/>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583" name="Google Shape;583;p24"/>
            <p:cNvSpPr/>
            <p:nvPr/>
          </p:nvSpPr>
          <p:spPr>
            <a:xfrm rot="-4920000">
              <a:off x="3809" y="447"/>
              <a:ext cx="165" cy="43"/>
            </a:xfrm>
            <a:custGeom>
              <a:avLst/>
              <a:gdLst/>
              <a:ahLst/>
              <a:cxnLst/>
              <a:rect l="l" t="t" r="r" b="b"/>
              <a:pathLst>
                <a:path w="1769" h="791" extrusionOk="0">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a:gsLst>
                <a:gs pos="0">
                  <a:schemeClr val="folHlink"/>
                </a:gs>
                <a:gs pos="100000">
                  <a:schemeClr val="lt1"/>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584" name="Google Shape;584;p24"/>
            <p:cNvSpPr/>
            <p:nvPr/>
          </p:nvSpPr>
          <p:spPr>
            <a:xfrm rot="-3240000" flipH="1">
              <a:off x="3278" y="1175"/>
              <a:ext cx="557" cy="101"/>
            </a:xfrm>
            <a:custGeom>
              <a:avLst/>
              <a:gdLst/>
              <a:ahLst/>
              <a:cxnLst/>
              <a:rect l="l" t="t" r="r" b="b"/>
              <a:pathLst>
                <a:path w="2736" h="504" extrusionOk="0">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a:gsLst>
                <a:gs pos="0">
                  <a:schemeClr val="folHlink"/>
                </a:gs>
                <a:gs pos="100000">
                  <a:schemeClr val="accent2"/>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585" name="Google Shape;585;p24"/>
            <p:cNvSpPr/>
            <p:nvPr/>
          </p:nvSpPr>
          <p:spPr>
            <a:xfrm rot="-3240000" flipH="1">
              <a:off x="3186" y="1509"/>
              <a:ext cx="299" cy="158"/>
            </a:xfrm>
            <a:custGeom>
              <a:avLst/>
              <a:gdLst/>
              <a:ahLst/>
              <a:cxnLst/>
              <a:rect l="l" t="t" r="r" b="b"/>
              <a:pathLst>
                <a:path w="1769" h="791" extrusionOk="0">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a:gsLst>
                <a:gs pos="0">
                  <a:schemeClr val="folHlink"/>
                </a:gs>
                <a:gs pos="100000">
                  <a:schemeClr val="lt1"/>
                </a:gs>
              </a:gsLst>
              <a:lin ang="540000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586" name="Google Shape;586;p24"/>
            <p:cNvSpPr/>
            <p:nvPr/>
          </p:nvSpPr>
          <p:spPr>
            <a:xfrm rot="-4020000" flipH="1">
              <a:off x="3362" y="1208"/>
              <a:ext cx="515" cy="101"/>
            </a:xfrm>
            <a:custGeom>
              <a:avLst/>
              <a:gdLst/>
              <a:ahLst/>
              <a:cxnLst/>
              <a:rect l="l" t="t" r="r" b="b"/>
              <a:pathLst>
                <a:path w="2736" h="504" extrusionOk="0">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a:gsLst>
                <a:gs pos="0">
                  <a:schemeClr val="folHlink"/>
                </a:gs>
                <a:gs pos="100000">
                  <a:schemeClr val="accent2"/>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587" name="Google Shape;587;p24"/>
            <p:cNvSpPr/>
            <p:nvPr/>
          </p:nvSpPr>
          <p:spPr>
            <a:xfrm rot="-4020000" flipH="1">
              <a:off x="3364" y="1550"/>
              <a:ext cx="276" cy="158"/>
            </a:xfrm>
            <a:custGeom>
              <a:avLst/>
              <a:gdLst/>
              <a:ahLst/>
              <a:cxnLst/>
              <a:rect l="l" t="t" r="r" b="b"/>
              <a:pathLst>
                <a:path w="1769" h="791" extrusionOk="0">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a:gsLst>
                <a:gs pos="0">
                  <a:schemeClr val="folHlink"/>
                </a:gs>
                <a:gs pos="100000">
                  <a:schemeClr val="lt1"/>
                </a:gs>
              </a:gsLst>
              <a:lin ang="540000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588" name="Google Shape;588;p24"/>
            <p:cNvSpPr/>
            <p:nvPr/>
          </p:nvSpPr>
          <p:spPr>
            <a:xfrm rot="-4680000" flipH="1">
              <a:off x="3452" y="1220"/>
              <a:ext cx="495" cy="91"/>
            </a:xfrm>
            <a:custGeom>
              <a:avLst/>
              <a:gdLst/>
              <a:ahLst/>
              <a:cxnLst/>
              <a:rect l="l" t="t" r="r" b="b"/>
              <a:pathLst>
                <a:path w="2736" h="504" extrusionOk="0">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a:gsLst>
                <a:gs pos="0">
                  <a:schemeClr val="folHlink"/>
                </a:gs>
                <a:gs pos="100000">
                  <a:schemeClr val="accent2"/>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589" name="Google Shape;589;p24"/>
            <p:cNvSpPr/>
            <p:nvPr/>
          </p:nvSpPr>
          <p:spPr>
            <a:xfrm rot="-4680000" flipH="1">
              <a:off x="3525" y="1566"/>
              <a:ext cx="265" cy="142"/>
            </a:xfrm>
            <a:custGeom>
              <a:avLst/>
              <a:gdLst/>
              <a:ahLst/>
              <a:cxnLst/>
              <a:rect l="l" t="t" r="r" b="b"/>
              <a:pathLst>
                <a:path w="1769" h="791" extrusionOk="0">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a:gsLst>
                <a:gs pos="0">
                  <a:schemeClr val="folHlink"/>
                </a:gs>
                <a:gs pos="100000">
                  <a:schemeClr val="lt1"/>
                </a:gs>
              </a:gsLst>
              <a:lin ang="540000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590" name="Google Shape;590;p24"/>
            <p:cNvSpPr/>
            <p:nvPr/>
          </p:nvSpPr>
          <p:spPr>
            <a:xfrm rot="3120000">
              <a:off x="3801" y="1158"/>
              <a:ext cx="557" cy="101"/>
            </a:xfrm>
            <a:custGeom>
              <a:avLst/>
              <a:gdLst/>
              <a:ahLst/>
              <a:cxnLst/>
              <a:rect l="l" t="t" r="r" b="b"/>
              <a:pathLst>
                <a:path w="2736" h="504" extrusionOk="0">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a:gsLst>
                <a:gs pos="0">
                  <a:schemeClr val="accent2"/>
                </a:gs>
                <a:gs pos="100000">
                  <a:schemeClr val="folHlink"/>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591" name="Google Shape;591;p24"/>
            <p:cNvSpPr/>
            <p:nvPr/>
          </p:nvSpPr>
          <p:spPr>
            <a:xfrm rot="3120000">
              <a:off x="4165" y="1485"/>
              <a:ext cx="299" cy="159"/>
            </a:xfrm>
            <a:custGeom>
              <a:avLst/>
              <a:gdLst/>
              <a:ahLst/>
              <a:cxnLst/>
              <a:rect l="l" t="t" r="r" b="b"/>
              <a:pathLst>
                <a:path w="1769" h="791" extrusionOk="0">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a:gsLst>
                <a:gs pos="0">
                  <a:schemeClr val="folHlink"/>
                </a:gs>
                <a:gs pos="100000">
                  <a:schemeClr val="lt1"/>
                </a:gs>
              </a:gsLst>
              <a:lin ang="540000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592" name="Google Shape;592;p24"/>
            <p:cNvSpPr/>
            <p:nvPr/>
          </p:nvSpPr>
          <p:spPr>
            <a:xfrm rot="3720000">
              <a:off x="3762" y="1196"/>
              <a:ext cx="533" cy="97"/>
            </a:xfrm>
            <a:custGeom>
              <a:avLst/>
              <a:gdLst/>
              <a:ahLst/>
              <a:cxnLst/>
              <a:rect l="l" t="t" r="r" b="b"/>
              <a:pathLst>
                <a:path w="2736" h="504" extrusionOk="0">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a:gsLst>
                <a:gs pos="0">
                  <a:schemeClr val="accent2"/>
                </a:gs>
                <a:gs pos="100000">
                  <a:schemeClr val="folHlink"/>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593" name="Google Shape;593;p24"/>
            <p:cNvSpPr/>
            <p:nvPr/>
          </p:nvSpPr>
          <p:spPr>
            <a:xfrm rot="3720000">
              <a:off x="4047" y="1543"/>
              <a:ext cx="286" cy="152"/>
            </a:xfrm>
            <a:custGeom>
              <a:avLst/>
              <a:gdLst/>
              <a:ahLst/>
              <a:cxnLst/>
              <a:rect l="l" t="t" r="r" b="b"/>
              <a:pathLst>
                <a:path w="1769" h="791" extrusionOk="0">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a:gsLst>
                <a:gs pos="0">
                  <a:schemeClr val="folHlink"/>
                </a:gs>
                <a:gs pos="100000">
                  <a:schemeClr val="lt1"/>
                </a:gs>
              </a:gsLst>
              <a:lin ang="540000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594" name="Google Shape;594;p24"/>
            <p:cNvSpPr/>
            <p:nvPr/>
          </p:nvSpPr>
          <p:spPr>
            <a:xfrm rot="4260000">
              <a:off x="3705" y="1235"/>
              <a:ext cx="517" cy="79"/>
            </a:xfrm>
            <a:custGeom>
              <a:avLst/>
              <a:gdLst/>
              <a:ahLst/>
              <a:cxnLst/>
              <a:rect l="l" t="t" r="r" b="b"/>
              <a:pathLst>
                <a:path w="2736" h="504" extrusionOk="0">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a:gsLst>
                <a:gs pos="0">
                  <a:schemeClr val="accent2"/>
                </a:gs>
                <a:gs pos="100000">
                  <a:schemeClr val="folHlink"/>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595" name="Google Shape;595;p24"/>
            <p:cNvSpPr/>
            <p:nvPr/>
          </p:nvSpPr>
          <p:spPr>
            <a:xfrm rot="4260000">
              <a:off x="3922" y="1585"/>
              <a:ext cx="278" cy="125"/>
            </a:xfrm>
            <a:custGeom>
              <a:avLst/>
              <a:gdLst/>
              <a:ahLst/>
              <a:cxnLst/>
              <a:rect l="l" t="t" r="r" b="b"/>
              <a:pathLst>
                <a:path w="1769" h="791" extrusionOk="0">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a:gsLst>
                <a:gs pos="0">
                  <a:schemeClr val="folHlink"/>
                </a:gs>
                <a:gs pos="100000">
                  <a:schemeClr val="lt1"/>
                </a:gs>
              </a:gsLst>
              <a:lin ang="540000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596" name="Google Shape;596;p24"/>
            <p:cNvSpPr/>
            <p:nvPr/>
          </p:nvSpPr>
          <p:spPr>
            <a:xfrm rot="4860000">
              <a:off x="3665" y="1251"/>
              <a:ext cx="475" cy="80"/>
            </a:xfrm>
            <a:custGeom>
              <a:avLst/>
              <a:gdLst/>
              <a:ahLst/>
              <a:cxnLst/>
              <a:rect l="l" t="t" r="r" b="b"/>
              <a:pathLst>
                <a:path w="2736" h="504" extrusionOk="0">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a:gsLst>
                <a:gs pos="0">
                  <a:schemeClr val="accent2"/>
                </a:gs>
                <a:gs pos="100000">
                  <a:schemeClr val="folHlink"/>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597" name="Google Shape;597;p24"/>
            <p:cNvSpPr/>
            <p:nvPr/>
          </p:nvSpPr>
          <p:spPr>
            <a:xfrm rot="4860000">
              <a:off x="3804" y="1581"/>
              <a:ext cx="255" cy="125"/>
            </a:xfrm>
            <a:custGeom>
              <a:avLst/>
              <a:gdLst/>
              <a:ahLst/>
              <a:cxnLst/>
              <a:rect l="l" t="t" r="r" b="b"/>
              <a:pathLst>
                <a:path w="1769" h="791" extrusionOk="0">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a:gsLst>
                <a:gs pos="0">
                  <a:schemeClr val="folHlink"/>
                </a:gs>
                <a:gs pos="100000">
                  <a:schemeClr val="lt1"/>
                </a:gs>
              </a:gsLst>
              <a:lin ang="540000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598" name="Google Shape;598;p24"/>
            <p:cNvSpPr/>
            <p:nvPr/>
          </p:nvSpPr>
          <p:spPr>
            <a:xfrm rot="5700000">
              <a:off x="3570" y="1267"/>
              <a:ext cx="464" cy="60"/>
            </a:xfrm>
            <a:custGeom>
              <a:avLst/>
              <a:gdLst/>
              <a:ahLst/>
              <a:cxnLst/>
              <a:rect l="l" t="t" r="r" b="b"/>
              <a:pathLst>
                <a:path w="2736" h="504" extrusionOk="0">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a:gsLst>
                <a:gs pos="0">
                  <a:schemeClr val="accent2"/>
                </a:gs>
                <a:gs pos="100000">
                  <a:schemeClr val="folHlink"/>
                </a:gs>
              </a:gsLst>
              <a:lin ang="540000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599" name="Google Shape;599;p24"/>
            <p:cNvSpPr/>
            <p:nvPr/>
          </p:nvSpPr>
          <p:spPr>
            <a:xfrm rot="5700000">
              <a:off x="3618" y="1599"/>
              <a:ext cx="249" cy="95"/>
            </a:xfrm>
            <a:custGeom>
              <a:avLst/>
              <a:gdLst/>
              <a:ahLst/>
              <a:cxnLst/>
              <a:rect l="l" t="t" r="r" b="b"/>
              <a:pathLst>
                <a:path w="1769" h="791" extrusionOk="0">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a:gsLst>
                <a:gs pos="0">
                  <a:schemeClr val="folHlink"/>
                </a:gs>
                <a:gs pos="100000">
                  <a:schemeClr val="lt1"/>
                </a:gs>
              </a:gsLst>
              <a:lin ang="540000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600" name="Google Shape;600;p24"/>
            <p:cNvSpPr/>
            <p:nvPr/>
          </p:nvSpPr>
          <p:spPr>
            <a:xfrm flipH="1">
              <a:off x="3553" y="1154"/>
              <a:ext cx="157" cy="478"/>
            </a:xfrm>
            <a:custGeom>
              <a:avLst/>
              <a:gdLst/>
              <a:ahLst/>
              <a:cxnLst/>
              <a:rect l="l" t="t" r="r" b="b"/>
              <a:pathLst>
                <a:path w="776" h="2368" extrusionOk="0">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38100" cap="flat" cmpd="sng">
              <a:solidFill>
                <a:srgbClr val="FF66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601" name="Google Shape;601;p24"/>
            <p:cNvSpPr/>
            <p:nvPr/>
          </p:nvSpPr>
          <p:spPr>
            <a:xfrm flipH="1">
              <a:off x="3268" y="982"/>
              <a:ext cx="687" cy="745"/>
            </a:xfrm>
            <a:custGeom>
              <a:avLst/>
              <a:gdLst/>
              <a:ahLst/>
              <a:cxnLst/>
              <a:rect l="l" t="t" r="r" b="b"/>
              <a:pathLst>
                <a:path w="21600" h="21602" fill="none" extrusionOk="0">
                  <a:moveTo>
                    <a:pt x="5466" y="0"/>
                  </a:moveTo>
                  <a:cubicBezTo>
                    <a:pt x="14970" y="2486"/>
                    <a:pt x="21600" y="11073"/>
                    <a:pt x="21600" y="20897"/>
                  </a:cubicBezTo>
                  <a:cubicBezTo>
                    <a:pt x="21600" y="21132"/>
                    <a:pt x="21596" y="21367"/>
                    <a:pt x="21588" y="21601"/>
                  </a:cubicBezTo>
                </a:path>
                <a:path w="21600" h="21602" extrusionOk="0">
                  <a:moveTo>
                    <a:pt x="5466" y="0"/>
                  </a:moveTo>
                  <a:cubicBezTo>
                    <a:pt x="14970" y="2486"/>
                    <a:pt x="21600" y="11073"/>
                    <a:pt x="21600" y="20897"/>
                  </a:cubicBezTo>
                  <a:cubicBezTo>
                    <a:pt x="21600" y="21132"/>
                    <a:pt x="21596" y="21367"/>
                    <a:pt x="21588" y="21601"/>
                  </a:cubicBezTo>
                  <a:lnTo>
                    <a:pt x="0" y="20897"/>
                  </a:lnTo>
                  <a:lnTo>
                    <a:pt x="5466" y="0"/>
                  </a:lnTo>
                  <a:close/>
                </a:path>
              </a:pathLst>
            </a:custGeom>
            <a:noFill/>
            <a:ln w="38100" cap="flat" cmpd="sng">
              <a:solidFill>
                <a:schemeClr val="folHlink"/>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602" name="Google Shape;602;p24"/>
            <p:cNvSpPr/>
            <p:nvPr/>
          </p:nvSpPr>
          <p:spPr>
            <a:xfrm rot="10800000" flipH="1">
              <a:off x="3887" y="532"/>
              <a:ext cx="830" cy="661"/>
            </a:xfrm>
            <a:custGeom>
              <a:avLst/>
              <a:gdLst/>
              <a:ahLst/>
              <a:cxnLst/>
              <a:rect l="l" t="t" r="r" b="b"/>
              <a:pathLst>
                <a:path w="36729" h="21600" fill="none" extrusionOk="0">
                  <a:moveTo>
                    <a:pt x="36729" y="10451"/>
                  </a:moveTo>
                  <a:cubicBezTo>
                    <a:pt x="32926" y="17330"/>
                    <a:pt x="25686" y="21599"/>
                    <a:pt x="17826" y="21600"/>
                  </a:cubicBezTo>
                  <a:cubicBezTo>
                    <a:pt x="10696" y="21600"/>
                    <a:pt x="4025" y="18081"/>
                    <a:pt x="-1" y="12197"/>
                  </a:cubicBezTo>
                </a:path>
                <a:path w="36729" h="21600" extrusionOk="0">
                  <a:moveTo>
                    <a:pt x="36729" y="10451"/>
                  </a:moveTo>
                  <a:cubicBezTo>
                    <a:pt x="32926" y="17330"/>
                    <a:pt x="25686" y="21599"/>
                    <a:pt x="17826" y="21600"/>
                  </a:cubicBezTo>
                  <a:cubicBezTo>
                    <a:pt x="10696" y="21600"/>
                    <a:pt x="4025" y="18081"/>
                    <a:pt x="-1" y="12197"/>
                  </a:cubicBezTo>
                  <a:lnTo>
                    <a:pt x="17826" y="0"/>
                  </a:lnTo>
                  <a:lnTo>
                    <a:pt x="36729" y="10451"/>
                  </a:lnTo>
                  <a:close/>
                </a:path>
              </a:pathLst>
            </a:custGeom>
            <a:noFill/>
            <a:ln w="38100" cap="flat" cmpd="sng">
              <a:solidFill>
                <a:srgbClr val="FF66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603" name="Google Shape;603;p24"/>
            <p:cNvSpPr/>
            <p:nvPr/>
          </p:nvSpPr>
          <p:spPr>
            <a:xfrm flipH="1">
              <a:off x="3338" y="862"/>
              <a:ext cx="401" cy="769"/>
            </a:xfrm>
            <a:custGeom>
              <a:avLst/>
              <a:gdLst/>
              <a:ahLst/>
              <a:cxnLst/>
              <a:rect l="l" t="t" r="r" b="b"/>
              <a:pathLst>
                <a:path w="28940" h="22305" fill="none" extrusionOk="0">
                  <a:moveTo>
                    <a:pt x="0" y="1285"/>
                  </a:moveTo>
                  <a:cubicBezTo>
                    <a:pt x="2353" y="434"/>
                    <a:pt x="4837" y="-1"/>
                    <a:pt x="7340" y="0"/>
                  </a:cubicBezTo>
                  <a:cubicBezTo>
                    <a:pt x="19269" y="0"/>
                    <a:pt x="28940" y="9670"/>
                    <a:pt x="28940" y="21600"/>
                  </a:cubicBezTo>
                  <a:cubicBezTo>
                    <a:pt x="28940" y="21835"/>
                    <a:pt x="28936" y="22070"/>
                    <a:pt x="28928" y="22304"/>
                  </a:cubicBezTo>
                </a:path>
                <a:path w="28940" h="22305" extrusionOk="0">
                  <a:moveTo>
                    <a:pt x="0" y="1285"/>
                  </a:moveTo>
                  <a:cubicBezTo>
                    <a:pt x="2353" y="434"/>
                    <a:pt x="4837" y="-1"/>
                    <a:pt x="7340" y="0"/>
                  </a:cubicBezTo>
                  <a:cubicBezTo>
                    <a:pt x="19269" y="0"/>
                    <a:pt x="28940" y="9670"/>
                    <a:pt x="28940" y="21600"/>
                  </a:cubicBezTo>
                  <a:cubicBezTo>
                    <a:pt x="28940" y="21835"/>
                    <a:pt x="28936" y="22070"/>
                    <a:pt x="28928" y="22304"/>
                  </a:cubicBezTo>
                  <a:lnTo>
                    <a:pt x="7340" y="21600"/>
                  </a:lnTo>
                  <a:lnTo>
                    <a:pt x="0" y="1285"/>
                  </a:lnTo>
                  <a:close/>
                </a:path>
              </a:pathLst>
            </a:custGeom>
            <a:noFill/>
            <a:ln w="38100" cap="flat" cmpd="sng">
              <a:solidFill>
                <a:srgbClr val="FF66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604" name="Google Shape;604;p24"/>
            <p:cNvSpPr/>
            <p:nvPr/>
          </p:nvSpPr>
          <p:spPr>
            <a:xfrm flipH="1">
              <a:off x="3053" y="902"/>
              <a:ext cx="652" cy="768"/>
            </a:xfrm>
            <a:custGeom>
              <a:avLst/>
              <a:gdLst/>
              <a:ahLst/>
              <a:cxnLst/>
              <a:rect l="l" t="t" r="r" b="b"/>
              <a:pathLst>
                <a:path w="30473" h="22305" fill="none" extrusionOk="0">
                  <a:moveTo>
                    <a:pt x="-1" y="1906"/>
                  </a:moveTo>
                  <a:cubicBezTo>
                    <a:pt x="2789" y="649"/>
                    <a:pt x="5813" y="-1"/>
                    <a:pt x="8873" y="0"/>
                  </a:cubicBezTo>
                  <a:cubicBezTo>
                    <a:pt x="20802" y="0"/>
                    <a:pt x="30473" y="9670"/>
                    <a:pt x="30473" y="21600"/>
                  </a:cubicBezTo>
                  <a:cubicBezTo>
                    <a:pt x="30473" y="21835"/>
                    <a:pt x="30469" y="22070"/>
                    <a:pt x="30461" y="22304"/>
                  </a:cubicBezTo>
                </a:path>
                <a:path w="30473" h="22305" extrusionOk="0">
                  <a:moveTo>
                    <a:pt x="-1" y="1906"/>
                  </a:moveTo>
                  <a:cubicBezTo>
                    <a:pt x="2789" y="649"/>
                    <a:pt x="5813" y="-1"/>
                    <a:pt x="8873" y="0"/>
                  </a:cubicBezTo>
                  <a:cubicBezTo>
                    <a:pt x="20802" y="0"/>
                    <a:pt x="30473" y="9670"/>
                    <a:pt x="30473" y="21600"/>
                  </a:cubicBezTo>
                  <a:cubicBezTo>
                    <a:pt x="30473" y="21835"/>
                    <a:pt x="30469" y="22070"/>
                    <a:pt x="30461" y="22304"/>
                  </a:cubicBezTo>
                  <a:lnTo>
                    <a:pt x="8873" y="21600"/>
                  </a:lnTo>
                  <a:lnTo>
                    <a:pt x="-1" y="1906"/>
                  </a:lnTo>
                  <a:close/>
                </a:path>
              </a:pathLst>
            </a:custGeom>
            <a:noFill/>
            <a:ln w="38100" cap="flat" cmpd="sng">
              <a:solidFill>
                <a:schemeClr val="folHlink"/>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605" name="Google Shape;605;p24"/>
            <p:cNvSpPr/>
            <p:nvPr/>
          </p:nvSpPr>
          <p:spPr>
            <a:xfrm flipH="1">
              <a:off x="2996" y="762"/>
              <a:ext cx="768" cy="769"/>
            </a:xfrm>
            <a:custGeom>
              <a:avLst/>
              <a:gdLst/>
              <a:ahLst/>
              <a:cxnLst/>
              <a:rect l="l" t="t" r="r" b="b"/>
              <a:pathLst>
                <a:path w="34455" h="22305" fill="none" extrusionOk="0">
                  <a:moveTo>
                    <a:pt x="0" y="4241"/>
                  </a:moveTo>
                  <a:cubicBezTo>
                    <a:pt x="3720" y="1486"/>
                    <a:pt x="8226" y="-1"/>
                    <a:pt x="12855" y="0"/>
                  </a:cubicBezTo>
                  <a:cubicBezTo>
                    <a:pt x="24784" y="0"/>
                    <a:pt x="34455" y="9670"/>
                    <a:pt x="34455" y="21600"/>
                  </a:cubicBezTo>
                  <a:cubicBezTo>
                    <a:pt x="34455" y="21835"/>
                    <a:pt x="34451" y="22070"/>
                    <a:pt x="34443" y="22304"/>
                  </a:cubicBezTo>
                </a:path>
                <a:path w="34455" h="22305" extrusionOk="0">
                  <a:moveTo>
                    <a:pt x="0" y="4241"/>
                  </a:moveTo>
                  <a:cubicBezTo>
                    <a:pt x="3720" y="1486"/>
                    <a:pt x="8226" y="-1"/>
                    <a:pt x="12855" y="0"/>
                  </a:cubicBezTo>
                  <a:cubicBezTo>
                    <a:pt x="24784" y="0"/>
                    <a:pt x="34455" y="9670"/>
                    <a:pt x="34455" y="21600"/>
                  </a:cubicBezTo>
                  <a:cubicBezTo>
                    <a:pt x="34455" y="21835"/>
                    <a:pt x="34451" y="22070"/>
                    <a:pt x="34443" y="22304"/>
                  </a:cubicBezTo>
                  <a:lnTo>
                    <a:pt x="12855" y="21600"/>
                  </a:lnTo>
                  <a:lnTo>
                    <a:pt x="0" y="4241"/>
                  </a:lnTo>
                  <a:close/>
                </a:path>
              </a:pathLst>
            </a:custGeom>
            <a:noFill/>
            <a:ln w="38100" cap="flat" cmpd="sng">
              <a:solidFill>
                <a:schemeClr val="folHlink"/>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606" name="Google Shape;606;p24"/>
            <p:cNvSpPr/>
            <p:nvPr/>
          </p:nvSpPr>
          <p:spPr>
            <a:xfrm>
              <a:off x="3846" y="870"/>
              <a:ext cx="123" cy="769"/>
            </a:xfrm>
            <a:custGeom>
              <a:avLst/>
              <a:gdLst/>
              <a:ahLst/>
              <a:cxnLst/>
              <a:rect l="l" t="t"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lnTo>
                    <a:pt x="-1" y="4511"/>
                  </a:lnTo>
                  <a:close/>
                </a:path>
              </a:pathLst>
            </a:custGeom>
            <a:noFill/>
            <a:ln w="381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607" name="Google Shape;607;p24"/>
            <p:cNvSpPr/>
            <p:nvPr/>
          </p:nvSpPr>
          <p:spPr>
            <a:xfrm>
              <a:off x="3879" y="866"/>
              <a:ext cx="324" cy="769"/>
            </a:xfrm>
            <a:custGeom>
              <a:avLst/>
              <a:gdLst/>
              <a:ahLst/>
              <a:cxnLst/>
              <a:rect l="l" t="t"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lnTo>
                    <a:pt x="-1" y="4511"/>
                  </a:lnTo>
                  <a:close/>
                </a:path>
              </a:pathLst>
            </a:custGeom>
            <a:noFill/>
            <a:ln w="38100" cap="flat" cmpd="sng">
              <a:solidFill>
                <a:schemeClr val="folHlink"/>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608" name="Google Shape;608;p24"/>
            <p:cNvSpPr/>
            <p:nvPr/>
          </p:nvSpPr>
          <p:spPr>
            <a:xfrm>
              <a:off x="3907" y="766"/>
              <a:ext cx="461" cy="769"/>
            </a:xfrm>
            <a:custGeom>
              <a:avLst/>
              <a:gdLst/>
              <a:ahLst/>
              <a:cxnLst/>
              <a:rect l="l" t="t"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lnTo>
                    <a:pt x="-1" y="4511"/>
                  </a:lnTo>
                  <a:close/>
                </a:path>
              </a:pathLst>
            </a:custGeom>
            <a:noFill/>
            <a:ln w="38100" cap="flat" cmpd="sng">
              <a:solidFill>
                <a:srgbClr val="FF66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609" name="Google Shape;609;p24"/>
            <p:cNvSpPr/>
            <p:nvPr/>
          </p:nvSpPr>
          <p:spPr>
            <a:xfrm>
              <a:off x="3996" y="1236"/>
              <a:ext cx="156" cy="478"/>
            </a:xfrm>
            <a:custGeom>
              <a:avLst/>
              <a:gdLst/>
              <a:ahLst/>
              <a:cxnLst/>
              <a:rect l="l" t="t" r="r" b="b"/>
              <a:pathLst>
                <a:path w="776" h="2368" extrusionOk="0">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38100" cap="flat" cmpd="sng">
              <a:solidFill>
                <a:srgbClr val="FF66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610" name="Google Shape;610;p24"/>
            <p:cNvSpPr/>
            <p:nvPr/>
          </p:nvSpPr>
          <p:spPr>
            <a:xfrm rot="8880000" flipH="1">
              <a:off x="3752" y="1079"/>
              <a:ext cx="142" cy="270"/>
            </a:xfrm>
            <a:custGeom>
              <a:avLst/>
              <a:gdLst/>
              <a:ahLst/>
              <a:cxnLst/>
              <a:rect l="l" t="t" r="r" b="b"/>
              <a:pathLst>
                <a:path w="776" h="2368" extrusionOk="0">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381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611" name="Google Shape;611;p24"/>
            <p:cNvSpPr/>
            <p:nvPr/>
          </p:nvSpPr>
          <p:spPr>
            <a:xfrm flipH="1">
              <a:off x="2952" y="647"/>
              <a:ext cx="821" cy="769"/>
            </a:xfrm>
            <a:custGeom>
              <a:avLst/>
              <a:gdLst/>
              <a:ahLst/>
              <a:cxnLst/>
              <a:rect l="l" t="t" r="r" b="b"/>
              <a:pathLst>
                <a:path w="36830" h="22305" fill="none" extrusionOk="0">
                  <a:moveTo>
                    <a:pt x="0" y="6283"/>
                  </a:moveTo>
                  <a:cubicBezTo>
                    <a:pt x="4047" y="2258"/>
                    <a:pt x="9522" y="-1"/>
                    <a:pt x="15230" y="0"/>
                  </a:cubicBezTo>
                  <a:cubicBezTo>
                    <a:pt x="27159" y="0"/>
                    <a:pt x="36830" y="9670"/>
                    <a:pt x="36830" y="21600"/>
                  </a:cubicBezTo>
                  <a:cubicBezTo>
                    <a:pt x="36830" y="21835"/>
                    <a:pt x="36826" y="22070"/>
                    <a:pt x="36818" y="22304"/>
                  </a:cubicBezTo>
                </a:path>
                <a:path w="36830" h="22305" extrusionOk="0">
                  <a:moveTo>
                    <a:pt x="0" y="6283"/>
                  </a:moveTo>
                  <a:cubicBezTo>
                    <a:pt x="4047" y="2258"/>
                    <a:pt x="9522" y="-1"/>
                    <a:pt x="15230" y="0"/>
                  </a:cubicBezTo>
                  <a:cubicBezTo>
                    <a:pt x="27159" y="0"/>
                    <a:pt x="36830" y="9670"/>
                    <a:pt x="36830" y="21600"/>
                  </a:cubicBezTo>
                  <a:cubicBezTo>
                    <a:pt x="36830" y="21835"/>
                    <a:pt x="36826" y="22070"/>
                    <a:pt x="36818" y="22304"/>
                  </a:cubicBezTo>
                  <a:lnTo>
                    <a:pt x="15230" y="21600"/>
                  </a:lnTo>
                  <a:lnTo>
                    <a:pt x="0" y="6283"/>
                  </a:lnTo>
                  <a:close/>
                </a:path>
              </a:pathLst>
            </a:custGeom>
            <a:noFill/>
            <a:ln w="38100" cap="flat" cmpd="sng">
              <a:solidFill>
                <a:schemeClr val="folHlink"/>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612" name="Google Shape;612;p24"/>
            <p:cNvSpPr/>
            <p:nvPr/>
          </p:nvSpPr>
          <p:spPr>
            <a:xfrm flipH="1">
              <a:off x="3184" y="485"/>
              <a:ext cx="597" cy="745"/>
            </a:xfrm>
            <a:custGeom>
              <a:avLst/>
              <a:gdLst/>
              <a:ahLst/>
              <a:cxnLst/>
              <a:rect l="l" t="t" r="r" b="b"/>
              <a:pathLst>
                <a:path w="31881" h="21600" fill="none" extrusionOk="0">
                  <a:moveTo>
                    <a:pt x="-1" y="10015"/>
                  </a:moveTo>
                  <a:cubicBezTo>
                    <a:pt x="3963" y="3778"/>
                    <a:pt x="10840" y="-1"/>
                    <a:pt x="18231" y="0"/>
                  </a:cubicBezTo>
                  <a:cubicBezTo>
                    <a:pt x="23204" y="0"/>
                    <a:pt x="28026" y="1716"/>
                    <a:pt x="31881" y="4859"/>
                  </a:cubicBezTo>
                </a:path>
                <a:path w="31881" h="21600" extrusionOk="0">
                  <a:moveTo>
                    <a:pt x="-1" y="10015"/>
                  </a:moveTo>
                  <a:cubicBezTo>
                    <a:pt x="3963" y="3778"/>
                    <a:pt x="10840" y="-1"/>
                    <a:pt x="18231" y="0"/>
                  </a:cubicBezTo>
                  <a:cubicBezTo>
                    <a:pt x="23204" y="0"/>
                    <a:pt x="28026" y="1716"/>
                    <a:pt x="31881" y="4859"/>
                  </a:cubicBezTo>
                  <a:lnTo>
                    <a:pt x="18231" y="21600"/>
                  </a:lnTo>
                  <a:lnTo>
                    <a:pt x="-1" y="10015"/>
                  </a:lnTo>
                  <a:close/>
                </a:path>
              </a:pathLst>
            </a:custGeom>
            <a:noFill/>
            <a:ln w="381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613" name="Google Shape;613;p24"/>
            <p:cNvSpPr/>
            <p:nvPr/>
          </p:nvSpPr>
          <p:spPr>
            <a:xfrm>
              <a:off x="3822" y="798"/>
              <a:ext cx="246" cy="745"/>
            </a:xfrm>
            <a:custGeom>
              <a:avLst/>
              <a:gdLst/>
              <a:ahLst/>
              <a:cxnLst/>
              <a:rect l="l" t="t" r="r" b="b"/>
              <a:pathLst>
                <a:path w="31146" h="21600" fill="none" extrusionOk="0">
                  <a:moveTo>
                    <a:pt x="-1" y="4511"/>
                  </a:moveTo>
                  <a:cubicBezTo>
                    <a:pt x="3783" y="1586"/>
                    <a:pt x="8429" y="-1"/>
                    <a:pt x="13212" y="0"/>
                  </a:cubicBezTo>
                  <a:cubicBezTo>
                    <a:pt x="20409" y="0"/>
                    <a:pt x="27134" y="3585"/>
                    <a:pt x="31145" y="9561"/>
                  </a:cubicBezTo>
                </a:path>
                <a:path w="31146" h="21600" extrusionOk="0">
                  <a:moveTo>
                    <a:pt x="-1" y="4511"/>
                  </a:moveTo>
                  <a:cubicBezTo>
                    <a:pt x="3783" y="1586"/>
                    <a:pt x="8429" y="-1"/>
                    <a:pt x="13212" y="0"/>
                  </a:cubicBezTo>
                  <a:cubicBezTo>
                    <a:pt x="20409" y="0"/>
                    <a:pt x="27134" y="3585"/>
                    <a:pt x="31145" y="9561"/>
                  </a:cubicBezTo>
                  <a:lnTo>
                    <a:pt x="13212" y="21600"/>
                  </a:lnTo>
                  <a:lnTo>
                    <a:pt x="-1" y="4511"/>
                  </a:lnTo>
                  <a:close/>
                </a:path>
              </a:pathLst>
            </a:custGeom>
            <a:noFill/>
            <a:ln w="381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614" name="Google Shape;614;p24"/>
            <p:cNvSpPr/>
            <p:nvPr/>
          </p:nvSpPr>
          <p:spPr>
            <a:xfrm flipH="1">
              <a:off x="3086" y="1193"/>
              <a:ext cx="351" cy="493"/>
            </a:xfrm>
            <a:custGeom>
              <a:avLst/>
              <a:gdLst/>
              <a:ahLst/>
              <a:cxnLst/>
              <a:rect l="l" t="t" r="r" b="b"/>
              <a:pathLst>
                <a:path w="776" h="2368" extrusionOk="0">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381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615" name="Google Shape;615;p24"/>
            <p:cNvSpPr/>
            <p:nvPr/>
          </p:nvSpPr>
          <p:spPr>
            <a:xfrm flipH="1">
              <a:off x="3251" y="673"/>
              <a:ext cx="225" cy="492"/>
            </a:xfrm>
            <a:custGeom>
              <a:avLst/>
              <a:gdLst/>
              <a:ahLst/>
              <a:cxnLst/>
              <a:rect l="l" t="t" r="r" b="b"/>
              <a:pathLst>
                <a:path w="776" h="2368" extrusionOk="0">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381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616" name="Google Shape;616;p24"/>
            <p:cNvSpPr/>
            <p:nvPr/>
          </p:nvSpPr>
          <p:spPr>
            <a:xfrm flipH="1">
              <a:off x="3510" y="526"/>
              <a:ext cx="135" cy="492"/>
            </a:xfrm>
            <a:custGeom>
              <a:avLst/>
              <a:gdLst/>
              <a:ahLst/>
              <a:cxnLst/>
              <a:rect l="l" t="t" r="r" b="b"/>
              <a:pathLst>
                <a:path w="776" h="2368" extrusionOk="0">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381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617" name="Google Shape;617;p24"/>
            <p:cNvSpPr/>
            <p:nvPr/>
          </p:nvSpPr>
          <p:spPr>
            <a:xfrm>
              <a:off x="4351" y="1121"/>
              <a:ext cx="326" cy="518"/>
            </a:xfrm>
            <a:custGeom>
              <a:avLst/>
              <a:gdLst/>
              <a:ahLst/>
              <a:cxnLst/>
              <a:rect l="l" t="t" r="r" b="b"/>
              <a:pathLst>
                <a:path w="776" h="2368" extrusionOk="0">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38100" cap="flat" cmpd="sng">
              <a:solidFill>
                <a:srgbClr val="FF66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618" name="Google Shape;618;p24"/>
            <p:cNvSpPr/>
            <p:nvPr/>
          </p:nvSpPr>
          <p:spPr>
            <a:xfrm>
              <a:off x="4182" y="859"/>
              <a:ext cx="490" cy="345"/>
            </a:xfrm>
            <a:custGeom>
              <a:avLst/>
              <a:gdLst/>
              <a:ahLst/>
              <a:cxnLst/>
              <a:rect l="l" t="t" r="r" b="b"/>
              <a:pathLst>
                <a:path w="776" h="2368" extrusionOk="0">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381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619" name="Google Shape;619;p24"/>
            <p:cNvSpPr/>
            <p:nvPr/>
          </p:nvSpPr>
          <p:spPr>
            <a:xfrm>
              <a:off x="4200" y="493"/>
              <a:ext cx="214" cy="463"/>
            </a:xfrm>
            <a:custGeom>
              <a:avLst/>
              <a:gdLst/>
              <a:ahLst/>
              <a:cxnLst/>
              <a:rect l="l" t="t" r="r" b="b"/>
              <a:pathLst>
                <a:path w="776" h="2368" extrusionOk="0">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381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620" name="Google Shape;620;p24"/>
            <p:cNvSpPr/>
            <p:nvPr/>
          </p:nvSpPr>
          <p:spPr>
            <a:xfrm rot="-1380000">
              <a:off x="3988" y="878"/>
              <a:ext cx="144" cy="271"/>
            </a:xfrm>
            <a:custGeom>
              <a:avLst/>
              <a:gdLst/>
              <a:ahLst/>
              <a:cxnLst/>
              <a:rect l="l" t="t" r="r" b="b"/>
              <a:pathLst>
                <a:path w="776" h="2368" extrusionOk="0">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381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621" name="Google Shape;621;p24"/>
            <p:cNvSpPr/>
            <p:nvPr/>
          </p:nvSpPr>
          <p:spPr>
            <a:xfrm rot="1380000" flipH="1">
              <a:off x="3479" y="870"/>
              <a:ext cx="142" cy="272"/>
            </a:xfrm>
            <a:custGeom>
              <a:avLst/>
              <a:gdLst/>
              <a:ahLst/>
              <a:cxnLst/>
              <a:rect l="l" t="t" r="r" b="b"/>
              <a:pathLst>
                <a:path w="776" h="2368" extrusionOk="0">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381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grpSp>
      <p:sp>
        <p:nvSpPr>
          <p:cNvPr id="622" name="Google Shape;622;p24"/>
          <p:cNvSpPr/>
          <p:nvPr/>
        </p:nvSpPr>
        <p:spPr>
          <a:xfrm>
            <a:off x="212725" y="1755775"/>
            <a:ext cx="8588375" cy="1670050"/>
          </a:xfrm>
          <a:prstGeom prst="rect">
            <a:avLst/>
          </a:prstGeom>
        </p:spPr>
        <p:txBody>
          <a:bodyPr>
            <a:prstTxWarp prst="textPlain">
              <a:avLst/>
            </a:prstTxWarp>
          </a:bodyPr>
          <a:lstStyle/>
          <a:p>
            <a:pPr lvl="0" algn="l"/>
            <a:r>
              <a:rPr b="0" i="1">
                <a:ln w="12700" cap="flat" cmpd="sng">
                  <a:solidFill>
                    <a:srgbClr val="000099"/>
                  </a:solidFill>
                  <a:prstDash val="solid"/>
                  <a:miter lim="800000"/>
                  <a:headEnd type="none" w="sm" len="sm"/>
                  <a:tailEnd type="none" w="sm" len="sm"/>
                </a:ln>
                <a:solidFill>
                  <a:srgbClr val="33CCFF"/>
                </a:solidFill>
                <a:latin typeface="Times New Roman"/>
              </a:rPr>
              <a:t>Kính chúc quí thầy cô sức khỏe ! </a:t>
            </a:r>
          </a:p>
        </p:txBody>
      </p:sp>
      <p:sp>
        <p:nvSpPr>
          <p:cNvPr id="623" name="Google Shape;623;p24"/>
          <p:cNvSpPr/>
          <p:nvPr/>
        </p:nvSpPr>
        <p:spPr>
          <a:xfrm>
            <a:off x="1905000" y="3810000"/>
            <a:ext cx="5994400" cy="1143000"/>
          </a:xfrm>
          <a:prstGeom prst="rect">
            <a:avLst/>
          </a:prstGeom>
        </p:spPr>
        <p:txBody>
          <a:bodyPr>
            <a:prstTxWarp prst="textPlain">
              <a:avLst/>
            </a:prstTxWarp>
          </a:bodyPr>
          <a:lstStyle/>
          <a:p>
            <a:pPr lvl="0" algn="l"/>
            <a:r>
              <a:rPr b="0" i="1">
                <a:ln>
                  <a:noFill/>
                </a:ln>
                <a:solidFill>
                  <a:srgbClr val="FF0000"/>
                </a:solidFill>
                <a:latin typeface="Times New Roman"/>
              </a:rPr>
              <a:t>Chúc các em học giỏi ! </a:t>
            </a:r>
          </a:p>
        </p:txBody>
      </p:sp>
      <p:pic>
        <p:nvPicPr>
          <p:cNvPr id="624" name="Google Shape;624;p24" descr="DSTARS-P"/>
          <p:cNvPicPr preferRelativeResize="0"/>
          <p:nvPr/>
        </p:nvPicPr>
        <p:blipFill rotWithShape="1">
          <a:blip r:embed="rId4">
            <a:alphaModFix/>
          </a:blip>
          <a:srcRect/>
          <a:stretch/>
        </p:blipFill>
        <p:spPr>
          <a:xfrm>
            <a:off x="2819400" y="457200"/>
            <a:ext cx="1676400" cy="1122362"/>
          </a:xfrm>
          <a:prstGeom prst="rect">
            <a:avLst/>
          </a:prstGeom>
          <a:noFill/>
          <a:ln>
            <a:noFill/>
          </a:ln>
        </p:spPr>
      </p:pic>
      <p:pic>
        <p:nvPicPr>
          <p:cNvPr id="625" name="Google Shape;625;p24" descr="DSTARS-P"/>
          <p:cNvPicPr preferRelativeResize="0"/>
          <p:nvPr/>
        </p:nvPicPr>
        <p:blipFill rotWithShape="1">
          <a:blip r:embed="rId4">
            <a:alphaModFix/>
          </a:blip>
          <a:srcRect/>
          <a:stretch/>
        </p:blipFill>
        <p:spPr>
          <a:xfrm>
            <a:off x="7162800" y="1219200"/>
            <a:ext cx="1028700" cy="688975"/>
          </a:xfrm>
          <a:prstGeom prst="rect">
            <a:avLst/>
          </a:prstGeom>
          <a:noFill/>
          <a:ln>
            <a:noFill/>
          </a:ln>
        </p:spPr>
      </p:pic>
      <p:pic>
        <p:nvPicPr>
          <p:cNvPr id="626" name="Google Shape;626;p24" descr="DSTARS-P"/>
          <p:cNvPicPr preferRelativeResize="0"/>
          <p:nvPr/>
        </p:nvPicPr>
        <p:blipFill rotWithShape="1">
          <a:blip r:embed="rId4">
            <a:alphaModFix/>
          </a:blip>
          <a:srcRect/>
          <a:stretch/>
        </p:blipFill>
        <p:spPr>
          <a:xfrm>
            <a:off x="5486400" y="3303587"/>
            <a:ext cx="1638300" cy="1096962"/>
          </a:xfrm>
          <a:prstGeom prst="rect">
            <a:avLst/>
          </a:prstGeom>
          <a:noFill/>
          <a:ln>
            <a:noFill/>
          </a:ln>
        </p:spPr>
      </p:pic>
      <p:pic>
        <p:nvPicPr>
          <p:cNvPr id="627" name="Google Shape;627;p24" descr="DSTARS-P"/>
          <p:cNvPicPr preferRelativeResize="0"/>
          <p:nvPr/>
        </p:nvPicPr>
        <p:blipFill rotWithShape="1">
          <a:blip r:embed="rId4">
            <a:alphaModFix/>
          </a:blip>
          <a:srcRect/>
          <a:stretch/>
        </p:blipFill>
        <p:spPr>
          <a:xfrm>
            <a:off x="8115300" y="5105400"/>
            <a:ext cx="1028700" cy="688975"/>
          </a:xfrm>
          <a:prstGeom prst="rect">
            <a:avLst/>
          </a:prstGeom>
          <a:noFill/>
          <a:ln>
            <a:noFill/>
          </a:ln>
        </p:spPr>
      </p:pic>
      <p:pic>
        <p:nvPicPr>
          <p:cNvPr id="628" name="Google Shape;628;p24" descr="DSTARS-P"/>
          <p:cNvPicPr preferRelativeResize="0"/>
          <p:nvPr/>
        </p:nvPicPr>
        <p:blipFill rotWithShape="1">
          <a:blip r:embed="rId4">
            <a:alphaModFix/>
          </a:blip>
          <a:srcRect/>
          <a:stretch/>
        </p:blipFill>
        <p:spPr>
          <a:xfrm>
            <a:off x="381000" y="3810000"/>
            <a:ext cx="1752600" cy="1174750"/>
          </a:xfrm>
          <a:prstGeom prst="rect">
            <a:avLst/>
          </a:prstGeom>
          <a:noFill/>
          <a:ln>
            <a:noFill/>
          </a:ln>
        </p:spPr>
      </p:pic>
      <p:pic>
        <p:nvPicPr>
          <p:cNvPr id="629" name="Google Shape;629;p24" descr="DSTARS-P"/>
          <p:cNvPicPr preferRelativeResize="0"/>
          <p:nvPr/>
        </p:nvPicPr>
        <p:blipFill rotWithShape="1">
          <a:blip r:embed="rId4">
            <a:alphaModFix/>
          </a:blip>
          <a:srcRect/>
          <a:stretch/>
        </p:blipFill>
        <p:spPr>
          <a:xfrm>
            <a:off x="5791200" y="6019800"/>
            <a:ext cx="1028700" cy="688975"/>
          </a:xfrm>
          <a:prstGeom prst="rect">
            <a:avLst/>
          </a:prstGeom>
          <a:noFill/>
          <a:ln>
            <a:noFill/>
          </a:ln>
        </p:spPr>
      </p:pic>
      <p:pic>
        <p:nvPicPr>
          <p:cNvPr id="630" name="Google Shape;630;p24" descr="Picture 244"/>
          <p:cNvPicPr preferRelativeResize="0"/>
          <p:nvPr/>
        </p:nvPicPr>
        <p:blipFill rotWithShape="1">
          <a:blip r:embed="rId5">
            <a:alphaModFix/>
          </a:blip>
          <a:srcRect/>
          <a:stretch/>
        </p:blipFill>
        <p:spPr>
          <a:xfrm rot="1020000">
            <a:off x="304800" y="5105400"/>
            <a:ext cx="1600200" cy="1538287"/>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22"/>
                                        </p:tgtEl>
                                        <p:attrNameLst>
                                          <p:attrName>style.visibility</p:attrName>
                                        </p:attrNameLst>
                                      </p:cBhvr>
                                      <p:to>
                                        <p:strVal val="visible"/>
                                      </p:to>
                                    </p:set>
                                    <p:anim calcmode="lin" valueType="num">
                                      <p:cBhvr additive="base">
                                        <p:cTn id="7" dur="5000"/>
                                        <p:tgtEl>
                                          <p:spTgt spid="622"/>
                                        </p:tgtEl>
                                        <p:attrNameLst>
                                          <p:attrName>ppt_y</p:attrName>
                                        </p:attrNameLst>
                                      </p:cBhvr>
                                      <p:tavLst>
                                        <p:tav tm="0">
                                          <p:val>
                                            <p:strVal val="#ppt_y+1"/>
                                          </p:val>
                                        </p:tav>
                                        <p:tav tm="100000">
                                          <p:val>
                                            <p:strVal val="#ppt_y"/>
                                          </p:val>
                                        </p:tav>
                                      </p:tavLst>
                                    </p:anim>
                                  </p:childTnLst>
                                </p:cTn>
                              </p:par>
                            </p:childTnLst>
                          </p:cTn>
                        </p:par>
                        <p:par>
                          <p:cTn id="8" fill="hold">
                            <p:stCondLst>
                              <p:cond delay="5000"/>
                            </p:stCondLst>
                            <p:childTnLst>
                              <p:par>
                                <p:cTn id="9" presetID="2" presetClass="entr" presetSubtype="4" fill="hold" nodeType="afterEffect">
                                  <p:stCondLst>
                                    <p:cond delay="0"/>
                                  </p:stCondLst>
                                  <p:childTnLst>
                                    <p:set>
                                      <p:cBhvr>
                                        <p:cTn id="10" dur="1" fill="hold">
                                          <p:stCondLst>
                                            <p:cond delay="0"/>
                                          </p:stCondLst>
                                        </p:cTn>
                                        <p:tgtEl>
                                          <p:spTgt spid="623"/>
                                        </p:tgtEl>
                                        <p:attrNameLst>
                                          <p:attrName>style.visibility</p:attrName>
                                        </p:attrNameLst>
                                      </p:cBhvr>
                                      <p:to>
                                        <p:strVal val="visible"/>
                                      </p:to>
                                    </p:set>
                                    <p:anim calcmode="lin" valueType="num">
                                      <p:cBhvr additive="base">
                                        <p:cTn id="11" dur="5000"/>
                                        <p:tgtEl>
                                          <p:spTgt spid="623"/>
                                        </p:tgtEl>
                                        <p:attrNameLst>
                                          <p:attrName>ppt_y</p:attrName>
                                        </p:attrNameLst>
                                      </p:cBhvr>
                                      <p:tavLst>
                                        <p:tav tm="0">
                                          <p:val>
                                            <p:strVal val="#ppt_y+1"/>
                                          </p:val>
                                        </p:tav>
                                        <p:tav tm="100000">
                                          <p:val>
                                            <p:strVal val="#ppt_y"/>
                                          </p:val>
                                        </p:tav>
                                      </p:tavLst>
                                    </p:anim>
                                  </p:childTnLst>
                                </p:cTn>
                              </p:par>
                              <p:par>
                                <p:cTn id="12" presetID="23" presetClass="entr" presetSubtype="16" fill="hold" nodeType="withEffect">
                                  <p:stCondLst>
                                    <p:cond delay="0"/>
                                  </p:stCondLst>
                                  <p:childTnLst>
                                    <p:set>
                                      <p:cBhvr>
                                        <p:cTn id="13" dur="1" fill="hold">
                                          <p:stCondLst>
                                            <p:cond delay="0"/>
                                          </p:stCondLst>
                                        </p:cTn>
                                        <p:tgtEl>
                                          <p:spTgt spid="628"/>
                                        </p:tgtEl>
                                        <p:attrNameLst>
                                          <p:attrName>style.visibility</p:attrName>
                                        </p:attrNameLst>
                                      </p:cBhvr>
                                      <p:to>
                                        <p:strVal val="visible"/>
                                      </p:to>
                                    </p:set>
                                    <p:anim calcmode="lin" valueType="num">
                                      <p:cBhvr additive="base">
                                        <p:cTn id="14" dur="500"/>
                                        <p:tgtEl>
                                          <p:spTgt spid="628"/>
                                        </p:tgtEl>
                                        <p:attrNameLst>
                                          <p:attrName>ppt_w</p:attrName>
                                        </p:attrNameLst>
                                      </p:cBhvr>
                                      <p:tavLst>
                                        <p:tav tm="0">
                                          <p:val>
                                            <p:strVal val="0"/>
                                          </p:val>
                                        </p:tav>
                                        <p:tav tm="100000">
                                          <p:val>
                                            <p:strVal val="#ppt_w"/>
                                          </p:val>
                                        </p:tav>
                                      </p:tavLst>
                                    </p:anim>
                                    <p:anim calcmode="lin" valueType="num">
                                      <p:cBhvr additive="base">
                                        <p:cTn id="15" dur="500"/>
                                        <p:tgtEl>
                                          <p:spTgt spid="628"/>
                                        </p:tgtEl>
                                        <p:attrNameLst>
                                          <p:attrName>ppt_h</p:attrName>
                                        </p:attrNameLst>
                                      </p:cBhvr>
                                      <p:tavLst>
                                        <p:tav tm="0">
                                          <p:val>
                                            <p:str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626"/>
                                        </p:tgtEl>
                                        <p:attrNameLst>
                                          <p:attrName>style.visibility</p:attrName>
                                        </p:attrNameLst>
                                      </p:cBhvr>
                                      <p:to>
                                        <p:strVal val="visible"/>
                                      </p:to>
                                    </p:set>
                                    <p:anim calcmode="lin" valueType="num">
                                      <p:cBhvr additive="base">
                                        <p:cTn id="18" dur="500"/>
                                        <p:tgtEl>
                                          <p:spTgt spid="626"/>
                                        </p:tgtEl>
                                        <p:attrNameLst>
                                          <p:attrName>ppt_w</p:attrName>
                                        </p:attrNameLst>
                                      </p:cBhvr>
                                      <p:tavLst>
                                        <p:tav tm="0">
                                          <p:val>
                                            <p:strVal val="0"/>
                                          </p:val>
                                        </p:tav>
                                        <p:tav tm="100000">
                                          <p:val>
                                            <p:strVal val="#ppt_w"/>
                                          </p:val>
                                        </p:tav>
                                      </p:tavLst>
                                    </p:anim>
                                    <p:anim calcmode="lin" valueType="num">
                                      <p:cBhvr additive="base">
                                        <p:cTn id="19" dur="500"/>
                                        <p:tgtEl>
                                          <p:spTgt spid="626"/>
                                        </p:tgtEl>
                                        <p:attrNameLst>
                                          <p:attrName>ppt_h</p:attrName>
                                        </p:attrNameLst>
                                      </p:cBhvr>
                                      <p:tavLst>
                                        <p:tav tm="0">
                                          <p:val>
                                            <p:strVal val="0"/>
                                          </p:val>
                                        </p:tav>
                                        <p:tav tm="100000">
                                          <p:val>
                                            <p:strVal val="#ppt_h"/>
                                          </p:val>
                                        </p:tav>
                                      </p:tavLst>
                                    </p:anim>
                                  </p:childTnLst>
                                </p:cTn>
                              </p:par>
                              <p:par>
                                <p:cTn id="20" presetID="23" presetClass="entr" presetSubtype="16" fill="hold" nodeType="withEffect">
                                  <p:stCondLst>
                                    <p:cond delay="0"/>
                                  </p:stCondLst>
                                  <p:childTnLst>
                                    <p:set>
                                      <p:cBhvr>
                                        <p:cTn id="21" dur="1" fill="hold">
                                          <p:stCondLst>
                                            <p:cond delay="0"/>
                                          </p:stCondLst>
                                        </p:cTn>
                                        <p:tgtEl>
                                          <p:spTgt spid="624"/>
                                        </p:tgtEl>
                                        <p:attrNameLst>
                                          <p:attrName>style.visibility</p:attrName>
                                        </p:attrNameLst>
                                      </p:cBhvr>
                                      <p:to>
                                        <p:strVal val="visible"/>
                                      </p:to>
                                    </p:set>
                                    <p:anim calcmode="lin" valueType="num">
                                      <p:cBhvr additive="base">
                                        <p:cTn id="22" dur="500"/>
                                        <p:tgtEl>
                                          <p:spTgt spid="624"/>
                                        </p:tgtEl>
                                        <p:attrNameLst>
                                          <p:attrName>ppt_w</p:attrName>
                                        </p:attrNameLst>
                                      </p:cBhvr>
                                      <p:tavLst>
                                        <p:tav tm="0">
                                          <p:val>
                                            <p:strVal val="0"/>
                                          </p:val>
                                        </p:tav>
                                        <p:tav tm="100000">
                                          <p:val>
                                            <p:strVal val="#ppt_w"/>
                                          </p:val>
                                        </p:tav>
                                      </p:tavLst>
                                    </p:anim>
                                    <p:anim calcmode="lin" valueType="num">
                                      <p:cBhvr additive="base">
                                        <p:cTn id="23" dur="500"/>
                                        <p:tgtEl>
                                          <p:spTgt spid="624"/>
                                        </p:tgtEl>
                                        <p:attrNameLst>
                                          <p:attrName>ppt_h</p:attrName>
                                        </p:attrNameLst>
                                      </p:cBhvr>
                                      <p:tavLst>
                                        <p:tav tm="0">
                                          <p:val>
                                            <p:strVal val="0"/>
                                          </p:val>
                                        </p:tav>
                                        <p:tav tm="100000">
                                          <p:val>
                                            <p:strVal val="#ppt_h"/>
                                          </p:val>
                                        </p:tav>
                                      </p:tavLst>
                                    </p:anim>
                                  </p:childTnLst>
                                </p:cTn>
                              </p:par>
                              <p:par>
                                <p:cTn id="24" presetID="23" presetClass="entr" presetSubtype="16" fill="hold" nodeType="withEffect">
                                  <p:stCondLst>
                                    <p:cond delay="0"/>
                                  </p:stCondLst>
                                  <p:childTnLst>
                                    <p:set>
                                      <p:cBhvr>
                                        <p:cTn id="25" dur="1" fill="hold">
                                          <p:stCondLst>
                                            <p:cond delay="0"/>
                                          </p:stCondLst>
                                        </p:cTn>
                                        <p:tgtEl>
                                          <p:spTgt spid="625"/>
                                        </p:tgtEl>
                                        <p:attrNameLst>
                                          <p:attrName>style.visibility</p:attrName>
                                        </p:attrNameLst>
                                      </p:cBhvr>
                                      <p:to>
                                        <p:strVal val="visible"/>
                                      </p:to>
                                    </p:set>
                                    <p:anim calcmode="lin" valueType="num">
                                      <p:cBhvr additive="base">
                                        <p:cTn id="26" dur="500"/>
                                        <p:tgtEl>
                                          <p:spTgt spid="625"/>
                                        </p:tgtEl>
                                        <p:attrNameLst>
                                          <p:attrName>ppt_w</p:attrName>
                                        </p:attrNameLst>
                                      </p:cBhvr>
                                      <p:tavLst>
                                        <p:tav tm="0">
                                          <p:val>
                                            <p:strVal val="0"/>
                                          </p:val>
                                        </p:tav>
                                        <p:tav tm="100000">
                                          <p:val>
                                            <p:strVal val="#ppt_w"/>
                                          </p:val>
                                        </p:tav>
                                      </p:tavLst>
                                    </p:anim>
                                    <p:anim calcmode="lin" valueType="num">
                                      <p:cBhvr additive="base">
                                        <p:cTn id="27" dur="500"/>
                                        <p:tgtEl>
                                          <p:spTgt spid="625"/>
                                        </p:tgtEl>
                                        <p:attrNameLst>
                                          <p:attrName>ppt_h</p:attrName>
                                        </p:attrNameLst>
                                      </p:cBhvr>
                                      <p:tavLst>
                                        <p:tav tm="0">
                                          <p:val>
                                            <p:strVal val="0"/>
                                          </p:val>
                                        </p:tav>
                                        <p:tav tm="100000">
                                          <p:val>
                                            <p:strVal val="#ppt_h"/>
                                          </p:val>
                                        </p:tav>
                                      </p:tavLst>
                                    </p:anim>
                                  </p:childTnLst>
                                </p:cTn>
                              </p:par>
                              <p:par>
                                <p:cTn id="28" presetID="23" presetClass="entr" presetSubtype="16" fill="hold" nodeType="withEffect">
                                  <p:stCondLst>
                                    <p:cond delay="0"/>
                                  </p:stCondLst>
                                  <p:childTnLst>
                                    <p:set>
                                      <p:cBhvr>
                                        <p:cTn id="29" dur="1" fill="hold">
                                          <p:stCondLst>
                                            <p:cond delay="0"/>
                                          </p:stCondLst>
                                        </p:cTn>
                                        <p:tgtEl>
                                          <p:spTgt spid="627"/>
                                        </p:tgtEl>
                                        <p:attrNameLst>
                                          <p:attrName>style.visibility</p:attrName>
                                        </p:attrNameLst>
                                      </p:cBhvr>
                                      <p:to>
                                        <p:strVal val="visible"/>
                                      </p:to>
                                    </p:set>
                                    <p:anim calcmode="lin" valueType="num">
                                      <p:cBhvr additive="base">
                                        <p:cTn id="30" dur="500"/>
                                        <p:tgtEl>
                                          <p:spTgt spid="627"/>
                                        </p:tgtEl>
                                        <p:attrNameLst>
                                          <p:attrName>ppt_w</p:attrName>
                                        </p:attrNameLst>
                                      </p:cBhvr>
                                      <p:tavLst>
                                        <p:tav tm="0">
                                          <p:val>
                                            <p:strVal val="0"/>
                                          </p:val>
                                        </p:tav>
                                        <p:tav tm="100000">
                                          <p:val>
                                            <p:strVal val="#ppt_w"/>
                                          </p:val>
                                        </p:tav>
                                      </p:tavLst>
                                    </p:anim>
                                    <p:anim calcmode="lin" valueType="num">
                                      <p:cBhvr additive="base">
                                        <p:cTn id="31" dur="500"/>
                                        <p:tgtEl>
                                          <p:spTgt spid="627"/>
                                        </p:tgtEl>
                                        <p:attrNameLst>
                                          <p:attrName>ppt_h</p:attrName>
                                        </p:attrNameLst>
                                      </p:cBhvr>
                                      <p:tavLst>
                                        <p:tav tm="0">
                                          <p:val>
                                            <p:strVal val="0"/>
                                          </p:val>
                                        </p:tav>
                                        <p:tav tm="100000">
                                          <p:val>
                                            <p:strVal val="#ppt_h"/>
                                          </p:val>
                                        </p:tav>
                                      </p:tavLst>
                                    </p:anim>
                                  </p:childTnLst>
                                </p:cTn>
                              </p:par>
                              <p:par>
                                <p:cTn id="32" presetID="23" presetClass="entr" presetSubtype="16" fill="hold" nodeType="withEffect">
                                  <p:stCondLst>
                                    <p:cond delay="0"/>
                                  </p:stCondLst>
                                  <p:childTnLst>
                                    <p:set>
                                      <p:cBhvr>
                                        <p:cTn id="33" dur="1" fill="hold">
                                          <p:stCondLst>
                                            <p:cond delay="0"/>
                                          </p:stCondLst>
                                        </p:cTn>
                                        <p:tgtEl>
                                          <p:spTgt spid="629"/>
                                        </p:tgtEl>
                                        <p:attrNameLst>
                                          <p:attrName>style.visibility</p:attrName>
                                        </p:attrNameLst>
                                      </p:cBhvr>
                                      <p:to>
                                        <p:strVal val="visible"/>
                                      </p:to>
                                    </p:set>
                                    <p:anim calcmode="lin" valueType="num">
                                      <p:cBhvr additive="base">
                                        <p:cTn id="34" dur="500"/>
                                        <p:tgtEl>
                                          <p:spTgt spid="629"/>
                                        </p:tgtEl>
                                        <p:attrNameLst>
                                          <p:attrName>ppt_w</p:attrName>
                                        </p:attrNameLst>
                                      </p:cBhvr>
                                      <p:tavLst>
                                        <p:tav tm="0">
                                          <p:val>
                                            <p:strVal val="0"/>
                                          </p:val>
                                        </p:tav>
                                        <p:tav tm="100000">
                                          <p:val>
                                            <p:strVal val="#ppt_w"/>
                                          </p:val>
                                        </p:tav>
                                      </p:tavLst>
                                    </p:anim>
                                    <p:anim calcmode="lin" valueType="num">
                                      <p:cBhvr additive="base">
                                        <p:cTn id="35" dur="500"/>
                                        <p:tgtEl>
                                          <p:spTgt spid="629"/>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pic>
        <p:nvPicPr>
          <p:cNvPr id="188" name="Google Shape;188;p3" descr="vietna13"/>
          <p:cNvPicPr preferRelativeResize="0">
            <a:picLocks noGrp="1"/>
          </p:cNvPicPr>
          <p:nvPr>
            <p:ph type="body" idx="1"/>
          </p:nvPr>
        </p:nvPicPr>
        <p:blipFill rotWithShape="1">
          <a:blip r:embed="rId3">
            <a:alphaModFix/>
          </a:blip>
          <a:srcRect/>
          <a:stretch/>
        </p:blipFill>
        <p:spPr>
          <a:xfrm>
            <a:off x="395287" y="333375"/>
            <a:ext cx="4046537" cy="6191250"/>
          </a:xfrm>
          <a:prstGeom prst="rect">
            <a:avLst/>
          </a:prstGeom>
          <a:noFill/>
          <a:ln w="19050" cap="flat" cmpd="sng">
            <a:solidFill>
              <a:srgbClr val="0000FF"/>
            </a:solidFill>
            <a:prstDash val="solid"/>
            <a:miter lim="524288"/>
            <a:headEnd type="none" w="sm" len="sm"/>
            <a:tailEnd type="none" w="sm" len="sm"/>
          </a:ln>
        </p:spPr>
      </p:pic>
      <p:pic>
        <p:nvPicPr>
          <p:cNvPr id="189" name="Google Shape;189;p3" descr="v_laichau"/>
          <p:cNvPicPr preferRelativeResize="0">
            <a:picLocks noGrp="1"/>
          </p:cNvPicPr>
          <p:nvPr>
            <p:ph type="body" idx="2"/>
          </p:nvPr>
        </p:nvPicPr>
        <p:blipFill rotWithShape="1">
          <a:blip r:embed="rId4">
            <a:alphaModFix/>
          </a:blip>
          <a:srcRect/>
          <a:stretch/>
        </p:blipFill>
        <p:spPr>
          <a:xfrm>
            <a:off x="4953000" y="477837"/>
            <a:ext cx="3940175" cy="6119812"/>
          </a:xfrm>
          <a:prstGeom prst="rect">
            <a:avLst/>
          </a:prstGeom>
          <a:noFill/>
          <a:ln w="28575" cap="flat" cmpd="sng">
            <a:solidFill>
              <a:srgbClr val="0000FF"/>
            </a:solidFill>
            <a:prstDash val="solid"/>
            <a:miter lim="524288"/>
            <a:headEnd type="none" w="sm" len="sm"/>
            <a:tailEnd type="none" w="sm" len="sm"/>
          </a:ln>
        </p:spPr>
      </p:pic>
      <p:sp>
        <p:nvSpPr>
          <p:cNvPr id="190" name="Google Shape;190;p3"/>
          <p:cNvSpPr/>
          <p:nvPr/>
        </p:nvSpPr>
        <p:spPr>
          <a:xfrm>
            <a:off x="6400800" y="3886200"/>
            <a:ext cx="1295400" cy="914400"/>
          </a:xfrm>
          <a:prstGeom prst="ellipse">
            <a:avLst/>
          </a:prstGeom>
          <a:solidFill>
            <a:schemeClr val="lt1">
              <a:alpha val="0"/>
            </a:schemeClr>
          </a:solidFill>
          <a:ln w="3492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91" name="Google Shape;191;p3"/>
          <p:cNvSpPr/>
          <p:nvPr/>
        </p:nvSpPr>
        <p:spPr>
          <a:xfrm>
            <a:off x="1258887" y="1125537"/>
            <a:ext cx="76200" cy="76200"/>
          </a:xfrm>
          <a:prstGeom prst="ellipse">
            <a:avLst/>
          </a:prstGeom>
          <a:solidFill>
            <a:srgbClr val="FF0000"/>
          </a:solidFill>
          <a:ln w="952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cxnSp>
        <p:nvCxnSpPr>
          <p:cNvPr id="192" name="Google Shape;192;p3"/>
          <p:cNvCxnSpPr/>
          <p:nvPr/>
        </p:nvCxnSpPr>
        <p:spPr>
          <a:xfrm>
            <a:off x="1476375" y="1270000"/>
            <a:ext cx="5040312" cy="2879725"/>
          </a:xfrm>
          <a:prstGeom prst="straightConnector1">
            <a:avLst/>
          </a:prstGeom>
          <a:noFill/>
          <a:ln w="76200" cap="flat" cmpd="sng">
            <a:solidFill>
              <a:srgbClr val="FF0000"/>
            </a:solidFill>
            <a:prstDash val="solid"/>
            <a:miter lim="800000"/>
            <a:headEnd type="none" w="med" len="med"/>
            <a:tailEnd type="stealth" w="med" len="med"/>
          </a:ln>
        </p:spPr>
      </p:cxn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2"/>
                                        </p:tgtEl>
                                        <p:attrNameLst>
                                          <p:attrName>style.visibility</p:attrName>
                                        </p:attrNameLst>
                                      </p:cBhvr>
                                      <p:to>
                                        <p:strVal val="visible"/>
                                      </p:to>
                                    </p:set>
                                    <p:animEffect transition="in" filter="fade">
                                      <p:cBhvr>
                                        <p:cTn id="7" dur="500"/>
                                        <p:tgtEl>
                                          <p:spTgt spid="192"/>
                                        </p:tgtEl>
                                      </p:cBhvr>
                                    </p:animEffect>
                                  </p:childTnLst>
                                </p:cTn>
                              </p:par>
                              <p:par>
                                <p:cTn id="8" presetID="10" presetClass="entr" presetSubtype="0" fill="hold" nodeType="withEffect">
                                  <p:stCondLst>
                                    <p:cond delay="0"/>
                                  </p:stCondLst>
                                  <p:childTnLst>
                                    <p:set>
                                      <p:cBhvr>
                                        <p:cTn id="9" dur="1" fill="hold">
                                          <p:stCondLst>
                                            <p:cond delay="0"/>
                                          </p:stCondLst>
                                        </p:cTn>
                                        <p:tgtEl>
                                          <p:spTgt spid="189"/>
                                        </p:tgtEl>
                                        <p:attrNameLst>
                                          <p:attrName>style.visibility</p:attrName>
                                        </p:attrNameLst>
                                      </p:cBhvr>
                                      <p:to>
                                        <p:strVal val="visible"/>
                                      </p:to>
                                    </p:set>
                                    <p:animEffect transition="in" filter="fade">
                                      <p:cBhvr>
                                        <p:cTn id="10" dur="2000"/>
                                        <p:tgtEl>
                                          <p:spTgt spid="189"/>
                                        </p:tgtEl>
                                      </p:cBhvr>
                                    </p:animEffect>
                                  </p:childTnLst>
                                </p:cTn>
                              </p:par>
                            </p:childTnLst>
                          </p:cTn>
                        </p:par>
                        <p:par>
                          <p:cTn id="11" fill="hold">
                            <p:stCondLst>
                              <p:cond delay="2000"/>
                            </p:stCondLst>
                            <p:childTnLst>
                              <p:par>
                                <p:cTn id="12" presetID="10" presetClass="entr" presetSubtype="0" fill="hold" nodeType="afterEffect">
                                  <p:stCondLst>
                                    <p:cond delay="0"/>
                                  </p:stCondLst>
                                  <p:childTnLst>
                                    <p:set>
                                      <p:cBhvr>
                                        <p:cTn id="13" dur="1" fill="hold">
                                          <p:stCondLst>
                                            <p:cond delay="0"/>
                                          </p:stCondLst>
                                        </p:cTn>
                                        <p:tgtEl>
                                          <p:spTgt spid="190"/>
                                        </p:tgtEl>
                                        <p:attrNameLst>
                                          <p:attrName>style.visibility</p:attrName>
                                        </p:attrNameLst>
                                      </p:cBhvr>
                                      <p:to>
                                        <p:strVal val="visible"/>
                                      </p:to>
                                    </p:set>
                                    <p:animEffect transition="in" filter="fade">
                                      <p:cBhvr>
                                        <p:cTn id="14" dur="2000"/>
                                        <p:tgtEl>
                                          <p:spTgt spid="1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pic>
        <p:nvPicPr>
          <p:cNvPr id="198" name="Google Shape;198;p4" descr="d4"/>
          <p:cNvPicPr preferRelativeResize="0"/>
          <p:nvPr/>
        </p:nvPicPr>
        <p:blipFill rotWithShape="1">
          <a:blip r:embed="rId3">
            <a:alphaModFix/>
          </a:blip>
          <a:srcRect/>
          <a:stretch/>
        </p:blipFill>
        <p:spPr>
          <a:xfrm>
            <a:off x="107950" y="1773237"/>
            <a:ext cx="4567237" cy="4968875"/>
          </a:xfrm>
          <a:prstGeom prst="rect">
            <a:avLst/>
          </a:prstGeom>
          <a:noFill/>
          <a:ln w="28575" cap="flat" cmpd="sng">
            <a:solidFill>
              <a:srgbClr val="FF0000"/>
            </a:solidFill>
            <a:prstDash val="solid"/>
            <a:miter lim="800000"/>
            <a:headEnd type="none" w="sm" len="sm"/>
            <a:tailEnd type="none" w="sm" len="sm"/>
          </a:ln>
        </p:spPr>
      </p:pic>
      <p:pic>
        <p:nvPicPr>
          <p:cNvPr id="199" name="Google Shape;199;p4" descr="d2"/>
          <p:cNvPicPr preferRelativeResize="0"/>
          <p:nvPr/>
        </p:nvPicPr>
        <p:blipFill rotWithShape="1">
          <a:blip r:embed="rId4">
            <a:alphaModFix/>
          </a:blip>
          <a:srcRect/>
          <a:stretch/>
        </p:blipFill>
        <p:spPr>
          <a:xfrm>
            <a:off x="4800600" y="1773237"/>
            <a:ext cx="4164012" cy="4903787"/>
          </a:xfrm>
          <a:prstGeom prst="rect">
            <a:avLst/>
          </a:prstGeom>
          <a:noFill/>
          <a:ln w="28575" cap="flat" cmpd="sng">
            <a:solidFill>
              <a:srgbClr val="FF0000"/>
            </a:solidFill>
            <a:prstDash val="solid"/>
            <a:miter lim="800000"/>
            <a:headEnd type="none" w="sm" len="sm"/>
            <a:tailEnd type="none" w="sm" len="sm"/>
          </a:ln>
        </p:spPr>
      </p:pic>
      <p:sp>
        <p:nvSpPr>
          <p:cNvPr id="200" name="Google Shape;200;p4"/>
          <p:cNvSpPr txBox="1">
            <a:spLocks noGrp="1"/>
          </p:cNvSpPr>
          <p:nvPr>
            <p:ph type="body" idx="1"/>
          </p:nvPr>
        </p:nvSpPr>
        <p:spPr>
          <a:xfrm>
            <a:off x="0" y="836612"/>
            <a:ext cx="4038600" cy="642937"/>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SzPts val="1400"/>
              <a:buNone/>
            </a:pPr>
            <a:r>
              <a:rPr lang="en-US" sz="2000" b="0" i="0" u="none">
                <a:solidFill>
                  <a:schemeClr val="folHlink"/>
                </a:solidFill>
                <a:latin typeface="Times New Roman"/>
                <a:ea typeface="Times New Roman"/>
                <a:cs typeface="Times New Roman"/>
                <a:sym typeface="Times New Roman"/>
              </a:rPr>
              <a:t>    </a:t>
            </a:r>
            <a:r>
              <a:rPr lang="en-US" sz="2000" b="0" i="0" u="none">
                <a:solidFill>
                  <a:schemeClr val="dk1"/>
                </a:solidFill>
                <a:latin typeface="Times New Roman"/>
                <a:ea typeface="Times New Roman"/>
                <a:cs typeface="Times New Roman"/>
                <a:sym typeface="Times New Roman"/>
              </a:rPr>
              <a:t>* </a:t>
            </a:r>
            <a:r>
              <a:rPr lang="en-US" sz="2000" b="1" i="0" u="none">
                <a:solidFill>
                  <a:schemeClr val="dk1"/>
                </a:solidFill>
                <a:latin typeface="Times New Roman"/>
                <a:ea typeface="Times New Roman"/>
                <a:cs typeface="Times New Roman"/>
                <a:sym typeface="Times New Roman"/>
              </a:rPr>
              <a:t>Tập đoàn cứ điểm Điện Biên Phủ là gì?</a:t>
            </a:r>
            <a:endParaRPr/>
          </a:p>
        </p:txBody>
      </p:sp>
      <p:sp>
        <p:nvSpPr>
          <p:cNvPr id="201" name="Google Shape;201;p4"/>
          <p:cNvSpPr txBox="1"/>
          <p:nvPr/>
        </p:nvSpPr>
        <p:spPr>
          <a:xfrm>
            <a:off x="3419475" y="765175"/>
            <a:ext cx="4495800" cy="615950"/>
          </a:xfrm>
          <a:prstGeom prst="rect">
            <a:avLst/>
          </a:prstGeom>
          <a:noFill/>
          <a:ln>
            <a:noFill/>
          </a:ln>
        </p:spPr>
        <p:txBody>
          <a:bodyPr spcFirstLastPara="1" wrap="square" lIns="91425" tIns="45700" rIns="91425" bIns="45700" anchor="t" anchorCtr="0">
            <a:noAutofit/>
          </a:bodyPr>
          <a:lstStyle/>
          <a:p>
            <a:pPr marL="342900" marR="0" lvl="0" indent="-342900" algn="just" rtl="0">
              <a:lnSpc>
                <a:spcPct val="100000"/>
              </a:lnSpc>
              <a:spcBef>
                <a:spcPts val="0"/>
              </a:spcBef>
              <a:spcAft>
                <a:spcPts val="0"/>
              </a:spcAft>
              <a:buClr>
                <a:schemeClr val="dk1"/>
              </a:buClr>
              <a:buSzPts val="2600"/>
              <a:buFont typeface="Times New Roman"/>
              <a:buNone/>
            </a:pPr>
            <a:r>
              <a:rPr lang="en-US" sz="2600" b="1" i="0" u="none">
                <a:solidFill>
                  <a:schemeClr val="dk1"/>
                </a:solidFill>
                <a:latin typeface="Times New Roman"/>
                <a:ea typeface="Times New Roman"/>
                <a:cs typeface="Times New Roman"/>
                <a:sym typeface="Times New Roman"/>
              </a:rPr>
              <a:t>    </a:t>
            </a:r>
            <a:r>
              <a:rPr lang="en-US" sz="2000" b="1" i="0" u="none">
                <a:solidFill>
                  <a:schemeClr val="dk1"/>
                </a:solidFill>
                <a:latin typeface="Times New Roman"/>
                <a:ea typeface="Times New Roman"/>
                <a:cs typeface="Times New Roman"/>
                <a:sym typeface="Times New Roman"/>
              </a:rPr>
              <a:t>-</a:t>
            </a:r>
            <a:r>
              <a:rPr lang="en-US" sz="2000" b="0" i="0" u="none">
                <a:solidFill>
                  <a:schemeClr val="dk1"/>
                </a:solidFill>
                <a:latin typeface="Times New Roman"/>
                <a:ea typeface="Times New Roman"/>
                <a:cs typeface="Times New Roman"/>
                <a:sym typeface="Times New Roman"/>
              </a:rPr>
              <a:t> </a:t>
            </a:r>
            <a:r>
              <a:rPr lang="en-US" sz="2000" b="1" i="0" u="none">
                <a:solidFill>
                  <a:schemeClr val="dk1"/>
                </a:solidFill>
                <a:latin typeface="Times New Roman"/>
                <a:ea typeface="Times New Roman"/>
                <a:cs typeface="Times New Roman"/>
                <a:sym typeface="Times New Roman"/>
              </a:rPr>
              <a:t>Là nhiều cứ điểm hợp thành một hệ thống phòng thủ kiên cố </a:t>
            </a:r>
            <a:endParaRPr/>
          </a:p>
        </p:txBody>
      </p:sp>
      <p:sp>
        <p:nvSpPr>
          <p:cNvPr id="202" name="Google Shape;202;p4"/>
          <p:cNvSpPr txBox="1"/>
          <p:nvPr/>
        </p:nvSpPr>
        <p:spPr>
          <a:xfrm>
            <a:off x="0" y="188912"/>
            <a:ext cx="9144000" cy="457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2400"/>
              <a:buFont typeface="Times New Roman"/>
              <a:buNone/>
            </a:pPr>
            <a:r>
              <a:rPr lang="en-US" sz="2400" b="1" i="0" u="none">
                <a:solidFill>
                  <a:srgbClr val="FF0000"/>
                </a:solidFill>
                <a:latin typeface="Times New Roman"/>
                <a:ea typeface="Times New Roman"/>
                <a:cs typeface="Times New Roman"/>
                <a:sym typeface="Times New Roman"/>
              </a:rPr>
              <a:t>Tập đoàn cứ điểm Điện Biên Phủ và âm mưu của giặc Pháp</a:t>
            </a:r>
            <a:endParaRPr/>
          </a:p>
        </p:txBody>
      </p:sp>
    </p:spTree>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0">
                                            <p:txEl>
                                              <p:pRg st="0" end="0"/>
                                            </p:txEl>
                                          </p:spTgt>
                                        </p:tgtEl>
                                        <p:attrNameLst>
                                          <p:attrName>style.visibility</p:attrName>
                                        </p:attrNameLst>
                                      </p:cBhvr>
                                      <p:to>
                                        <p:strVal val="visible"/>
                                      </p:to>
                                    </p:set>
                                    <p:animEffect transition="in" filter="fade">
                                      <p:cBhvr>
                                        <p:cTn id="7" dur="1000"/>
                                        <p:tgtEl>
                                          <p:spTgt spid="20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1"/>
                                        </p:tgtEl>
                                        <p:attrNameLst>
                                          <p:attrName>style.visibility</p:attrName>
                                        </p:attrNameLst>
                                      </p:cBhvr>
                                      <p:to>
                                        <p:strVal val="visible"/>
                                      </p:to>
                                    </p:set>
                                    <p:animEffect transition="in" filter="fade">
                                      <p:cBhvr>
                                        <p:cTn id="12" dur="1000"/>
                                        <p:tgtEl>
                                          <p:spTgt spid="20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8"/>
                                        </p:tgtEl>
                                        <p:attrNameLst>
                                          <p:attrName>style.visibility</p:attrName>
                                        </p:attrNameLst>
                                      </p:cBhvr>
                                      <p:to>
                                        <p:strVal val="visible"/>
                                      </p:to>
                                    </p:set>
                                    <p:animEffect transition="in" filter="fade">
                                      <p:cBhvr>
                                        <p:cTn id="17" dur="1000"/>
                                        <p:tgtEl>
                                          <p:spTgt spid="198"/>
                                        </p:tgtEl>
                                      </p:cBhvr>
                                    </p:animEffect>
                                  </p:childTnLst>
                                </p:cTn>
                              </p:par>
                              <p:par>
                                <p:cTn id="18" presetID="10" presetClass="entr" presetSubtype="0" fill="hold" nodeType="withEffect">
                                  <p:stCondLst>
                                    <p:cond delay="0"/>
                                  </p:stCondLst>
                                  <p:childTnLst>
                                    <p:set>
                                      <p:cBhvr>
                                        <p:cTn id="19" dur="1" fill="hold">
                                          <p:stCondLst>
                                            <p:cond delay="0"/>
                                          </p:stCondLst>
                                        </p:cTn>
                                        <p:tgtEl>
                                          <p:spTgt spid="199"/>
                                        </p:tgtEl>
                                        <p:attrNameLst>
                                          <p:attrName>style.visibility</p:attrName>
                                        </p:attrNameLst>
                                      </p:cBhvr>
                                      <p:to>
                                        <p:strVal val="visible"/>
                                      </p:to>
                                    </p:set>
                                    <p:animEffect transition="in" filter="fade">
                                      <p:cBhvr>
                                        <p:cTn id="20" dur="10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5"/>
          <p:cNvSpPr txBox="1"/>
          <p:nvPr/>
        </p:nvSpPr>
        <p:spPr>
          <a:xfrm>
            <a:off x="2411412" y="0"/>
            <a:ext cx="4343400" cy="57943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0000"/>
              </a:buClr>
              <a:buSzPts val="3200"/>
              <a:buFont typeface="Times New Roman"/>
              <a:buNone/>
            </a:pPr>
            <a:r>
              <a:rPr lang="en-US" sz="3200" b="1" i="0" u="none">
                <a:solidFill>
                  <a:srgbClr val="FF0000"/>
                </a:solidFill>
                <a:latin typeface="Times New Roman"/>
                <a:ea typeface="Times New Roman"/>
                <a:cs typeface="Times New Roman"/>
                <a:sym typeface="Times New Roman"/>
              </a:rPr>
              <a:t>Pháo đài là gì ?</a:t>
            </a:r>
            <a:endParaRPr/>
          </a:p>
        </p:txBody>
      </p:sp>
      <p:sp>
        <p:nvSpPr>
          <p:cNvPr id="209" name="Google Shape;209;p5"/>
          <p:cNvSpPr txBox="1"/>
          <p:nvPr/>
        </p:nvSpPr>
        <p:spPr>
          <a:xfrm>
            <a:off x="107950" y="908050"/>
            <a:ext cx="8382000" cy="1066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3200"/>
              <a:buFont typeface="Times New Roman"/>
              <a:buNone/>
            </a:pPr>
            <a:r>
              <a:rPr lang="en-US" sz="3200" b="1" i="0" u="none">
                <a:solidFill>
                  <a:schemeClr val="dk1"/>
                </a:solidFill>
                <a:latin typeface="Times New Roman"/>
                <a:ea typeface="Times New Roman"/>
                <a:cs typeface="Times New Roman"/>
                <a:sym typeface="Times New Roman"/>
              </a:rPr>
              <a:t>Là</a:t>
            </a:r>
            <a:r>
              <a:rPr lang="en-US" sz="2800" b="1" i="0" u="none">
                <a:solidFill>
                  <a:schemeClr val="dk1"/>
                </a:solidFill>
                <a:latin typeface="Times New Roman"/>
                <a:ea typeface="Times New Roman"/>
                <a:cs typeface="Times New Roman"/>
                <a:sym typeface="Times New Roman"/>
              </a:rPr>
              <a:t> </a:t>
            </a:r>
            <a:r>
              <a:rPr lang="en-US" sz="3200" b="1" i="0" u="none">
                <a:solidFill>
                  <a:schemeClr val="dk1"/>
                </a:solidFill>
                <a:latin typeface="Times New Roman"/>
                <a:ea typeface="Times New Roman"/>
                <a:cs typeface="Times New Roman"/>
                <a:sym typeface="Times New Roman"/>
              </a:rPr>
              <a:t>công trình quân sự kiên cố, vững chắc để phòng thủ.</a:t>
            </a:r>
            <a:endParaRPr/>
          </a:p>
        </p:txBody>
      </p:sp>
      <p:pic>
        <p:nvPicPr>
          <p:cNvPr id="210" name="Google Shape;210;p5" descr="d2"/>
          <p:cNvPicPr preferRelativeResize="0">
            <a:picLocks noGrp="1"/>
          </p:cNvPicPr>
          <p:nvPr>
            <p:ph type="body" idx="1"/>
          </p:nvPr>
        </p:nvPicPr>
        <p:blipFill rotWithShape="1">
          <a:blip r:embed="rId3">
            <a:alphaModFix/>
          </a:blip>
          <a:srcRect/>
          <a:stretch/>
        </p:blipFill>
        <p:spPr>
          <a:xfrm>
            <a:off x="971550" y="1989137"/>
            <a:ext cx="7272337" cy="4652962"/>
          </a:xfrm>
          <a:prstGeom prst="rect">
            <a:avLst/>
          </a:prstGeom>
          <a:noFill/>
          <a:ln w="28575" cap="flat" cmpd="sng">
            <a:solidFill>
              <a:srgbClr val="FF0000"/>
            </a:solidFill>
            <a:prstDash val="solid"/>
            <a:miter lim="524288"/>
            <a:headEnd type="none" w="sm" len="sm"/>
            <a:tailEnd type="none" w="sm" len="sm"/>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8"/>
                                        </p:tgtEl>
                                        <p:attrNameLst>
                                          <p:attrName>style.visibility</p:attrName>
                                        </p:attrNameLst>
                                      </p:cBhvr>
                                      <p:to>
                                        <p:strVal val="visible"/>
                                      </p:to>
                                    </p:set>
                                    <p:animEffect transition="in" filter="fade">
                                      <p:cBhvr>
                                        <p:cTn id="7" dur="1000"/>
                                        <p:tgtEl>
                                          <p:spTgt spid="20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9"/>
                                        </p:tgtEl>
                                        <p:attrNameLst>
                                          <p:attrName>style.visibility</p:attrName>
                                        </p:attrNameLst>
                                      </p:cBhvr>
                                      <p:to>
                                        <p:strVal val="visible"/>
                                      </p:to>
                                    </p:set>
                                    <p:animEffect transition="in" filter="fade">
                                      <p:cBhvr>
                                        <p:cTn id="12" dur="500"/>
                                        <p:tgtEl>
                                          <p:spTgt spid="209"/>
                                        </p:tgtEl>
                                      </p:cBhvr>
                                    </p:animEffect>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nodeType="clickEffect">
                                  <p:stCondLst>
                                    <p:cond delay="0"/>
                                  </p:stCondLst>
                                  <p:childTnLst>
                                    <p:set>
                                      <p:cBhvr>
                                        <p:cTn id="16" dur="1" fill="hold">
                                          <p:stCondLst>
                                            <p:cond delay="0"/>
                                          </p:stCondLst>
                                        </p:cTn>
                                        <p:tgtEl>
                                          <p:spTgt spid="210"/>
                                        </p:tgtEl>
                                        <p:attrNameLst>
                                          <p:attrName>style.visibility</p:attrName>
                                        </p:attrNameLst>
                                      </p:cBhvr>
                                      <p:to>
                                        <p:strVal val="visible"/>
                                      </p:to>
                                    </p:set>
                                    <p:anim calcmode="lin" valueType="num">
                                      <p:cBhvr additive="base">
                                        <p:cTn id="17" dur="1000"/>
                                        <p:tgtEl>
                                          <p:spTgt spid="210"/>
                                        </p:tgtEl>
                                        <p:attrNameLst>
                                          <p:attrName>ppt_w</p:attrName>
                                        </p:attrNameLst>
                                      </p:cBhvr>
                                      <p:tavLst>
                                        <p:tav tm="0">
                                          <p:val>
                                            <p:strVal val="0"/>
                                          </p:val>
                                        </p:tav>
                                        <p:tav tm="100000">
                                          <p:val>
                                            <p:strVal val="#ppt_w"/>
                                          </p:val>
                                        </p:tav>
                                      </p:tavLst>
                                    </p:anim>
                                    <p:anim calcmode="lin" valueType="num">
                                      <p:cBhvr additive="base">
                                        <p:cTn id="18" dur="1000"/>
                                        <p:tgtEl>
                                          <p:spTgt spid="210"/>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6"/>
          <p:cNvSpPr txBox="1"/>
          <p:nvPr/>
        </p:nvSpPr>
        <p:spPr>
          <a:xfrm>
            <a:off x="609600" y="1635125"/>
            <a:ext cx="8077200" cy="1938337"/>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chemeClr val="dk1"/>
              </a:buClr>
              <a:buSzPts val="4000"/>
              <a:buFont typeface="Times New Roman"/>
              <a:buNone/>
            </a:pPr>
            <a:r>
              <a:rPr lang="en-US" sz="4000" b="1" i="0" u="none">
                <a:solidFill>
                  <a:schemeClr val="dk1"/>
                </a:solidFill>
                <a:latin typeface="Times New Roman"/>
                <a:ea typeface="Times New Roman"/>
                <a:cs typeface="Times New Roman"/>
                <a:sym typeface="Times New Roman"/>
              </a:rPr>
              <a:t>  Vì sao Pháp lại xây dựng Điện Biên Phủ thành pháo đài vững chắc nhất Đông Dương? </a:t>
            </a:r>
            <a:endParaRPr/>
          </a:p>
        </p:txBody>
      </p:sp>
      <p:sp>
        <p:nvSpPr>
          <p:cNvPr id="217" name="Google Shape;217;p6"/>
          <p:cNvSpPr txBox="1"/>
          <p:nvPr/>
        </p:nvSpPr>
        <p:spPr>
          <a:xfrm>
            <a:off x="539750" y="4070350"/>
            <a:ext cx="8153400" cy="1446212"/>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chemeClr val="dk1"/>
              </a:buClr>
              <a:buSzPts val="4400"/>
              <a:buFont typeface="Times New Roman"/>
              <a:buNone/>
            </a:pPr>
            <a:r>
              <a:rPr lang="en-US" sz="4400" b="1" i="0" u="none">
                <a:solidFill>
                  <a:schemeClr val="dk1"/>
                </a:solidFill>
                <a:latin typeface="Times New Roman"/>
                <a:ea typeface="Times New Roman"/>
                <a:cs typeface="Times New Roman"/>
                <a:sym typeface="Times New Roman"/>
              </a:rPr>
              <a:t>- Âm mưu thu hút và tiêu diệt bộ đội chủ lực của ta.</a:t>
            </a:r>
            <a:endParaRPr/>
          </a:p>
        </p:txBody>
      </p:sp>
    </p:spTree>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16"/>
                                        </p:tgtEl>
                                        <p:attrNameLst>
                                          <p:attrName>style.visibility</p:attrName>
                                        </p:attrNameLst>
                                      </p:cBhvr>
                                      <p:to>
                                        <p:strVal val="visible"/>
                                      </p:to>
                                    </p:set>
                                    <p:animEffect transition="in" filter="fade">
                                      <p:cBhvr>
                                        <p:cTn id="7" dur="500"/>
                                        <p:tgtEl>
                                          <p:spTgt spid="216"/>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217"/>
                                        </p:tgtEl>
                                        <p:attrNameLst>
                                          <p:attrName>style.visibility</p:attrName>
                                        </p:attrNameLst>
                                      </p:cBhvr>
                                      <p:to>
                                        <p:strVal val="visible"/>
                                      </p:to>
                                    </p:set>
                                    <p:anim calcmode="lin" valueType="num">
                                      <p:cBhvr additive="base">
                                        <p:cTn id="12" dur="500"/>
                                        <p:tgtEl>
                                          <p:spTgt spid="217"/>
                                        </p:tgtEl>
                                        <p:attrNameLst>
                                          <p:attrName>ppt_w</p:attrName>
                                        </p:attrNameLst>
                                      </p:cBhvr>
                                      <p:tavLst>
                                        <p:tav tm="0">
                                          <p:val>
                                            <p:strVal val="0"/>
                                          </p:val>
                                        </p:tav>
                                        <p:tav tm="100000">
                                          <p:val>
                                            <p:strVal val="#ppt_w"/>
                                          </p:val>
                                        </p:tav>
                                      </p:tavLst>
                                    </p:anim>
                                    <p:anim calcmode="lin" valueType="num">
                                      <p:cBhvr additive="base">
                                        <p:cTn id="13" dur="500"/>
                                        <p:tgtEl>
                                          <p:spTgt spid="217"/>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7"/>
          <p:cNvSpPr txBox="1">
            <a:spLocks noGrp="1"/>
          </p:cNvSpPr>
          <p:nvPr>
            <p:ph type="title"/>
          </p:nvPr>
        </p:nvSpPr>
        <p:spPr>
          <a:xfrm>
            <a:off x="2198687" y="1341437"/>
            <a:ext cx="5326062" cy="1152525"/>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FF0000"/>
              </a:buClr>
              <a:buSzPts val="3000"/>
              <a:buFont typeface="Times New Roman"/>
              <a:buNone/>
            </a:pPr>
            <a:r>
              <a:rPr lang="en-US" sz="3000" b="1" i="0" u="none">
                <a:solidFill>
                  <a:srgbClr val="FF0000"/>
                </a:solidFill>
                <a:latin typeface="Times New Roman"/>
                <a:ea typeface="Times New Roman"/>
                <a:cs typeface="Times New Roman"/>
                <a:sym typeface="Times New Roman"/>
              </a:rPr>
              <a:t>Chiến dịch Điện Biên Phủ</a:t>
            </a:r>
            <a:endParaRPr/>
          </a:p>
        </p:txBody>
      </p:sp>
      <p:sp>
        <p:nvSpPr>
          <p:cNvPr id="223" name="Google Shape;223;p7"/>
          <p:cNvSpPr txBox="1">
            <a:spLocks noGrp="1"/>
          </p:cNvSpPr>
          <p:nvPr>
            <p:ph type="body" idx="1"/>
          </p:nvPr>
        </p:nvSpPr>
        <p:spPr>
          <a:xfrm>
            <a:off x="827087" y="3068637"/>
            <a:ext cx="8007350" cy="2160587"/>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SzPts val="2380"/>
              <a:buNone/>
            </a:pPr>
            <a:r>
              <a:rPr lang="en-US" sz="3400" b="0" i="0" u="none">
                <a:solidFill>
                  <a:schemeClr val="dk1"/>
                </a:solidFill>
                <a:latin typeface="Times New Roman"/>
                <a:ea typeface="Times New Roman"/>
                <a:cs typeface="Times New Roman"/>
                <a:sym typeface="Times New Roman"/>
              </a:rPr>
              <a:t>   Hoạt động nhóm 6 cùng thảo luận và thống nhất ý kiến trong nhóm :</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2"/>
                                        </p:tgtEl>
                                        <p:attrNameLst>
                                          <p:attrName>style.visibility</p:attrName>
                                        </p:attrNameLst>
                                      </p:cBhvr>
                                      <p:to>
                                        <p:strVal val="visible"/>
                                      </p:to>
                                    </p:set>
                                    <p:animEffect transition="in" filter="fade">
                                      <p:cBhvr>
                                        <p:cTn id="7" dur="500"/>
                                        <p:tgtEl>
                                          <p:spTgt spid="2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3">
                                            <p:txEl>
                                              <p:pRg st="0" end="0"/>
                                            </p:txEl>
                                          </p:spTgt>
                                        </p:tgtEl>
                                        <p:attrNameLst>
                                          <p:attrName>style.visibility</p:attrName>
                                        </p:attrNameLst>
                                      </p:cBhvr>
                                      <p:to>
                                        <p:strVal val="visible"/>
                                      </p:to>
                                    </p:set>
                                    <p:animEffect transition="in" filter="fade">
                                      <p:cBhvr>
                                        <p:cTn id="12" dur="500"/>
                                        <p:tgtEl>
                                          <p:spTgt spid="2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8"/>
          <p:cNvSpPr txBox="1"/>
          <p:nvPr/>
        </p:nvSpPr>
        <p:spPr>
          <a:xfrm>
            <a:off x="457200" y="2205037"/>
            <a:ext cx="8305800" cy="830262"/>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FF0000"/>
              </a:buClr>
              <a:buSzPts val="2400"/>
              <a:buFont typeface="Times New Roman"/>
              <a:buNone/>
            </a:pPr>
            <a:r>
              <a:rPr lang="en-US" sz="2400" b="0" i="1" u="none">
                <a:solidFill>
                  <a:srgbClr val="FF0000"/>
                </a:solidFill>
                <a:latin typeface="Times New Roman"/>
                <a:ea typeface="Times New Roman"/>
                <a:cs typeface="Times New Roman"/>
                <a:sym typeface="Times New Roman"/>
              </a:rPr>
              <a:t>1.</a:t>
            </a:r>
            <a:r>
              <a:rPr lang="en-US" sz="2400" b="0" i="0" u="none">
                <a:solidFill>
                  <a:schemeClr val="dk1"/>
                </a:solidFill>
                <a:latin typeface="Times New Roman"/>
                <a:ea typeface="Times New Roman"/>
                <a:cs typeface="Times New Roman"/>
                <a:sym typeface="Times New Roman"/>
              </a:rPr>
              <a:t> Vì sao ta quyết định mở chiến dịch Điện Biên Phủ. Quân ta đã chuẩn bị cho chiến dịch như thế nào?</a:t>
            </a:r>
            <a:endParaRPr/>
          </a:p>
        </p:txBody>
      </p:sp>
      <p:sp>
        <p:nvSpPr>
          <p:cNvPr id="229" name="Google Shape;229;p8"/>
          <p:cNvSpPr txBox="1"/>
          <p:nvPr/>
        </p:nvSpPr>
        <p:spPr>
          <a:xfrm>
            <a:off x="457200" y="3038475"/>
            <a:ext cx="8382000" cy="830262"/>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FF0000"/>
              </a:buClr>
              <a:buSzPts val="2400"/>
              <a:buFont typeface="Times New Roman"/>
              <a:buNone/>
            </a:pPr>
            <a:r>
              <a:rPr lang="en-US" sz="2400" b="1" i="1" u="none">
                <a:solidFill>
                  <a:srgbClr val="FF0000"/>
                </a:solidFill>
                <a:latin typeface="Times New Roman"/>
                <a:ea typeface="Times New Roman"/>
                <a:cs typeface="Times New Roman"/>
                <a:sym typeface="Times New Roman"/>
              </a:rPr>
              <a:t>2.</a:t>
            </a:r>
            <a:r>
              <a:rPr lang="en-US" sz="2400" b="0" i="0" u="none">
                <a:solidFill>
                  <a:schemeClr val="dk1"/>
                </a:solidFill>
                <a:latin typeface="Times New Roman"/>
                <a:ea typeface="Times New Roman"/>
                <a:cs typeface="Times New Roman"/>
                <a:sym typeface="Times New Roman"/>
              </a:rPr>
              <a:t> Ta mở chiến dịch điện Biên Phủ gồm mấy đợt tấn công? Thuật lại từng đợt tấn công đó?</a:t>
            </a:r>
            <a:endParaRPr/>
          </a:p>
        </p:txBody>
      </p:sp>
      <p:sp>
        <p:nvSpPr>
          <p:cNvPr id="230" name="Google Shape;230;p8"/>
          <p:cNvSpPr txBox="1"/>
          <p:nvPr/>
        </p:nvSpPr>
        <p:spPr>
          <a:xfrm>
            <a:off x="457200" y="3830637"/>
            <a:ext cx="8305800" cy="830262"/>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FF0000"/>
              </a:buClr>
              <a:buSzPts val="2400"/>
              <a:buFont typeface="Times New Roman"/>
              <a:buNone/>
            </a:pPr>
            <a:r>
              <a:rPr lang="en-US" sz="2400" b="1" i="1" u="none">
                <a:solidFill>
                  <a:srgbClr val="FF0000"/>
                </a:solidFill>
                <a:latin typeface="Times New Roman"/>
                <a:ea typeface="Times New Roman"/>
                <a:cs typeface="Times New Roman"/>
                <a:sym typeface="Times New Roman"/>
              </a:rPr>
              <a:t>3. </a:t>
            </a:r>
            <a:r>
              <a:rPr lang="en-US" sz="2400" b="0" i="0" u="none">
                <a:solidFill>
                  <a:schemeClr val="dk1"/>
                </a:solidFill>
                <a:latin typeface="Times New Roman"/>
                <a:ea typeface="Times New Roman"/>
                <a:cs typeface="Times New Roman"/>
                <a:sym typeface="Times New Roman"/>
              </a:rPr>
              <a:t>Vì sao ta giành được thắng lợi trong chiến dịch Điện Biên Phủ? Thắng lợi đó có ý nghĩa</a:t>
            </a:r>
            <a:r>
              <a:rPr lang="en-US" sz="2400" b="0" i="0" u="none">
                <a:solidFill>
                  <a:srgbClr val="0000FF"/>
                </a:solidFill>
                <a:latin typeface="Times New Roman"/>
                <a:ea typeface="Times New Roman"/>
                <a:cs typeface="Times New Roman"/>
                <a:sym typeface="Times New Roman"/>
              </a:rPr>
              <a:t> </a:t>
            </a:r>
            <a:r>
              <a:rPr lang="en-US" sz="2400" b="0" i="0" u="none">
                <a:solidFill>
                  <a:schemeClr val="dk1"/>
                </a:solidFill>
                <a:latin typeface="Times New Roman"/>
                <a:ea typeface="Times New Roman"/>
                <a:cs typeface="Times New Roman"/>
                <a:sym typeface="Times New Roman"/>
              </a:rPr>
              <a:t>như thế nào?</a:t>
            </a:r>
            <a:endParaRPr/>
          </a:p>
        </p:txBody>
      </p:sp>
      <p:sp>
        <p:nvSpPr>
          <p:cNvPr id="231" name="Google Shape;231;p8"/>
          <p:cNvSpPr txBox="1"/>
          <p:nvPr/>
        </p:nvSpPr>
        <p:spPr>
          <a:xfrm>
            <a:off x="381000" y="5445125"/>
            <a:ext cx="8382000" cy="461962"/>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FF0000"/>
              </a:buClr>
              <a:buSzPts val="2400"/>
              <a:buFont typeface="Times New Roman"/>
              <a:buNone/>
            </a:pPr>
            <a:r>
              <a:rPr lang="en-US" sz="2400" b="1" i="1" u="none">
                <a:solidFill>
                  <a:srgbClr val="FF0000"/>
                </a:solidFill>
                <a:latin typeface="Times New Roman"/>
                <a:ea typeface="Times New Roman"/>
                <a:cs typeface="Times New Roman"/>
                <a:sym typeface="Times New Roman"/>
              </a:rPr>
              <a:t>5. </a:t>
            </a:r>
            <a:r>
              <a:rPr lang="en-US" sz="2400" b="0" i="0" u="none">
                <a:solidFill>
                  <a:schemeClr val="dk1"/>
                </a:solidFill>
                <a:latin typeface="Times New Roman"/>
                <a:ea typeface="Times New Roman"/>
                <a:cs typeface="Times New Roman"/>
                <a:sym typeface="Times New Roman"/>
              </a:rPr>
              <a:t>Kể một số gương tiêu biểu trong chiến dịch Điện Biên Phủ?</a:t>
            </a:r>
            <a:endParaRPr/>
          </a:p>
        </p:txBody>
      </p:sp>
      <p:sp>
        <p:nvSpPr>
          <p:cNvPr id="232" name="Google Shape;232;p8"/>
          <p:cNvSpPr txBox="1"/>
          <p:nvPr/>
        </p:nvSpPr>
        <p:spPr>
          <a:xfrm>
            <a:off x="395287" y="4579937"/>
            <a:ext cx="8382000" cy="13843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FF0000"/>
              </a:buClr>
              <a:buSzPts val="2400"/>
              <a:buFont typeface="Times New Roman"/>
              <a:buNone/>
            </a:pPr>
            <a:r>
              <a:rPr lang="en-US" sz="2400" b="1" i="1" u="none">
                <a:solidFill>
                  <a:srgbClr val="FF0000"/>
                </a:solidFill>
                <a:latin typeface="Times New Roman"/>
                <a:ea typeface="Times New Roman"/>
                <a:cs typeface="Times New Roman"/>
                <a:sym typeface="Times New Roman"/>
              </a:rPr>
              <a:t>4. </a:t>
            </a:r>
            <a:r>
              <a:rPr lang="en-US" sz="2400" b="0" i="0" u="none">
                <a:solidFill>
                  <a:schemeClr val="dk1"/>
                </a:solidFill>
                <a:latin typeface="Times New Roman"/>
                <a:ea typeface="Times New Roman"/>
                <a:cs typeface="Times New Roman"/>
                <a:sym typeface="Times New Roman"/>
              </a:rPr>
              <a:t>Ai là người chỉ huy chiến dịch ĐBP? Ta chuẩn bị chu đáo cho chiến dịch đó như thế nào?</a:t>
            </a:r>
            <a:endParaRPr/>
          </a:p>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233" name="Google Shape;233;p8"/>
          <p:cNvSpPr txBox="1"/>
          <p:nvPr/>
        </p:nvSpPr>
        <p:spPr>
          <a:xfrm>
            <a:off x="381000" y="4375150"/>
            <a:ext cx="8382000" cy="457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34" name="Google Shape;234;p8"/>
          <p:cNvSpPr txBox="1"/>
          <p:nvPr/>
        </p:nvSpPr>
        <p:spPr>
          <a:xfrm>
            <a:off x="758825" y="908050"/>
            <a:ext cx="5326062" cy="1152525"/>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FF"/>
              </a:buClr>
              <a:buSzPts val="3000"/>
              <a:buFont typeface="Times New Roman"/>
              <a:buNone/>
            </a:pPr>
            <a:r>
              <a:rPr lang="en-US" sz="3000" b="1" i="0" u="none">
                <a:solidFill>
                  <a:srgbClr val="0000FF"/>
                </a:solidFill>
                <a:latin typeface="Times New Roman"/>
                <a:ea typeface="Times New Roman"/>
                <a:cs typeface="Times New Roman"/>
                <a:sym typeface="Times New Roman"/>
              </a:rPr>
              <a:t>Chiến dịch Điện Biên Phủ</a:t>
            </a:r>
            <a:endParaRPr/>
          </a:p>
        </p:txBody>
      </p:sp>
      <p:sp>
        <p:nvSpPr>
          <p:cNvPr id="235" name="Google Shape;235;p8"/>
          <p:cNvSpPr/>
          <p:nvPr/>
        </p:nvSpPr>
        <p:spPr>
          <a:xfrm>
            <a:off x="6877050" y="404812"/>
            <a:ext cx="2266950" cy="1430337"/>
          </a:xfrm>
          <a:prstGeom prst="cloudCallout">
            <a:avLst>
              <a:gd name="adj1" fmla="val -6171"/>
              <a:gd name="adj2" fmla="val 56601"/>
            </a:avLst>
          </a:prstGeom>
          <a:solidFill>
            <a:srgbClr val="FFFF66"/>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342900" algn="ctr" rtl="0">
              <a:lnSpc>
                <a:spcPct val="80000"/>
              </a:lnSpc>
              <a:spcBef>
                <a:spcPts val="0"/>
              </a:spcBef>
              <a:spcAft>
                <a:spcPts val="0"/>
              </a:spcAft>
              <a:buClr>
                <a:srgbClr val="FF0066"/>
              </a:buClr>
              <a:buSzPts val="2100"/>
              <a:buFont typeface="Times New Roman"/>
              <a:buNone/>
            </a:pPr>
            <a:r>
              <a:rPr lang="en-US" sz="2100" b="1" i="0" u="none">
                <a:solidFill>
                  <a:srgbClr val="FF0066"/>
                </a:solidFill>
                <a:latin typeface="Times New Roman"/>
                <a:ea typeface="Times New Roman"/>
                <a:cs typeface="Times New Roman"/>
                <a:sym typeface="Times New Roman"/>
              </a:rPr>
              <a:t>Hoạt động nhóm4</a:t>
            </a:r>
            <a:endParaRPr/>
          </a:p>
          <a:p>
            <a:pPr marL="342900" marR="0" lvl="0" indent="-342900" algn="ctr" rtl="0">
              <a:lnSpc>
                <a:spcPct val="80000"/>
              </a:lnSpc>
              <a:spcBef>
                <a:spcPts val="0"/>
              </a:spcBef>
              <a:spcAft>
                <a:spcPts val="0"/>
              </a:spcAft>
              <a:buClr>
                <a:srgbClr val="FF0066"/>
              </a:buClr>
              <a:buSzPts val="2100"/>
              <a:buFont typeface="Times New Roman"/>
              <a:buNone/>
            </a:pPr>
            <a:r>
              <a:rPr lang="en-US" sz="2100" b="1" i="0" u="none">
                <a:solidFill>
                  <a:srgbClr val="FF0066"/>
                </a:solidFill>
                <a:latin typeface="Times New Roman"/>
                <a:ea typeface="Times New Roman"/>
                <a:cs typeface="Times New Roman"/>
                <a:sym typeface="Times New Roman"/>
              </a:rPr>
              <a:t>(5phút)</a:t>
            </a:r>
            <a:endParaRPr/>
          </a:p>
        </p:txBody>
      </p:sp>
      <p:sp>
        <p:nvSpPr>
          <p:cNvPr id="236" name="Google Shape;236;p8"/>
          <p:cNvSpPr txBox="1"/>
          <p:nvPr/>
        </p:nvSpPr>
        <p:spPr>
          <a:xfrm>
            <a:off x="3240087" y="404812"/>
            <a:ext cx="5903912" cy="457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FF"/>
              </a:buClr>
              <a:buSzPts val="2400"/>
              <a:buFont typeface="Times New Roman"/>
              <a:buNone/>
            </a:pPr>
            <a:r>
              <a:rPr lang="en-US" sz="2400" b="1" i="0" u="none">
                <a:solidFill>
                  <a:srgbClr val="0000FF"/>
                </a:solidFill>
                <a:latin typeface="Times New Roman"/>
                <a:ea typeface="Times New Roman"/>
                <a:cs typeface="Times New Roman"/>
                <a:sym typeface="Times New Roman"/>
              </a:rPr>
              <a:t>LỊCH SỬ</a:t>
            </a:r>
            <a:endParaRPr/>
          </a:p>
        </p:txBody>
      </p:sp>
      <p:sp>
        <p:nvSpPr>
          <p:cNvPr id="237" name="Google Shape;237;p8"/>
          <p:cNvSpPr txBox="1"/>
          <p:nvPr/>
        </p:nvSpPr>
        <p:spPr>
          <a:xfrm>
            <a:off x="468312" y="981075"/>
            <a:ext cx="6985000" cy="457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0000"/>
              </a:buClr>
              <a:buSzPts val="2400"/>
              <a:buFont typeface="Times New Roman"/>
              <a:buNone/>
            </a:pPr>
            <a:r>
              <a:rPr lang="en-US" sz="2400" b="1" i="0" u="none">
                <a:solidFill>
                  <a:srgbClr val="FF0000"/>
                </a:solidFill>
                <a:latin typeface="Times New Roman"/>
                <a:ea typeface="Times New Roman"/>
                <a:cs typeface="Times New Roman"/>
                <a:sym typeface="Times New Roman"/>
              </a:rPr>
              <a:t>CHIẾN THẮNG LỊCH SỬ ĐIỆN BIÊN PHỦ</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4"/>
                                        </p:tgtEl>
                                        <p:attrNameLst>
                                          <p:attrName>style.visibility</p:attrName>
                                        </p:attrNameLst>
                                      </p:cBhvr>
                                      <p:to>
                                        <p:strVal val="visible"/>
                                      </p:to>
                                    </p:set>
                                    <p:animEffect transition="in" filter="fade">
                                      <p:cBhvr>
                                        <p:cTn id="7" dur="500"/>
                                        <p:tgtEl>
                                          <p:spTgt spid="23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8"/>
                                        </p:tgtEl>
                                        <p:attrNameLst>
                                          <p:attrName>style.visibility</p:attrName>
                                        </p:attrNameLst>
                                      </p:cBhvr>
                                      <p:to>
                                        <p:strVal val="visible"/>
                                      </p:to>
                                    </p:set>
                                    <p:animEffect transition="in" filter="fade">
                                      <p:cBhvr>
                                        <p:cTn id="12" dur="1000"/>
                                        <p:tgtEl>
                                          <p:spTgt spid="228"/>
                                        </p:tgtEl>
                                      </p:cBhvr>
                                    </p:animEffect>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229"/>
                                        </p:tgtEl>
                                        <p:attrNameLst>
                                          <p:attrName>style.visibility</p:attrName>
                                        </p:attrNameLst>
                                      </p:cBhvr>
                                      <p:to>
                                        <p:strVal val="visible"/>
                                      </p:to>
                                    </p:set>
                                    <p:animEffect transition="in" filter="fade">
                                      <p:cBhvr>
                                        <p:cTn id="16" dur="1000"/>
                                        <p:tgtEl>
                                          <p:spTgt spid="229"/>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230"/>
                                        </p:tgtEl>
                                        <p:attrNameLst>
                                          <p:attrName>style.visibility</p:attrName>
                                        </p:attrNameLst>
                                      </p:cBhvr>
                                      <p:to>
                                        <p:strVal val="visible"/>
                                      </p:to>
                                    </p:set>
                                    <p:animEffect transition="in" filter="fade">
                                      <p:cBhvr>
                                        <p:cTn id="20" dur="1000"/>
                                        <p:tgtEl>
                                          <p:spTgt spid="230"/>
                                        </p:tgtEl>
                                      </p:cBhvr>
                                    </p:animEffect>
                                  </p:childTnLst>
                                </p:cTn>
                              </p:par>
                            </p:childTnLst>
                          </p:cTn>
                        </p:par>
                        <p:par>
                          <p:cTn id="21" fill="hold">
                            <p:stCondLst>
                              <p:cond delay="3000"/>
                            </p:stCondLst>
                            <p:childTnLst>
                              <p:par>
                                <p:cTn id="22" presetID="10" presetClass="entr" presetSubtype="0" fill="hold" nodeType="afterEffect">
                                  <p:stCondLst>
                                    <p:cond delay="0"/>
                                  </p:stCondLst>
                                  <p:childTnLst>
                                    <p:set>
                                      <p:cBhvr>
                                        <p:cTn id="23" dur="1" fill="hold">
                                          <p:stCondLst>
                                            <p:cond delay="0"/>
                                          </p:stCondLst>
                                        </p:cTn>
                                        <p:tgtEl>
                                          <p:spTgt spid="232"/>
                                        </p:tgtEl>
                                        <p:attrNameLst>
                                          <p:attrName>style.visibility</p:attrName>
                                        </p:attrNameLst>
                                      </p:cBhvr>
                                      <p:to>
                                        <p:strVal val="visible"/>
                                      </p:to>
                                    </p:set>
                                    <p:animEffect transition="in" filter="fade">
                                      <p:cBhvr>
                                        <p:cTn id="24" dur="1000"/>
                                        <p:tgtEl>
                                          <p:spTgt spid="232"/>
                                        </p:tgtEl>
                                      </p:cBhvr>
                                    </p:animEffect>
                                  </p:childTnLst>
                                </p:cTn>
                              </p:par>
                            </p:childTnLst>
                          </p:cTn>
                        </p:par>
                        <p:par>
                          <p:cTn id="25" fill="hold">
                            <p:stCondLst>
                              <p:cond delay="4000"/>
                            </p:stCondLst>
                            <p:childTnLst>
                              <p:par>
                                <p:cTn id="26" presetID="10" presetClass="entr" presetSubtype="0" fill="hold" nodeType="afterEffect">
                                  <p:stCondLst>
                                    <p:cond delay="0"/>
                                  </p:stCondLst>
                                  <p:childTnLst>
                                    <p:set>
                                      <p:cBhvr>
                                        <p:cTn id="27" dur="1" fill="hold">
                                          <p:stCondLst>
                                            <p:cond delay="0"/>
                                          </p:stCondLst>
                                        </p:cTn>
                                        <p:tgtEl>
                                          <p:spTgt spid="231"/>
                                        </p:tgtEl>
                                        <p:attrNameLst>
                                          <p:attrName>style.visibility</p:attrName>
                                        </p:attrNameLst>
                                      </p:cBhvr>
                                      <p:to>
                                        <p:strVal val="visible"/>
                                      </p:to>
                                    </p:set>
                                    <p:animEffect transition="in" filter="fade">
                                      <p:cBhvr>
                                        <p:cTn id="28" dur="1000"/>
                                        <p:tgtEl>
                                          <p:spTgt spid="231"/>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35"/>
                                        </p:tgtEl>
                                        <p:attrNameLst>
                                          <p:attrName>style.visibility</p:attrName>
                                        </p:attrNameLst>
                                      </p:cBhvr>
                                      <p:to>
                                        <p:strVal val="visible"/>
                                      </p:to>
                                    </p:set>
                                    <p:animEffect transition="in" filter="fade">
                                      <p:cBhvr>
                                        <p:cTn id="33"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9"/>
          <p:cNvSpPr txBox="1">
            <a:spLocks noGrp="1"/>
          </p:cNvSpPr>
          <p:nvPr>
            <p:ph type="title"/>
          </p:nvPr>
        </p:nvSpPr>
        <p:spPr>
          <a:xfrm>
            <a:off x="323850" y="1736725"/>
            <a:ext cx="8569325" cy="1260475"/>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FF0000"/>
              </a:buClr>
              <a:buSzPts val="3000"/>
              <a:buFont typeface="Times New Roman"/>
              <a:buNone/>
            </a:pPr>
            <a:r>
              <a:rPr lang="en-US" sz="3000" b="1" i="0" u="none">
                <a:solidFill>
                  <a:srgbClr val="FF0000"/>
                </a:solidFill>
                <a:latin typeface="Times New Roman"/>
                <a:ea typeface="Times New Roman"/>
                <a:cs typeface="Times New Roman"/>
                <a:sym typeface="Times New Roman"/>
              </a:rPr>
              <a:t>Câu 1 :</a:t>
            </a:r>
            <a:r>
              <a:rPr lang="en-US" sz="2000" b="1" i="0" u="none">
                <a:solidFill>
                  <a:schemeClr val="folHlink"/>
                </a:solidFill>
                <a:latin typeface="Times New Roman"/>
                <a:ea typeface="Times New Roman"/>
                <a:cs typeface="Times New Roman"/>
                <a:sym typeface="Times New Roman"/>
              </a:rPr>
              <a:t> </a:t>
            </a:r>
            <a:r>
              <a:rPr lang="en-US" sz="3500" b="1" i="0" u="none">
                <a:solidFill>
                  <a:schemeClr val="dk1"/>
                </a:solidFill>
                <a:latin typeface="Times New Roman"/>
                <a:ea typeface="Times New Roman"/>
                <a:cs typeface="Times New Roman"/>
                <a:sym typeface="Times New Roman"/>
              </a:rPr>
              <a:t>Vì sao ta quyết định mở chiến dịch Điện Biên Phủ ?</a:t>
            </a:r>
            <a:r>
              <a:rPr lang="en-US" sz="3000" b="1" i="0" u="none">
                <a:solidFill>
                  <a:schemeClr val="folHlink"/>
                </a:solidFill>
                <a:latin typeface="Times New Roman"/>
                <a:ea typeface="Times New Roman"/>
                <a:cs typeface="Times New Roman"/>
                <a:sym typeface="Times New Roman"/>
              </a:rPr>
              <a:t> </a:t>
            </a:r>
            <a:endParaRPr/>
          </a:p>
        </p:txBody>
      </p:sp>
      <p:sp>
        <p:nvSpPr>
          <p:cNvPr id="243" name="Google Shape;243;p9"/>
          <p:cNvSpPr txBox="1">
            <a:spLocks noGrp="1"/>
          </p:cNvSpPr>
          <p:nvPr>
            <p:ph type="body" idx="1"/>
          </p:nvPr>
        </p:nvSpPr>
        <p:spPr>
          <a:xfrm>
            <a:off x="323850" y="3319462"/>
            <a:ext cx="8496300" cy="2233612"/>
          </a:xfrm>
          <a:prstGeom prst="rect">
            <a:avLst/>
          </a:prstGeom>
          <a:noFill/>
          <a:ln>
            <a:noFill/>
          </a:ln>
        </p:spPr>
        <p:txBody>
          <a:bodyPr spcFirstLastPara="1" wrap="square" lIns="91425" tIns="45700" rIns="91425" bIns="45700" anchor="t" anchorCtr="0">
            <a:noAutofit/>
          </a:bodyPr>
          <a:lstStyle/>
          <a:p>
            <a:pPr marL="342900" lvl="0" indent="-342900" algn="just" rtl="0">
              <a:lnSpc>
                <a:spcPct val="100000"/>
              </a:lnSpc>
              <a:spcBef>
                <a:spcPts val="0"/>
              </a:spcBef>
              <a:spcAft>
                <a:spcPts val="0"/>
              </a:spcAft>
              <a:buSzPts val="2380"/>
              <a:buNone/>
            </a:pPr>
            <a:r>
              <a:rPr lang="en-US" sz="3400" b="0" i="0" u="none">
                <a:solidFill>
                  <a:schemeClr val="dk1"/>
                </a:solidFill>
                <a:latin typeface="Times New Roman"/>
                <a:ea typeface="Times New Roman"/>
                <a:cs typeface="Times New Roman"/>
                <a:sym typeface="Times New Roman"/>
              </a:rPr>
              <a:t>*  Mùa đông năm 1953, tại chiến khu Việt Bắc, Trung ương Đảng và Bác Hồ đã họp và nêu quyết tâm giành thắng lợi trong chiến dịch Điện Biên Phủ để kết thúc cuộc kháng chiến .</a:t>
            </a:r>
            <a:endParaRPr/>
          </a:p>
        </p:txBody>
      </p:sp>
      <p:sp>
        <p:nvSpPr>
          <p:cNvPr id="244" name="Google Shape;244;p9"/>
          <p:cNvSpPr txBox="1"/>
          <p:nvPr/>
        </p:nvSpPr>
        <p:spPr>
          <a:xfrm>
            <a:off x="3779837" y="476250"/>
            <a:ext cx="5903912" cy="457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FF"/>
              </a:buClr>
              <a:buSzPts val="2400"/>
              <a:buFont typeface="Times New Roman"/>
              <a:buNone/>
            </a:pPr>
            <a:r>
              <a:rPr lang="en-US" sz="2400" b="1" i="0" u="none">
                <a:solidFill>
                  <a:srgbClr val="0000FF"/>
                </a:solidFill>
                <a:latin typeface="Times New Roman"/>
                <a:ea typeface="Times New Roman"/>
                <a:cs typeface="Times New Roman"/>
                <a:sym typeface="Times New Roman"/>
              </a:rPr>
              <a:t>LỊCH SỬ</a:t>
            </a:r>
            <a:endParaRPr/>
          </a:p>
        </p:txBody>
      </p:sp>
      <p:sp>
        <p:nvSpPr>
          <p:cNvPr id="245" name="Google Shape;245;p9"/>
          <p:cNvSpPr txBox="1"/>
          <p:nvPr/>
        </p:nvSpPr>
        <p:spPr>
          <a:xfrm>
            <a:off x="468312" y="981075"/>
            <a:ext cx="6985000" cy="457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0000"/>
              </a:buClr>
              <a:buSzPts val="2400"/>
              <a:buFont typeface="Times New Roman"/>
              <a:buNone/>
            </a:pPr>
            <a:r>
              <a:rPr lang="en-US" sz="2400" b="1" i="0" u="none">
                <a:solidFill>
                  <a:srgbClr val="FF0000"/>
                </a:solidFill>
                <a:latin typeface="Times New Roman"/>
                <a:ea typeface="Times New Roman"/>
                <a:cs typeface="Times New Roman"/>
                <a:sym typeface="Times New Roman"/>
              </a:rPr>
              <a:t>CHIẾN THẮNG LỊCH SỬ ĐIỆN BIÊN PHỦ</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2"/>
                                        </p:tgtEl>
                                        <p:attrNameLst>
                                          <p:attrName>style.visibility</p:attrName>
                                        </p:attrNameLst>
                                      </p:cBhvr>
                                      <p:to>
                                        <p:strVal val="visible"/>
                                      </p:to>
                                    </p:set>
                                    <p:animEffect transition="in" filter="fade">
                                      <p:cBhvr>
                                        <p:cTn id="7" dur="500"/>
                                        <p:tgtEl>
                                          <p:spTgt spid="2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3">
                                            <p:txEl>
                                              <p:pRg st="0" end="0"/>
                                            </p:txEl>
                                          </p:spTgt>
                                        </p:tgtEl>
                                        <p:attrNameLst>
                                          <p:attrName>style.visibility</p:attrName>
                                        </p:attrNameLst>
                                      </p:cBhvr>
                                      <p:to>
                                        <p:strVal val="visible"/>
                                      </p:to>
                                    </p:set>
                                    <p:animEffect transition="in" filter="fade">
                                      <p:cBhvr>
                                        <p:cTn id="12" dur="500"/>
                                        <p:tgtEl>
                                          <p:spTgt spid="24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Network">
  <a:themeElements>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Network">
  <a:themeElements>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1235</Words>
  <Application>Microsoft Office PowerPoint</Application>
  <PresentationFormat>On-screen Show (4:3)</PresentationFormat>
  <Paragraphs>78</Paragraphs>
  <Slides>24</Slides>
  <Notes>24</Notes>
  <HiddenSlides>0</HiddenSlides>
  <MMClips>0</MMClips>
  <ScaleCrop>false</ScaleCrop>
  <HeadingPairs>
    <vt:vector size="8" baseType="variant">
      <vt:variant>
        <vt:lpstr>Fonts Used</vt:lpstr>
      </vt:variant>
      <vt:variant>
        <vt:i4>3</vt:i4>
      </vt:variant>
      <vt:variant>
        <vt:lpstr>Theme</vt:lpstr>
      </vt:variant>
      <vt:variant>
        <vt:i4>2</vt:i4>
      </vt:variant>
      <vt:variant>
        <vt:lpstr>Embedded OLE Servers</vt:lpstr>
      </vt:variant>
      <vt:variant>
        <vt:i4>1</vt:i4>
      </vt:variant>
      <vt:variant>
        <vt:lpstr>Slide Titles</vt:lpstr>
      </vt:variant>
      <vt:variant>
        <vt:i4>24</vt:i4>
      </vt:variant>
    </vt:vector>
  </HeadingPairs>
  <TitlesOfParts>
    <vt:vector size="30" baseType="lpstr">
      <vt:lpstr>Arial</vt:lpstr>
      <vt:lpstr>Noto Sans Symbols</vt:lpstr>
      <vt:lpstr>Times New Roman</vt:lpstr>
      <vt:lpstr>Network</vt:lpstr>
      <vt:lpstr>1_Network</vt:lpstr>
      <vt:lpstr>MSPhotoEd.3</vt:lpstr>
      <vt:lpstr>PowerPoint Presentation</vt:lpstr>
      <vt:lpstr>PowerPoint Presentation</vt:lpstr>
      <vt:lpstr>PowerPoint Presentation</vt:lpstr>
      <vt:lpstr>PowerPoint Presentation</vt:lpstr>
      <vt:lpstr>PowerPoint Presentation</vt:lpstr>
      <vt:lpstr>PowerPoint Presentation</vt:lpstr>
      <vt:lpstr>Chiến dịch Điện Biên Phủ</vt:lpstr>
      <vt:lpstr>PowerPoint Presentation</vt:lpstr>
      <vt:lpstr>Câu 1 : Vì sao ta quyết định mở chiến dịch Điện Biên Phủ ?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Ghi nhớ :</vt:lpstr>
      <vt:lpstr>Củng cố - Dặn dò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Nguyen Duc Huan</dc:creator>
  <cp:lastModifiedBy>Admin</cp:lastModifiedBy>
  <cp:revision>1</cp:revision>
  <dcterms:created xsi:type="dcterms:W3CDTF">2006-11-01T18:01:24Z</dcterms:created>
  <dcterms:modified xsi:type="dcterms:W3CDTF">2024-01-11T05:32:17Z</dcterms:modified>
</cp:coreProperties>
</file>