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63" r:id="rId2"/>
    <p:sldId id="2007577462" r:id="rId3"/>
    <p:sldId id="2007577487" r:id="rId4"/>
    <p:sldId id="2007577484" r:id="rId5"/>
    <p:sldId id="290" r:id="rId6"/>
    <p:sldId id="292" r:id="rId7"/>
    <p:sldId id="2007577486" r:id="rId8"/>
    <p:sldId id="295" r:id="rId9"/>
    <p:sldId id="299" r:id="rId1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9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61" d="100"/>
          <a:sy n="61" d="100"/>
        </p:scale>
        <p:origin x="396" y="84"/>
      </p:cViewPr>
      <p:guideLst>
        <p:guide orient="horz" pos="2160"/>
        <p:guide pos="3840"/>
      </p:guideLst>
    </p:cSldViewPr>
  </p:slideViewPr>
  <p:notesTextViewPr>
    <p:cViewPr>
      <p:scale>
        <a:sx n="1" d="1"/>
        <a:sy n="1" d="1"/>
      </p:scale>
      <p:origin x="0" y="0"/>
    </p:cViewPr>
  </p:notesTextViewPr>
  <p:sorterViewPr>
    <p:cViewPr>
      <p:scale>
        <a:sx n="66" d="100"/>
        <a:sy n="66" d="100"/>
      </p:scale>
      <p:origin x="0" y="-300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2CBB60-E375-4E34-B63D-0677D116E9C0}" type="datetimeFigureOut">
              <a:rPr lang="zh-CN" altLang="en-US" smtClean="0"/>
              <a:t>2024/1/23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BC5D17-5E4B-4A04-90A8-2781719E53B9}" type="slidenum">
              <a:rPr lang="zh-CN" altLang="en-US" smtClean="0"/>
              <a:t>‹#›</a:t>
            </a:fld>
            <a:endParaRPr lang="zh-CN" altLang="en-US"/>
          </a:p>
        </p:txBody>
      </p:sp>
    </p:spTree>
    <p:extLst>
      <p:ext uri="{BB962C8B-B14F-4D97-AF65-F5344CB8AC3E}">
        <p14:creationId xmlns:p14="http://schemas.microsoft.com/office/powerpoint/2010/main" val="772456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81C92-FB04-4531-AA7B-867E9634CAD9}" type="slidenum">
              <a:rPr lang="zh-CN" altLang="en-US" smtClean="0"/>
              <a:t>2</a:t>
            </a:fld>
            <a:endParaRPr lang="zh-CN" altLang="en-US"/>
          </a:p>
        </p:txBody>
      </p:sp>
    </p:spTree>
    <p:extLst>
      <p:ext uri="{BB962C8B-B14F-4D97-AF65-F5344CB8AC3E}">
        <p14:creationId xmlns:p14="http://schemas.microsoft.com/office/powerpoint/2010/main" val="40010499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2E9DD"/>
        </a:solidFill>
        <a:effectLst/>
      </p:bgPr>
    </p:bg>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0BFC6A7D-3AB6-9CDC-0111-AFCF26FA6785}"/>
              </a:ext>
            </a:extLst>
          </p:cNvPr>
          <p:cNvGrpSpPr/>
          <p:nvPr userDrawn="1"/>
        </p:nvGrpSpPr>
        <p:grpSpPr>
          <a:xfrm>
            <a:off x="628650" y="639345"/>
            <a:ext cx="10934700" cy="5655509"/>
            <a:chOff x="628650" y="639345"/>
            <a:chExt cx="10934700" cy="5655509"/>
          </a:xfrm>
        </p:grpSpPr>
        <p:pic>
          <p:nvPicPr>
            <p:cNvPr id="10" name="图片 9">
              <a:extLst>
                <a:ext uri="{FF2B5EF4-FFF2-40B4-BE49-F238E27FC236}">
                  <a16:creationId xmlns:a16="http://schemas.microsoft.com/office/drawing/2014/main" id="{681F03D8-756E-9A9F-7D53-4845D1DF53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639345"/>
              <a:ext cx="10934700" cy="5084010"/>
            </a:xfrm>
            <a:prstGeom prst="rect">
              <a:avLst/>
            </a:prstGeom>
          </p:spPr>
        </p:pic>
        <p:pic>
          <p:nvPicPr>
            <p:cNvPr id="11" name="图片 10">
              <a:extLst>
                <a:ext uri="{FF2B5EF4-FFF2-40B4-BE49-F238E27FC236}">
                  <a16:creationId xmlns:a16="http://schemas.microsoft.com/office/drawing/2014/main" id="{18F8E954-C1FF-8A60-6D28-0C3870214F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6019"/>
            <a:stretch/>
          </p:blipFill>
          <p:spPr>
            <a:xfrm>
              <a:off x="628650" y="2533649"/>
              <a:ext cx="10934700" cy="3761205"/>
            </a:xfrm>
            <a:prstGeom prst="rect">
              <a:avLst/>
            </a:prstGeom>
          </p:spPr>
        </p:pic>
      </p:grpSp>
      <p:pic>
        <p:nvPicPr>
          <p:cNvPr id="24" name="图片 23">
            <a:extLst>
              <a:ext uri="{FF2B5EF4-FFF2-40B4-BE49-F238E27FC236}">
                <a16:creationId xmlns:a16="http://schemas.microsoft.com/office/drawing/2014/main" id="{3686C52A-C77E-E9F5-522A-4F067E782E0B}"/>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6050"/>
          <a:stretch/>
        </p:blipFill>
        <p:spPr>
          <a:xfrm>
            <a:off x="0" y="1700714"/>
            <a:ext cx="5029200" cy="5157286"/>
          </a:xfrm>
          <a:prstGeom prst="rect">
            <a:avLst/>
          </a:prstGeom>
        </p:spPr>
      </p:pic>
      <p:pic>
        <p:nvPicPr>
          <p:cNvPr id="14" name="图片 13">
            <a:extLst>
              <a:ext uri="{FF2B5EF4-FFF2-40B4-BE49-F238E27FC236}">
                <a16:creationId xmlns:a16="http://schemas.microsoft.com/office/drawing/2014/main" id="{00E5FE93-0C13-EA4D-4954-6738635110D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020423"/>
            <a:ext cx="12192000" cy="3837577"/>
          </a:xfrm>
          <a:prstGeom prst="rect">
            <a:avLst/>
          </a:prstGeom>
        </p:spPr>
      </p:pic>
      <p:pic>
        <p:nvPicPr>
          <p:cNvPr id="16" name="图片 15">
            <a:extLst>
              <a:ext uri="{FF2B5EF4-FFF2-40B4-BE49-F238E27FC236}">
                <a16:creationId xmlns:a16="http://schemas.microsoft.com/office/drawing/2014/main" id="{51340B2D-102A-1B01-040B-851F0AB6DBB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69091"/>
            <a:ext cx="3200400" cy="1201168"/>
          </a:xfrm>
          <a:prstGeom prst="rect">
            <a:avLst/>
          </a:prstGeom>
        </p:spPr>
      </p:pic>
      <p:pic>
        <p:nvPicPr>
          <p:cNvPr id="34" name="图片 33">
            <a:extLst>
              <a:ext uri="{FF2B5EF4-FFF2-40B4-BE49-F238E27FC236}">
                <a16:creationId xmlns:a16="http://schemas.microsoft.com/office/drawing/2014/main" id="{B4A3AEB8-A3F5-9DE8-55A5-9D952114EA22}"/>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210800" y="182145"/>
            <a:ext cx="1905000" cy="1905000"/>
          </a:xfrm>
          <a:prstGeom prst="rect">
            <a:avLst/>
          </a:prstGeom>
        </p:spPr>
      </p:pic>
    </p:spTree>
    <p:extLst>
      <p:ext uri="{BB962C8B-B14F-4D97-AF65-F5344CB8AC3E}">
        <p14:creationId xmlns:p14="http://schemas.microsoft.com/office/powerpoint/2010/main" val="1055303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14C17A-67A7-9279-8DB8-8D94804A1C8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EAC6083-7D48-74DE-5FC4-A1ABD59EEF3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C514297-5991-5F99-1288-9298A140A4C1}"/>
              </a:ext>
            </a:extLst>
          </p:cNvPr>
          <p:cNvSpPr>
            <a:spLocks noGrp="1"/>
          </p:cNvSpPr>
          <p:nvPr>
            <p:ph type="dt" sz="half" idx="10"/>
          </p:nvPr>
        </p:nvSpPr>
        <p:spPr>
          <a:xfrm>
            <a:off x="838200" y="6356350"/>
            <a:ext cx="2743200" cy="365125"/>
          </a:xfrm>
          <a:prstGeom prst="rect">
            <a:avLst/>
          </a:prstGeom>
        </p:spPr>
        <p:txBody>
          <a:bodyPr/>
          <a:lstStyle/>
          <a:p>
            <a:fld id="{1809D604-6D12-47DD-83EE-6F320B731991}" type="datetimeFigureOut">
              <a:rPr lang="zh-CN" altLang="en-US" smtClean="0"/>
              <a:t>2024/1/23</a:t>
            </a:fld>
            <a:endParaRPr lang="zh-CN" altLang="en-US"/>
          </a:p>
        </p:txBody>
      </p:sp>
      <p:sp>
        <p:nvSpPr>
          <p:cNvPr id="5" name="页脚占位符 4">
            <a:extLst>
              <a:ext uri="{FF2B5EF4-FFF2-40B4-BE49-F238E27FC236}">
                <a16:creationId xmlns:a16="http://schemas.microsoft.com/office/drawing/2014/main" id="{6716806E-2EEE-A288-E5AB-3C8DA792CCF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B201A57-CD38-D90E-DB3E-4BB8CDB4649E}"/>
              </a:ext>
            </a:extLst>
          </p:cNvPr>
          <p:cNvSpPr>
            <a:spLocks noGrp="1"/>
          </p:cNvSpPr>
          <p:nvPr>
            <p:ph type="sldNum" sz="quarter" idx="12"/>
          </p:nvPr>
        </p:nvSpPr>
        <p:spPr>
          <a:xfrm>
            <a:off x="8610600" y="6356350"/>
            <a:ext cx="2743200" cy="365125"/>
          </a:xfrm>
          <a:prstGeom prst="rect">
            <a:avLst/>
          </a:prstGeom>
        </p:spPr>
        <p:txBody>
          <a:bodyPr/>
          <a:lstStyle/>
          <a:p>
            <a:fld id="{58189EF1-ED0D-4EBF-B4D2-EC8980738D89}" type="slidenum">
              <a:rPr lang="zh-CN" altLang="en-US" smtClean="0"/>
              <a:t>‹#›</a:t>
            </a:fld>
            <a:endParaRPr lang="zh-CN" altLang="en-US"/>
          </a:p>
        </p:txBody>
      </p:sp>
    </p:spTree>
    <p:extLst>
      <p:ext uri="{BB962C8B-B14F-4D97-AF65-F5344CB8AC3E}">
        <p14:creationId xmlns:p14="http://schemas.microsoft.com/office/powerpoint/2010/main" val="238910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BF02EFA-0EF9-4528-2B12-9B59E207C56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6BE4CAC-6038-AB2D-A061-87E5607984E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1A8EB4D-ADB1-09C3-8B15-D2DA10215F36}"/>
              </a:ext>
            </a:extLst>
          </p:cNvPr>
          <p:cNvSpPr>
            <a:spLocks noGrp="1"/>
          </p:cNvSpPr>
          <p:nvPr>
            <p:ph type="dt" sz="half" idx="10"/>
          </p:nvPr>
        </p:nvSpPr>
        <p:spPr>
          <a:xfrm>
            <a:off x="838200" y="6356350"/>
            <a:ext cx="2743200" cy="365125"/>
          </a:xfrm>
          <a:prstGeom prst="rect">
            <a:avLst/>
          </a:prstGeom>
        </p:spPr>
        <p:txBody>
          <a:bodyPr/>
          <a:lstStyle/>
          <a:p>
            <a:fld id="{1809D604-6D12-47DD-83EE-6F320B731991}" type="datetimeFigureOut">
              <a:rPr lang="zh-CN" altLang="en-US" smtClean="0"/>
              <a:t>2024/1/23</a:t>
            </a:fld>
            <a:endParaRPr lang="zh-CN" altLang="en-US"/>
          </a:p>
        </p:txBody>
      </p:sp>
      <p:sp>
        <p:nvSpPr>
          <p:cNvPr id="5" name="页脚占位符 4">
            <a:extLst>
              <a:ext uri="{FF2B5EF4-FFF2-40B4-BE49-F238E27FC236}">
                <a16:creationId xmlns:a16="http://schemas.microsoft.com/office/drawing/2014/main" id="{86FFEA72-45FC-3FCE-078E-4B8FAA9F5B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731445A-0CCD-038C-27ED-13DBBA7240F3}"/>
              </a:ext>
            </a:extLst>
          </p:cNvPr>
          <p:cNvSpPr>
            <a:spLocks noGrp="1"/>
          </p:cNvSpPr>
          <p:nvPr>
            <p:ph type="sldNum" sz="quarter" idx="12"/>
          </p:nvPr>
        </p:nvSpPr>
        <p:spPr>
          <a:xfrm>
            <a:off x="8610600" y="6356350"/>
            <a:ext cx="2743200" cy="365125"/>
          </a:xfrm>
          <a:prstGeom prst="rect">
            <a:avLst/>
          </a:prstGeom>
        </p:spPr>
        <p:txBody>
          <a:bodyPr/>
          <a:lstStyle/>
          <a:p>
            <a:fld id="{58189EF1-ED0D-4EBF-B4D2-EC8980738D89}" type="slidenum">
              <a:rPr lang="zh-CN" altLang="en-US" smtClean="0"/>
              <a:t>‹#›</a:t>
            </a:fld>
            <a:endParaRPr lang="zh-CN" altLang="en-US"/>
          </a:p>
        </p:txBody>
      </p:sp>
    </p:spTree>
    <p:extLst>
      <p:ext uri="{BB962C8B-B14F-4D97-AF65-F5344CB8AC3E}">
        <p14:creationId xmlns:p14="http://schemas.microsoft.com/office/powerpoint/2010/main" val="3286833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F2E9DD"/>
        </a:solid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249EE47-F80A-B2EF-821E-087C987D2039}"/>
              </a:ext>
            </a:extLst>
          </p:cNvPr>
          <p:cNvGrpSpPr/>
          <p:nvPr userDrawn="1"/>
        </p:nvGrpSpPr>
        <p:grpSpPr>
          <a:xfrm>
            <a:off x="628650" y="639345"/>
            <a:ext cx="10934700" cy="5655509"/>
            <a:chOff x="628650" y="639345"/>
            <a:chExt cx="10934700" cy="5655509"/>
          </a:xfrm>
        </p:grpSpPr>
        <p:pic>
          <p:nvPicPr>
            <p:cNvPr id="8" name="图片 7">
              <a:extLst>
                <a:ext uri="{FF2B5EF4-FFF2-40B4-BE49-F238E27FC236}">
                  <a16:creationId xmlns:a16="http://schemas.microsoft.com/office/drawing/2014/main" id="{41BD02B6-9F68-2E78-2D79-81E806A50B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639345"/>
              <a:ext cx="10934700" cy="5084010"/>
            </a:xfrm>
            <a:prstGeom prst="rect">
              <a:avLst/>
            </a:prstGeom>
          </p:spPr>
        </p:pic>
        <p:pic>
          <p:nvPicPr>
            <p:cNvPr id="9" name="图片 8">
              <a:extLst>
                <a:ext uri="{FF2B5EF4-FFF2-40B4-BE49-F238E27FC236}">
                  <a16:creationId xmlns:a16="http://schemas.microsoft.com/office/drawing/2014/main" id="{70B07818-33FA-8C5D-7140-94ACB28F0C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6019"/>
            <a:stretch/>
          </p:blipFill>
          <p:spPr>
            <a:xfrm>
              <a:off x="628650" y="2533649"/>
              <a:ext cx="10934700" cy="3761205"/>
            </a:xfrm>
            <a:prstGeom prst="rect">
              <a:avLst/>
            </a:prstGeom>
          </p:spPr>
        </p:pic>
      </p:grpSp>
      <p:pic>
        <p:nvPicPr>
          <p:cNvPr id="10" name="图片 9">
            <a:extLst>
              <a:ext uri="{FF2B5EF4-FFF2-40B4-BE49-F238E27FC236}">
                <a16:creationId xmlns:a16="http://schemas.microsoft.com/office/drawing/2014/main" id="{B9A81714-B28D-375D-16E9-5BE7A7251E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20423"/>
            <a:ext cx="12192000" cy="3837577"/>
          </a:xfrm>
          <a:prstGeom prst="rect">
            <a:avLst/>
          </a:prstGeom>
        </p:spPr>
      </p:pic>
      <p:pic>
        <p:nvPicPr>
          <p:cNvPr id="11" name="图片 10">
            <a:extLst>
              <a:ext uri="{FF2B5EF4-FFF2-40B4-BE49-F238E27FC236}">
                <a16:creationId xmlns:a16="http://schemas.microsoft.com/office/drawing/2014/main" id="{C282FEAA-B0E8-4E32-3669-8FCDEDCE41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06645"/>
            <a:ext cx="3200400" cy="1201168"/>
          </a:xfrm>
          <a:prstGeom prst="rect">
            <a:avLst/>
          </a:prstGeom>
        </p:spPr>
      </p:pic>
      <p:pic>
        <p:nvPicPr>
          <p:cNvPr id="12" name="图片 11">
            <a:extLst>
              <a:ext uri="{FF2B5EF4-FFF2-40B4-BE49-F238E27FC236}">
                <a16:creationId xmlns:a16="http://schemas.microsoft.com/office/drawing/2014/main" id="{24E122FB-49CA-E46A-0063-A85DD4983FA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286146" y="-166886"/>
            <a:ext cx="1905000" cy="1905000"/>
          </a:xfrm>
          <a:prstGeom prst="rect">
            <a:avLst/>
          </a:prstGeom>
        </p:spPr>
      </p:pic>
    </p:spTree>
    <p:extLst>
      <p:ext uri="{BB962C8B-B14F-4D97-AF65-F5344CB8AC3E}">
        <p14:creationId xmlns:p14="http://schemas.microsoft.com/office/powerpoint/2010/main" val="2717780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bg>
      <p:bgPr>
        <a:solidFill>
          <a:srgbClr val="F2E9DD"/>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38B98AE-E978-09D8-BFD6-BA0EF5EC34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20423"/>
            <a:ext cx="12192000" cy="3837577"/>
          </a:xfrm>
          <a:prstGeom prst="rect">
            <a:avLst/>
          </a:prstGeom>
        </p:spPr>
      </p:pic>
      <p:grpSp>
        <p:nvGrpSpPr>
          <p:cNvPr id="7" name="组合 6">
            <a:extLst>
              <a:ext uri="{FF2B5EF4-FFF2-40B4-BE49-F238E27FC236}">
                <a16:creationId xmlns:a16="http://schemas.microsoft.com/office/drawing/2014/main" id="{23FA06AA-1999-9CE2-50D1-074E51FB8A16}"/>
              </a:ext>
            </a:extLst>
          </p:cNvPr>
          <p:cNvGrpSpPr/>
          <p:nvPr userDrawn="1"/>
        </p:nvGrpSpPr>
        <p:grpSpPr>
          <a:xfrm>
            <a:off x="628650" y="639345"/>
            <a:ext cx="10934700" cy="5655509"/>
            <a:chOff x="628650" y="639345"/>
            <a:chExt cx="10934700" cy="5655509"/>
          </a:xfrm>
        </p:grpSpPr>
        <p:pic>
          <p:nvPicPr>
            <p:cNvPr id="8" name="图片 7">
              <a:extLst>
                <a:ext uri="{FF2B5EF4-FFF2-40B4-BE49-F238E27FC236}">
                  <a16:creationId xmlns:a16="http://schemas.microsoft.com/office/drawing/2014/main" id="{3E6C3AFA-88EC-2A26-768D-A634F9C008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 y="639345"/>
              <a:ext cx="10934700" cy="5084010"/>
            </a:xfrm>
            <a:prstGeom prst="rect">
              <a:avLst/>
            </a:prstGeom>
          </p:spPr>
        </p:pic>
        <p:pic>
          <p:nvPicPr>
            <p:cNvPr id="9" name="图片 8">
              <a:extLst>
                <a:ext uri="{FF2B5EF4-FFF2-40B4-BE49-F238E27FC236}">
                  <a16:creationId xmlns:a16="http://schemas.microsoft.com/office/drawing/2014/main" id="{CBC46533-9A33-9029-9FDC-DC205F22ECB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6019"/>
            <a:stretch/>
          </p:blipFill>
          <p:spPr>
            <a:xfrm>
              <a:off x="628650" y="2533649"/>
              <a:ext cx="10934700" cy="3761205"/>
            </a:xfrm>
            <a:prstGeom prst="rect">
              <a:avLst/>
            </a:prstGeom>
          </p:spPr>
        </p:pic>
      </p:grpSp>
      <p:pic>
        <p:nvPicPr>
          <p:cNvPr id="11" name="图片 10">
            <a:extLst>
              <a:ext uri="{FF2B5EF4-FFF2-40B4-BE49-F238E27FC236}">
                <a16:creationId xmlns:a16="http://schemas.microsoft.com/office/drawing/2014/main" id="{6A88412D-0510-D44A-3B16-A2671B194CE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06645"/>
            <a:ext cx="3200400" cy="1201168"/>
          </a:xfrm>
          <a:prstGeom prst="rect">
            <a:avLst/>
          </a:prstGeom>
        </p:spPr>
      </p:pic>
    </p:spTree>
    <p:extLst>
      <p:ext uri="{BB962C8B-B14F-4D97-AF65-F5344CB8AC3E}">
        <p14:creationId xmlns:p14="http://schemas.microsoft.com/office/powerpoint/2010/main" val="2567027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45702D-1E0C-D945-01CD-CBE21AEF34B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F82A81C-2B06-CD2A-18F9-FCE245AE3F81}"/>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3D83F8-0C01-4A38-9D33-542CCB503DE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B4E47B3-6031-21B0-7E71-5C4605AD1ADF}"/>
              </a:ext>
            </a:extLst>
          </p:cNvPr>
          <p:cNvSpPr>
            <a:spLocks noGrp="1"/>
          </p:cNvSpPr>
          <p:nvPr>
            <p:ph type="dt" sz="half" idx="10"/>
          </p:nvPr>
        </p:nvSpPr>
        <p:spPr>
          <a:xfrm>
            <a:off x="838200" y="6356350"/>
            <a:ext cx="2743200" cy="365125"/>
          </a:xfrm>
          <a:prstGeom prst="rect">
            <a:avLst/>
          </a:prstGeom>
        </p:spPr>
        <p:txBody>
          <a:bodyPr/>
          <a:lstStyle/>
          <a:p>
            <a:fld id="{1809D604-6D12-47DD-83EE-6F320B731991}" type="datetimeFigureOut">
              <a:rPr lang="zh-CN" altLang="en-US" smtClean="0"/>
              <a:t>2024/1/23</a:t>
            </a:fld>
            <a:endParaRPr lang="zh-CN" altLang="en-US"/>
          </a:p>
        </p:txBody>
      </p:sp>
      <p:sp>
        <p:nvSpPr>
          <p:cNvPr id="6" name="页脚占位符 5">
            <a:extLst>
              <a:ext uri="{FF2B5EF4-FFF2-40B4-BE49-F238E27FC236}">
                <a16:creationId xmlns:a16="http://schemas.microsoft.com/office/drawing/2014/main" id="{958FA584-FF8C-5B88-1FFD-3905E6A713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E39BBB9-F5BC-FA48-2638-3CEEDA2AC951}"/>
              </a:ext>
            </a:extLst>
          </p:cNvPr>
          <p:cNvSpPr>
            <a:spLocks noGrp="1"/>
          </p:cNvSpPr>
          <p:nvPr>
            <p:ph type="sldNum" sz="quarter" idx="12"/>
          </p:nvPr>
        </p:nvSpPr>
        <p:spPr>
          <a:xfrm>
            <a:off x="8610600" y="6356350"/>
            <a:ext cx="2743200" cy="365125"/>
          </a:xfrm>
          <a:prstGeom prst="rect">
            <a:avLst/>
          </a:prstGeom>
        </p:spPr>
        <p:txBody>
          <a:bodyPr/>
          <a:lstStyle/>
          <a:p>
            <a:fld id="{58189EF1-ED0D-4EBF-B4D2-EC8980738D89}" type="slidenum">
              <a:rPr lang="zh-CN" altLang="en-US" smtClean="0"/>
              <a:t>‹#›</a:t>
            </a:fld>
            <a:endParaRPr lang="zh-CN" altLang="en-US"/>
          </a:p>
        </p:txBody>
      </p:sp>
    </p:spTree>
    <p:extLst>
      <p:ext uri="{BB962C8B-B14F-4D97-AF65-F5344CB8AC3E}">
        <p14:creationId xmlns:p14="http://schemas.microsoft.com/office/powerpoint/2010/main" val="1538557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8748AB-1306-8CC1-BF8F-F3CA089CC33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6853F6D-BE62-812B-2E02-8009F6ACEB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2816E05-CE5B-2A5D-6060-CDDF975E756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8DE9A3-7CD2-6D0F-E3EA-3846B7B3BF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966DAA3-60A3-E513-F4E4-5B37B4EAC51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C08C60E-FFF0-1282-5724-831DE504CBBF}"/>
              </a:ext>
            </a:extLst>
          </p:cNvPr>
          <p:cNvSpPr>
            <a:spLocks noGrp="1"/>
          </p:cNvSpPr>
          <p:nvPr>
            <p:ph type="dt" sz="half" idx="10"/>
          </p:nvPr>
        </p:nvSpPr>
        <p:spPr>
          <a:xfrm>
            <a:off x="838200" y="6356350"/>
            <a:ext cx="2743200" cy="365125"/>
          </a:xfrm>
          <a:prstGeom prst="rect">
            <a:avLst/>
          </a:prstGeom>
        </p:spPr>
        <p:txBody>
          <a:bodyPr/>
          <a:lstStyle/>
          <a:p>
            <a:fld id="{1809D604-6D12-47DD-83EE-6F320B731991}" type="datetimeFigureOut">
              <a:rPr lang="zh-CN" altLang="en-US" smtClean="0"/>
              <a:t>2024/1/23</a:t>
            </a:fld>
            <a:endParaRPr lang="zh-CN" altLang="en-US"/>
          </a:p>
        </p:txBody>
      </p:sp>
      <p:sp>
        <p:nvSpPr>
          <p:cNvPr id="8" name="页脚占位符 7">
            <a:extLst>
              <a:ext uri="{FF2B5EF4-FFF2-40B4-BE49-F238E27FC236}">
                <a16:creationId xmlns:a16="http://schemas.microsoft.com/office/drawing/2014/main" id="{BEA3A3A4-B306-84AA-3AFC-0CC230BD17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D18FEB9-EE99-C180-09CE-71ED9B737D5F}"/>
              </a:ext>
            </a:extLst>
          </p:cNvPr>
          <p:cNvSpPr>
            <a:spLocks noGrp="1"/>
          </p:cNvSpPr>
          <p:nvPr>
            <p:ph type="sldNum" sz="quarter" idx="12"/>
          </p:nvPr>
        </p:nvSpPr>
        <p:spPr>
          <a:xfrm>
            <a:off x="8610600" y="6356350"/>
            <a:ext cx="2743200" cy="365125"/>
          </a:xfrm>
          <a:prstGeom prst="rect">
            <a:avLst/>
          </a:prstGeom>
        </p:spPr>
        <p:txBody>
          <a:bodyPr/>
          <a:lstStyle/>
          <a:p>
            <a:fld id="{58189EF1-ED0D-4EBF-B4D2-EC8980738D89}" type="slidenum">
              <a:rPr lang="zh-CN" altLang="en-US" smtClean="0"/>
              <a:t>‹#›</a:t>
            </a:fld>
            <a:endParaRPr lang="zh-CN" altLang="en-US"/>
          </a:p>
        </p:txBody>
      </p:sp>
    </p:spTree>
    <p:extLst>
      <p:ext uri="{BB962C8B-B14F-4D97-AF65-F5344CB8AC3E}">
        <p14:creationId xmlns:p14="http://schemas.microsoft.com/office/powerpoint/2010/main" val="3205531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0C1C3A-5AC2-9BD9-D217-E364B5EF62D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A22108A-211F-CA5D-29AE-DC3F0D8AE628}"/>
              </a:ext>
            </a:extLst>
          </p:cNvPr>
          <p:cNvSpPr>
            <a:spLocks noGrp="1"/>
          </p:cNvSpPr>
          <p:nvPr>
            <p:ph type="dt" sz="half" idx="10"/>
          </p:nvPr>
        </p:nvSpPr>
        <p:spPr>
          <a:xfrm>
            <a:off x="838200" y="6356350"/>
            <a:ext cx="2743200" cy="365125"/>
          </a:xfrm>
          <a:prstGeom prst="rect">
            <a:avLst/>
          </a:prstGeom>
        </p:spPr>
        <p:txBody>
          <a:bodyPr/>
          <a:lstStyle/>
          <a:p>
            <a:fld id="{1809D604-6D12-47DD-83EE-6F320B731991}" type="datetimeFigureOut">
              <a:rPr lang="zh-CN" altLang="en-US" smtClean="0"/>
              <a:t>2024/1/23</a:t>
            </a:fld>
            <a:endParaRPr lang="zh-CN" altLang="en-US"/>
          </a:p>
        </p:txBody>
      </p:sp>
      <p:sp>
        <p:nvSpPr>
          <p:cNvPr id="4" name="页脚占位符 3">
            <a:extLst>
              <a:ext uri="{FF2B5EF4-FFF2-40B4-BE49-F238E27FC236}">
                <a16:creationId xmlns:a16="http://schemas.microsoft.com/office/drawing/2014/main" id="{66B035FF-9810-111A-37CE-ABC02D2CE5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1D9908D1-857C-A86E-0E57-F8BA6AA72900}"/>
              </a:ext>
            </a:extLst>
          </p:cNvPr>
          <p:cNvSpPr>
            <a:spLocks noGrp="1"/>
          </p:cNvSpPr>
          <p:nvPr>
            <p:ph type="sldNum" sz="quarter" idx="12"/>
          </p:nvPr>
        </p:nvSpPr>
        <p:spPr>
          <a:xfrm>
            <a:off x="8610600" y="6356350"/>
            <a:ext cx="2743200" cy="365125"/>
          </a:xfrm>
          <a:prstGeom prst="rect">
            <a:avLst/>
          </a:prstGeom>
        </p:spPr>
        <p:txBody>
          <a:bodyPr/>
          <a:lstStyle/>
          <a:p>
            <a:fld id="{58189EF1-ED0D-4EBF-B4D2-EC8980738D89}" type="slidenum">
              <a:rPr lang="zh-CN" altLang="en-US" smtClean="0"/>
              <a:t>‹#›</a:t>
            </a:fld>
            <a:endParaRPr lang="zh-CN" altLang="en-US"/>
          </a:p>
        </p:txBody>
      </p:sp>
    </p:spTree>
    <p:extLst>
      <p:ext uri="{BB962C8B-B14F-4D97-AF65-F5344CB8AC3E}">
        <p14:creationId xmlns:p14="http://schemas.microsoft.com/office/powerpoint/2010/main" val="1101821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bg>
      <p:bgPr>
        <a:solidFill>
          <a:srgbClr val="F2E9DD"/>
        </a:solidFill>
        <a:effectLst/>
      </p:bgPr>
    </p:bg>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7B8AA9FB-5A7E-9D3D-31B8-67FC0E8C14AE}"/>
              </a:ext>
            </a:extLst>
          </p:cNvPr>
          <p:cNvGrpSpPr/>
          <p:nvPr userDrawn="1"/>
        </p:nvGrpSpPr>
        <p:grpSpPr>
          <a:xfrm>
            <a:off x="381000" y="391695"/>
            <a:ext cx="11487150" cy="6074610"/>
            <a:chOff x="628650" y="639345"/>
            <a:chExt cx="10934700" cy="5782465"/>
          </a:xfrm>
        </p:grpSpPr>
        <p:pic>
          <p:nvPicPr>
            <p:cNvPr id="6" name="图片 5">
              <a:extLst>
                <a:ext uri="{FF2B5EF4-FFF2-40B4-BE49-F238E27FC236}">
                  <a16:creationId xmlns:a16="http://schemas.microsoft.com/office/drawing/2014/main" id="{3046B1F3-6A8D-CA9A-07E3-577DE6B3A5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639345"/>
              <a:ext cx="10934700" cy="5084010"/>
            </a:xfrm>
            <a:prstGeom prst="rect">
              <a:avLst/>
            </a:prstGeom>
          </p:spPr>
        </p:pic>
        <p:pic>
          <p:nvPicPr>
            <p:cNvPr id="7" name="图片 6">
              <a:extLst>
                <a:ext uri="{FF2B5EF4-FFF2-40B4-BE49-F238E27FC236}">
                  <a16:creationId xmlns:a16="http://schemas.microsoft.com/office/drawing/2014/main" id="{EA238BD4-9959-84AF-B771-CB62E65981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6019"/>
            <a:stretch/>
          </p:blipFill>
          <p:spPr>
            <a:xfrm>
              <a:off x="628650" y="2660605"/>
              <a:ext cx="10934700" cy="3761205"/>
            </a:xfrm>
            <a:prstGeom prst="rect">
              <a:avLst/>
            </a:prstGeom>
          </p:spPr>
        </p:pic>
      </p:grpSp>
      <p:pic>
        <p:nvPicPr>
          <p:cNvPr id="11" name="图片 10">
            <a:extLst>
              <a:ext uri="{FF2B5EF4-FFF2-40B4-BE49-F238E27FC236}">
                <a16:creationId xmlns:a16="http://schemas.microsoft.com/office/drawing/2014/main" id="{A9086715-C783-CE57-2570-99204EE0771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r="60377"/>
          <a:stretch/>
        </p:blipFill>
        <p:spPr>
          <a:xfrm>
            <a:off x="0" y="4678805"/>
            <a:ext cx="2743200" cy="2179195"/>
          </a:xfrm>
          <a:prstGeom prst="rect">
            <a:avLst/>
          </a:prstGeom>
        </p:spPr>
      </p:pic>
      <p:pic>
        <p:nvPicPr>
          <p:cNvPr id="14" name="图片 13">
            <a:extLst>
              <a:ext uri="{FF2B5EF4-FFF2-40B4-BE49-F238E27FC236}">
                <a16:creationId xmlns:a16="http://schemas.microsoft.com/office/drawing/2014/main" id="{2AA0E1FF-8A7C-B9A2-B7E6-4BF6CBF22412}"/>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85823"/>
          <a:stretch/>
        </p:blipFill>
        <p:spPr>
          <a:xfrm>
            <a:off x="11190513" y="4678805"/>
            <a:ext cx="981529" cy="2179195"/>
          </a:xfrm>
          <a:prstGeom prst="rect">
            <a:avLst/>
          </a:prstGeom>
        </p:spPr>
      </p:pic>
    </p:spTree>
    <p:extLst>
      <p:ext uri="{BB962C8B-B14F-4D97-AF65-F5344CB8AC3E}">
        <p14:creationId xmlns:p14="http://schemas.microsoft.com/office/powerpoint/2010/main" val="4261574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56457A-6FAE-F207-F554-495F93D5F6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C0D96CF-B017-DD22-5E7A-C947D5EA4ED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C52D25-0E78-9198-6995-2A9E2576F0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40424FB-DB8C-FC83-A212-163AF8A4106A}"/>
              </a:ext>
            </a:extLst>
          </p:cNvPr>
          <p:cNvSpPr>
            <a:spLocks noGrp="1"/>
          </p:cNvSpPr>
          <p:nvPr>
            <p:ph type="dt" sz="half" idx="10"/>
          </p:nvPr>
        </p:nvSpPr>
        <p:spPr>
          <a:xfrm>
            <a:off x="838200" y="6356350"/>
            <a:ext cx="2743200" cy="365125"/>
          </a:xfrm>
          <a:prstGeom prst="rect">
            <a:avLst/>
          </a:prstGeom>
        </p:spPr>
        <p:txBody>
          <a:bodyPr/>
          <a:lstStyle/>
          <a:p>
            <a:fld id="{1809D604-6D12-47DD-83EE-6F320B731991}" type="datetimeFigureOut">
              <a:rPr lang="zh-CN" altLang="en-US" smtClean="0"/>
              <a:t>2024/1/23</a:t>
            </a:fld>
            <a:endParaRPr lang="zh-CN" altLang="en-US"/>
          </a:p>
        </p:txBody>
      </p:sp>
      <p:sp>
        <p:nvSpPr>
          <p:cNvPr id="6" name="页脚占位符 5">
            <a:extLst>
              <a:ext uri="{FF2B5EF4-FFF2-40B4-BE49-F238E27FC236}">
                <a16:creationId xmlns:a16="http://schemas.microsoft.com/office/drawing/2014/main" id="{69A49780-1941-0B5F-239F-7D0AC38961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87818B-F8A5-6FDC-CF38-F71BD2E03795}"/>
              </a:ext>
            </a:extLst>
          </p:cNvPr>
          <p:cNvSpPr>
            <a:spLocks noGrp="1"/>
          </p:cNvSpPr>
          <p:nvPr>
            <p:ph type="sldNum" sz="quarter" idx="12"/>
          </p:nvPr>
        </p:nvSpPr>
        <p:spPr>
          <a:xfrm>
            <a:off x="8610600" y="6356350"/>
            <a:ext cx="2743200" cy="365125"/>
          </a:xfrm>
          <a:prstGeom prst="rect">
            <a:avLst/>
          </a:prstGeom>
        </p:spPr>
        <p:txBody>
          <a:bodyPr/>
          <a:lstStyle/>
          <a:p>
            <a:fld id="{58189EF1-ED0D-4EBF-B4D2-EC8980738D89}" type="slidenum">
              <a:rPr lang="zh-CN" altLang="en-US" smtClean="0"/>
              <a:t>‹#›</a:t>
            </a:fld>
            <a:endParaRPr lang="zh-CN" altLang="en-US"/>
          </a:p>
        </p:txBody>
      </p:sp>
    </p:spTree>
    <p:extLst>
      <p:ext uri="{BB962C8B-B14F-4D97-AF65-F5344CB8AC3E}">
        <p14:creationId xmlns:p14="http://schemas.microsoft.com/office/powerpoint/2010/main" val="3842551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D25A4E-7E7D-E417-6E54-B862272D668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720A69E-809A-AC60-1A23-EEC301842E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5119A0F-6CFA-70A1-120F-E653B5044A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DD6613D-7B7D-2D55-9BCC-2E82D6ECD8A1}"/>
              </a:ext>
            </a:extLst>
          </p:cNvPr>
          <p:cNvSpPr>
            <a:spLocks noGrp="1"/>
          </p:cNvSpPr>
          <p:nvPr>
            <p:ph type="dt" sz="half" idx="10"/>
          </p:nvPr>
        </p:nvSpPr>
        <p:spPr>
          <a:xfrm>
            <a:off x="838200" y="6356350"/>
            <a:ext cx="2743200" cy="365125"/>
          </a:xfrm>
          <a:prstGeom prst="rect">
            <a:avLst/>
          </a:prstGeom>
        </p:spPr>
        <p:txBody>
          <a:bodyPr/>
          <a:lstStyle/>
          <a:p>
            <a:fld id="{1809D604-6D12-47DD-83EE-6F320B731991}" type="datetimeFigureOut">
              <a:rPr lang="zh-CN" altLang="en-US" smtClean="0"/>
              <a:t>2024/1/23</a:t>
            </a:fld>
            <a:endParaRPr lang="zh-CN" altLang="en-US"/>
          </a:p>
        </p:txBody>
      </p:sp>
      <p:sp>
        <p:nvSpPr>
          <p:cNvPr id="6" name="页脚占位符 5">
            <a:extLst>
              <a:ext uri="{FF2B5EF4-FFF2-40B4-BE49-F238E27FC236}">
                <a16:creationId xmlns:a16="http://schemas.microsoft.com/office/drawing/2014/main" id="{8C37C27F-1547-DF95-380D-277CDC28B35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D29DD8-A60E-814E-1D8F-F08DD3BB33CD}"/>
              </a:ext>
            </a:extLst>
          </p:cNvPr>
          <p:cNvSpPr>
            <a:spLocks noGrp="1"/>
          </p:cNvSpPr>
          <p:nvPr>
            <p:ph type="sldNum" sz="quarter" idx="12"/>
          </p:nvPr>
        </p:nvSpPr>
        <p:spPr>
          <a:xfrm>
            <a:off x="8610600" y="6356350"/>
            <a:ext cx="2743200" cy="365125"/>
          </a:xfrm>
          <a:prstGeom prst="rect">
            <a:avLst/>
          </a:prstGeom>
        </p:spPr>
        <p:txBody>
          <a:bodyPr/>
          <a:lstStyle/>
          <a:p>
            <a:fld id="{58189EF1-ED0D-4EBF-B4D2-EC8980738D89}" type="slidenum">
              <a:rPr lang="zh-CN" altLang="en-US" smtClean="0"/>
              <a:t>‹#›</a:t>
            </a:fld>
            <a:endParaRPr lang="zh-CN" altLang="en-US"/>
          </a:p>
        </p:txBody>
      </p:sp>
    </p:spTree>
    <p:extLst>
      <p:ext uri="{BB962C8B-B14F-4D97-AF65-F5344CB8AC3E}">
        <p14:creationId xmlns:p14="http://schemas.microsoft.com/office/powerpoint/2010/main" val="1919762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5B8103-75FA-77A8-880F-7105EF578A2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3" name="Picture 2">
            <a:extLst>
              <a:ext uri="{FF2B5EF4-FFF2-40B4-BE49-F238E27FC236}">
                <a16:creationId xmlns:a16="http://schemas.microsoft.com/office/drawing/2014/main" id="{08F531D1-BFA8-E3E2-8836-F28DA8695E9D}"/>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4" name="TextBox 3">
            <a:extLst>
              <a:ext uri="{FF2B5EF4-FFF2-40B4-BE49-F238E27FC236}">
                <a16:creationId xmlns:a16="http://schemas.microsoft.com/office/drawing/2014/main" id="{4EDD1BF1-AA4E-AD1B-3307-49BEE0E2B4BB}"/>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819E218-C3B6-A799-1C2B-04549C82EB0F}"/>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81246454-C1F3-37AB-7243-5FA8512EA26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7" name="Picture 6">
            <a:extLst>
              <a:ext uri="{FF2B5EF4-FFF2-40B4-BE49-F238E27FC236}">
                <a16:creationId xmlns:a16="http://schemas.microsoft.com/office/drawing/2014/main" id="{5CBD7FAA-89CB-C86C-5536-9A2D6991C9E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8" name="Picture 7">
            <a:extLst>
              <a:ext uri="{FF2B5EF4-FFF2-40B4-BE49-F238E27FC236}">
                <a16:creationId xmlns:a16="http://schemas.microsoft.com/office/drawing/2014/main" id="{F07F8583-8FA1-A451-AC32-7CCD8C163A4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9" name="Picture 8">
            <a:extLst>
              <a:ext uri="{FF2B5EF4-FFF2-40B4-BE49-F238E27FC236}">
                <a16:creationId xmlns:a16="http://schemas.microsoft.com/office/drawing/2014/main" id="{22C11CC2-FDC9-01FF-4956-04C00544EA6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0" name="Title 1">
            <a:extLst>
              <a:ext uri="{FF2B5EF4-FFF2-40B4-BE49-F238E27FC236}">
                <a16:creationId xmlns:a16="http://schemas.microsoft.com/office/drawing/2014/main" id="{83F249E2-A163-9439-58BC-99229EA84997}"/>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6AA4F603-144E-A8FA-BE41-6673EFC4D2C0}"/>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6902A4FB-F849-13B7-5BD2-822B1C32B118}"/>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3" name="Picture 12">
            <a:extLst>
              <a:ext uri="{FF2B5EF4-FFF2-40B4-BE49-F238E27FC236}">
                <a16:creationId xmlns:a16="http://schemas.microsoft.com/office/drawing/2014/main" id="{5AF9A1C6-AB6E-40CA-596B-EB8CA8C71E4D}"/>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4" name="Picture 13">
            <a:extLst>
              <a:ext uri="{FF2B5EF4-FFF2-40B4-BE49-F238E27FC236}">
                <a16:creationId xmlns:a16="http://schemas.microsoft.com/office/drawing/2014/main" id="{8907F0FA-E260-175F-B2EC-DE6DA8ED741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15" name="Picture 14">
            <a:extLst>
              <a:ext uri="{FF2B5EF4-FFF2-40B4-BE49-F238E27FC236}">
                <a16:creationId xmlns:a16="http://schemas.microsoft.com/office/drawing/2014/main" id="{2F56FE15-B4D4-9F97-BB30-17021609F81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362278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3.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4.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4.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A11F9B7-0A54-DDC3-8C68-133C107EA574}"/>
              </a:ext>
            </a:extLst>
          </p:cNvPr>
          <p:cNvSpPr/>
          <p:nvPr/>
        </p:nvSpPr>
        <p:spPr>
          <a:xfrm rot="18819756" flipH="1">
            <a:off x="7559648" y="1512088"/>
            <a:ext cx="301421" cy="584387"/>
          </a:xfrm>
          <a:custGeom>
            <a:avLst/>
            <a:gdLst/>
            <a:ahLst/>
            <a:cxnLst/>
            <a:rect l="l" t="t" r="r" b="b"/>
            <a:pathLst>
              <a:path w="452131" h="876580">
                <a:moveTo>
                  <a:pt x="452130" y="0"/>
                </a:moveTo>
                <a:lnTo>
                  <a:pt x="0" y="0"/>
                </a:lnTo>
                <a:lnTo>
                  <a:pt x="0" y="876580"/>
                </a:lnTo>
                <a:lnTo>
                  <a:pt x="452130" y="876580"/>
                </a:lnTo>
                <a:lnTo>
                  <a:pt x="452130" y="0"/>
                </a:lnTo>
                <a:close/>
              </a:path>
            </a:pathLst>
          </a:custGeom>
          <a:blipFill>
            <a:blip r:embed="rId2">
              <a:extLst>
                <a:ext uri="{96DAC541-7B7A-43D3-8B79-37D633B846F1}">
                  <asvg:svgBlip xmlns:asvg="http://schemas.microsoft.com/office/drawing/2016/SVG/main" xmlns="" r:embed="rId3"/>
                </a:ext>
              </a:extLst>
            </a:blip>
            <a:stretch>
              <a:fillRect l="-89939" t="-28900" r="-159295" b="-27323"/>
            </a:stretch>
          </a:blipFill>
        </p:spPr>
        <p:txBody>
          <a:bodyPr/>
          <a:lstStyle/>
          <a:p>
            <a:pPr defTabSz="609630"/>
            <a:endParaRPr lang="en-US" sz="1200">
              <a:solidFill>
                <a:prstClr val="black"/>
              </a:solidFill>
              <a:latin typeface="Calibri"/>
            </a:endParaRPr>
          </a:p>
        </p:txBody>
      </p:sp>
      <p:sp>
        <p:nvSpPr>
          <p:cNvPr id="3" name="Freeform 3">
            <a:extLst>
              <a:ext uri="{FF2B5EF4-FFF2-40B4-BE49-F238E27FC236}">
                <a16:creationId xmlns:a16="http://schemas.microsoft.com/office/drawing/2014/main" id="{E995D491-2010-8928-CC2C-ECAF3908006F}"/>
              </a:ext>
            </a:extLst>
          </p:cNvPr>
          <p:cNvSpPr/>
          <p:nvPr/>
        </p:nvSpPr>
        <p:spPr>
          <a:xfrm rot="479126">
            <a:off x="8413788" y="4912504"/>
            <a:ext cx="301421" cy="584387"/>
          </a:xfrm>
          <a:custGeom>
            <a:avLst/>
            <a:gdLst/>
            <a:ahLst/>
            <a:cxnLst/>
            <a:rect l="l" t="t" r="r" b="b"/>
            <a:pathLst>
              <a:path w="452131" h="876580">
                <a:moveTo>
                  <a:pt x="0" y="0"/>
                </a:moveTo>
                <a:lnTo>
                  <a:pt x="452130" y="0"/>
                </a:lnTo>
                <a:lnTo>
                  <a:pt x="452130" y="876580"/>
                </a:lnTo>
                <a:lnTo>
                  <a:pt x="0" y="876580"/>
                </a:lnTo>
                <a:lnTo>
                  <a:pt x="0" y="0"/>
                </a:lnTo>
                <a:close/>
              </a:path>
            </a:pathLst>
          </a:custGeom>
          <a:blipFill>
            <a:blip r:embed="rId2">
              <a:extLst>
                <a:ext uri="{96DAC541-7B7A-43D3-8B79-37D633B846F1}">
                  <asvg:svgBlip xmlns:asvg="http://schemas.microsoft.com/office/drawing/2016/SVG/main" xmlns="" r:embed="rId3"/>
                </a:ext>
              </a:extLst>
            </a:blip>
            <a:stretch>
              <a:fillRect l="-89939" t="-28900" r="-159295" b="-27323"/>
            </a:stretch>
          </a:blipFill>
        </p:spPr>
        <p:txBody>
          <a:bodyPr/>
          <a:lstStyle/>
          <a:p>
            <a:pPr defTabSz="609630"/>
            <a:endParaRPr lang="en-US" sz="1200">
              <a:solidFill>
                <a:prstClr val="black"/>
              </a:solidFill>
              <a:latin typeface="Calibri"/>
            </a:endParaRPr>
          </a:p>
        </p:txBody>
      </p:sp>
      <p:sp>
        <p:nvSpPr>
          <p:cNvPr id="4" name="Freeform 4">
            <a:extLst>
              <a:ext uri="{FF2B5EF4-FFF2-40B4-BE49-F238E27FC236}">
                <a16:creationId xmlns:a16="http://schemas.microsoft.com/office/drawing/2014/main" id="{06BCBADB-13A3-CAC7-9DA2-AA253403841C}"/>
              </a:ext>
            </a:extLst>
          </p:cNvPr>
          <p:cNvSpPr/>
          <p:nvPr/>
        </p:nvSpPr>
        <p:spPr>
          <a:xfrm rot="7841770">
            <a:off x="6387593" y="5242050"/>
            <a:ext cx="301421" cy="584387"/>
          </a:xfrm>
          <a:custGeom>
            <a:avLst/>
            <a:gdLst/>
            <a:ahLst/>
            <a:cxnLst/>
            <a:rect l="l" t="t" r="r" b="b"/>
            <a:pathLst>
              <a:path w="452131" h="876580">
                <a:moveTo>
                  <a:pt x="0" y="0"/>
                </a:moveTo>
                <a:lnTo>
                  <a:pt x="452131" y="0"/>
                </a:lnTo>
                <a:lnTo>
                  <a:pt x="452131" y="876580"/>
                </a:lnTo>
                <a:lnTo>
                  <a:pt x="0" y="876580"/>
                </a:lnTo>
                <a:lnTo>
                  <a:pt x="0" y="0"/>
                </a:lnTo>
                <a:close/>
              </a:path>
            </a:pathLst>
          </a:custGeom>
          <a:blipFill>
            <a:blip r:embed="rId2">
              <a:extLst>
                <a:ext uri="{96DAC541-7B7A-43D3-8B79-37D633B846F1}">
                  <asvg:svgBlip xmlns:asvg="http://schemas.microsoft.com/office/drawing/2016/SVG/main" xmlns="" r:embed="rId3"/>
                </a:ext>
              </a:extLst>
            </a:blip>
            <a:stretch>
              <a:fillRect l="-89939" t="-28900" r="-159295" b="-27323"/>
            </a:stretch>
          </a:blipFill>
        </p:spPr>
        <p:txBody>
          <a:bodyPr/>
          <a:lstStyle/>
          <a:p>
            <a:pPr defTabSz="609630"/>
            <a:endParaRPr lang="en-US" sz="1200">
              <a:solidFill>
                <a:prstClr val="black"/>
              </a:solidFill>
              <a:latin typeface="Calibri"/>
            </a:endParaRPr>
          </a:p>
        </p:txBody>
      </p:sp>
      <p:sp>
        <p:nvSpPr>
          <p:cNvPr id="5" name="Freeform 7">
            <a:extLst>
              <a:ext uri="{FF2B5EF4-FFF2-40B4-BE49-F238E27FC236}">
                <a16:creationId xmlns:a16="http://schemas.microsoft.com/office/drawing/2014/main" id="{02F9EE8F-CF33-8994-AEE7-ABE7380849CA}"/>
              </a:ext>
            </a:extLst>
          </p:cNvPr>
          <p:cNvSpPr/>
          <p:nvPr/>
        </p:nvSpPr>
        <p:spPr>
          <a:xfrm rot="12639799">
            <a:off x="10023523" y="6009384"/>
            <a:ext cx="301421" cy="584387"/>
          </a:xfrm>
          <a:custGeom>
            <a:avLst/>
            <a:gdLst/>
            <a:ahLst/>
            <a:cxnLst/>
            <a:rect l="l" t="t" r="r" b="b"/>
            <a:pathLst>
              <a:path w="452131" h="876580">
                <a:moveTo>
                  <a:pt x="0" y="0"/>
                </a:moveTo>
                <a:lnTo>
                  <a:pt x="452130" y="0"/>
                </a:lnTo>
                <a:lnTo>
                  <a:pt x="452130" y="876580"/>
                </a:lnTo>
                <a:lnTo>
                  <a:pt x="0" y="876580"/>
                </a:lnTo>
                <a:lnTo>
                  <a:pt x="0" y="0"/>
                </a:lnTo>
                <a:close/>
              </a:path>
            </a:pathLst>
          </a:custGeom>
          <a:blipFill>
            <a:blip r:embed="rId2">
              <a:extLst>
                <a:ext uri="{96DAC541-7B7A-43D3-8B79-37D633B846F1}">
                  <asvg:svgBlip xmlns:asvg="http://schemas.microsoft.com/office/drawing/2016/SVG/main" xmlns="" r:embed="rId3"/>
                </a:ext>
              </a:extLst>
            </a:blip>
            <a:stretch>
              <a:fillRect l="-89939" t="-28900" r="-159295" b="-27323"/>
            </a:stretch>
          </a:blipFill>
        </p:spPr>
        <p:txBody>
          <a:bodyPr/>
          <a:lstStyle/>
          <a:p>
            <a:pPr defTabSz="609630"/>
            <a:endParaRPr lang="en-US" sz="1200">
              <a:solidFill>
                <a:prstClr val="black"/>
              </a:solidFill>
              <a:latin typeface="Calibri"/>
            </a:endParaRPr>
          </a:p>
        </p:txBody>
      </p:sp>
      <p:sp>
        <p:nvSpPr>
          <p:cNvPr id="6" name="Freeform 10">
            <a:extLst>
              <a:ext uri="{FF2B5EF4-FFF2-40B4-BE49-F238E27FC236}">
                <a16:creationId xmlns:a16="http://schemas.microsoft.com/office/drawing/2014/main" id="{8E139834-AFF1-7725-2B66-63C9303A4ED5}"/>
              </a:ext>
            </a:extLst>
          </p:cNvPr>
          <p:cNvSpPr/>
          <p:nvPr/>
        </p:nvSpPr>
        <p:spPr>
          <a:xfrm rot="19990826">
            <a:off x="3283369" y="3258728"/>
            <a:ext cx="301421" cy="584387"/>
          </a:xfrm>
          <a:custGeom>
            <a:avLst/>
            <a:gdLst/>
            <a:ahLst/>
            <a:cxnLst/>
            <a:rect l="l" t="t" r="r" b="b"/>
            <a:pathLst>
              <a:path w="452131" h="876580">
                <a:moveTo>
                  <a:pt x="0" y="0"/>
                </a:moveTo>
                <a:lnTo>
                  <a:pt x="452130" y="0"/>
                </a:lnTo>
                <a:lnTo>
                  <a:pt x="452130" y="876580"/>
                </a:lnTo>
                <a:lnTo>
                  <a:pt x="0" y="876580"/>
                </a:lnTo>
                <a:lnTo>
                  <a:pt x="0" y="0"/>
                </a:lnTo>
                <a:close/>
              </a:path>
            </a:pathLst>
          </a:custGeom>
          <a:blipFill>
            <a:blip r:embed="rId2">
              <a:extLst>
                <a:ext uri="{96DAC541-7B7A-43D3-8B79-37D633B846F1}">
                  <asvg:svgBlip xmlns:asvg="http://schemas.microsoft.com/office/drawing/2016/SVG/main" xmlns="" r:embed="rId3"/>
                </a:ext>
              </a:extLst>
            </a:blip>
            <a:stretch>
              <a:fillRect l="-89939" t="-28900" r="-159295" b="-27323"/>
            </a:stretch>
          </a:blipFill>
        </p:spPr>
        <p:txBody>
          <a:bodyPr/>
          <a:lstStyle/>
          <a:p>
            <a:pPr defTabSz="609630"/>
            <a:endParaRPr lang="en-US" sz="1200">
              <a:solidFill>
                <a:prstClr val="black"/>
              </a:solidFill>
              <a:latin typeface="Calibri"/>
            </a:endParaRPr>
          </a:p>
        </p:txBody>
      </p:sp>
      <p:grpSp>
        <p:nvGrpSpPr>
          <p:cNvPr id="9" name="Group 17">
            <a:extLst>
              <a:ext uri="{FF2B5EF4-FFF2-40B4-BE49-F238E27FC236}">
                <a16:creationId xmlns:a16="http://schemas.microsoft.com/office/drawing/2014/main" id="{C811A2C5-ADA6-18A7-DD0A-8E3272A373F5}"/>
              </a:ext>
            </a:extLst>
          </p:cNvPr>
          <p:cNvGrpSpPr/>
          <p:nvPr/>
        </p:nvGrpSpPr>
        <p:grpSpPr>
          <a:xfrm>
            <a:off x="3802011" y="1124213"/>
            <a:ext cx="8199489" cy="4639730"/>
            <a:chOff x="0" y="0"/>
            <a:chExt cx="3120525" cy="1776001"/>
          </a:xfrm>
        </p:grpSpPr>
        <p:sp>
          <p:nvSpPr>
            <p:cNvPr id="10" name="Freeform 18">
              <a:extLst>
                <a:ext uri="{FF2B5EF4-FFF2-40B4-BE49-F238E27FC236}">
                  <a16:creationId xmlns:a16="http://schemas.microsoft.com/office/drawing/2014/main" id="{9283AB4B-CF0B-4DDE-3FD5-4ADE6D146818}"/>
                </a:ext>
              </a:extLst>
            </p:cNvPr>
            <p:cNvSpPr/>
            <p:nvPr/>
          </p:nvSpPr>
          <p:spPr>
            <a:xfrm>
              <a:off x="0" y="0"/>
              <a:ext cx="3120525" cy="1776001"/>
            </a:xfrm>
            <a:custGeom>
              <a:avLst/>
              <a:gdLst/>
              <a:ahLst/>
              <a:cxnLst/>
              <a:rect l="l" t="t" r="r" b="b"/>
              <a:pathLst>
                <a:path w="3120525" h="1776001">
                  <a:moveTo>
                    <a:pt x="49007" y="0"/>
                  </a:moveTo>
                  <a:lnTo>
                    <a:pt x="3071519" y="0"/>
                  </a:lnTo>
                  <a:cubicBezTo>
                    <a:pt x="3098584" y="0"/>
                    <a:pt x="3120525" y="21941"/>
                    <a:pt x="3120525" y="49007"/>
                  </a:cubicBezTo>
                  <a:lnTo>
                    <a:pt x="3120525" y="1726994"/>
                  </a:lnTo>
                  <a:cubicBezTo>
                    <a:pt x="3120525" y="1754059"/>
                    <a:pt x="3098584" y="1776001"/>
                    <a:pt x="3071519" y="1776001"/>
                  </a:cubicBezTo>
                  <a:lnTo>
                    <a:pt x="49007" y="1776001"/>
                  </a:lnTo>
                  <a:cubicBezTo>
                    <a:pt x="21941" y="1776001"/>
                    <a:pt x="0" y="1754059"/>
                    <a:pt x="0" y="1726994"/>
                  </a:cubicBezTo>
                  <a:lnTo>
                    <a:pt x="0" y="49007"/>
                  </a:lnTo>
                  <a:cubicBezTo>
                    <a:pt x="0" y="21941"/>
                    <a:pt x="21941" y="0"/>
                    <a:pt x="49007" y="0"/>
                  </a:cubicBezTo>
                  <a:close/>
                </a:path>
              </a:pathLst>
            </a:custGeom>
            <a:solidFill>
              <a:srgbClr val="FFFFFA"/>
            </a:solidFill>
          </p:spPr>
          <p:txBody>
            <a:bodyPr/>
            <a:lstStyle/>
            <a:p>
              <a:pPr defTabSz="609630"/>
              <a:endParaRPr lang="en-US" sz="1200">
                <a:solidFill>
                  <a:prstClr val="black"/>
                </a:solidFill>
                <a:latin typeface="Calibri"/>
              </a:endParaRPr>
            </a:p>
          </p:txBody>
        </p:sp>
        <p:sp>
          <p:nvSpPr>
            <p:cNvPr id="11" name="TextBox 19">
              <a:extLst>
                <a:ext uri="{FF2B5EF4-FFF2-40B4-BE49-F238E27FC236}">
                  <a16:creationId xmlns:a16="http://schemas.microsoft.com/office/drawing/2014/main" id="{FCCD4C2A-714B-647A-35B2-19FEDB90B07D}"/>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2" name="Group 20">
            <a:extLst>
              <a:ext uri="{FF2B5EF4-FFF2-40B4-BE49-F238E27FC236}">
                <a16:creationId xmlns:a16="http://schemas.microsoft.com/office/drawing/2014/main" id="{68B3E346-0EF0-1A85-4A08-D16EFD098982}"/>
              </a:ext>
            </a:extLst>
          </p:cNvPr>
          <p:cNvGrpSpPr/>
          <p:nvPr/>
        </p:nvGrpSpPr>
        <p:grpSpPr>
          <a:xfrm>
            <a:off x="4853821" y="1005746"/>
            <a:ext cx="4658639" cy="831599"/>
            <a:chOff x="0" y="0"/>
            <a:chExt cx="3496216" cy="920154"/>
          </a:xfrm>
        </p:grpSpPr>
        <p:sp>
          <p:nvSpPr>
            <p:cNvPr id="13" name="Freeform 21">
              <a:extLst>
                <a:ext uri="{FF2B5EF4-FFF2-40B4-BE49-F238E27FC236}">
                  <a16:creationId xmlns:a16="http://schemas.microsoft.com/office/drawing/2014/main" id="{CA87176D-FEED-267C-2456-94DC8AB2355E}"/>
                </a:ext>
              </a:extLst>
            </p:cNvPr>
            <p:cNvSpPr/>
            <p:nvPr/>
          </p:nvSpPr>
          <p:spPr>
            <a:xfrm>
              <a:off x="0" y="0"/>
              <a:ext cx="3496216" cy="920154"/>
            </a:xfrm>
            <a:custGeom>
              <a:avLst/>
              <a:gdLst/>
              <a:ahLst/>
              <a:cxnLst/>
              <a:rect l="l" t="t" r="r" b="b"/>
              <a:pathLst>
                <a:path w="3496216" h="920154">
                  <a:moveTo>
                    <a:pt x="3293016" y="0"/>
                  </a:moveTo>
                  <a:cubicBezTo>
                    <a:pt x="3405241" y="0"/>
                    <a:pt x="3496216" y="205983"/>
                    <a:pt x="3496216" y="460077"/>
                  </a:cubicBezTo>
                  <a:cubicBezTo>
                    <a:pt x="3496216" y="714170"/>
                    <a:pt x="3405241" y="920154"/>
                    <a:pt x="3293016" y="920154"/>
                  </a:cubicBezTo>
                  <a:lnTo>
                    <a:pt x="203200" y="920154"/>
                  </a:lnTo>
                  <a:cubicBezTo>
                    <a:pt x="90976" y="920154"/>
                    <a:pt x="0" y="714170"/>
                    <a:pt x="0" y="460077"/>
                  </a:cubicBezTo>
                  <a:cubicBezTo>
                    <a:pt x="0" y="205983"/>
                    <a:pt x="90976" y="0"/>
                    <a:pt x="203200" y="0"/>
                  </a:cubicBezTo>
                  <a:close/>
                </a:path>
              </a:pathLst>
            </a:custGeom>
            <a:solidFill>
              <a:srgbClr val="9B2F16"/>
            </a:solidFill>
          </p:spPr>
          <p:txBody>
            <a:bodyPr/>
            <a:lstStyle/>
            <a:p>
              <a:pPr defTabSz="609630"/>
              <a:endParaRPr lang="en-US" sz="1200">
                <a:solidFill>
                  <a:prstClr val="black"/>
                </a:solidFill>
                <a:latin typeface="Calibri"/>
              </a:endParaRPr>
            </a:p>
          </p:txBody>
        </p:sp>
        <p:sp>
          <p:nvSpPr>
            <p:cNvPr id="14" name="TextBox 22">
              <a:extLst>
                <a:ext uri="{FF2B5EF4-FFF2-40B4-BE49-F238E27FC236}">
                  <a16:creationId xmlns:a16="http://schemas.microsoft.com/office/drawing/2014/main" id="{08423BED-705C-6158-F56B-3082C772A473}"/>
                </a:ext>
              </a:extLst>
            </p:cNvPr>
            <p:cNvSpPr txBox="1"/>
            <p:nvPr/>
          </p:nvSpPr>
          <p:spPr>
            <a:xfrm>
              <a:off x="0" y="-38100"/>
              <a:ext cx="812800" cy="444500"/>
            </a:xfrm>
            <a:prstGeom prst="rect">
              <a:avLst/>
            </a:prstGeom>
          </p:spPr>
          <p:txBody>
            <a:bodyPr lIns="32837" tIns="32837" rIns="32837" bIns="32837" rtlCol="0" anchor="ctr"/>
            <a:lstStyle/>
            <a:p>
              <a:pPr algn="ctr" defTabSz="609630">
                <a:lnSpc>
                  <a:spcPts val="1773"/>
                </a:lnSpc>
              </a:pPr>
              <a:endParaRPr sz="1200">
                <a:solidFill>
                  <a:prstClr val="black"/>
                </a:solidFill>
                <a:latin typeface="Calibri"/>
              </a:endParaRPr>
            </a:p>
          </p:txBody>
        </p:sp>
      </p:grpSp>
      <p:grpSp>
        <p:nvGrpSpPr>
          <p:cNvPr id="15" name="Group 23">
            <a:extLst>
              <a:ext uri="{FF2B5EF4-FFF2-40B4-BE49-F238E27FC236}">
                <a16:creationId xmlns:a16="http://schemas.microsoft.com/office/drawing/2014/main" id="{0FE32593-09A1-619A-FDEE-2997FBD1C30E}"/>
              </a:ext>
            </a:extLst>
          </p:cNvPr>
          <p:cNvGrpSpPr/>
          <p:nvPr/>
        </p:nvGrpSpPr>
        <p:grpSpPr>
          <a:xfrm>
            <a:off x="5012294" y="1113420"/>
            <a:ext cx="690673" cy="604339"/>
            <a:chOff x="0" y="0"/>
            <a:chExt cx="812800" cy="711200"/>
          </a:xfrm>
        </p:grpSpPr>
        <p:sp>
          <p:nvSpPr>
            <p:cNvPr id="16" name="Freeform 24">
              <a:extLst>
                <a:ext uri="{FF2B5EF4-FFF2-40B4-BE49-F238E27FC236}">
                  <a16:creationId xmlns:a16="http://schemas.microsoft.com/office/drawing/2014/main" id="{6A52FD14-8D96-6A8A-1F6D-A65C5DA814EC}"/>
                </a:ext>
              </a:extLst>
            </p:cNvPr>
            <p:cNvSpPr/>
            <p:nvPr/>
          </p:nvSpPr>
          <p:spPr>
            <a:xfrm>
              <a:off x="-33680" y="-8369"/>
              <a:ext cx="854946" cy="719569"/>
            </a:xfrm>
            <a:custGeom>
              <a:avLst/>
              <a:gdLst/>
              <a:ahLst/>
              <a:cxnLst/>
              <a:rect l="l" t="t" r="r" b="b"/>
              <a:pathLst>
                <a:path w="854946" h="719569">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5D646"/>
            </a:solidFill>
          </p:spPr>
          <p:txBody>
            <a:bodyPr/>
            <a:lstStyle/>
            <a:p>
              <a:pPr defTabSz="609630"/>
              <a:endParaRPr lang="en-US" sz="1200">
                <a:solidFill>
                  <a:prstClr val="black"/>
                </a:solidFill>
                <a:latin typeface="Calibri"/>
              </a:endParaRPr>
            </a:p>
          </p:txBody>
        </p:sp>
        <p:sp>
          <p:nvSpPr>
            <p:cNvPr id="17" name="TextBox 25">
              <a:extLst>
                <a:ext uri="{FF2B5EF4-FFF2-40B4-BE49-F238E27FC236}">
                  <a16:creationId xmlns:a16="http://schemas.microsoft.com/office/drawing/2014/main" id="{1F80097E-5F2D-9AFA-D7F2-1BE33FB4FBB7}"/>
                </a:ext>
              </a:extLst>
            </p:cNvPr>
            <p:cNvSpPr txBox="1"/>
            <p:nvPr/>
          </p:nvSpPr>
          <p:spPr>
            <a:xfrm>
              <a:off x="76200" y="12700"/>
              <a:ext cx="660400" cy="571500"/>
            </a:xfrm>
            <a:prstGeom prst="rect">
              <a:avLst/>
            </a:prstGeom>
          </p:spPr>
          <p:txBody>
            <a:bodyPr lIns="32837" tIns="32837" rIns="32837" bIns="32837" rtlCol="0" anchor="ctr"/>
            <a:lstStyle/>
            <a:p>
              <a:pPr algn="ctr" defTabSz="609630">
                <a:lnSpc>
                  <a:spcPts val="1773"/>
                </a:lnSpc>
              </a:pPr>
              <a:endParaRPr sz="1200">
                <a:solidFill>
                  <a:prstClr val="black"/>
                </a:solidFill>
                <a:latin typeface="Calibri"/>
              </a:endParaRPr>
            </a:p>
          </p:txBody>
        </p:sp>
      </p:grpSp>
      <p:pic>
        <p:nvPicPr>
          <p:cNvPr id="18" name="Picture 17">
            <a:extLst>
              <a:ext uri="{FF2B5EF4-FFF2-40B4-BE49-F238E27FC236}">
                <a16:creationId xmlns:a16="http://schemas.microsoft.com/office/drawing/2014/main" id="{63FA5AD6-CAC3-1C29-0DD6-08C5D96BDCFD}"/>
              </a:ext>
            </a:extLst>
          </p:cNvPr>
          <p:cNvPicPr>
            <a:picLocks noChangeAspect="1"/>
          </p:cNvPicPr>
          <p:nvPr/>
        </p:nvPicPr>
        <p:blipFill>
          <a:blip r:embed="rId4"/>
          <a:stretch>
            <a:fillRect/>
          </a:stretch>
        </p:blipFill>
        <p:spPr>
          <a:xfrm>
            <a:off x="5524862" y="902157"/>
            <a:ext cx="3621338" cy="1182727"/>
          </a:xfrm>
          <a:prstGeom prst="rect">
            <a:avLst/>
          </a:prstGeom>
        </p:spPr>
      </p:pic>
      <p:sp>
        <p:nvSpPr>
          <p:cNvPr id="20" name="Freeform 16">
            <a:extLst>
              <a:ext uri="{FF2B5EF4-FFF2-40B4-BE49-F238E27FC236}">
                <a16:creationId xmlns:a16="http://schemas.microsoft.com/office/drawing/2014/main" id="{FFCD797E-F9DC-4045-32A9-A3505EAC7461}"/>
              </a:ext>
            </a:extLst>
          </p:cNvPr>
          <p:cNvSpPr/>
          <p:nvPr/>
        </p:nvSpPr>
        <p:spPr>
          <a:xfrm rot="20743066">
            <a:off x="2182401" y="970350"/>
            <a:ext cx="2120622" cy="1961145"/>
          </a:xfrm>
          <a:custGeom>
            <a:avLst/>
            <a:gdLst/>
            <a:ahLst/>
            <a:cxnLst/>
            <a:rect l="l" t="t" r="r" b="b"/>
            <a:pathLst>
              <a:path w="3565562" h="3543277">
                <a:moveTo>
                  <a:pt x="0" y="0"/>
                </a:moveTo>
                <a:lnTo>
                  <a:pt x="3565562" y="0"/>
                </a:lnTo>
                <a:lnTo>
                  <a:pt x="3565562" y="3543277"/>
                </a:lnTo>
                <a:lnTo>
                  <a:pt x="0" y="3543277"/>
                </a:lnTo>
                <a:lnTo>
                  <a:pt x="0" y="0"/>
                </a:lnTo>
                <a:close/>
              </a:path>
            </a:pathLst>
          </a:custGeom>
          <a:blipFill>
            <a:blip r:embed="rId5"/>
            <a:stretch>
              <a:fillRect/>
            </a:stretch>
          </a:blipFill>
        </p:spPr>
        <p:txBody>
          <a:bodyPr/>
          <a:lstStyle/>
          <a:p>
            <a:pPr defTabSz="609630"/>
            <a:endParaRPr lang="en-US" sz="1200" dirty="0">
              <a:solidFill>
                <a:prstClr val="black"/>
              </a:solidFill>
              <a:latin typeface="Calibri"/>
            </a:endParaRPr>
          </a:p>
        </p:txBody>
      </p:sp>
      <p:pic>
        <p:nvPicPr>
          <p:cNvPr id="7" name="Picture 6"/>
          <p:cNvPicPr>
            <a:picLocks noChangeAspect="1"/>
          </p:cNvPicPr>
          <p:nvPr/>
        </p:nvPicPr>
        <p:blipFill>
          <a:blip r:embed="rId6"/>
          <a:stretch>
            <a:fillRect/>
          </a:stretch>
        </p:blipFill>
        <p:spPr>
          <a:xfrm>
            <a:off x="3929867" y="2046779"/>
            <a:ext cx="7943776" cy="361524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7387" y="81332"/>
            <a:ext cx="1886691" cy="1886691"/>
          </a:xfrm>
          <a:prstGeom prst="rect">
            <a:avLst/>
          </a:prstGeom>
        </p:spPr>
      </p:pic>
    </p:spTree>
    <p:extLst>
      <p:ext uri="{BB962C8B-B14F-4D97-AF65-F5344CB8AC3E}">
        <p14:creationId xmlns:p14="http://schemas.microsoft.com/office/powerpoint/2010/main" val="2288154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2DEE57-C8F7-74B3-04F9-AD6959B92A58}"/>
              </a:ext>
            </a:extLst>
          </p:cNvPr>
          <p:cNvPicPr>
            <a:picLocks noChangeAspect="1"/>
          </p:cNvPicPr>
          <p:nvPr/>
        </p:nvPicPr>
        <p:blipFill>
          <a:blip r:embed="rId3"/>
          <a:stretch>
            <a:fillRect/>
          </a:stretch>
        </p:blipFill>
        <p:spPr>
          <a:xfrm>
            <a:off x="741350" y="705339"/>
            <a:ext cx="9579178" cy="5645584"/>
          </a:xfrm>
          <a:prstGeom prst="rect">
            <a:avLst/>
          </a:prstGeom>
        </p:spPr>
      </p:pic>
    </p:spTree>
    <p:extLst>
      <p:ext uri="{BB962C8B-B14F-4D97-AF65-F5344CB8AC3E}">
        <p14:creationId xmlns:p14="http://schemas.microsoft.com/office/powerpoint/2010/main" val="723555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à Trống, Mèo Con và Cún Con - Bài Hát Thiếu Nhi Vui Nhộ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4" y="0"/>
            <a:ext cx="12081149" cy="6858000"/>
          </a:xfrm>
          <a:prstGeom prst="rect">
            <a:avLst/>
          </a:prstGeom>
        </p:spPr>
      </p:pic>
    </p:spTree>
    <p:extLst>
      <p:ext uri="{BB962C8B-B14F-4D97-AF65-F5344CB8AC3E}">
        <p14:creationId xmlns:p14="http://schemas.microsoft.com/office/powerpoint/2010/main" val="628835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E48D65-2F07-F801-C621-F1077B8EB9B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13871" y="337457"/>
            <a:ext cx="5979886" cy="5979886"/>
          </a:xfrm>
          <a:prstGeom prst="rect">
            <a:avLst/>
          </a:prstGeom>
        </p:spPr>
      </p:pic>
      <p:pic>
        <p:nvPicPr>
          <p:cNvPr id="2" name="Picture 1">
            <a:extLst>
              <a:ext uri="{FF2B5EF4-FFF2-40B4-BE49-F238E27FC236}">
                <a16:creationId xmlns:a16="http://schemas.microsoft.com/office/drawing/2014/main" id="{62868999-54A6-990C-F27A-D86D2D3163A4}"/>
              </a:ext>
            </a:extLst>
          </p:cNvPr>
          <p:cNvPicPr>
            <a:picLocks noChangeAspect="1"/>
          </p:cNvPicPr>
          <p:nvPr/>
        </p:nvPicPr>
        <p:blipFill>
          <a:blip r:embed="rId3"/>
          <a:stretch>
            <a:fillRect/>
          </a:stretch>
        </p:blipFill>
        <p:spPr>
          <a:xfrm>
            <a:off x="4069630" y="1012414"/>
            <a:ext cx="8311119" cy="4833171"/>
          </a:xfrm>
          <a:prstGeom prst="rect">
            <a:avLst/>
          </a:prstGeom>
        </p:spPr>
      </p:pic>
    </p:spTree>
    <p:extLst>
      <p:ext uri="{BB962C8B-B14F-4D97-AF65-F5344CB8AC3E}">
        <p14:creationId xmlns:p14="http://schemas.microsoft.com/office/powerpoint/2010/main" val="3102671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1AA90B01-BBF9-EF4E-6B35-5F1258E46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2140" y="637503"/>
            <a:ext cx="4848301" cy="6858000"/>
          </a:xfrm>
          <a:prstGeom prst="rect">
            <a:avLst/>
          </a:prstGeom>
        </p:spPr>
      </p:pic>
      <p:sp>
        <p:nvSpPr>
          <p:cNvPr id="17" name="TextBox 10">
            <a:extLst>
              <a:ext uri="{FF2B5EF4-FFF2-40B4-BE49-F238E27FC236}">
                <a16:creationId xmlns:a16="http://schemas.microsoft.com/office/drawing/2014/main" id="{444E119B-823C-2CAE-809E-35724C5EA6A2}"/>
              </a:ext>
            </a:extLst>
          </p:cNvPr>
          <p:cNvSpPr txBox="1"/>
          <p:nvPr/>
        </p:nvSpPr>
        <p:spPr>
          <a:xfrm>
            <a:off x="472491" y="644070"/>
            <a:ext cx="6608521" cy="4616648"/>
          </a:xfrm>
          <a:prstGeom prst="rect">
            <a:avLst/>
          </a:prstGeom>
        </p:spPr>
        <p:txBody>
          <a:bodyPr wrap="square" lIns="0" tIns="0" rIns="0" bIns="0" rtlCol="0" anchor="t">
            <a:spAutoFit/>
          </a:bodyPr>
          <a:lstStyle/>
          <a:p>
            <a:pPr algn="ctr" defTabSz="609630">
              <a:spcBef>
                <a:spcPct val="0"/>
              </a:spcBef>
            </a:pPr>
            <a:r>
              <a:rPr lang="vi-VN" sz="5000" b="1" i="1" u="sng" dirty="0">
                <a:solidFill>
                  <a:srgbClr val="C00000"/>
                </a:solidFill>
                <a:latin typeface="Cambria" panose="02040503050406030204" pitchFamily="18" charset="0"/>
                <a:ea typeface="Cambria" panose="02040503050406030204" pitchFamily="18" charset="0"/>
              </a:rPr>
              <a:t>Đề bài: </a:t>
            </a:r>
            <a:r>
              <a:rPr lang="vi-VN" sz="5000" b="1" dirty="0">
                <a:solidFill>
                  <a:srgbClr val="002060"/>
                </a:solidFill>
                <a:latin typeface="Cambria" panose="02040503050406030204" pitchFamily="18" charset="0"/>
                <a:ea typeface="Cambria" panose="02040503050406030204" pitchFamily="18" charset="0"/>
              </a:rPr>
              <a:t>Viết đoạn văn nêu tình cảm, cảm xúc của em về một nhân vật trong câu chuyện hoặc bài thơ đã đọc, đã nghe.</a:t>
            </a:r>
            <a:endParaRPr lang="en-US" sz="5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6855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2F8BD76-9BA4-72AA-5DFC-87639F2FF8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9311" y="482898"/>
            <a:ext cx="3585032" cy="5373963"/>
          </a:xfrm>
          <a:prstGeom prst="rect">
            <a:avLst/>
          </a:prstGeom>
        </p:spPr>
      </p:pic>
      <p:grpSp>
        <p:nvGrpSpPr>
          <p:cNvPr id="6" name="Group 2">
            <a:extLst>
              <a:ext uri="{FF2B5EF4-FFF2-40B4-BE49-F238E27FC236}">
                <a16:creationId xmlns:a16="http://schemas.microsoft.com/office/drawing/2014/main" id="{B8A894BB-AAC2-122E-5775-2D7E78D6112A}"/>
              </a:ext>
            </a:extLst>
          </p:cNvPr>
          <p:cNvGrpSpPr/>
          <p:nvPr/>
        </p:nvGrpSpPr>
        <p:grpSpPr>
          <a:xfrm>
            <a:off x="4906033" y="5885858"/>
            <a:ext cx="212660" cy="186077"/>
            <a:chOff x="0" y="0"/>
            <a:chExt cx="812800" cy="711200"/>
          </a:xfrm>
        </p:grpSpPr>
        <p:sp>
          <p:nvSpPr>
            <p:cNvPr id="7" name="Freeform 3">
              <a:extLst>
                <a:ext uri="{FF2B5EF4-FFF2-40B4-BE49-F238E27FC236}">
                  <a16:creationId xmlns:a16="http://schemas.microsoft.com/office/drawing/2014/main" id="{9235D9FD-B492-5606-9483-12DF6233957C}"/>
                </a:ext>
              </a:extLst>
            </p:cNvPr>
            <p:cNvSpPr/>
            <p:nvPr/>
          </p:nvSpPr>
          <p:spPr>
            <a:xfrm>
              <a:off x="-33680" y="-8369"/>
              <a:ext cx="854946" cy="719569"/>
            </a:xfrm>
            <a:custGeom>
              <a:avLst/>
              <a:gdLst/>
              <a:ahLst/>
              <a:cxnLst/>
              <a:rect l="l" t="t" r="r" b="b"/>
              <a:pathLst>
                <a:path w="854946" h="719569">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5D646"/>
            </a:solidFill>
          </p:spPr>
          <p:txBody>
            <a:bodyPr/>
            <a:lstStyle/>
            <a:p>
              <a:pPr defTabSz="609630"/>
              <a:endParaRPr lang="en-US" sz="1200">
                <a:solidFill>
                  <a:prstClr val="black"/>
                </a:solidFill>
                <a:latin typeface="Calibri"/>
              </a:endParaRPr>
            </a:p>
          </p:txBody>
        </p:sp>
        <p:sp>
          <p:nvSpPr>
            <p:cNvPr id="9" name="TextBox 4">
              <a:extLst>
                <a:ext uri="{FF2B5EF4-FFF2-40B4-BE49-F238E27FC236}">
                  <a16:creationId xmlns:a16="http://schemas.microsoft.com/office/drawing/2014/main" id="{B808DE66-814A-6933-54E3-8EA7F27F176C}"/>
                </a:ext>
              </a:extLst>
            </p:cNvPr>
            <p:cNvSpPr txBox="1"/>
            <p:nvPr/>
          </p:nvSpPr>
          <p:spPr>
            <a:xfrm>
              <a:off x="76200" y="12700"/>
              <a:ext cx="660400" cy="571500"/>
            </a:xfrm>
            <a:prstGeom prst="rect">
              <a:avLst/>
            </a:prstGeom>
          </p:spPr>
          <p:txBody>
            <a:bodyPr lIns="32837" tIns="32837" rIns="32837" bIns="32837" rtlCol="0" anchor="ctr"/>
            <a:lstStyle/>
            <a:p>
              <a:pPr algn="ctr" defTabSz="609630">
                <a:lnSpc>
                  <a:spcPts val="1773"/>
                </a:lnSpc>
              </a:pPr>
              <a:endParaRPr sz="1200">
                <a:solidFill>
                  <a:prstClr val="black"/>
                </a:solidFill>
                <a:latin typeface="Calibri"/>
              </a:endParaRPr>
            </a:p>
          </p:txBody>
        </p:sp>
      </p:grpSp>
      <p:grpSp>
        <p:nvGrpSpPr>
          <p:cNvPr id="10" name="Group 5">
            <a:extLst>
              <a:ext uri="{FF2B5EF4-FFF2-40B4-BE49-F238E27FC236}">
                <a16:creationId xmlns:a16="http://schemas.microsoft.com/office/drawing/2014/main" id="{DA692F10-F05C-CF0B-0DEC-5544CE12DB4D}"/>
              </a:ext>
            </a:extLst>
          </p:cNvPr>
          <p:cNvGrpSpPr/>
          <p:nvPr/>
        </p:nvGrpSpPr>
        <p:grpSpPr>
          <a:xfrm>
            <a:off x="386969" y="467321"/>
            <a:ext cx="11418062" cy="5923358"/>
            <a:chOff x="0" y="0"/>
            <a:chExt cx="4510839" cy="2340092"/>
          </a:xfrm>
        </p:grpSpPr>
        <p:sp>
          <p:nvSpPr>
            <p:cNvPr id="11" name="Freeform 6">
              <a:extLst>
                <a:ext uri="{FF2B5EF4-FFF2-40B4-BE49-F238E27FC236}">
                  <a16:creationId xmlns:a16="http://schemas.microsoft.com/office/drawing/2014/main" id="{A1AF2316-F44B-763F-7540-A5095AB1B2D4}"/>
                </a:ext>
              </a:extLst>
            </p:cNvPr>
            <p:cNvSpPr/>
            <p:nvPr/>
          </p:nvSpPr>
          <p:spPr>
            <a:xfrm>
              <a:off x="0" y="0"/>
              <a:ext cx="4510839" cy="2340092"/>
            </a:xfrm>
            <a:custGeom>
              <a:avLst/>
              <a:gdLst/>
              <a:ahLst/>
              <a:cxnLst/>
              <a:rect l="l" t="t" r="r" b="b"/>
              <a:pathLst>
                <a:path w="4510839" h="2340092">
                  <a:moveTo>
                    <a:pt x="23053" y="0"/>
                  </a:moveTo>
                  <a:lnTo>
                    <a:pt x="4487786" y="0"/>
                  </a:lnTo>
                  <a:cubicBezTo>
                    <a:pt x="4500518" y="0"/>
                    <a:pt x="4510839" y="10321"/>
                    <a:pt x="4510839" y="23053"/>
                  </a:cubicBezTo>
                  <a:lnTo>
                    <a:pt x="4510839" y="2317039"/>
                  </a:lnTo>
                  <a:cubicBezTo>
                    <a:pt x="4510839" y="2323153"/>
                    <a:pt x="4508410" y="2329017"/>
                    <a:pt x="4504087" y="2333340"/>
                  </a:cubicBezTo>
                  <a:cubicBezTo>
                    <a:pt x="4499764" y="2337663"/>
                    <a:pt x="4493900" y="2340092"/>
                    <a:pt x="4487786" y="2340092"/>
                  </a:cubicBezTo>
                  <a:lnTo>
                    <a:pt x="23053" y="2340092"/>
                  </a:lnTo>
                  <a:cubicBezTo>
                    <a:pt x="10321" y="2340092"/>
                    <a:pt x="0" y="2329771"/>
                    <a:pt x="0" y="2317039"/>
                  </a:cubicBezTo>
                  <a:lnTo>
                    <a:pt x="0" y="23053"/>
                  </a:lnTo>
                  <a:cubicBezTo>
                    <a:pt x="0" y="16939"/>
                    <a:pt x="2429" y="11076"/>
                    <a:pt x="6752" y="6752"/>
                  </a:cubicBezTo>
                  <a:cubicBezTo>
                    <a:pt x="11076" y="2429"/>
                    <a:pt x="16939" y="0"/>
                    <a:pt x="23053" y="0"/>
                  </a:cubicBezTo>
                  <a:close/>
                </a:path>
              </a:pathLst>
            </a:custGeom>
            <a:solidFill>
              <a:srgbClr val="FFFFFA"/>
            </a:solidFill>
            <a:ln w="66675" cap="rnd">
              <a:solidFill>
                <a:srgbClr val="000000"/>
              </a:solidFill>
              <a:prstDash val="solid"/>
              <a:round/>
            </a:ln>
          </p:spPr>
          <p:txBody>
            <a:bodyPr/>
            <a:lstStyle/>
            <a:p>
              <a:pPr defTabSz="609630"/>
              <a:endParaRPr lang="en-US" sz="1200">
                <a:solidFill>
                  <a:prstClr val="black"/>
                </a:solidFill>
                <a:latin typeface="Calibri"/>
              </a:endParaRPr>
            </a:p>
          </p:txBody>
        </p:sp>
        <p:sp>
          <p:nvSpPr>
            <p:cNvPr id="12" name="TextBox 7">
              <a:extLst>
                <a:ext uri="{FF2B5EF4-FFF2-40B4-BE49-F238E27FC236}">
                  <a16:creationId xmlns:a16="http://schemas.microsoft.com/office/drawing/2014/main" id="{12B06594-DEF6-80A5-63FC-0CAA21BAD917}"/>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8">
            <a:extLst>
              <a:ext uri="{FF2B5EF4-FFF2-40B4-BE49-F238E27FC236}">
                <a16:creationId xmlns:a16="http://schemas.microsoft.com/office/drawing/2014/main" id="{A4055A28-DE92-8142-1BA5-3412C156B3AC}"/>
              </a:ext>
            </a:extLst>
          </p:cNvPr>
          <p:cNvSpPr/>
          <p:nvPr/>
        </p:nvSpPr>
        <p:spPr>
          <a:xfrm rot="21511348">
            <a:off x="10862022" y="5532048"/>
            <a:ext cx="1288357" cy="1280305"/>
          </a:xfrm>
          <a:custGeom>
            <a:avLst/>
            <a:gdLst/>
            <a:ahLst/>
            <a:cxnLst/>
            <a:rect l="l" t="t" r="r" b="b"/>
            <a:pathLst>
              <a:path w="1932536" h="1920458">
                <a:moveTo>
                  <a:pt x="0" y="0"/>
                </a:moveTo>
                <a:lnTo>
                  <a:pt x="1932536" y="0"/>
                </a:lnTo>
                <a:lnTo>
                  <a:pt x="1932536" y="1920458"/>
                </a:lnTo>
                <a:lnTo>
                  <a:pt x="0" y="192045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14" name="Group 9">
            <a:extLst>
              <a:ext uri="{FF2B5EF4-FFF2-40B4-BE49-F238E27FC236}">
                <a16:creationId xmlns:a16="http://schemas.microsoft.com/office/drawing/2014/main" id="{3A5124CE-3C5F-9A85-535C-CEAFEE4BF8BB}"/>
              </a:ext>
            </a:extLst>
          </p:cNvPr>
          <p:cNvGrpSpPr/>
          <p:nvPr/>
        </p:nvGrpSpPr>
        <p:grpSpPr>
          <a:xfrm>
            <a:off x="580878" y="685800"/>
            <a:ext cx="11030245" cy="1323629"/>
            <a:chOff x="0" y="0"/>
            <a:chExt cx="22060489" cy="2647259"/>
          </a:xfrm>
        </p:grpSpPr>
        <p:sp>
          <p:nvSpPr>
            <p:cNvPr id="15" name="Freeform 10">
              <a:extLst>
                <a:ext uri="{FF2B5EF4-FFF2-40B4-BE49-F238E27FC236}">
                  <a16:creationId xmlns:a16="http://schemas.microsoft.com/office/drawing/2014/main" id="{C2F782D8-AC78-E11A-94F4-C89C6AFEEDC5}"/>
                </a:ext>
              </a:extLst>
            </p:cNvPr>
            <p:cNvSpPr/>
            <p:nvPr/>
          </p:nvSpPr>
          <p:spPr>
            <a:xfrm>
              <a:off x="0" y="0"/>
              <a:ext cx="22060489" cy="2647259"/>
            </a:xfrm>
            <a:custGeom>
              <a:avLst/>
              <a:gdLst/>
              <a:ahLst/>
              <a:cxnLst/>
              <a:rect l="l" t="t" r="r" b="b"/>
              <a:pathLst>
                <a:path w="22060489" h="2647259">
                  <a:moveTo>
                    <a:pt x="0" y="0"/>
                  </a:moveTo>
                  <a:lnTo>
                    <a:pt x="22060489" y="0"/>
                  </a:lnTo>
                  <a:lnTo>
                    <a:pt x="22060489" y="2647259"/>
                  </a:lnTo>
                  <a:lnTo>
                    <a:pt x="0" y="26472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16" name="TextBox 11">
              <a:extLst>
                <a:ext uri="{FF2B5EF4-FFF2-40B4-BE49-F238E27FC236}">
                  <a16:creationId xmlns:a16="http://schemas.microsoft.com/office/drawing/2014/main" id="{50D59630-7273-BC2C-11FB-62EE53E547F7}"/>
                </a:ext>
              </a:extLst>
            </p:cNvPr>
            <p:cNvSpPr txBox="1"/>
            <p:nvPr/>
          </p:nvSpPr>
          <p:spPr>
            <a:xfrm>
              <a:off x="499236" y="338276"/>
              <a:ext cx="21062017" cy="2000549"/>
            </a:xfrm>
            <a:prstGeom prst="rect">
              <a:avLst/>
            </a:prstGeom>
          </p:spPr>
          <p:txBody>
            <a:bodyPr lIns="0" tIns="0" rIns="0" bIns="0" rtlCol="0" anchor="t">
              <a:spAutoFit/>
            </a:bodyPr>
            <a:lstStyle/>
            <a:p>
              <a:pPr algn="ctr" defTabSz="609630">
                <a:lnSpc>
                  <a:spcPts val="3877"/>
                </a:lnSpc>
              </a:pPr>
              <a:r>
                <a:rPr lang="en-US" sz="3342" dirty="0">
                  <a:solidFill>
                    <a:srgbClr val="000000"/>
                  </a:solidFill>
                  <a:latin typeface="Cambria Bold"/>
                </a:rPr>
                <a:t>2. </a:t>
              </a:r>
              <a:r>
                <a:rPr lang="en-US" sz="3342" dirty="0" err="1">
                  <a:solidFill>
                    <a:srgbClr val="000000"/>
                  </a:solidFill>
                  <a:latin typeface="Cambria Bold"/>
                </a:rPr>
                <a:t>Đọc</a:t>
              </a:r>
              <a:r>
                <a:rPr lang="en-US" sz="3342" dirty="0">
                  <a:solidFill>
                    <a:srgbClr val="000000"/>
                  </a:solidFill>
                  <a:latin typeface="Cambria Bold"/>
                </a:rPr>
                <a:t> </a:t>
              </a:r>
              <a:r>
                <a:rPr lang="en-US" sz="3342" dirty="0" err="1">
                  <a:solidFill>
                    <a:srgbClr val="000000"/>
                  </a:solidFill>
                  <a:latin typeface="Cambria Bold"/>
                </a:rPr>
                <a:t>lại</a:t>
              </a:r>
              <a:r>
                <a:rPr lang="en-US" sz="3342" dirty="0">
                  <a:solidFill>
                    <a:srgbClr val="000000"/>
                  </a:solidFill>
                  <a:latin typeface="Cambria Bold"/>
                </a:rPr>
                <a:t> </a:t>
              </a:r>
              <a:r>
                <a:rPr lang="en-US" sz="3342" dirty="0" err="1">
                  <a:solidFill>
                    <a:srgbClr val="000000"/>
                  </a:solidFill>
                  <a:latin typeface="Cambria Bold"/>
                </a:rPr>
                <a:t>bài</a:t>
              </a:r>
              <a:r>
                <a:rPr lang="en-US" sz="3342" dirty="0">
                  <a:solidFill>
                    <a:srgbClr val="000000"/>
                  </a:solidFill>
                  <a:latin typeface="Cambria Bold"/>
                </a:rPr>
                <a:t> </a:t>
              </a:r>
              <a:r>
                <a:rPr lang="en-US" sz="3342" dirty="0" err="1">
                  <a:solidFill>
                    <a:srgbClr val="000000"/>
                  </a:solidFill>
                  <a:latin typeface="Cambria Bold"/>
                </a:rPr>
                <a:t>làm</a:t>
              </a:r>
              <a:r>
                <a:rPr lang="en-US" sz="3342" dirty="0">
                  <a:solidFill>
                    <a:srgbClr val="000000"/>
                  </a:solidFill>
                  <a:latin typeface="Cambria Bold"/>
                </a:rPr>
                <a:t> </a:t>
              </a:r>
              <a:r>
                <a:rPr lang="en-US" sz="3342" dirty="0" err="1">
                  <a:solidFill>
                    <a:srgbClr val="000000"/>
                  </a:solidFill>
                  <a:latin typeface="Cambria Bold"/>
                </a:rPr>
                <a:t>của</a:t>
              </a:r>
              <a:r>
                <a:rPr lang="en-US" sz="3342" dirty="0">
                  <a:solidFill>
                    <a:srgbClr val="000000"/>
                  </a:solidFill>
                  <a:latin typeface="Cambria Bold"/>
                </a:rPr>
                <a:t> </a:t>
              </a:r>
              <a:r>
                <a:rPr lang="en-US" sz="3342" dirty="0" err="1">
                  <a:solidFill>
                    <a:srgbClr val="000000"/>
                  </a:solidFill>
                  <a:latin typeface="Cambria Bold"/>
                </a:rPr>
                <a:t>em</a:t>
              </a:r>
              <a:r>
                <a:rPr lang="en-US" sz="3342" dirty="0">
                  <a:solidFill>
                    <a:srgbClr val="000000"/>
                  </a:solidFill>
                  <a:latin typeface="Cambria Bold"/>
                </a:rPr>
                <a:t> </a:t>
              </a:r>
              <a:r>
                <a:rPr lang="en-US" sz="3342" dirty="0" err="1">
                  <a:solidFill>
                    <a:srgbClr val="000000"/>
                  </a:solidFill>
                  <a:latin typeface="Cambria Bold"/>
                </a:rPr>
                <a:t>và</a:t>
              </a:r>
              <a:r>
                <a:rPr lang="en-US" sz="3342" dirty="0">
                  <a:solidFill>
                    <a:srgbClr val="000000"/>
                  </a:solidFill>
                  <a:latin typeface="Cambria Bold"/>
                </a:rPr>
                <a:t> </a:t>
              </a:r>
              <a:r>
                <a:rPr lang="en-US" sz="3342" dirty="0" err="1">
                  <a:solidFill>
                    <a:srgbClr val="000000"/>
                  </a:solidFill>
                  <a:latin typeface="Cambria Bold"/>
                </a:rPr>
                <a:t>nhận</a:t>
              </a:r>
              <a:r>
                <a:rPr lang="en-US" sz="3342" dirty="0">
                  <a:solidFill>
                    <a:srgbClr val="000000"/>
                  </a:solidFill>
                  <a:latin typeface="Cambria Bold"/>
                </a:rPr>
                <a:t> </a:t>
              </a:r>
              <a:r>
                <a:rPr lang="en-US" sz="3342" dirty="0" err="1">
                  <a:solidFill>
                    <a:srgbClr val="000000"/>
                  </a:solidFill>
                  <a:latin typeface="Cambria Bold"/>
                </a:rPr>
                <a:t>xét</a:t>
              </a:r>
              <a:r>
                <a:rPr lang="en-US" sz="3342" dirty="0">
                  <a:solidFill>
                    <a:srgbClr val="000000"/>
                  </a:solidFill>
                  <a:latin typeface="Cambria Bold"/>
                </a:rPr>
                <a:t> </a:t>
              </a:r>
              <a:r>
                <a:rPr lang="en-US" sz="3342" dirty="0" err="1">
                  <a:solidFill>
                    <a:srgbClr val="000000"/>
                  </a:solidFill>
                  <a:latin typeface="Cambria Bold"/>
                </a:rPr>
                <a:t>của</a:t>
              </a:r>
              <a:r>
                <a:rPr lang="en-US" sz="3342" dirty="0">
                  <a:solidFill>
                    <a:srgbClr val="000000"/>
                  </a:solidFill>
                  <a:latin typeface="Cambria Bold"/>
                </a:rPr>
                <a:t> </a:t>
              </a:r>
              <a:r>
                <a:rPr lang="en-US" sz="3342" dirty="0" err="1">
                  <a:solidFill>
                    <a:srgbClr val="000000"/>
                  </a:solidFill>
                  <a:latin typeface="Cambria Bold"/>
                </a:rPr>
                <a:t>thầy</a:t>
              </a:r>
              <a:r>
                <a:rPr lang="en-US" sz="3342" dirty="0">
                  <a:solidFill>
                    <a:srgbClr val="000000"/>
                  </a:solidFill>
                  <a:latin typeface="Cambria Bold"/>
                </a:rPr>
                <a:t> </a:t>
              </a:r>
              <a:r>
                <a:rPr lang="en-US" sz="3342" dirty="0" err="1">
                  <a:solidFill>
                    <a:srgbClr val="000000"/>
                  </a:solidFill>
                  <a:latin typeface="Cambria Bold"/>
                </a:rPr>
                <a:t>cô</a:t>
              </a:r>
              <a:r>
                <a:rPr lang="en-US" sz="3342" dirty="0">
                  <a:solidFill>
                    <a:srgbClr val="000000"/>
                  </a:solidFill>
                  <a:latin typeface="Cambria Bold"/>
                </a:rPr>
                <a:t> </a:t>
              </a:r>
              <a:r>
                <a:rPr lang="en-US" sz="3342" dirty="0" err="1">
                  <a:solidFill>
                    <a:srgbClr val="000000"/>
                  </a:solidFill>
                  <a:latin typeface="Cambria Bold"/>
                </a:rPr>
                <a:t>để</a:t>
              </a:r>
              <a:r>
                <a:rPr lang="en-US" sz="3342" dirty="0">
                  <a:solidFill>
                    <a:srgbClr val="000000"/>
                  </a:solidFill>
                  <a:latin typeface="Cambria Bold"/>
                </a:rPr>
                <a:t> </a:t>
              </a:r>
              <a:r>
                <a:rPr lang="en-US" sz="3342" dirty="0" err="1">
                  <a:solidFill>
                    <a:srgbClr val="000000"/>
                  </a:solidFill>
                  <a:latin typeface="Cambria Bold"/>
                </a:rPr>
                <a:t>biết</a:t>
              </a:r>
              <a:r>
                <a:rPr lang="en-US" sz="3342" dirty="0">
                  <a:solidFill>
                    <a:srgbClr val="000000"/>
                  </a:solidFill>
                  <a:latin typeface="Cambria Bold"/>
                </a:rPr>
                <a:t> </a:t>
              </a:r>
              <a:r>
                <a:rPr lang="en-US" sz="3342" dirty="0" err="1">
                  <a:solidFill>
                    <a:srgbClr val="000000"/>
                  </a:solidFill>
                  <a:latin typeface="Cambria Bold"/>
                </a:rPr>
                <a:t>ưu</a:t>
              </a:r>
              <a:r>
                <a:rPr lang="en-US" sz="3342" dirty="0">
                  <a:solidFill>
                    <a:srgbClr val="000000"/>
                  </a:solidFill>
                  <a:latin typeface="Cambria Bold"/>
                </a:rPr>
                <a:t> </a:t>
              </a:r>
              <a:r>
                <a:rPr lang="en-US" sz="3342" dirty="0" err="1">
                  <a:solidFill>
                    <a:srgbClr val="000000"/>
                  </a:solidFill>
                  <a:latin typeface="Cambria Bold"/>
                </a:rPr>
                <a:t>điểm</a:t>
              </a:r>
              <a:r>
                <a:rPr lang="en-US" sz="3342" dirty="0">
                  <a:solidFill>
                    <a:srgbClr val="000000"/>
                  </a:solidFill>
                  <a:latin typeface="Cambria Bold"/>
                </a:rPr>
                <a:t> </a:t>
              </a:r>
              <a:r>
                <a:rPr lang="en-US" sz="3342" dirty="0" err="1">
                  <a:solidFill>
                    <a:srgbClr val="000000"/>
                  </a:solidFill>
                  <a:latin typeface="Cambria Bold"/>
                </a:rPr>
                <a:t>và</a:t>
              </a:r>
              <a:r>
                <a:rPr lang="en-US" sz="3342" dirty="0">
                  <a:solidFill>
                    <a:srgbClr val="000000"/>
                  </a:solidFill>
                  <a:latin typeface="Cambria Bold"/>
                </a:rPr>
                <a:t> </a:t>
              </a:r>
              <a:r>
                <a:rPr lang="en-US" sz="3342" dirty="0" err="1">
                  <a:solidFill>
                    <a:srgbClr val="000000"/>
                  </a:solidFill>
                  <a:latin typeface="Cambria Bold"/>
                </a:rPr>
                <a:t>nhược</a:t>
              </a:r>
              <a:r>
                <a:rPr lang="en-US" sz="3342" dirty="0">
                  <a:solidFill>
                    <a:srgbClr val="000000"/>
                  </a:solidFill>
                  <a:latin typeface="Cambria Bold"/>
                </a:rPr>
                <a:t> </a:t>
              </a:r>
              <a:r>
                <a:rPr lang="en-US" sz="3342" dirty="0" err="1">
                  <a:solidFill>
                    <a:srgbClr val="000000"/>
                  </a:solidFill>
                  <a:latin typeface="Cambria Bold"/>
                </a:rPr>
                <a:t>điểm</a:t>
              </a:r>
              <a:r>
                <a:rPr lang="en-US" sz="3342" dirty="0">
                  <a:solidFill>
                    <a:srgbClr val="000000"/>
                  </a:solidFill>
                  <a:latin typeface="Cambria Bold"/>
                </a:rPr>
                <a:t> </a:t>
              </a:r>
              <a:r>
                <a:rPr lang="en-US" sz="3342" dirty="0" err="1">
                  <a:solidFill>
                    <a:srgbClr val="000000"/>
                  </a:solidFill>
                  <a:latin typeface="Cambria Bold"/>
                </a:rPr>
                <a:t>của</a:t>
              </a:r>
              <a:r>
                <a:rPr lang="en-US" sz="3342" dirty="0">
                  <a:solidFill>
                    <a:srgbClr val="000000"/>
                  </a:solidFill>
                  <a:latin typeface="Cambria Bold"/>
                </a:rPr>
                <a:t> </a:t>
              </a:r>
              <a:r>
                <a:rPr lang="en-US" sz="3342" dirty="0" err="1">
                  <a:solidFill>
                    <a:srgbClr val="000000"/>
                  </a:solidFill>
                  <a:latin typeface="Cambria Bold"/>
                </a:rPr>
                <a:t>bài</a:t>
              </a:r>
              <a:r>
                <a:rPr lang="en-US" sz="3342" dirty="0">
                  <a:solidFill>
                    <a:srgbClr val="000000"/>
                  </a:solidFill>
                  <a:latin typeface="Cambria Bold"/>
                </a:rPr>
                <a:t> </a:t>
              </a:r>
              <a:r>
                <a:rPr lang="en-US" sz="3342" dirty="0" err="1">
                  <a:solidFill>
                    <a:srgbClr val="000000"/>
                  </a:solidFill>
                  <a:latin typeface="Cambria Bold"/>
                </a:rPr>
                <a:t>làm</a:t>
              </a:r>
              <a:r>
                <a:rPr lang="en-US" sz="3342" dirty="0">
                  <a:solidFill>
                    <a:srgbClr val="000000"/>
                  </a:solidFill>
                  <a:latin typeface="Cambria Bold"/>
                </a:rPr>
                <a:t>.</a:t>
              </a:r>
            </a:p>
          </p:txBody>
        </p:sp>
      </p:grpSp>
      <p:sp>
        <p:nvSpPr>
          <p:cNvPr id="17" name="Freeform 13">
            <a:extLst>
              <a:ext uri="{FF2B5EF4-FFF2-40B4-BE49-F238E27FC236}">
                <a16:creationId xmlns:a16="http://schemas.microsoft.com/office/drawing/2014/main" id="{78A29BDE-758A-4A85-5655-34DA7C846884}"/>
              </a:ext>
            </a:extLst>
          </p:cNvPr>
          <p:cNvSpPr/>
          <p:nvPr/>
        </p:nvSpPr>
        <p:spPr>
          <a:xfrm>
            <a:off x="773624" y="2934063"/>
            <a:ext cx="2549173" cy="3348667"/>
          </a:xfrm>
          <a:custGeom>
            <a:avLst/>
            <a:gdLst/>
            <a:ahLst/>
            <a:cxnLst/>
            <a:rect l="l" t="t" r="r" b="b"/>
            <a:pathLst>
              <a:path w="3823759" h="5023000">
                <a:moveTo>
                  <a:pt x="0" y="0"/>
                </a:moveTo>
                <a:lnTo>
                  <a:pt x="3823759" y="0"/>
                </a:lnTo>
                <a:lnTo>
                  <a:pt x="3823759" y="5023000"/>
                </a:lnTo>
                <a:lnTo>
                  <a:pt x="0" y="502300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8" name="Group 17">
            <a:extLst>
              <a:ext uri="{FF2B5EF4-FFF2-40B4-BE49-F238E27FC236}">
                <a16:creationId xmlns:a16="http://schemas.microsoft.com/office/drawing/2014/main" id="{F7D78674-A035-8E80-6E06-BB406719E2F7}"/>
              </a:ext>
            </a:extLst>
          </p:cNvPr>
          <p:cNvGrpSpPr/>
          <p:nvPr/>
        </p:nvGrpSpPr>
        <p:grpSpPr>
          <a:xfrm>
            <a:off x="3322796" y="2070234"/>
            <a:ext cx="7817324" cy="3908662"/>
            <a:chOff x="3322796" y="2070234"/>
            <a:chExt cx="7817324" cy="3908662"/>
          </a:xfrm>
        </p:grpSpPr>
        <p:sp>
          <p:nvSpPr>
            <p:cNvPr id="19" name="Freeform 12">
              <a:extLst>
                <a:ext uri="{FF2B5EF4-FFF2-40B4-BE49-F238E27FC236}">
                  <a16:creationId xmlns:a16="http://schemas.microsoft.com/office/drawing/2014/main" id="{68658293-D6C1-B35E-401B-DC5878F4B191}"/>
                </a:ext>
              </a:extLst>
            </p:cNvPr>
            <p:cNvSpPr/>
            <p:nvPr/>
          </p:nvSpPr>
          <p:spPr>
            <a:xfrm>
              <a:off x="3322796" y="2070234"/>
              <a:ext cx="7817324" cy="3908662"/>
            </a:xfrm>
            <a:custGeom>
              <a:avLst/>
              <a:gdLst/>
              <a:ahLst/>
              <a:cxnLst/>
              <a:rect l="l" t="t" r="r" b="b"/>
              <a:pathLst>
                <a:path w="11725986" h="5862993">
                  <a:moveTo>
                    <a:pt x="0" y="0"/>
                  </a:moveTo>
                  <a:lnTo>
                    <a:pt x="11725986" y="0"/>
                  </a:lnTo>
                  <a:lnTo>
                    <a:pt x="11725986" y="5862993"/>
                  </a:lnTo>
                  <a:lnTo>
                    <a:pt x="0" y="586299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20" name="TextBox 14">
              <a:extLst>
                <a:ext uri="{FF2B5EF4-FFF2-40B4-BE49-F238E27FC236}">
                  <a16:creationId xmlns:a16="http://schemas.microsoft.com/office/drawing/2014/main" id="{F6FB57A1-15B1-2C71-0337-21F09A54FED4}"/>
                </a:ext>
              </a:extLst>
            </p:cNvPr>
            <p:cNvSpPr txBox="1"/>
            <p:nvPr/>
          </p:nvSpPr>
          <p:spPr>
            <a:xfrm>
              <a:off x="3813701" y="2220364"/>
              <a:ext cx="6835513" cy="3654847"/>
            </a:xfrm>
            <a:prstGeom prst="rect">
              <a:avLst/>
            </a:prstGeom>
          </p:spPr>
          <p:txBody>
            <a:bodyPr lIns="0" tIns="0" rIns="0" bIns="0" rtlCol="0" anchor="t">
              <a:spAutoFit/>
            </a:bodyPr>
            <a:lstStyle/>
            <a:p>
              <a:pPr algn="just" defTabSz="609630">
                <a:lnSpc>
                  <a:spcPts val="4062"/>
                </a:lnSpc>
              </a:pPr>
              <a:r>
                <a:rPr lang="en-US" sz="3329" dirty="0">
                  <a:solidFill>
                    <a:srgbClr val="000000"/>
                  </a:solidFill>
                  <a:latin typeface="Cambria Bold"/>
                </a:rPr>
                <a:t>- </a:t>
              </a:r>
              <a:r>
                <a:rPr lang="vi-VN" sz="3329" dirty="0">
                  <a:solidFill>
                    <a:srgbClr val="000000"/>
                  </a:solidFill>
                  <a:latin typeface="Cambria Bold"/>
                </a:rPr>
                <a:t>Đoạn văn đã có </a:t>
              </a:r>
              <a:r>
                <a:rPr lang="en-US" sz="3329" dirty="0" err="1">
                  <a:solidFill>
                    <a:srgbClr val="000000"/>
                  </a:solidFill>
                  <a:latin typeface="Cambria Bold"/>
                </a:rPr>
                <a:t>có</a:t>
              </a:r>
              <a:r>
                <a:rPr lang="en-US" sz="3329" dirty="0">
                  <a:solidFill>
                    <a:srgbClr val="000000"/>
                  </a:solidFill>
                  <a:latin typeface="Cambria Bold"/>
                </a:rPr>
                <a:t> </a:t>
              </a:r>
              <a:r>
                <a:rPr lang="vi-VN" sz="3329" dirty="0">
                  <a:solidFill>
                    <a:srgbClr val="000000"/>
                  </a:solidFill>
                  <a:latin typeface="Cambria Bold"/>
                </a:rPr>
                <a:t>câu</a:t>
              </a:r>
              <a:r>
                <a:rPr lang="en-US" sz="3329" dirty="0">
                  <a:solidFill>
                    <a:srgbClr val="000000"/>
                  </a:solidFill>
                  <a:latin typeface="Cambria Bold"/>
                </a:rPr>
                <a:t> </a:t>
              </a:r>
              <a:r>
                <a:rPr lang="en-US" sz="3329" dirty="0" err="1">
                  <a:solidFill>
                    <a:srgbClr val="000000"/>
                  </a:solidFill>
                  <a:latin typeface="Cambria Bold"/>
                </a:rPr>
                <a:t>mở</a:t>
              </a:r>
              <a:r>
                <a:rPr lang="en-US" sz="3329" dirty="0">
                  <a:solidFill>
                    <a:srgbClr val="000000"/>
                  </a:solidFill>
                  <a:latin typeface="Cambria Bold"/>
                </a:rPr>
                <a:t> </a:t>
              </a:r>
              <a:r>
                <a:rPr lang="vi-VN" sz="3329" dirty="0">
                  <a:solidFill>
                    <a:srgbClr val="000000"/>
                  </a:solidFill>
                  <a:latin typeface="Cambria Bold"/>
                </a:rPr>
                <a:t>đoạn</a:t>
              </a:r>
              <a:r>
                <a:rPr lang="en-US" sz="3329" dirty="0">
                  <a:solidFill>
                    <a:srgbClr val="000000"/>
                  </a:solidFill>
                  <a:latin typeface="Cambria Bold"/>
                </a:rPr>
                <a:t>, </a:t>
              </a:r>
              <a:r>
                <a:rPr lang="en-US" sz="3329" dirty="0" err="1">
                  <a:solidFill>
                    <a:srgbClr val="000000"/>
                  </a:solidFill>
                  <a:latin typeface="Cambria Bold"/>
                </a:rPr>
                <a:t>thân</a:t>
              </a:r>
              <a:r>
                <a:rPr lang="en-US" sz="3329" dirty="0">
                  <a:solidFill>
                    <a:srgbClr val="000000"/>
                  </a:solidFill>
                  <a:latin typeface="Cambria Bold"/>
                </a:rPr>
                <a:t> </a:t>
              </a:r>
              <a:r>
                <a:rPr lang="vi-VN" sz="3329" dirty="0">
                  <a:solidFill>
                    <a:srgbClr val="000000"/>
                  </a:solidFill>
                  <a:latin typeface="Cambria Bold"/>
                </a:rPr>
                <a:t>đoạn</a:t>
              </a:r>
              <a:r>
                <a:rPr lang="en-US" sz="3329" dirty="0">
                  <a:solidFill>
                    <a:srgbClr val="000000"/>
                  </a:solidFill>
                  <a:latin typeface="Cambria Bold"/>
                </a:rPr>
                <a:t>, </a:t>
              </a:r>
              <a:r>
                <a:rPr lang="en-US" sz="3329" dirty="0" err="1">
                  <a:solidFill>
                    <a:srgbClr val="000000"/>
                  </a:solidFill>
                  <a:latin typeface="Cambria Bold"/>
                </a:rPr>
                <a:t>kết</a:t>
              </a:r>
              <a:r>
                <a:rPr lang="en-US" sz="3329" dirty="0">
                  <a:solidFill>
                    <a:srgbClr val="000000"/>
                  </a:solidFill>
                  <a:latin typeface="Cambria Bold"/>
                </a:rPr>
                <a:t> </a:t>
              </a:r>
              <a:r>
                <a:rPr lang="vi-VN" sz="3329" dirty="0">
                  <a:solidFill>
                    <a:srgbClr val="000000"/>
                  </a:solidFill>
                  <a:latin typeface="Cambria Bold"/>
                </a:rPr>
                <a:t>đoạn</a:t>
              </a:r>
              <a:r>
                <a:rPr lang="en-US" sz="3329" dirty="0">
                  <a:solidFill>
                    <a:srgbClr val="000000"/>
                  </a:solidFill>
                  <a:latin typeface="Cambria Bold"/>
                </a:rPr>
                <a:t> </a:t>
              </a:r>
              <a:r>
                <a:rPr lang="en-US" sz="3329" dirty="0" err="1">
                  <a:solidFill>
                    <a:srgbClr val="000000"/>
                  </a:solidFill>
                  <a:latin typeface="Cambria Bold"/>
                </a:rPr>
                <a:t>không</a:t>
              </a:r>
              <a:r>
                <a:rPr lang="en-US" sz="3329" dirty="0">
                  <a:solidFill>
                    <a:srgbClr val="000000"/>
                  </a:solidFill>
                  <a:latin typeface="Cambria Bold"/>
                </a:rPr>
                <a:t>?</a:t>
              </a:r>
            </a:p>
            <a:p>
              <a:pPr algn="just" defTabSz="609630">
                <a:lnSpc>
                  <a:spcPts val="4062"/>
                </a:lnSpc>
              </a:pPr>
              <a:r>
                <a:rPr lang="en-US" sz="3329" dirty="0">
                  <a:solidFill>
                    <a:srgbClr val="000000"/>
                  </a:solidFill>
                  <a:latin typeface="Cambria Bold"/>
                </a:rPr>
                <a:t>- </a:t>
              </a:r>
              <a:r>
                <a:rPr lang="vi-VN" sz="3329" dirty="0">
                  <a:solidFill>
                    <a:srgbClr val="000000"/>
                  </a:solidFill>
                  <a:latin typeface="Cambria Bold"/>
                </a:rPr>
                <a:t>Có thể hiện tình cảm, cảm xúc của người viết không?</a:t>
              </a:r>
            </a:p>
            <a:p>
              <a:pPr algn="just" defTabSz="609630">
                <a:lnSpc>
                  <a:spcPts val="4062"/>
                </a:lnSpc>
              </a:pPr>
              <a:r>
                <a:rPr lang="en-US" sz="3329" dirty="0">
                  <a:solidFill>
                    <a:srgbClr val="000000"/>
                  </a:solidFill>
                  <a:latin typeface="Cambria Bold"/>
                </a:rPr>
                <a:t>- </a:t>
              </a:r>
              <a:r>
                <a:rPr lang="en-US" sz="3329" dirty="0" err="1">
                  <a:solidFill>
                    <a:srgbClr val="000000"/>
                  </a:solidFill>
                  <a:latin typeface="Cambria Bold"/>
                </a:rPr>
                <a:t>Bài</a:t>
              </a:r>
              <a:r>
                <a:rPr lang="en-US" sz="3329" dirty="0">
                  <a:solidFill>
                    <a:srgbClr val="000000"/>
                  </a:solidFill>
                  <a:latin typeface="Cambria Bold"/>
                </a:rPr>
                <a:t> </a:t>
              </a:r>
              <a:r>
                <a:rPr lang="en-US" sz="3329" dirty="0" err="1">
                  <a:solidFill>
                    <a:srgbClr val="000000"/>
                  </a:solidFill>
                  <a:latin typeface="Cambria Bold"/>
                </a:rPr>
                <a:t>làm</a:t>
              </a:r>
              <a:r>
                <a:rPr lang="en-US" sz="3329" dirty="0">
                  <a:solidFill>
                    <a:srgbClr val="000000"/>
                  </a:solidFill>
                  <a:latin typeface="Cambria Bold"/>
                </a:rPr>
                <a:t> </a:t>
              </a:r>
              <a:r>
                <a:rPr lang="en-US" sz="3329" dirty="0" err="1">
                  <a:solidFill>
                    <a:srgbClr val="000000"/>
                  </a:solidFill>
                  <a:latin typeface="Cambria Bold"/>
                </a:rPr>
                <a:t>mắc</a:t>
              </a:r>
              <a:r>
                <a:rPr lang="en-US" sz="3329" dirty="0">
                  <a:solidFill>
                    <a:srgbClr val="000000"/>
                  </a:solidFill>
                  <a:latin typeface="Cambria Bold"/>
                </a:rPr>
                <a:t> </a:t>
              </a:r>
              <a:r>
                <a:rPr lang="en-US" sz="3329" dirty="0" err="1">
                  <a:solidFill>
                    <a:srgbClr val="000000"/>
                  </a:solidFill>
                  <a:latin typeface="Cambria Bold"/>
                </a:rPr>
                <a:t>mấy</a:t>
              </a:r>
              <a:r>
                <a:rPr lang="en-US" sz="3329" dirty="0">
                  <a:solidFill>
                    <a:srgbClr val="000000"/>
                  </a:solidFill>
                  <a:latin typeface="Cambria Bold"/>
                </a:rPr>
                <a:t> </a:t>
              </a:r>
              <a:r>
                <a:rPr lang="en-US" sz="3329" dirty="0" err="1">
                  <a:solidFill>
                    <a:srgbClr val="000000"/>
                  </a:solidFill>
                  <a:latin typeface="Cambria Bold"/>
                </a:rPr>
                <a:t>lỗi</a:t>
              </a:r>
              <a:r>
                <a:rPr lang="en-US" sz="3329" dirty="0">
                  <a:solidFill>
                    <a:srgbClr val="000000"/>
                  </a:solidFill>
                  <a:latin typeface="Cambria Bold"/>
                </a:rPr>
                <a:t> </a:t>
              </a:r>
              <a:r>
                <a:rPr lang="en-US" sz="3329" dirty="0" err="1">
                  <a:solidFill>
                    <a:srgbClr val="000000"/>
                  </a:solidFill>
                  <a:latin typeface="Cambria Bold"/>
                </a:rPr>
                <a:t>về</a:t>
              </a:r>
              <a:r>
                <a:rPr lang="en-US" sz="3329" dirty="0">
                  <a:solidFill>
                    <a:srgbClr val="000000"/>
                  </a:solidFill>
                  <a:latin typeface="Cambria Bold"/>
                </a:rPr>
                <a:t> </a:t>
              </a:r>
              <a:r>
                <a:rPr lang="en-US" sz="3329" dirty="0" err="1">
                  <a:solidFill>
                    <a:srgbClr val="000000"/>
                  </a:solidFill>
                  <a:latin typeface="Cambria Bold"/>
                </a:rPr>
                <a:t>dùng</a:t>
              </a:r>
              <a:r>
                <a:rPr lang="en-US" sz="3329" dirty="0">
                  <a:solidFill>
                    <a:srgbClr val="000000"/>
                  </a:solidFill>
                  <a:latin typeface="Cambria Bold"/>
                </a:rPr>
                <a:t> </a:t>
              </a:r>
              <a:r>
                <a:rPr lang="en-US" sz="3329" dirty="0" err="1">
                  <a:solidFill>
                    <a:srgbClr val="000000"/>
                  </a:solidFill>
                  <a:latin typeface="Cambria Bold"/>
                </a:rPr>
                <a:t>từ</a:t>
              </a:r>
              <a:r>
                <a:rPr lang="en-US" sz="3329" dirty="0">
                  <a:solidFill>
                    <a:srgbClr val="000000"/>
                  </a:solidFill>
                  <a:latin typeface="Cambria Bold"/>
                </a:rPr>
                <a:t>, </a:t>
              </a:r>
              <a:r>
                <a:rPr lang="en-US" sz="3329" dirty="0" err="1">
                  <a:solidFill>
                    <a:srgbClr val="000000"/>
                  </a:solidFill>
                  <a:latin typeface="Cambria Bold"/>
                </a:rPr>
                <a:t>đặt</a:t>
              </a:r>
              <a:r>
                <a:rPr lang="en-US" sz="3329" dirty="0">
                  <a:solidFill>
                    <a:srgbClr val="000000"/>
                  </a:solidFill>
                  <a:latin typeface="Cambria Bold"/>
                </a:rPr>
                <a:t> </a:t>
              </a:r>
              <a:r>
                <a:rPr lang="en-US" sz="3329" dirty="0" err="1">
                  <a:solidFill>
                    <a:srgbClr val="000000"/>
                  </a:solidFill>
                  <a:latin typeface="Cambria Bold"/>
                </a:rPr>
                <a:t>câu</a:t>
              </a:r>
              <a:r>
                <a:rPr lang="en-US" sz="3329" dirty="0">
                  <a:solidFill>
                    <a:srgbClr val="000000"/>
                  </a:solidFill>
                  <a:latin typeface="Cambria Bold"/>
                </a:rPr>
                <a:t>, </a:t>
              </a:r>
              <a:r>
                <a:rPr lang="en-US" sz="3329" dirty="0" err="1">
                  <a:solidFill>
                    <a:srgbClr val="000000"/>
                  </a:solidFill>
                  <a:latin typeface="Cambria Bold"/>
                </a:rPr>
                <a:t>chính</a:t>
              </a:r>
              <a:r>
                <a:rPr lang="en-US" sz="3329" dirty="0">
                  <a:solidFill>
                    <a:srgbClr val="000000"/>
                  </a:solidFill>
                  <a:latin typeface="Cambria Bold"/>
                </a:rPr>
                <a:t> </a:t>
              </a:r>
              <a:r>
                <a:rPr lang="en-US" sz="3329" dirty="0" err="1">
                  <a:solidFill>
                    <a:srgbClr val="000000"/>
                  </a:solidFill>
                  <a:latin typeface="Cambria Bold"/>
                </a:rPr>
                <a:t>tả</a:t>
              </a:r>
              <a:r>
                <a:rPr lang="en-US" sz="3329" dirty="0">
                  <a:solidFill>
                    <a:srgbClr val="000000"/>
                  </a:solidFill>
                  <a:latin typeface="Cambria Bold"/>
                </a:rPr>
                <a:t>?</a:t>
              </a:r>
            </a:p>
            <a:p>
              <a:pPr algn="just" defTabSz="609630">
                <a:lnSpc>
                  <a:spcPts val="3914"/>
                </a:lnSpc>
                <a:spcBef>
                  <a:spcPct val="0"/>
                </a:spcBef>
              </a:pPr>
              <a:endParaRPr lang="en-US" sz="3329" dirty="0">
                <a:solidFill>
                  <a:srgbClr val="000000"/>
                </a:solidFill>
                <a:latin typeface="Cambria Bold"/>
              </a:endParaRPr>
            </a:p>
          </p:txBody>
        </p:sp>
      </p:grpSp>
    </p:spTree>
    <p:extLst>
      <p:ext uri="{BB962C8B-B14F-4D97-AF65-F5344CB8AC3E}">
        <p14:creationId xmlns:p14="http://schemas.microsoft.com/office/powerpoint/2010/main" val="1065504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E48D65-2F07-F801-C621-F1077B8EB9B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44674" y="3202599"/>
            <a:ext cx="3457184" cy="3457184"/>
          </a:xfrm>
          <a:prstGeom prst="rect">
            <a:avLst/>
          </a:prstGeom>
        </p:spPr>
      </p:pic>
      <p:grpSp>
        <p:nvGrpSpPr>
          <p:cNvPr id="2" name="Group 2">
            <a:extLst>
              <a:ext uri="{FF2B5EF4-FFF2-40B4-BE49-F238E27FC236}">
                <a16:creationId xmlns:a16="http://schemas.microsoft.com/office/drawing/2014/main" id="{C9FD6FC9-8FC8-AB7F-628D-D119AC7A70D7}"/>
              </a:ext>
            </a:extLst>
          </p:cNvPr>
          <p:cNvGrpSpPr/>
          <p:nvPr/>
        </p:nvGrpSpPr>
        <p:grpSpPr>
          <a:xfrm>
            <a:off x="4906033" y="5885858"/>
            <a:ext cx="212660" cy="186077"/>
            <a:chOff x="0" y="0"/>
            <a:chExt cx="812800" cy="711200"/>
          </a:xfrm>
        </p:grpSpPr>
        <p:sp>
          <p:nvSpPr>
            <p:cNvPr id="3" name="Freeform 3">
              <a:extLst>
                <a:ext uri="{FF2B5EF4-FFF2-40B4-BE49-F238E27FC236}">
                  <a16:creationId xmlns:a16="http://schemas.microsoft.com/office/drawing/2014/main" id="{44FB5983-4E40-0F1A-DB25-7015AD3EEB6F}"/>
                </a:ext>
              </a:extLst>
            </p:cNvPr>
            <p:cNvSpPr/>
            <p:nvPr/>
          </p:nvSpPr>
          <p:spPr>
            <a:xfrm>
              <a:off x="-33680" y="-8369"/>
              <a:ext cx="854946" cy="719569"/>
            </a:xfrm>
            <a:custGeom>
              <a:avLst/>
              <a:gdLst/>
              <a:ahLst/>
              <a:cxnLst/>
              <a:rect l="l" t="t" r="r" b="b"/>
              <a:pathLst>
                <a:path w="854946" h="719569">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5D646"/>
            </a:solidFill>
          </p:spPr>
          <p:txBody>
            <a:bodyPr/>
            <a:lstStyle/>
            <a:p>
              <a:pPr defTabSz="609630"/>
              <a:endParaRPr lang="en-US" sz="1200">
                <a:solidFill>
                  <a:prstClr val="black"/>
                </a:solidFill>
                <a:latin typeface="Calibri"/>
              </a:endParaRPr>
            </a:p>
          </p:txBody>
        </p:sp>
        <p:sp>
          <p:nvSpPr>
            <p:cNvPr id="4" name="TextBox 4">
              <a:extLst>
                <a:ext uri="{FF2B5EF4-FFF2-40B4-BE49-F238E27FC236}">
                  <a16:creationId xmlns:a16="http://schemas.microsoft.com/office/drawing/2014/main" id="{B4AF7385-C5ED-9867-E1C0-8754DE8C10EB}"/>
                </a:ext>
              </a:extLst>
            </p:cNvPr>
            <p:cNvSpPr txBox="1"/>
            <p:nvPr/>
          </p:nvSpPr>
          <p:spPr>
            <a:xfrm>
              <a:off x="76200" y="12700"/>
              <a:ext cx="660400" cy="571500"/>
            </a:xfrm>
            <a:prstGeom prst="rect">
              <a:avLst/>
            </a:prstGeom>
          </p:spPr>
          <p:txBody>
            <a:bodyPr lIns="32837" tIns="32837" rIns="32837" bIns="32837" rtlCol="0" anchor="ctr"/>
            <a:lstStyle/>
            <a:p>
              <a:pPr algn="ctr" defTabSz="609630">
                <a:lnSpc>
                  <a:spcPts val="1773"/>
                </a:lnSpc>
              </a:pPr>
              <a:endParaRPr sz="1200">
                <a:solidFill>
                  <a:prstClr val="black"/>
                </a:solidFill>
                <a:latin typeface="Calibri"/>
              </a:endParaRPr>
            </a:p>
          </p:txBody>
        </p:sp>
      </p:grpSp>
      <p:sp>
        <p:nvSpPr>
          <p:cNvPr id="12" name="Freeform 8">
            <a:extLst>
              <a:ext uri="{FF2B5EF4-FFF2-40B4-BE49-F238E27FC236}">
                <a16:creationId xmlns:a16="http://schemas.microsoft.com/office/drawing/2014/main" id="{2088C4B9-903C-DC57-400F-DAEB11616463}"/>
              </a:ext>
            </a:extLst>
          </p:cNvPr>
          <p:cNvSpPr/>
          <p:nvPr/>
        </p:nvSpPr>
        <p:spPr>
          <a:xfrm rot="21511348">
            <a:off x="10862022" y="5532048"/>
            <a:ext cx="1288357" cy="1280305"/>
          </a:xfrm>
          <a:custGeom>
            <a:avLst/>
            <a:gdLst/>
            <a:ahLst/>
            <a:cxnLst/>
            <a:rect l="l" t="t" r="r" b="b"/>
            <a:pathLst>
              <a:path w="1932536" h="1920458">
                <a:moveTo>
                  <a:pt x="0" y="0"/>
                </a:moveTo>
                <a:lnTo>
                  <a:pt x="1932536" y="0"/>
                </a:lnTo>
                <a:lnTo>
                  <a:pt x="1932536" y="1920458"/>
                </a:lnTo>
                <a:lnTo>
                  <a:pt x="0" y="192045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13" name="Group 9">
            <a:extLst>
              <a:ext uri="{FF2B5EF4-FFF2-40B4-BE49-F238E27FC236}">
                <a16:creationId xmlns:a16="http://schemas.microsoft.com/office/drawing/2014/main" id="{45D22AE0-16CE-B441-2C8C-614765CCFCE2}"/>
              </a:ext>
            </a:extLst>
          </p:cNvPr>
          <p:cNvGrpSpPr/>
          <p:nvPr/>
        </p:nvGrpSpPr>
        <p:grpSpPr>
          <a:xfrm>
            <a:off x="580878" y="685800"/>
            <a:ext cx="11030245" cy="2552359"/>
            <a:chOff x="0" y="0"/>
            <a:chExt cx="22060489" cy="5104719"/>
          </a:xfrm>
        </p:grpSpPr>
        <p:sp>
          <p:nvSpPr>
            <p:cNvPr id="16" name="Freeform 10">
              <a:extLst>
                <a:ext uri="{FF2B5EF4-FFF2-40B4-BE49-F238E27FC236}">
                  <a16:creationId xmlns:a16="http://schemas.microsoft.com/office/drawing/2014/main" id="{7B66A16C-3C08-019D-75F1-96D81FAC85E7}"/>
                </a:ext>
              </a:extLst>
            </p:cNvPr>
            <p:cNvSpPr/>
            <p:nvPr/>
          </p:nvSpPr>
          <p:spPr>
            <a:xfrm>
              <a:off x="0" y="0"/>
              <a:ext cx="22060489" cy="5104719"/>
            </a:xfrm>
            <a:custGeom>
              <a:avLst/>
              <a:gdLst/>
              <a:ahLst/>
              <a:cxnLst/>
              <a:rect l="l" t="t" r="r" b="b"/>
              <a:pathLst>
                <a:path w="22060489" h="2647259">
                  <a:moveTo>
                    <a:pt x="0" y="0"/>
                  </a:moveTo>
                  <a:lnTo>
                    <a:pt x="22060489" y="0"/>
                  </a:lnTo>
                  <a:lnTo>
                    <a:pt x="22060489" y="2647259"/>
                  </a:lnTo>
                  <a:lnTo>
                    <a:pt x="0" y="26472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17" name="TextBox 11">
              <a:extLst>
                <a:ext uri="{FF2B5EF4-FFF2-40B4-BE49-F238E27FC236}">
                  <a16:creationId xmlns:a16="http://schemas.microsoft.com/office/drawing/2014/main" id="{B1AF2439-8010-BB77-95D5-C69E8C0536D1}"/>
                </a:ext>
              </a:extLst>
            </p:cNvPr>
            <p:cNvSpPr txBox="1"/>
            <p:nvPr/>
          </p:nvSpPr>
          <p:spPr>
            <a:xfrm>
              <a:off x="215942" y="473776"/>
              <a:ext cx="21062017" cy="3693319"/>
            </a:xfrm>
            <a:prstGeom prst="rect">
              <a:avLst/>
            </a:prstGeom>
          </p:spPr>
          <p:txBody>
            <a:bodyPr lIns="0" tIns="0" rIns="0" bIns="0" rtlCol="0" anchor="t">
              <a:spAutoFit/>
            </a:bodyPr>
            <a:lstStyle/>
            <a:p>
              <a:pPr algn="ctr" defTabSz="609630"/>
              <a:r>
                <a:rPr lang="vi-VN" sz="6000" dirty="0">
                  <a:solidFill>
                    <a:srgbClr val="000000"/>
                  </a:solidFill>
                  <a:latin typeface="Cambria Bold"/>
                </a:rPr>
                <a:t>Mời những bạn có bài làm</a:t>
              </a:r>
            </a:p>
            <a:p>
              <a:pPr algn="ctr" defTabSz="609630"/>
              <a:r>
                <a:rPr lang="vi-VN" sz="6000" dirty="0">
                  <a:solidFill>
                    <a:srgbClr val="000000"/>
                  </a:solidFill>
                  <a:latin typeface="Cambria Bold"/>
                </a:rPr>
                <a:t> tốt đọc bài.</a:t>
              </a:r>
              <a:endParaRPr lang="en-US" sz="6000" dirty="0">
                <a:solidFill>
                  <a:srgbClr val="000000"/>
                </a:solidFill>
                <a:latin typeface="Cambria Bold"/>
              </a:endParaRPr>
            </a:p>
          </p:txBody>
        </p:sp>
      </p:grpSp>
      <p:sp>
        <p:nvSpPr>
          <p:cNvPr id="18" name="Freeform 13">
            <a:extLst>
              <a:ext uri="{FF2B5EF4-FFF2-40B4-BE49-F238E27FC236}">
                <a16:creationId xmlns:a16="http://schemas.microsoft.com/office/drawing/2014/main" id="{2F8A2977-5E11-2C71-8234-22F5D3749595}"/>
              </a:ext>
            </a:extLst>
          </p:cNvPr>
          <p:cNvSpPr/>
          <p:nvPr/>
        </p:nvSpPr>
        <p:spPr>
          <a:xfrm>
            <a:off x="10085841" y="1636126"/>
            <a:ext cx="1719191" cy="2311517"/>
          </a:xfrm>
          <a:custGeom>
            <a:avLst/>
            <a:gdLst/>
            <a:ahLst/>
            <a:cxnLst/>
            <a:rect l="l" t="t" r="r" b="b"/>
            <a:pathLst>
              <a:path w="2578787" h="3467276">
                <a:moveTo>
                  <a:pt x="0" y="0"/>
                </a:moveTo>
                <a:lnTo>
                  <a:pt x="2578787" y="0"/>
                </a:lnTo>
                <a:lnTo>
                  <a:pt x="2578787" y="3467276"/>
                </a:lnTo>
                <a:lnTo>
                  <a:pt x="0" y="3467276"/>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pic>
        <p:nvPicPr>
          <p:cNvPr id="19" name="Picture 18" descr="A cartoon of a child raising his hand and holding a pencil and a book&#10;&#10;Description automatically generated">
            <a:extLst>
              <a:ext uri="{FF2B5EF4-FFF2-40B4-BE49-F238E27FC236}">
                <a16:creationId xmlns:a16="http://schemas.microsoft.com/office/drawing/2014/main" id="{3D57202B-4E8E-3957-F227-316821B3A4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70328" y="3238159"/>
            <a:ext cx="3606931" cy="3677656"/>
          </a:xfrm>
          <a:prstGeom prst="rect">
            <a:avLst/>
          </a:prstGeom>
        </p:spPr>
      </p:pic>
    </p:spTree>
    <p:extLst>
      <p:ext uri="{BB962C8B-B14F-4D97-AF65-F5344CB8AC3E}">
        <p14:creationId xmlns:p14="http://schemas.microsoft.com/office/powerpoint/2010/main" val="1332877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5962D8-654E-8221-CFEC-D46322557ADD}"/>
              </a:ext>
            </a:extLst>
          </p:cNvPr>
          <p:cNvPicPr>
            <a:picLocks noChangeAspect="1"/>
          </p:cNvPicPr>
          <p:nvPr/>
        </p:nvPicPr>
        <p:blipFill>
          <a:blip r:embed="rId2"/>
          <a:stretch>
            <a:fillRect/>
          </a:stretch>
        </p:blipFill>
        <p:spPr>
          <a:xfrm>
            <a:off x="2740462" y="455376"/>
            <a:ext cx="9786470" cy="2782545"/>
          </a:xfrm>
          <a:prstGeom prst="rect">
            <a:avLst/>
          </a:prstGeom>
        </p:spPr>
      </p:pic>
      <p:pic>
        <p:nvPicPr>
          <p:cNvPr id="11" name="Picture 10">
            <a:extLst>
              <a:ext uri="{FF2B5EF4-FFF2-40B4-BE49-F238E27FC236}">
                <a16:creationId xmlns:a16="http://schemas.microsoft.com/office/drawing/2014/main" id="{3FCA9FEB-9819-FBB8-710D-DFA69A7CB8BF}"/>
              </a:ext>
            </a:extLst>
          </p:cNvPr>
          <p:cNvPicPr>
            <a:picLocks noChangeAspect="1"/>
          </p:cNvPicPr>
          <p:nvPr/>
        </p:nvPicPr>
        <p:blipFill>
          <a:blip r:embed="rId3"/>
          <a:stretch>
            <a:fillRect/>
          </a:stretch>
        </p:blipFill>
        <p:spPr>
          <a:xfrm>
            <a:off x="4385425" y="3237921"/>
            <a:ext cx="7178946" cy="1502171"/>
          </a:xfrm>
          <a:prstGeom prst="rect">
            <a:avLst/>
          </a:prstGeom>
        </p:spPr>
      </p:pic>
      <p:pic>
        <p:nvPicPr>
          <p:cNvPr id="10" name="图片 9">
            <a:extLst>
              <a:ext uri="{FF2B5EF4-FFF2-40B4-BE49-F238E27FC236}">
                <a16:creationId xmlns:a16="http://schemas.microsoft.com/office/drawing/2014/main" id="{43C4F80C-3F50-E2A1-2B43-E8E7641D21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296" y="1611777"/>
            <a:ext cx="5778053" cy="5778053"/>
          </a:xfrm>
          <a:prstGeom prst="rect">
            <a:avLst/>
          </a:prstGeom>
        </p:spPr>
      </p:pic>
      <p:sp>
        <p:nvSpPr>
          <p:cNvPr id="2" name="Rectangle 1"/>
          <p:cNvSpPr/>
          <p:nvPr/>
        </p:nvSpPr>
        <p:spPr>
          <a:xfrm>
            <a:off x="4769242" y="4703232"/>
            <a:ext cx="6637473" cy="1569660"/>
          </a:xfrm>
          <a:prstGeom prst="rect">
            <a:avLst/>
          </a:prstGeom>
          <a:solidFill>
            <a:schemeClr val="accent5">
              <a:lumMod val="20000"/>
              <a:lumOff val="80000"/>
            </a:schemeClr>
          </a:solidFill>
        </p:spPr>
        <p:txBody>
          <a:bodyPr wrap="square">
            <a:spAutoFit/>
          </a:bodyPr>
          <a:lstStyle/>
          <a:p>
            <a:pPr algn="just"/>
            <a:r>
              <a:rPr lang="nl-NL" sz="2400">
                <a:latin typeface="Times New Roman" panose="02020603050405020304" pitchFamily="18" charset="0"/>
                <a:ea typeface="Times New Roman" panose="02020603050405020304" pitchFamily="18" charset="0"/>
              </a:rPr>
              <a:t>Viết lại bài văn nêu tình cảm, cảm xúc về  một nhân vật trong văn học khi đã được cô và các bạn góp ý, trong đó có sử dụng hình ảnh so sánh, nhân hóa để có thêm vốn từ hay và phong phú hơn..</a:t>
            </a:r>
            <a:endParaRPr lang="en-US" sz="2400"/>
          </a:p>
        </p:txBody>
      </p:sp>
    </p:spTree>
    <p:extLst>
      <p:ext uri="{BB962C8B-B14F-4D97-AF65-F5344CB8AC3E}">
        <p14:creationId xmlns:p14="http://schemas.microsoft.com/office/powerpoint/2010/main" val="3676210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6B24510C-6D18-396F-A9BA-5CF053307B7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16309" y="3807338"/>
            <a:ext cx="3353991" cy="2703317"/>
          </a:xfrm>
          <a:prstGeom prst="rect">
            <a:avLst/>
          </a:prstGeom>
        </p:spPr>
      </p:pic>
      <p:sp>
        <p:nvSpPr>
          <p:cNvPr id="9" name="Freeform 14">
            <a:extLst>
              <a:ext uri="{FF2B5EF4-FFF2-40B4-BE49-F238E27FC236}">
                <a16:creationId xmlns:a16="http://schemas.microsoft.com/office/drawing/2014/main" id="{51D1334B-1C17-BA34-E489-110AD2392576}"/>
              </a:ext>
            </a:extLst>
          </p:cNvPr>
          <p:cNvSpPr/>
          <p:nvPr/>
        </p:nvSpPr>
        <p:spPr>
          <a:xfrm rot="789964">
            <a:off x="8014064" y="2773429"/>
            <a:ext cx="3481774" cy="3737160"/>
          </a:xfrm>
          <a:custGeom>
            <a:avLst/>
            <a:gdLst/>
            <a:ahLst/>
            <a:cxnLst/>
            <a:rect l="l" t="t" r="r" b="b"/>
            <a:pathLst>
              <a:path w="10871696" h="10097088">
                <a:moveTo>
                  <a:pt x="0" y="0"/>
                </a:moveTo>
                <a:lnTo>
                  <a:pt x="10871696" y="0"/>
                </a:lnTo>
                <a:lnTo>
                  <a:pt x="10871696" y="10097087"/>
                </a:lnTo>
                <a:lnTo>
                  <a:pt x="0" y="1009708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11" name="Picture 10">
            <a:extLst>
              <a:ext uri="{FF2B5EF4-FFF2-40B4-BE49-F238E27FC236}">
                <a16:creationId xmlns:a16="http://schemas.microsoft.com/office/drawing/2014/main" id="{664B1421-B62C-4CE9-70B9-7E043E8BFE92}"/>
              </a:ext>
            </a:extLst>
          </p:cNvPr>
          <p:cNvPicPr>
            <a:picLocks noChangeAspect="1"/>
          </p:cNvPicPr>
          <p:nvPr/>
        </p:nvPicPr>
        <p:blipFill>
          <a:blip r:embed="rId4"/>
          <a:stretch>
            <a:fillRect/>
          </a:stretch>
        </p:blipFill>
        <p:spPr>
          <a:xfrm>
            <a:off x="714600" y="383921"/>
            <a:ext cx="8948551" cy="5422605"/>
          </a:xfrm>
          <a:prstGeom prst="rect">
            <a:avLst/>
          </a:prstGeom>
        </p:spPr>
      </p:pic>
    </p:spTree>
    <p:extLst>
      <p:ext uri="{BB962C8B-B14F-4D97-AF65-F5344CB8AC3E}">
        <p14:creationId xmlns:p14="http://schemas.microsoft.com/office/powerpoint/2010/main" val="2468660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546">
      <a:dk1>
        <a:sysClr val="windowText" lastClr="000000"/>
      </a:dk1>
      <a:lt1>
        <a:sysClr val="window" lastClr="FFFFFF"/>
      </a:lt1>
      <a:dk2>
        <a:srgbClr val="44546A"/>
      </a:dk2>
      <a:lt2>
        <a:srgbClr val="E7E6E6"/>
      </a:lt2>
      <a:accent1>
        <a:srgbClr val="6B6082"/>
      </a:accent1>
      <a:accent2>
        <a:srgbClr val="6B6082"/>
      </a:accent2>
      <a:accent3>
        <a:srgbClr val="6B6082"/>
      </a:accent3>
      <a:accent4>
        <a:srgbClr val="6B6082"/>
      </a:accent4>
      <a:accent5>
        <a:srgbClr val="6B6082"/>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164</Words>
  <Application>Microsoft Office PowerPoint</Application>
  <PresentationFormat>Widescreen</PresentationFormat>
  <Paragraphs>9</Paragraphs>
  <Slides>9</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等线</vt:lpstr>
      <vt:lpstr>等线 Light</vt:lpstr>
      <vt:lpstr>#9Slide07 HoneyCream</vt:lpstr>
      <vt:lpstr>Arial</vt:lpstr>
      <vt:lpstr>Calibri</vt:lpstr>
      <vt:lpstr>Cambria</vt:lpstr>
      <vt:lpstr>Cambria Bold</vt:lpstr>
      <vt:lpstr>SVN-Newton</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Admin</cp:lastModifiedBy>
  <cp:revision>12</cp:revision>
  <dcterms:created xsi:type="dcterms:W3CDTF">2022-10-19T07:51:15Z</dcterms:created>
  <dcterms:modified xsi:type="dcterms:W3CDTF">2024-01-23T13:59:27Z</dcterms:modified>
</cp:coreProperties>
</file>