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38"/>
  </p:notesMasterIdLst>
  <p:sldIdLst>
    <p:sldId id="334" r:id="rId4"/>
    <p:sldId id="373" r:id="rId5"/>
    <p:sldId id="336" r:id="rId6"/>
    <p:sldId id="377" r:id="rId7"/>
    <p:sldId id="371" r:id="rId8"/>
    <p:sldId id="372" r:id="rId9"/>
    <p:sldId id="355" r:id="rId10"/>
    <p:sldId id="361" r:id="rId11"/>
    <p:sldId id="359" r:id="rId12"/>
    <p:sldId id="362" r:id="rId13"/>
    <p:sldId id="360" r:id="rId14"/>
    <p:sldId id="363" r:id="rId15"/>
    <p:sldId id="364" r:id="rId16"/>
    <p:sldId id="365" r:id="rId17"/>
    <p:sldId id="366" r:id="rId18"/>
    <p:sldId id="370" r:id="rId19"/>
    <p:sldId id="354" r:id="rId20"/>
    <p:sldId id="358" r:id="rId21"/>
    <p:sldId id="367" r:id="rId22"/>
    <p:sldId id="368" r:id="rId23"/>
    <p:sldId id="379" r:id="rId24"/>
    <p:sldId id="378" r:id="rId25"/>
    <p:sldId id="380" r:id="rId26"/>
    <p:sldId id="381" r:id="rId27"/>
    <p:sldId id="382" r:id="rId28"/>
    <p:sldId id="383" r:id="rId29"/>
    <p:sldId id="385" r:id="rId30"/>
    <p:sldId id="384" r:id="rId31"/>
    <p:sldId id="386" r:id="rId32"/>
    <p:sldId id="387" r:id="rId33"/>
    <p:sldId id="375" r:id="rId34"/>
    <p:sldId id="369" r:id="rId35"/>
    <p:sldId id="356" r:id="rId36"/>
    <p:sldId id="256" r:id="rId37"/>
  </p:sldIdLst>
  <p:sldSz cx="12192000" cy="6858000"/>
  <p:notesSz cx="6858000" cy="9144000"/>
  <p:embeddedFontLs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Vogue-ExtraBold" panose="020B0500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2886575" y="-58416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10956560" y="5134474"/>
            <a:ext cx="1341833" cy="106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-58416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0" y="1430901"/>
            <a:ext cx="10589670" cy="4773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7618" y="5307625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1028280" y="1843950"/>
            <a:ext cx="4570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bô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nic.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9220"/>
            <a:chOff x="748144" y="489677"/>
            <a:chExt cx="966355" cy="9688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9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1664413"/>
            <a:ext cx="709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cốc thủy tinh không màu, 2 đĩa, nước màu, viên nước đá, giấy ăn khô.</a:t>
            </a:r>
          </a:p>
          <a:p>
            <a:pPr algn="just" rtl="0"/>
            <a:endParaRPr lang="en-US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vi-VN" sz="32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 hành: 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5129" y="211960"/>
            <a:ext cx="3814332" cy="1410249"/>
            <a:chOff x="307589" y="2313459"/>
            <a:chExt cx="2618077" cy="1410249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id="{3D409915-F072-4F54-8E6B-9623208C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333" y="2313459"/>
              <a:ext cx="2398732" cy="14102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07589" y="2481207"/>
              <a:ext cx="2618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đ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ĩa</a:t>
              </a:r>
              <a:r>
                <a:rPr lang="en-US" sz="36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 rtl="0"/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rỗng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,...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  <a:endParaRPr lang="vi-VN" sz="32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3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1481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208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4060075"/>
            <a:ext cx="11382734" cy="1750175"/>
            <a:chOff x="-2295884" y="61271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-2295884" y="61271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-2028183" y="1008713"/>
              <a:ext cx="9988510" cy="261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săm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bơm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thủng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săm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1755999"/>
            <a:ext cx="11382734" cy="1731125"/>
            <a:chOff x="834044" y="1546167"/>
            <a:chExt cx="10523912" cy="17311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1731125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phao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phồng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xẹp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3600986"/>
            <a:chOff x="2381693" y="1289281"/>
            <a:chExt cx="7666074" cy="36009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4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533400" y="2025403"/>
            <a:ext cx="4163291" cy="3965231"/>
            <a:chOff x="834044" y="1838002"/>
            <a:chExt cx="10523912" cy="46726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838002"/>
              <a:ext cx="10523912" cy="4672663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88" y="2008797"/>
              <a:ext cx="9988509" cy="4170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47012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C0790-8773-432E-2172-8CF04834F9F4}"/>
              </a:ext>
            </a:extLst>
          </p:cNvPr>
          <p:cNvSpPr txBox="1"/>
          <p:nvPr/>
        </p:nvSpPr>
        <p:spPr>
          <a:xfrm>
            <a:off x="2041616" y="2013544"/>
            <a:ext cx="8316686" cy="18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PPCC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206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ECDBC-032C-3E6E-BB13-864156299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68578" y="1407886"/>
            <a:ext cx="8901022" cy="2575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7C5CD-D950-F970-A04D-2449550C58FE}"/>
              </a:ext>
            </a:extLst>
          </p:cNvPr>
          <p:cNvSpPr txBox="1"/>
          <p:nvPr/>
        </p:nvSpPr>
        <p:spPr>
          <a:xfrm>
            <a:off x="885372" y="426239"/>
            <a:ext cx="288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cháy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C5388-00BB-8E50-F887-3231A6AFBFDF}"/>
              </a:ext>
            </a:extLst>
          </p:cNvPr>
          <p:cNvSpPr txBox="1"/>
          <p:nvPr/>
        </p:nvSpPr>
        <p:spPr>
          <a:xfrm>
            <a:off x="2148115" y="4316512"/>
            <a:ext cx="183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lỏng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1707D-565B-7044-3410-4CE05AB728AA}"/>
              </a:ext>
            </a:extLst>
          </p:cNvPr>
          <p:cNvSpPr txBox="1"/>
          <p:nvPr/>
        </p:nvSpPr>
        <p:spPr>
          <a:xfrm>
            <a:off x="5705996" y="4316512"/>
            <a:ext cx="183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51E1A-A90F-E1CF-A6C1-8551EE426D4A}"/>
              </a:ext>
            </a:extLst>
          </p:cNvPr>
          <p:cNvSpPr txBox="1"/>
          <p:nvPr/>
        </p:nvSpPr>
        <p:spPr>
          <a:xfrm>
            <a:off x="9064172" y="4255999"/>
            <a:ext cx="183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F17C1-9F5F-FFA8-09D6-8E2446D235AA}"/>
              </a:ext>
            </a:extLst>
          </p:cNvPr>
          <p:cNvSpPr txBox="1"/>
          <p:nvPr/>
        </p:nvSpPr>
        <p:spPr>
          <a:xfrm>
            <a:off x="1204686" y="5172854"/>
            <a:ext cx="96993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66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F06D4-8D49-C185-35FC-A9CD5704485E}"/>
              </a:ext>
            </a:extLst>
          </p:cNvPr>
          <p:cNvSpPr txBox="1"/>
          <p:nvPr/>
        </p:nvSpPr>
        <p:spPr>
          <a:xfrm>
            <a:off x="1001487" y="406400"/>
            <a:ext cx="10305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dễ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cháy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những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dễ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bắt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lửa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như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xăng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dầu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cồn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rượu</a:t>
            </a:r>
            <a:r>
              <a:rPr lang="en-US" sz="3200" dirty="0">
                <a:solidFill>
                  <a:srgbClr val="C00000"/>
                </a:solidFill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13AA1-9BBE-40B3-D1E2-271CCE82D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5314" y="1959430"/>
            <a:ext cx="10087429" cy="2830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8FD0F-52BC-258F-3E52-72DFE66BF205}"/>
              </a:ext>
            </a:extLst>
          </p:cNvPr>
          <p:cNvSpPr txBox="1"/>
          <p:nvPr/>
        </p:nvSpPr>
        <p:spPr>
          <a:xfrm>
            <a:off x="1886858" y="5006108"/>
            <a:ext cx="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xăng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755FE-2584-EA7D-B888-05592F5BC3C9}"/>
              </a:ext>
            </a:extLst>
          </p:cNvPr>
          <p:cNvSpPr txBox="1"/>
          <p:nvPr/>
        </p:nvSpPr>
        <p:spPr>
          <a:xfrm>
            <a:off x="4303486" y="5006108"/>
            <a:ext cx="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dầu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3A694-E699-1EE1-9F93-AEB49A273D92}"/>
              </a:ext>
            </a:extLst>
          </p:cNvPr>
          <p:cNvSpPr txBox="1"/>
          <p:nvPr/>
        </p:nvSpPr>
        <p:spPr>
          <a:xfrm>
            <a:off x="7387773" y="4938248"/>
            <a:ext cx="9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cồn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D2D4-76B5-949F-04D6-8036C320D1D1}"/>
              </a:ext>
            </a:extLst>
          </p:cNvPr>
          <p:cNvSpPr txBox="1"/>
          <p:nvPr/>
        </p:nvSpPr>
        <p:spPr>
          <a:xfrm>
            <a:off x="9855200" y="4938248"/>
            <a:ext cx="113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rượu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3493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1E41B-9BD1-2171-CCA9-35A7A2307F6B}"/>
              </a:ext>
            </a:extLst>
          </p:cNvPr>
          <p:cNvSpPr txBox="1"/>
          <p:nvPr/>
        </p:nvSpPr>
        <p:spPr>
          <a:xfrm>
            <a:off x="1351456" y="352439"/>
            <a:ext cx="9826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	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dễ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cháy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gồm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loại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nén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hóa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lỏng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trong</a:t>
            </a:r>
            <a:r>
              <a:rPr lang="en-US" sz="3200" dirty="0">
                <a:solidFill>
                  <a:srgbClr val="C00000"/>
                </a:solidFill>
              </a:rPr>
              <a:t> dung </a:t>
            </a:r>
            <a:r>
              <a:rPr lang="en-US" sz="3200" dirty="0" err="1">
                <a:solidFill>
                  <a:srgbClr val="C00000"/>
                </a:solidFill>
              </a:rPr>
              <a:t>dịch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như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ga, </a:t>
            </a:r>
            <a:r>
              <a:rPr lang="en-US" sz="3200" dirty="0" err="1">
                <a:solidFill>
                  <a:srgbClr val="C00000"/>
                </a:solidFill>
              </a:rPr>
              <a:t>khí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mê</a:t>
            </a:r>
            <a:r>
              <a:rPr lang="en-US" sz="3200" dirty="0">
                <a:solidFill>
                  <a:srgbClr val="C00000"/>
                </a:solidFill>
              </a:rPr>
              <a:t> - tan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5DB57-BFC1-2E47-30EB-187206372FE1}"/>
              </a:ext>
            </a:extLst>
          </p:cNvPr>
          <p:cNvGrpSpPr/>
          <p:nvPr/>
        </p:nvGrpSpPr>
        <p:grpSpPr>
          <a:xfrm>
            <a:off x="725713" y="1915886"/>
            <a:ext cx="10914743" cy="4421242"/>
            <a:chOff x="0" y="0"/>
            <a:chExt cx="5586146" cy="19272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A9F964-DBBC-0F9F-9350-655D34F934A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86146" cy="15636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7C354B-00EF-AEAD-83A4-86C9FB895BA4}"/>
                </a:ext>
              </a:extLst>
            </p:cNvPr>
            <p:cNvSpPr/>
            <p:nvPr/>
          </p:nvSpPr>
          <p:spPr>
            <a:xfrm>
              <a:off x="320254" y="1677925"/>
              <a:ext cx="688075" cy="2493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</a:t>
              </a: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í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ga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EC35BE-5499-85C8-9B39-3794B17CB543}"/>
                </a:ext>
              </a:extLst>
            </p:cNvPr>
            <p:cNvSpPr/>
            <p:nvPr/>
          </p:nvSpPr>
          <p:spPr>
            <a:xfrm>
              <a:off x="1468280" y="1687068"/>
              <a:ext cx="1062136" cy="1641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hi-</a:t>
              </a: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</a:t>
              </a: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ô</a:t>
              </a:r>
              <a:endPara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147CB-567A-95D2-7737-D4CA2C7ACFA4}"/>
                </a:ext>
              </a:extLst>
            </p:cNvPr>
            <p:cNvSpPr/>
            <p:nvPr/>
          </p:nvSpPr>
          <p:spPr>
            <a:xfrm>
              <a:off x="2786619" y="1687068"/>
              <a:ext cx="1304124" cy="1641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a-</a:t>
              </a: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ê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ti-len</a:t>
              </a:r>
              <a:endPara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39397-3AA2-9054-D724-DE16EB7BC9BB}"/>
                </a:ext>
              </a:extLst>
            </p:cNvPr>
            <p:cNvSpPr/>
            <p:nvPr/>
          </p:nvSpPr>
          <p:spPr>
            <a:xfrm>
              <a:off x="4446733" y="1687068"/>
              <a:ext cx="1139413" cy="1641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4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kern="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</a:t>
              </a:r>
              <a:r>
                <a:rPr lang="en-US" sz="2400" kern="1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ê</a:t>
              </a:r>
              <a:r>
                <a:rPr lang="en-US" sz="24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-tan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954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73533-78B7-E07C-4C29-A6DD3C34ED14}"/>
              </a:ext>
            </a:extLst>
          </p:cNvPr>
          <p:cNvSpPr txBox="1"/>
          <p:nvPr/>
        </p:nvSpPr>
        <p:spPr>
          <a:xfrm>
            <a:off x="1045030" y="711199"/>
            <a:ext cx="1014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	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rắn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dễ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cháy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những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dễ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bắt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lửa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có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thể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cháy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khi</a:t>
            </a:r>
            <a:r>
              <a:rPr lang="en-US" sz="3200" dirty="0">
                <a:solidFill>
                  <a:srgbClr val="C00000"/>
                </a:solidFill>
              </a:rPr>
              <a:t> ma </a:t>
            </a:r>
            <a:r>
              <a:rPr lang="en-US" sz="3200" dirty="0" err="1">
                <a:solidFill>
                  <a:srgbClr val="C00000"/>
                </a:solidFill>
              </a:rPr>
              <a:t>sát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khi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gặp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nguồn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nhiệt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như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mút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xốp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nhựa</a:t>
            </a:r>
            <a:r>
              <a:rPr lang="en-US" sz="3200" dirty="0">
                <a:solidFill>
                  <a:srgbClr val="C00000"/>
                </a:solidFill>
              </a:rPr>
              <a:t>,…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64D8B-56D1-3637-EB3C-80B617CF4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4116" y="2467429"/>
            <a:ext cx="4833255" cy="2917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DB6AC-0D2E-FC10-3505-9CF576509F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2467429"/>
            <a:ext cx="5283200" cy="2602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4F4164-1665-1C66-4BA4-8FABA977035A}"/>
              </a:ext>
            </a:extLst>
          </p:cNvPr>
          <p:cNvSpPr txBox="1"/>
          <p:nvPr/>
        </p:nvSpPr>
        <p:spPr>
          <a:xfrm>
            <a:off x="6096000" y="5384799"/>
            <a:ext cx="137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10EA4-A31D-A3B0-C007-B556A8887491}"/>
              </a:ext>
            </a:extLst>
          </p:cNvPr>
          <p:cNvSpPr txBox="1"/>
          <p:nvPr/>
        </p:nvSpPr>
        <p:spPr>
          <a:xfrm>
            <a:off x="10130971" y="5315633"/>
            <a:ext cx="12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Mút</a:t>
            </a:r>
            <a:r>
              <a:rPr lang="en-US" sz="2400" dirty="0"/>
              <a:t> </a:t>
            </a:r>
            <a:r>
              <a:rPr lang="en-US" sz="2400" dirty="0" err="1"/>
              <a:t>xốp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70874-0EEA-9818-E81E-4A611B556A93}"/>
              </a:ext>
            </a:extLst>
          </p:cNvPr>
          <p:cNvSpPr txBox="1"/>
          <p:nvPr/>
        </p:nvSpPr>
        <p:spPr>
          <a:xfrm>
            <a:off x="8505371" y="5384799"/>
            <a:ext cx="74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Giấy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007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741CA-2AB4-8505-0751-A3AB0810040A}"/>
              </a:ext>
            </a:extLst>
          </p:cNvPr>
          <p:cNvSpPr txBox="1"/>
          <p:nvPr/>
        </p:nvSpPr>
        <p:spPr>
          <a:xfrm>
            <a:off x="696686" y="297130"/>
            <a:ext cx="11132457" cy="154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oặc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tiềm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7FCFF-6181-9078-486B-8594A31118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2444" y="2336800"/>
            <a:ext cx="5581015" cy="2844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F5B61-2D37-E1EC-F295-913E13E7A8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05905" y="2336800"/>
            <a:ext cx="5073651" cy="2844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9292C-DF4B-0B2C-D867-CF0318A9AB26}"/>
              </a:ext>
            </a:extLst>
          </p:cNvPr>
          <p:cNvSpPr txBox="1"/>
          <p:nvPr/>
        </p:nvSpPr>
        <p:spPr>
          <a:xfrm>
            <a:off x="512444" y="5471885"/>
            <a:ext cx="957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dây</a:t>
            </a:r>
            <a:r>
              <a:rPr lang="en-US" sz="2000" dirty="0"/>
              <a:t> </a:t>
            </a:r>
            <a:r>
              <a:rPr lang="en-US" sz="2000" dirty="0" err="1"/>
              <a:t>tóc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76A15-2B2A-687C-D284-AA5651BC5049}"/>
              </a:ext>
            </a:extLst>
          </p:cNvPr>
          <p:cNvSpPr txBox="1"/>
          <p:nvPr/>
        </p:nvSpPr>
        <p:spPr>
          <a:xfrm>
            <a:off x="1898558" y="5471885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Bật</a:t>
            </a:r>
            <a:r>
              <a:rPr lang="en-US" sz="2000" dirty="0"/>
              <a:t> </a:t>
            </a:r>
            <a:r>
              <a:rPr lang="en-US" sz="2000" dirty="0" err="1"/>
              <a:t>lửa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C7B82-1B65-37F6-9D79-82D087D54BA3}"/>
              </a:ext>
            </a:extLst>
          </p:cNvPr>
          <p:cNvSpPr txBox="1"/>
          <p:nvPr/>
        </p:nvSpPr>
        <p:spPr>
          <a:xfrm>
            <a:off x="4961072" y="5426617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Bếp</a:t>
            </a:r>
            <a:r>
              <a:rPr lang="en-US" sz="2000" dirty="0"/>
              <a:t> 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29CA-8A3D-8121-78CB-C7E7A6FE1232}"/>
              </a:ext>
            </a:extLst>
          </p:cNvPr>
          <p:cNvSpPr txBox="1"/>
          <p:nvPr/>
        </p:nvSpPr>
        <p:spPr>
          <a:xfrm>
            <a:off x="3429815" y="5471885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Bình ga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56FD3-131C-B1C2-D7C3-F2FEC1B43F0F}"/>
              </a:ext>
            </a:extLst>
          </p:cNvPr>
          <p:cNvSpPr txBox="1"/>
          <p:nvPr/>
        </p:nvSpPr>
        <p:spPr>
          <a:xfrm>
            <a:off x="6754992" y="5426617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Pin </a:t>
            </a:r>
            <a:r>
              <a:rPr lang="en-US" sz="2000" dirty="0" err="1"/>
              <a:t>sạc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C5DB6-7470-86CA-63DC-2F0B8A372EE0}"/>
              </a:ext>
            </a:extLst>
          </p:cNvPr>
          <p:cNvSpPr txBox="1"/>
          <p:nvPr/>
        </p:nvSpPr>
        <p:spPr>
          <a:xfrm>
            <a:off x="8176579" y="5379077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Tủ</a:t>
            </a:r>
            <a:r>
              <a:rPr lang="en-US" sz="2000" dirty="0"/>
              <a:t> </a:t>
            </a:r>
            <a:r>
              <a:rPr lang="en-US" sz="2000" dirty="0" err="1"/>
              <a:t>lạnh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2AEFF-EAE7-7157-2EFB-8A7484295C5C}"/>
              </a:ext>
            </a:extLst>
          </p:cNvPr>
          <p:cNvSpPr txBox="1"/>
          <p:nvPr/>
        </p:nvSpPr>
        <p:spPr>
          <a:xfrm>
            <a:off x="9506857" y="5426617"/>
            <a:ext cx="95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Lò</a:t>
            </a:r>
            <a:r>
              <a:rPr lang="en-US" sz="2000" dirty="0"/>
              <a:t> vi </a:t>
            </a:r>
            <a:r>
              <a:rPr lang="en-US" sz="2000" dirty="0" err="1"/>
              <a:t>sóng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C6BFD-957B-E3A2-121C-519203BE8B80}"/>
              </a:ext>
            </a:extLst>
          </p:cNvPr>
          <p:cNvSpPr txBox="1"/>
          <p:nvPr/>
        </p:nvSpPr>
        <p:spPr>
          <a:xfrm>
            <a:off x="10721613" y="5334284"/>
            <a:ext cx="95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sấy</a:t>
            </a:r>
            <a:r>
              <a:rPr lang="en-US" sz="2000" dirty="0"/>
              <a:t> </a:t>
            </a:r>
            <a:r>
              <a:rPr lang="en-US" sz="2000" dirty="0" err="1"/>
              <a:t>tóc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6795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741CA-2AB4-8505-0751-A3AB0810040A}"/>
              </a:ext>
            </a:extLst>
          </p:cNvPr>
          <p:cNvSpPr txBox="1"/>
          <p:nvPr/>
        </p:nvSpPr>
        <p:spPr>
          <a:xfrm>
            <a:off x="696686" y="297130"/>
            <a:ext cx="11132457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C7B82-1B65-37F6-9D79-82D087D54BA3}"/>
              </a:ext>
            </a:extLst>
          </p:cNvPr>
          <p:cNvSpPr txBox="1"/>
          <p:nvPr/>
        </p:nvSpPr>
        <p:spPr>
          <a:xfrm>
            <a:off x="4066000" y="5148108"/>
            <a:ext cx="103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Bếp</a:t>
            </a:r>
            <a:r>
              <a:rPr lang="en-US" sz="2400" dirty="0"/>
              <a:t> 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29CA-8A3D-8121-78CB-C7E7A6FE1232}"/>
              </a:ext>
            </a:extLst>
          </p:cNvPr>
          <p:cNvSpPr txBox="1"/>
          <p:nvPr/>
        </p:nvSpPr>
        <p:spPr>
          <a:xfrm>
            <a:off x="1504452" y="5132734"/>
            <a:ext cx="125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Bình ga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2AEFF-EAE7-7157-2EFB-8A7484295C5C}"/>
              </a:ext>
            </a:extLst>
          </p:cNvPr>
          <p:cNvSpPr txBox="1"/>
          <p:nvPr/>
        </p:nvSpPr>
        <p:spPr>
          <a:xfrm>
            <a:off x="6407316" y="5148107"/>
            <a:ext cx="161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Đèn</a:t>
            </a:r>
            <a:r>
              <a:rPr lang="en-US" sz="2400" dirty="0"/>
              <a:t>, </a:t>
            </a:r>
            <a:r>
              <a:rPr lang="en-US" sz="2400" dirty="0" err="1"/>
              <a:t>quạt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C6BFD-957B-E3A2-121C-519203BE8B80}"/>
              </a:ext>
            </a:extLst>
          </p:cNvPr>
          <p:cNvSpPr txBox="1"/>
          <p:nvPr/>
        </p:nvSpPr>
        <p:spPr>
          <a:xfrm>
            <a:off x="9080080" y="5071071"/>
            <a:ext cx="161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Máy</a:t>
            </a:r>
            <a:r>
              <a:rPr lang="en-US" sz="2400" dirty="0"/>
              <a:t> vi </a:t>
            </a:r>
            <a:r>
              <a:rPr lang="en-US" sz="2400" dirty="0" err="1"/>
              <a:t>tính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A4491-DA2A-2D74-9989-7760AB9F9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43194" y="1248227"/>
            <a:ext cx="9705612" cy="343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4899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8FD32-2715-F463-ABBD-52960D1D77C9}"/>
              </a:ext>
            </a:extLst>
          </p:cNvPr>
          <p:cNvSpPr txBox="1"/>
          <p:nvPr/>
        </p:nvSpPr>
        <p:spPr>
          <a:xfrm>
            <a:off x="1755138" y="601709"/>
            <a:ext cx="944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loại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dễ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đúng</a:t>
            </a:r>
            <a:r>
              <a:rPr lang="en-US" sz="2400" b="1" dirty="0">
                <a:solidFill>
                  <a:srgbClr val="FF0000"/>
                </a:solidFill>
              </a:rPr>
              <a:t> : </a:t>
            </a:r>
            <a:r>
              <a:rPr lang="en-US" sz="2400" b="1" dirty="0" err="1">
                <a:solidFill>
                  <a:srgbClr val="FF0000"/>
                </a:solidFill>
              </a:rPr>
              <a:t>xăng</a:t>
            </a:r>
            <a:r>
              <a:rPr lang="en-US" sz="2400" b="1" dirty="0">
                <a:solidFill>
                  <a:srgbClr val="FF0000"/>
                </a:solidFill>
              </a:rPr>
              <a:t>, ga, </a:t>
            </a:r>
            <a:r>
              <a:rPr lang="en-US" sz="2400" b="1" dirty="0" err="1">
                <a:solidFill>
                  <a:srgbClr val="FF0000"/>
                </a:solidFill>
              </a:rPr>
              <a:t>giấy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mê</a:t>
            </a:r>
            <a:r>
              <a:rPr lang="en-US" sz="2400" b="1" dirty="0">
                <a:solidFill>
                  <a:srgbClr val="FF0000"/>
                </a:solidFill>
              </a:rPr>
              <a:t> – tan, </a:t>
            </a:r>
            <a:r>
              <a:rPr lang="en-US" sz="2400" b="1" dirty="0" err="1">
                <a:solidFill>
                  <a:srgbClr val="FF0000"/>
                </a:solidFill>
              </a:rPr>
              <a:t>bông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vải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rượu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nhựa</a:t>
            </a:r>
            <a:r>
              <a:rPr lang="en-US" sz="2400" b="1" dirty="0">
                <a:solidFill>
                  <a:srgbClr val="FF0000"/>
                </a:solidFill>
              </a:rPr>
              <a:t>, hi – </a:t>
            </a:r>
            <a:r>
              <a:rPr lang="en-US" sz="2400" b="1" dirty="0" err="1">
                <a:solidFill>
                  <a:srgbClr val="FF0000"/>
                </a:solidFill>
              </a:rPr>
              <a:t>đrô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gỗ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426BE-F403-7F49-00B4-8467F508FF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35512" y="2024152"/>
            <a:ext cx="9442087" cy="3650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9E574-355B-2F39-C7EC-6BA53A081243}"/>
              </a:ext>
            </a:extLst>
          </p:cNvPr>
          <p:cNvSpPr txBox="1"/>
          <p:nvPr/>
        </p:nvSpPr>
        <p:spPr>
          <a:xfrm>
            <a:off x="5377543" y="3569381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4FB8A-9B96-0CB5-8742-83C4C04609DD}"/>
              </a:ext>
            </a:extLst>
          </p:cNvPr>
          <p:cNvSpPr txBox="1"/>
          <p:nvPr/>
        </p:nvSpPr>
        <p:spPr>
          <a:xfrm>
            <a:off x="5377543" y="2898393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xăng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9A4D6-8847-6886-DF47-7A6839BFE5EE}"/>
              </a:ext>
            </a:extLst>
          </p:cNvPr>
          <p:cNvSpPr txBox="1"/>
          <p:nvPr/>
        </p:nvSpPr>
        <p:spPr>
          <a:xfrm>
            <a:off x="2293258" y="3618785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hi - </a:t>
            </a:r>
            <a:r>
              <a:rPr lang="en-US" sz="2400" dirty="0" err="1"/>
              <a:t>đrô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D2342-9353-02D9-BE61-73CA17568249}"/>
              </a:ext>
            </a:extLst>
          </p:cNvPr>
          <p:cNvSpPr txBox="1"/>
          <p:nvPr/>
        </p:nvSpPr>
        <p:spPr>
          <a:xfrm>
            <a:off x="2362200" y="2916536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mê</a:t>
            </a:r>
            <a:r>
              <a:rPr lang="en-US" sz="2400" dirty="0"/>
              <a:t> – 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6D6A7-F7A2-9461-6297-8B6F74C643DE}"/>
              </a:ext>
            </a:extLst>
          </p:cNvPr>
          <p:cNvSpPr txBox="1"/>
          <p:nvPr/>
        </p:nvSpPr>
        <p:spPr>
          <a:xfrm>
            <a:off x="5377543" y="4160568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rượu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BB096-85C9-FB20-54F9-F2850D217A0C}"/>
              </a:ext>
            </a:extLst>
          </p:cNvPr>
          <p:cNvSpPr txBox="1"/>
          <p:nvPr/>
        </p:nvSpPr>
        <p:spPr>
          <a:xfrm>
            <a:off x="8534401" y="2867650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bông</a:t>
            </a:r>
            <a:r>
              <a:rPr lang="en-US" sz="2400" dirty="0"/>
              <a:t>, </a:t>
            </a:r>
            <a:r>
              <a:rPr lang="en-US" sz="2400" dirty="0" err="1"/>
              <a:t>vải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88EA6-B30F-2406-243E-3FFC6FDFEDCD}"/>
              </a:ext>
            </a:extLst>
          </p:cNvPr>
          <p:cNvSpPr txBox="1"/>
          <p:nvPr/>
        </p:nvSpPr>
        <p:spPr>
          <a:xfrm>
            <a:off x="8570688" y="4149244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gỗ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F7670-D580-D912-24B0-CC2AA0439AD3}"/>
              </a:ext>
            </a:extLst>
          </p:cNvPr>
          <p:cNvSpPr txBox="1"/>
          <p:nvPr/>
        </p:nvSpPr>
        <p:spPr>
          <a:xfrm>
            <a:off x="8570688" y="3546733"/>
            <a:ext cx="143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nhựa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7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DCDB9C-C064-9DAE-CC29-807AD578D2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1143" y="1349829"/>
            <a:ext cx="9903636" cy="153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09CA36-9B5E-E3FB-CD22-4539B831F1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08798" y="3283856"/>
            <a:ext cx="9903636" cy="1273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D8B3C-B759-A64F-2965-5820A4A5DCD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66963" y="4738344"/>
            <a:ext cx="9897816" cy="1647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FD2A9-5CEE-08A3-8BD5-F4A669643BBA}"/>
              </a:ext>
            </a:extLst>
          </p:cNvPr>
          <p:cNvSpPr txBox="1"/>
          <p:nvPr/>
        </p:nvSpPr>
        <p:spPr>
          <a:xfrm>
            <a:off x="1799771" y="362857"/>
            <a:ext cx="764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71214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12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49204-DC3A-40CF-9078-35D350824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83543" y="217714"/>
            <a:ext cx="9347200" cy="6509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CAA5C-6527-66FB-9516-173ACC90F9D1}"/>
              </a:ext>
            </a:extLst>
          </p:cNvPr>
          <p:cNvSpPr txBox="1"/>
          <p:nvPr/>
        </p:nvSpPr>
        <p:spPr>
          <a:xfrm>
            <a:off x="566058" y="217714"/>
            <a:ext cx="172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Thông tin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loại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đám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cháy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0905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261257" y="830997"/>
            <a:ext cx="11698514" cy="59181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rPr>
              <a:t>ghhh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869" y="0"/>
            <a:ext cx="3008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486" y="965168"/>
            <a:ext cx="11582400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– xi,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442707" y="3160002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774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400" b="1" dirty="0">
              <a:solidFill>
                <a:srgbClr val="206A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713020" y="2236172"/>
            <a:ext cx="831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35165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2218926" y="1571176"/>
            <a:ext cx="7962066" cy="308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93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620314" y="2096077"/>
            <a:ext cx="4570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Thành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967</Words>
  <Application>Microsoft Office PowerPoint</Application>
  <PresentationFormat>Widescreen</PresentationFormat>
  <Paragraphs>98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Arial</vt:lpstr>
      <vt:lpstr>Vogue-ExtraBold</vt:lpstr>
      <vt:lpstr>Cambria</vt:lpstr>
      <vt:lpstr>Times New Roman</vt:lpstr>
      <vt:lpstr>阿里巴巴普惠体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PC</cp:lastModifiedBy>
  <cp:revision>37</cp:revision>
  <dcterms:created xsi:type="dcterms:W3CDTF">2023-06-19T12:34:16Z</dcterms:created>
  <dcterms:modified xsi:type="dcterms:W3CDTF">2024-09-26T02:17:00Z</dcterms:modified>
  <cp:contentStatus/>
</cp:coreProperties>
</file>