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6" r:id="rId2"/>
    <p:sldId id="313" r:id="rId3"/>
    <p:sldId id="279" r:id="rId4"/>
    <p:sldId id="287" r:id="rId5"/>
    <p:sldId id="288" r:id="rId6"/>
    <p:sldId id="307" r:id="rId7"/>
    <p:sldId id="289" r:id="rId8"/>
    <p:sldId id="310" r:id="rId9"/>
    <p:sldId id="280" r:id="rId10"/>
    <p:sldId id="308" r:id="rId11"/>
    <p:sldId id="286" r:id="rId12"/>
    <p:sldId id="311" r:id="rId13"/>
    <p:sldId id="309" r:id="rId14"/>
    <p:sldId id="304" r:id="rId15"/>
    <p:sldId id="312" r:id="rId16"/>
    <p:sldId id="306" r:id="rId17"/>
    <p:sldId id="314" r:id="rId18"/>
  </p:sldIdLst>
  <p:sldSz cx="12192000" cy="6858000"/>
  <p:notesSz cx="6858000" cy="9144000"/>
  <p:embeddedFontLst>
    <p:embeddedFont>
      <p:font typeface="宋体" panose="02010600030101010101" pitchFamily="2" charset="-122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微软雅黑" panose="020B0503020204020204" pitchFamily="34" charset="-122"/>
      <p:regular r:id="rId29"/>
      <p:bold r:id="rId30"/>
    </p:embeddedFont>
    <p:embeddedFont>
      <p:font typeface="#9Slide07 HoneyCream" panose="020B0604020202020204" charset="0"/>
      <p:regular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8804"/>
    <a:srgbClr val="F6AB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59" autoAdjust="0"/>
    <p:restoredTop sz="94660"/>
  </p:normalViewPr>
  <p:slideViewPr>
    <p:cSldViewPr snapToGrid="0">
      <p:cViewPr varScale="1">
        <p:scale>
          <a:sx n="85" d="100"/>
          <a:sy n="85" d="100"/>
        </p:scale>
        <p:origin x="470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FE571-3A50-4CC4-B220-A293979C2377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C49C0-4BBD-47EB-8964-9CE12E5555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08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627472" y="6077217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sp>
        <p:nvSpPr>
          <p:cNvPr id="11" name="圆角矩形 10"/>
          <p:cNvSpPr/>
          <p:nvPr userDrawn="1"/>
        </p:nvSpPr>
        <p:spPr>
          <a:xfrm>
            <a:off x="4290295" y="430281"/>
            <a:ext cx="3611410" cy="547576"/>
          </a:xfrm>
          <a:prstGeom prst="roundRect">
            <a:avLst>
              <a:gd name="adj" fmla="val 50000"/>
            </a:avLst>
          </a:prstGeom>
          <a:solidFill>
            <a:srgbClr val="FA88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smtClean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03.</a:t>
            </a:r>
            <a:r>
              <a:rPr lang="zh-CN" altLang="en-US" sz="3200" dirty="0" smtClean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安全事项说明</a:t>
            </a:r>
          </a:p>
        </p:txBody>
      </p:sp>
    </p:spTree>
    <p:extLst>
      <p:ext uri="{BB962C8B-B14F-4D97-AF65-F5344CB8AC3E}">
        <p14:creationId xmlns:p14="http://schemas.microsoft.com/office/powerpoint/2010/main" val="323425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sp>
        <p:nvSpPr>
          <p:cNvPr id="11" name="圆角矩形 10"/>
          <p:cNvSpPr/>
          <p:nvPr userDrawn="1"/>
        </p:nvSpPr>
        <p:spPr>
          <a:xfrm>
            <a:off x="4290295" y="430281"/>
            <a:ext cx="3611410" cy="547576"/>
          </a:xfrm>
          <a:prstGeom prst="roundRect">
            <a:avLst>
              <a:gd name="adj" fmla="val 50000"/>
            </a:avLst>
          </a:prstGeom>
          <a:solidFill>
            <a:srgbClr val="FA88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3200" dirty="0" smtClean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04.</a:t>
            </a:r>
            <a:r>
              <a:rPr lang="zh-CN" altLang="en-US" sz="3200" dirty="0" smtClean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活动宣传方案</a:t>
            </a:r>
            <a:endParaRPr lang="zh-CN" altLang="en-US" sz="3200" dirty="0">
              <a:ln w="0"/>
              <a:latin typeface="字魂156号-萌趣苏打饼" panose="00000500000000000000" pitchFamily="2" charset="-122"/>
              <a:ea typeface="字魂156号-萌趣苏打饼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756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360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2023/9/19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1" r:id="rId10"/>
    <p:sldLayoutId id="2147483662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2752844" y="-2971692"/>
            <a:ext cx="6801855" cy="126489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131886" y="3248024"/>
            <a:ext cx="2380088" cy="25158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733630" y="3352800"/>
            <a:ext cx="2679032" cy="36783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45" y="5176395"/>
            <a:ext cx="1466109" cy="14661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9396" y="236714"/>
            <a:ext cx="1263286" cy="12507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7929" y="868947"/>
            <a:ext cx="6291617" cy="49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7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44" y="580244"/>
            <a:ext cx="6052636" cy="19503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45643" y="693647"/>
            <a:ext cx="65704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5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5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5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5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5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5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50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968" y="3200400"/>
            <a:ext cx="3124133" cy="37550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82" y="3854369"/>
            <a:ext cx="8458338" cy="300363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55894" y="3027702"/>
            <a:ext cx="9265777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97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852" y="3540845"/>
            <a:ext cx="2503150" cy="2503150"/>
          </a:xfrm>
          <a:prstGeom prst="rect">
            <a:avLst/>
          </a:prstGeom>
        </p:spPr>
      </p:pic>
      <p:sp>
        <p:nvSpPr>
          <p:cNvPr id="19" name="Freeform 27"/>
          <p:cNvSpPr>
            <a:spLocks/>
          </p:cNvSpPr>
          <p:nvPr/>
        </p:nvSpPr>
        <p:spPr bwMode="auto">
          <a:xfrm>
            <a:off x="3217761" y="388553"/>
            <a:ext cx="8830803" cy="5411612"/>
          </a:xfrm>
          <a:prstGeom prst="roundRect">
            <a:avLst>
              <a:gd name="adj" fmla="val 12033"/>
            </a:avLst>
          </a:prstGeom>
          <a:solidFill>
            <a:schemeClr val="bg1"/>
          </a:solidFill>
          <a:ln w="38100">
            <a:solidFill>
              <a:srgbClr val="FA8804"/>
            </a:solidFill>
            <a:prstDash val="lgDash"/>
          </a:ln>
          <a:extLst/>
        </p:spPr>
        <p:txBody>
          <a:bodyPr vert="horz" wrap="square" lIns="91412" tIns="45706" rIns="91412" bIns="45706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xảy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id-ID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599" y="453097"/>
            <a:ext cx="240001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smtClean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KẾT </a:t>
            </a:r>
          </a:p>
          <a:p>
            <a:pPr algn="ctr"/>
            <a:r>
              <a:rPr lang="en-US" sz="6600" dirty="0" smtClean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LUẬN</a:t>
            </a:r>
            <a:endParaRPr lang="en-US" sz="6600" dirty="0">
              <a:ln w="285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latin typeface="SVN-SAF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852" y="4634778"/>
            <a:ext cx="12192000" cy="281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4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61" y="1601179"/>
            <a:ext cx="10058400" cy="4799621"/>
          </a:xfrm>
          <a:prstGeom prst="rect">
            <a:avLst/>
          </a:prstGeom>
        </p:spPr>
      </p:pic>
      <p:cxnSp>
        <p:nvCxnSpPr>
          <p:cNvPr id="50" name="Straight Connector 57"/>
          <p:cNvCxnSpPr/>
          <p:nvPr/>
        </p:nvCxnSpPr>
        <p:spPr>
          <a:xfrm>
            <a:off x="1618322" y="1852335"/>
            <a:ext cx="0" cy="4535913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85000"/>
              </a:sysClr>
            </a:solidFill>
            <a:prstDash val="dash"/>
            <a:miter lim="800000"/>
          </a:ln>
          <a:effectLst/>
        </p:spPr>
      </p:cxnSp>
      <p:sp>
        <p:nvSpPr>
          <p:cNvPr id="9" name="Rectangle 8"/>
          <p:cNvSpPr/>
          <p:nvPr/>
        </p:nvSpPr>
        <p:spPr>
          <a:xfrm>
            <a:off x="2807677" y="2381353"/>
            <a:ext cx="785446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453" y="1852335"/>
            <a:ext cx="4233321" cy="50882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68" y="230298"/>
            <a:ext cx="1073598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3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08" y="1028144"/>
            <a:ext cx="11283016" cy="58298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547" y="1468315"/>
            <a:ext cx="3882264" cy="3208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2083" y="1681774"/>
            <a:ext cx="4046547" cy="33140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71121" y="5080147"/>
            <a:ext cx="7423019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Sắm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62" y="4711426"/>
            <a:ext cx="3548717" cy="21918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25" y="4711426"/>
            <a:ext cx="2505702" cy="1981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762" y="92563"/>
            <a:ext cx="1073598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FA65B8EB-8930-5B6E-89C4-C9FD9BC0C009}"/>
              </a:ext>
            </a:extLst>
          </p:cNvPr>
          <p:cNvSpPr/>
          <p:nvPr/>
        </p:nvSpPr>
        <p:spPr>
          <a:xfrm>
            <a:off x="331984" y="207013"/>
            <a:ext cx="11662791" cy="6516516"/>
          </a:xfrm>
          <a:prstGeom prst="roundRect">
            <a:avLst>
              <a:gd name="adj" fmla="val 4151"/>
            </a:avLst>
          </a:prstGeom>
          <a:solidFill>
            <a:schemeClr val="bg1"/>
          </a:solidFill>
          <a:ln w="381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32" y="1810365"/>
            <a:ext cx="4077447" cy="37646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79465" y="341339"/>
            <a:ext cx="738980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/>
              <a:t>   </a:t>
            </a:r>
            <a:r>
              <a:rPr lang="en-US" sz="4000" dirty="0" err="1" smtClean="0"/>
              <a:t>Tâm</a:t>
            </a:r>
            <a:r>
              <a:rPr lang="en-US" sz="4000" dirty="0" smtClean="0"/>
              <a:t> </a:t>
            </a:r>
            <a:r>
              <a:rPr lang="en-US" sz="4000" dirty="0" err="1" smtClean="0"/>
              <a:t>nên</a:t>
            </a:r>
            <a:r>
              <a:rPr lang="en-US" sz="4000" dirty="0" smtClean="0"/>
              <a:t> </a:t>
            </a:r>
            <a:r>
              <a:rPr lang="en-US" sz="4000" dirty="0" err="1" smtClean="0"/>
              <a:t>suy</a:t>
            </a:r>
            <a:r>
              <a:rPr lang="en-US" sz="4000" dirty="0" smtClean="0"/>
              <a:t> </a:t>
            </a:r>
            <a:r>
              <a:rPr lang="en-US" sz="4000" dirty="0" err="1" smtClean="0"/>
              <a:t>nghĩ</a:t>
            </a:r>
            <a:r>
              <a:rPr lang="en-US" sz="4000" dirty="0" smtClean="0"/>
              <a:t> </a:t>
            </a:r>
            <a:r>
              <a:rPr lang="en-US" sz="4000" dirty="0" err="1" smtClean="0"/>
              <a:t>một</a:t>
            </a:r>
            <a:r>
              <a:rPr lang="en-US" sz="4000" dirty="0" smtClean="0"/>
              <a:t> </a:t>
            </a:r>
            <a:r>
              <a:rPr lang="en-US" sz="4000" dirty="0" err="1" smtClean="0"/>
              <a:t>cách</a:t>
            </a:r>
            <a:r>
              <a:rPr lang="en-US" sz="4000" dirty="0" smtClean="0"/>
              <a:t> </a:t>
            </a:r>
            <a:r>
              <a:rPr lang="en-US" sz="4000" dirty="0" err="1" smtClean="0"/>
              <a:t>tích</a:t>
            </a:r>
            <a:r>
              <a:rPr lang="en-US" sz="4000" dirty="0" smtClean="0"/>
              <a:t> </a:t>
            </a:r>
            <a:r>
              <a:rPr lang="en-US" sz="4000" dirty="0" err="1" smtClean="0"/>
              <a:t>cực</a:t>
            </a:r>
            <a:r>
              <a:rPr lang="en-US" sz="4000" dirty="0" smtClean="0"/>
              <a:t> </a:t>
            </a:r>
            <a:r>
              <a:rPr lang="en-US" sz="4000" dirty="0" err="1" smtClean="0"/>
              <a:t>vì</a:t>
            </a:r>
            <a:r>
              <a:rPr lang="en-US" sz="4000" dirty="0" smtClean="0"/>
              <a:t> </a:t>
            </a:r>
            <a:r>
              <a:rPr lang="en-US" sz="4000" dirty="0" err="1" smtClean="0"/>
              <a:t>em</a:t>
            </a:r>
            <a:r>
              <a:rPr lang="en-US" sz="4000" dirty="0" smtClean="0"/>
              <a:t> </a:t>
            </a:r>
            <a:r>
              <a:rPr lang="en-US" sz="4000" dirty="0" err="1" smtClean="0"/>
              <a:t>trai</a:t>
            </a:r>
            <a:r>
              <a:rPr lang="en-US" sz="4000" dirty="0" smtClean="0"/>
              <a:t> </a:t>
            </a:r>
            <a:r>
              <a:rPr lang="en-US" sz="4000" dirty="0" err="1" smtClean="0"/>
              <a:t>Tâm</a:t>
            </a:r>
            <a:r>
              <a:rPr lang="en-US" sz="4000" dirty="0" smtClean="0"/>
              <a:t> </a:t>
            </a:r>
            <a:r>
              <a:rPr lang="en-US" sz="4000" dirty="0" err="1" smtClean="0"/>
              <a:t>còn</a:t>
            </a:r>
            <a:r>
              <a:rPr lang="en-US" sz="4000" dirty="0" smtClean="0"/>
              <a:t> </a:t>
            </a:r>
            <a:r>
              <a:rPr lang="en-US" sz="4000" dirty="0" err="1" smtClean="0"/>
              <a:t>nhỏ</a:t>
            </a:r>
            <a:r>
              <a:rPr lang="en-US" sz="4000" dirty="0" smtClean="0"/>
              <a:t>, </a:t>
            </a:r>
            <a:r>
              <a:rPr lang="en-US" sz="4000" dirty="0" err="1" smtClean="0"/>
              <a:t>còn</a:t>
            </a:r>
            <a:r>
              <a:rPr lang="en-US" sz="4000" dirty="0" smtClean="0"/>
              <a:t> </a:t>
            </a:r>
            <a:r>
              <a:rPr lang="en-US" sz="4000" dirty="0" err="1" smtClean="0"/>
              <a:t>vụng</a:t>
            </a:r>
            <a:r>
              <a:rPr lang="en-US" sz="4000" dirty="0" smtClean="0"/>
              <a:t> </a:t>
            </a:r>
            <a:r>
              <a:rPr lang="en-US" sz="4000" dirty="0" err="1" smtClean="0"/>
              <a:t>về</a:t>
            </a:r>
            <a:r>
              <a:rPr lang="en-US" sz="4000" dirty="0" smtClean="0"/>
              <a:t> </a:t>
            </a:r>
            <a:r>
              <a:rPr lang="en-US" sz="4000" dirty="0" err="1" smtClean="0"/>
              <a:t>nên</a:t>
            </a:r>
            <a:r>
              <a:rPr lang="en-US" sz="4000" dirty="0" smtClean="0"/>
              <a:t> </a:t>
            </a:r>
            <a:r>
              <a:rPr lang="en-US" sz="4000" dirty="0" err="1" smtClean="0"/>
              <a:t>chưa</a:t>
            </a:r>
            <a:r>
              <a:rPr lang="en-US" sz="4000" dirty="0" smtClean="0"/>
              <a:t> </a:t>
            </a:r>
            <a:r>
              <a:rPr lang="en-US" sz="4000" dirty="0" err="1" smtClean="0"/>
              <a:t>biết</a:t>
            </a:r>
            <a:r>
              <a:rPr lang="en-US" sz="4000" dirty="0" smtClean="0"/>
              <a:t> </a:t>
            </a:r>
            <a:r>
              <a:rPr lang="en-US" sz="4000" dirty="0" err="1" smtClean="0"/>
              <a:t>cách</a:t>
            </a:r>
            <a:r>
              <a:rPr lang="en-US" sz="4000" dirty="0" smtClean="0"/>
              <a:t> </a:t>
            </a:r>
            <a:r>
              <a:rPr lang="en-US" sz="4000" dirty="0" err="1" smtClean="0"/>
              <a:t>giữ</a:t>
            </a:r>
            <a:r>
              <a:rPr lang="en-US" sz="4000" dirty="0" smtClean="0"/>
              <a:t> </a:t>
            </a:r>
            <a:r>
              <a:rPr lang="en-US" sz="4000" dirty="0" err="1" smtClean="0"/>
              <a:t>gìn</a:t>
            </a:r>
            <a:r>
              <a:rPr lang="en-US" sz="4000" dirty="0" smtClean="0"/>
              <a:t> </a:t>
            </a:r>
            <a:r>
              <a:rPr lang="en-US" sz="4000" dirty="0" err="1" smtClean="0"/>
              <a:t>đồ</a:t>
            </a:r>
            <a:r>
              <a:rPr lang="en-US" sz="4000" dirty="0" smtClean="0"/>
              <a:t> </a:t>
            </a:r>
            <a:r>
              <a:rPr lang="en-US" sz="4000" dirty="0" err="1" smtClean="0"/>
              <a:t>chơi</a:t>
            </a:r>
            <a:r>
              <a:rPr lang="en-US" sz="4000" dirty="0" smtClean="0"/>
              <a:t>. </a:t>
            </a:r>
            <a:r>
              <a:rPr lang="en-US" sz="4000" dirty="0" err="1" smtClean="0"/>
              <a:t>Việc</a:t>
            </a:r>
            <a:r>
              <a:rPr lang="en-US" sz="4000" dirty="0" smtClean="0"/>
              <a:t> </a:t>
            </a:r>
            <a:r>
              <a:rPr lang="en-US" sz="4000" dirty="0" err="1" smtClean="0"/>
              <a:t>Tâm</a:t>
            </a:r>
            <a:r>
              <a:rPr lang="en-US" sz="4000" dirty="0" smtClean="0"/>
              <a:t> </a:t>
            </a:r>
            <a:r>
              <a:rPr lang="en-US" sz="4000" dirty="0" err="1" smtClean="0"/>
              <a:t>quát</a:t>
            </a:r>
            <a:r>
              <a:rPr lang="en-US" sz="4000" dirty="0" smtClean="0"/>
              <a:t> </a:t>
            </a:r>
            <a:r>
              <a:rPr lang="en-US" sz="4000" dirty="0" err="1" smtClean="0"/>
              <a:t>em</a:t>
            </a:r>
            <a:r>
              <a:rPr lang="en-US" sz="4000" dirty="0" smtClean="0"/>
              <a:t> </a:t>
            </a:r>
            <a:r>
              <a:rPr lang="en-US" sz="4000" dirty="0" err="1" smtClean="0"/>
              <a:t>là</a:t>
            </a:r>
            <a:r>
              <a:rPr lang="en-US" sz="4000" dirty="0" smtClean="0"/>
              <a:t> </a:t>
            </a:r>
            <a:r>
              <a:rPr lang="en-US" sz="4000" dirty="0" err="1" smtClean="0"/>
              <a:t>sai</a:t>
            </a:r>
            <a:r>
              <a:rPr lang="en-US" sz="4000" dirty="0" smtClean="0"/>
              <a:t> </a:t>
            </a:r>
            <a:r>
              <a:rPr lang="en-US" sz="4000" dirty="0" err="1" smtClean="0"/>
              <a:t>nên</a:t>
            </a:r>
            <a:r>
              <a:rPr lang="en-US" sz="4000" dirty="0" smtClean="0"/>
              <a:t> </a:t>
            </a:r>
            <a:r>
              <a:rPr lang="en-US" sz="4000" dirty="0" err="1" smtClean="0"/>
              <a:t>bà</a:t>
            </a:r>
            <a:r>
              <a:rPr lang="en-US" sz="4000" dirty="0" smtClean="0"/>
              <a:t> </a:t>
            </a:r>
            <a:r>
              <a:rPr lang="en-US" sz="4000" dirty="0" err="1" smtClean="0"/>
              <a:t>phải</a:t>
            </a:r>
            <a:r>
              <a:rPr lang="en-US" sz="4000" dirty="0" smtClean="0"/>
              <a:t> </a:t>
            </a:r>
            <a:r>
              <a:rPr lang="en-US" sz="4000" dirty="0" err="1" smtClean="0"/>
              <a:t>nhắc</a:t>
            </a:r>
            <a:r>
              <a:rPr lang="en-US" sz="4000" dirty="0" smtClean="0"/>
              <a:t> </a:t>
            </a:r>
            <a:r>
              <a:rPr lang="en-US" sz="4000" dirty="0" err="1" smtClean="0"/>
              <a:t>nhở</a:t>
            </a:r>
            <a:r>
              <a:rPr lang="en-US" sz="4000" dirty="0" smtClean="0"/>
              <a:t>, </a:t>
            </a:r>
            <a:r>
              <a:rPr lang="en-US" sz="4000" dirty="0" err="1" smtClean="0"/>
              <a:t>chứ</a:t>
            </a:r>
            <a:r>
              <a:rPr lang="en-US" sz="4000" dirty="0" smtClean="0"/>
              <a:t> </a:t>
            </a:r>
            <a:r>
              <a:rPr lang="en-US" sz="4000" dirty="0" err="1" smtClean="0"/>
              <a:t>không</a:t>
            </a:r>
            <a:r>
              <a:rPr lang="en-US" sz="4000" dirty="0" smtClean="0"/>
              <a:t> </a:t>
            </a:r>
            <a:r>
              <a:rPr lang="en-US" sz="4000" dirty="0" err="1" smtClean="0"/>
              <a:t>phải</a:t>
            </a:r>
            <a:r>
              <a:rPr lang="en-US" sz="4000" dirty="0" smtClean="0"/>
              <a:t> </a:t>
            </a:r>
            <a:r>
              <a:rPr lang="en-US" sz="4000" dirty="0" err="1" smtClean="0"/>
              <a:t>là</a:t>
            </a:r>
            <a:r>
              <a:rPr lang="en-US" sz="4000" dirty="0" smtClean="0"/>
              <a:t> </a:t>
            </a:r>
            <a:r>
              <a:rPr lang="en-US" sz="4000" dirty="0" err="1" smtClean="0"/>
              <a:t>bà</a:t>
            </a:r>
            <a:r>
              <a:rPr lang="en-US" sz="4000" dirty="0" smtClean="0"/>
              <a:t> </a:t>
            </a:r>
            <a:r>
              <a:rPr lang="en-US" sz="4000" dirty="0" err="1" smtClean="0"/>
              <a:t>thiên</a:t>
            </a:r>
            <a:r>
              <a:rPr lang="en-US" sz="4000" dirty="0" smtClean="0"/>
              <a:t> </a:t>
            </a:r>
            <a:r>
              <a:rPr lang="en-US" sz="4000" dirty="0" err="1" smtClean="0"/>
              <a:t>vị</a:t>
            </a:r>
            <a:r>
              <a:rPr lang="en-US" sz="4000" dirty="0" smtClean="0"/>
              <a:t> </a:t>
            </a:r>
            <a:r>
              <a:rPr lang="en-US" sz="4000" dirty="0" err="1" smtClean="0"/>
              <a:t>em</a:t>
            </a:r>
            <a:r>
              <a:rPr lang="en-US" sz="4000" dirty="0" smtClean="0"/>
              <a:t> </a:t>
            </a:r>
            <a:r>
              <a:rPr lang="en-US" sz="4000" dirty="0" err="1" smtClean="0"/>
              <a:t>bé</a:t>
            </a:r>
            <a:r>
              <a:rPr lang="en-US" sz="4000" dirty="0" smtClean="0"/>
              <a:t>.</a:t>
            </a:r>
          </a:p>
          <a:p>
            <a:pPr algn="just"/>
            <a:r>
              <a:rPr lang="en-US" sz="4000" dirty="0" smtClean="0"/>
              <a:t>   </a:t>
            </a:r>
            <a:r>
              <a:rPr lang="en-US" sz="4000" dirty="0" err="1" smtClean="0"/>
              <a:t>Với</a:t>
            </a:r>
            <a:r>
              <a:rPr lang="en-US" sz="4000" dirty="0" smtClean="0"/>
              <a:t> </a:t>
            </a:r>
            <a:r>
              <a:rPr lang="en-US" sz="4000" dirty="0" err="1" smtClean="0"/>
              <a:t>suy</a:t>
            </a:r>
            <a:r>
              <a:rPr lang="en-US" sz="4000" dirty="0" smtClean="0"/>
              <a:t> </a:t>
            </a:r>
            <a:r>
              <a:rPr lang="en-US" sz="4000" dirty="0" err="1" smtClean="0"/>
              <a:t>nghĩ</a:t>
            </a:r>
            <a:r>
              <a:rPr lang="en-US" sz="4000" dirty="0" smtClean="0"/>
              <a:t> </a:t>
            </a:r>
            <a:r>
              <a:rPr lang="en-US" sz="4000" dirty="0" err="1" smtClean="0"/>
              <a:t>như</a:t>
            </a:r>
            <a:r>
              <a:rPr lang="en-US" sz="4000" dirty="0" smtClean="0"/>
              <a:t> </a:t>
            </a:r>
            <a:r>
              <a:rPr lang="en-US" sz="4000" dirty="0" err="1" smtClean="0"/>
              <a:t>vậy</a:t>
            </a:r>
            <a:r>
              <a:rPr lang="en-US" sz="4000" dirty="0" smtClean="0"/>
              <a:t>, </a:t>
            </a:r>
            <a:r>
              <a:rPr lang="en-US" sz="4000" dirty="0" err="1" smtClean="0"/>
              <a:t>Tâm</a:t>
            </a:r>
            <a:r>
              <a:rPr lang="en-US" sz="4000" dirty="0" smtClean="0"/>
              <a:t> </a:t>
            </a:r>
            <a:r>
              <a:rPr lang="en-US" sz="4000" dirty="0" err="1" smtClean="0"/>
              <a:t>sẽ</a:t>
            </a:r>
            <a:r>
              <a:rPr lang="en-US" sz="4000" dirty="0" smtClean="0"/>
              <a:t> </a:t>
            </a:r>
            <a:r>
              <a:rPr lang="en-US" sz="4000" dirty="0" err="1" smtClean="0"/>
              <a:t>không</a:t>
            </a:r>
            <a:r>
              <a:rPr lang="en-US" sz="4000" dirty="0" smtClean="0"/>
              <a:t> </a:t>
            </a:r>
            <a:r>
              <a:rPr lang="en-US" sz="4000" dirty="0" err="1" smtClean="0"/>
              <a:t>dỗi</a:t>
            </a:r>
            <a:r>
              <a:rPr lang="en-US" sz="4000" dirty="0" smtClean="0"/>
              <a:t> </a:t>
            </a:r>
            <a:r>
              <a:rPr lang="en-US" sz="4000" dirty="0" err="1" smtClean="0"/>
              <a:t>bà</a:t>
            </a:r>
            <a:r>
              <a:rPr lang="en-US" sz="4000" dirty="0" smtClean="0"/>
              <a:t>; </a:t>
            </a:r>
            <a:r>
              <a:rPr lang="en-US" sz="4000" dirty="0" err="1" smtClean="0"/>
              <a:t>đồng</a:t>
            </a:r>
            <a:r>
              <a:rPr lang="en-US" sz="4000" dirty="0" smtClean="0"/>
              <a:t> </a:t>
            </a:r>
            <a:r>
              <a:rPr lang="en-US" sz="4000" dirty="0" err="1" smtClean="0"/>
              <a:t>thời</a:t>
            </a:r>
            <a:r>
              <a:rPr lang="en-US" sz="4000" dirty="0" smtClean="0"/>
              <a:t> </a:t>
            </a:r>
            <a:r>
              <a:rPr lang="en-US" sz="4000" dirty="0" err="1" smtClean="0"/>
              <a:t>sẽ</a:t>
            </a:r>
            <a:r>
              <a:rPr lang="en-US" sz="4000" dirty="0" smtClean="0"/>
              <a:t> </a:t>
            </a:r>
            <a:r>
              <a:rPr lang="en-US" sz="4000" dirty="0" err="1" smtClean="0"/>
              <a:t>nhắc</a:t>
            </a:r>
            <a:r>
              <a:rPr lang="en-US" sz="4000" dirty="0" smtClean="0"/>
              <a:t> </a:t>
            </a:r>
            <a:r>
              <a:rPr lang="en-US" sz="4000" dirty="0" err="1" smtClean="0"/>
              <a:t>nhở</a:t>
            </a:r>
            <a:r>
              <a:rPr lang="en-US" sz="4000" dirty="0" smtClean="0"/>
              <a:t> </a:t>
            </a:r>
            <a:r>
              <a:rPr lang="en-US" sz="4000" dirty="0" err="1" smtClean="0"/>
              <a:t>và</a:t>
            </a:r>
            <a:r>
              <a:rPr lang="en-US" sz="4000" dirty="0" smtClean="0"/>
              <a:t> </a:t>
            </a:r>
            <a:r>
              <a:rPr lang="en-US" sz="4000" dirty="0" err="1" smtClean="0"/>
              <a:t>hướng</a:t>
            </a:r>
            <a:r>
              <a:rPr lang="en-US" sz="4000" dirty="0" smtClean="0"/>
              <a:t> </a:t>
            </a:r>
            <a:r>
              <a:rPr lang="en-US" sz="4000" dirty="0" err="1" smtClean="0"/>
              <a:t>dẫn</a:t>
            </a:r>
            <a:r>
              <a:rPr lang="en-US" sz="4000" dirty="0" smtClean="0"/>
              <a:t> </a:t>
            </a:r>
            <a:r>
              <a:rPr lang="en-US" sz="4000" dirty="0" err="1" smtClean="0"/>
              <a:t>em</a:t>
            </a:r>
            <a:r>
              <a:rPr lang="en-US" sz="4000" dirty="0" smtClean="0"/>
              <a:t> </a:t>
            </a:r>
            <a:r>
              <a:rPr lang="en-US" sz="4000" dirty="0" err="1" smtClean="0"/>
              <a:t>bé</a:t>
            </a:r>
            <a:r>
              <a:rPr lang="en-US" sz="4000" dirty="0" smtClean="0"/>
              <a:t> </a:t>
            </a:r>
            <a:r>
              <a:rPr lang="en-US" sz="4000" dirty="0" err="1" smtClean="0"/>
              <a:t>cách</a:t>
            </a:r>
            <a:r>
              <a:rPr lang="en-US" sz="4000" dirty="0" smtClean="0"/>
              <a:t> </a:t>
            </a:r>
            <a:r>
              <a:rPr lang="en-US" sz="4000" dirty="0" err="1" smtClean="0"/>
              <a:t>giữ</a:t>
            </a:r>
            <a:r>
              <a:rPr lang="en-US" sz="4000" dirty="0" smtClean="0"/>
              <a:t> </a:t>
            </a:r>
            <a:r>
              <a:rPr lang="en-US" sz="4000" dirty="0" err="1" smtClean="0"/>
              <a:t>gìn</a:t>
            </a:r>
            <a:r>
              <a:rPr lang="en-US" sz="4000" dirty="0" smtClean="0"/>
              <a:t> </a:t>
            </a:r>
            <a:r>
              <a:rPr lang="en-US" sz="4000" dirty="0" err="1" smtClean="0"/>
              <a:t>đồ</a:t>
            </a:r>
            <a:r>
              <a:rPr lang="en-US" sz="4000" dirty="0" smtClean="0"/>
              <a:t> </a:t>
            </a:r>
            <a:r>
              <a:rPr lang="en-US" sz="4000" dirty="0" err="1" smtClean="0"/>
              <a:t>chơi</a:t>
            </a:r>
            <a:r>
              <a:rPr lang="en-US" sz="4000" dirty="0" smtClean="0"/>
              <a:t>.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730">
            <a:off x="394980" y="193196"/>
            <a:ext cx="4228552" cy="177880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 rot="21068093">
            <a:off x="891639" y="524054"/>
            <a:ext cx="24000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err="1" smtClean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Gợi</a:t>
            </a:r>
            <a:r>
              <a:rPr lang="en-US" sz="6600" dirty="0" smtClean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 ý</a:t>
            </a:r>
            <a:endParaRPr lang="en-US" sz="6600" dirty="0">
              <a:ln w="285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latin typeface="SVN-SAF" panose="02040603050506020204" pitchFamily="18" charset="0"/>
            </a:endParaRPr>
          </a:p>
        </p:txBody>
      </p:sp>
      <p:pic>
        <p:nvPicPr>
          <p:cNvPr id="1026" name="Picture 2" descr="Sad Boy Kid Sitting Crying Over Broken Toy Car Stock Illustration -  Download Image Now - Breaking, Broken, Toy - iStock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43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8813" y="5054150"/>
            <a:ext cx="2410342" cy="19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40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FA65B8EB-8930-5B6E-89C4-C9FD9BC0C009}"/>
              </a:ext>
            </a:extLst>
          </p:cNvPr>
          <p:cNvSpPr/>
          <p:nvPr/>
        </p:nvSpPr>
        <p:spPr>
          <a:xfrm>
            <a:off x="63321" y="233906"/>
            <a:ext cx="11985244" cy="6624093"/>
          </a:xfrm>
          <a:prstGeom prst="roundRect">
            <a:avLst>
              <a:gd name="adj" fmla="val 4151"/>
            </a:avLst>
          </a:prstGeom>
          <a:solidFill>
            <a:schemeClr val="bg1"/>
          </a:solidFill>
          <a:ln w="381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696801" y="360064"/>
            <a:ext cx="805374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/>
              <a:t>    </a:t>
            </a:r>
            <a:r>
              <a:rPr lang="en-US" sz="3600" dirty="0" err="1" smtClean="0"/>
              <a:t>Huy</a:t>
            </a:r>
            <a:r>
              <a:rPr lang="en-US" sz="3600" dirty="0" smtClean="0"/>
              <a:t> </a:t>
            </a:r>
            <a:r>
              <a:rPr lang="en-US" sz="3600" dirty="0" err="1" smtClean="0"/>
              <a:t>cần</a:t>
            </a:r>
            <a:r>
              <a:rPr lang="en-US" sz="3600" dirty="0" smtClean="0"/>
              <a:t> </a:t>
            </a:r>
            <a:r>
              <a:rPr lang="en-US" sz="3600" dirty="0" err="1" smtClean="0"/>
              <a:t>hiểu</a:t>
            </a:r>
            <a:r>
              <a:rPr lang="en-US" sz="3600" dirty="0" smtClean="0"/>
              <a:t> </a:t>
            </a:r>
            <a:r>
              <a:rPr lang="en-US" sz="3600" dirty="0" err="1" smtClean="0"/>
              <a:t>việc</a:t>
            </a:r>
            <a:r>
              <a:rPr lang="en-US" sz="3600" dirty="0" smtClean="0"/>
              <a:t> </a:t>
            </a:r>
            <a:r>
              <a:rPr lang="en-US" sz="3600" dirty="0" err="1" smtClean="0"/>
              <a:t>mình</a:t>
            </a:r>
            <a:r>
              <a:rPr lang="en-US" sz="3600" dirty="0" smtClean="0"/>
              <a:t> </a:t>
            </a:r>
            <a:r>
              <a:rPr lang="en-US" sz="3600" dirty="0" err="1" smtClean="0"/>
              <a:t>làm</a:t>
            </a:r>
            <a:r>
              <a:rPr lang="en-US" sz="3600" dirty="0" smtClean="0"/>
              <a:t> </a:t>
            </a:r>
            <a:r>
              <a:rPr lang="en-US" sz="3600" dirty="0" err="1" smtClean="0"/>
              <a:t>trong</a:t>
            </a:r>
            <a:r>
              <a:rPr lang="en-US" sz="3600" dirty="0" smtClean="0"/>
              <a:t> </a:t>
            </a:r>
            <a:r>
              <a:rPr lang="en-US" sz="3600" dirty="0" err="1" smtClean="0"/>
              <a:t>giờ</a:t>
            </a:r>
            <a:r>
              <a:rPr lang="en-US" sz="3600" dirty="0" smtClean="0"/>
              <a:t> </a:t>
            </a:r>
            <a:r>
              <a:rPr lang="en-US" sz="3600" dirty="0" err="1" smtClean="0"/>
              <a:t>Giáo</a:t>
            </a:r>
            <a:r>
              <a:rPr lang="en-US" sz="3600" dirty="0" smtClean="0"/>
              <a:t> </a:t>
            </a:r>
            <a:r>
              <a:rPr lang="en-US" sz="3600" dirty="0" err="1" smtClean="0"/>
              <a:t>dục</a:t>
            </a:r>
            <a:r>
              <a:rPr lang="en-US" sz="3600" dirty="0" smtClean="0"/>
              <a:t> </a:t>
            </a:r>
            <a:r>
              <a:rPr lang="en-US" sz="3600" dirty="0" err="1" smtClean="0"/>
              <a:t>thể</a:t>
            </a:r>
            <a:r>
              <a:rPr lang="en-US" sz="3600" dirty="0" smtClean="0"/>
              <a:t> </a:t>
            </a:r>
            <a:r>
              <a:rPr lang="en-US" sz="3600" dirty="0" err="1" smtClean="0"/>
              <a:t>chất</a:t>
            </a:r>
            <a:r>
              <a:rPr lang="en-US" sz="3600" dirty="0" smtClean="0"/>
              <a:t> </a:t>
            </a:r>
            <a:r>
              <a:rPr lang="en-US" sz="3600" dirty="0" err="1" smtClean="0"/>
              <a:t>là</a:t>
            </a:r>
            <a:r>
              <a:rPr lang="en-US" sz="3600" dirty="0" smtClean="0"/>
              <a:t> </a:t>
            </a:r>
            <a:r>
              <a:rPr lang="en-US" sz="3600" dirty="0" err="1" smtClean="0"/>
              <a:t>sai</a:t>
            </a:r>
            <a:r>
              <a:rPr lang="en-US" sz="3600" dirty="0" smtClean="0"/>
              <a:t> </a:t>
            </a:r>
            <a:r>
              <a:rPr lang="en-US" sz="3600" dirty="0" err="1" smtClean="0"/>
              <a:t>nên</a:t>
            </a:r>
            <a:r>
              <a:rPr lang="en-US" sz="3600" dirty="0" smtClean="0"/>
              <a:t> </a:t>
            </a:r>
            <a:r>
              <a:rPr lang="en-US" sz="3600" dirty="0" err="1" smtClean="0"/>
              <a:t>bị</a:t>
            </a:r>
            <a:r>
              <a:rPr lang="en-US" sz="3600" dirty="0" smtClean="0"/>
              <a:t> </a:t>
            </a:r>
            <a:r>
              <a:rPr lang="en-US" sz="3600" dirty="0" err="1" smtClean="0"/>
              <a:t>cô</a:t>
            </a:r>
            <a:r>
              <a:rPr lang="en-US" sz="3600" dirty="0" smtClean="0"/>
              <a:t> </a:t>
            </a:r>
            <a:r>
              <a:rPr lang="en-US" sz="3600" dirty="0" err="1" smtClean="0"/>
              <a:t>giáo</a:t>
            </a:r>
            <a:r>
              <a:rPr lang="en-US" sz="3600" dirty="0" smtClean="0"/>
              <a:t> </a:t>
            </a:r>
            <a:r>
              <a:rPr lang="en-US" sz="3600" dirty="0" err="1" smtClean="0"/>
              <a:t>chủ</a:t>
            </a:r>
            <a:r>
              <a:rPr lang="en-US" sz="3600" dirty="0" smtClean="0"/>
              <a:t> </a:t>
            </a:r>
            <a:r>
              <a:rPr lang="en-US" sz="3600" dirty="0" err="1" smtClean="0"/>
              <a:t>nhiệm</a:t>
            </a:r>
            <a:r>
              <a:rPr lang="en-US" sz="3600" dirty="0" smtClean="0"/>
              <a:t> </a:t>
            </a:r>
            <a:r>
              <a:rPr lang="en-US" sz="3600" dirty="0" err="1" smtClean="0"/>
              <a:t>nhắc</a:t>
            </a:r>
            <a:r>
              <a:rPr lang="en-US" sz="3600" dirty="0" smtClean="0"/>
              <a:t> </a:t>
            </a:r>
            <a:r>
              <a:rPr lang="en-US" sz="3600" dirty="0" err="1" smtClean="0"/>
              <a:t>nhở</a:t>
            </a:r>
            <a:r>
              <a:rPr lang="en-US" sz="3600" dirty="0" smtClean="0"/>
              <a:t>. </a:t>
            </a:r>
            <a:r>
              <a:rPr lang="en-US" sz="3600" dirty="0" err="1" smtClean="0"/>
              <a:t>Huy</a:t>
            </a:r>
            <a:r>
              <a:rPr lang="en-US" sz="3600" dirty="0" smtClean="0"/>
              <a:t> </a:t>
            </a:r>
            <a:r>
              <a:rPr lang="en-US" sz="3600" dirty="0" err="1" smtClean="0"/>
              <a:t>nên</a:t>
            </a:r>
            <a:r>
              <a:rPr lang="en-US" sz="3600" dirty="0" smtClean="0"/>
              <a:t> </a:t>
            </a:r>
            <a:r>
              <a:rPr lang="en-US" sz="3600" dirty="0" err="1" smtClean="0"/>
              <a:t>nghĩ</a:t>
            </a:r>
            <a:r>
              <a:rPr lang="en-US" sz="3600" dirty="0" smtClean="0"/>
              <a:t> </a:t>
            </a:r>
            <a:r>
              <a:rPr lang="en-US" sz="3600" dirty="0" err="1" smtClean="0"/>
              <a:t>cách</a:t>
            </a:r>
            <a:r>
              <a:rPr lang="en-US" sz="3600" dirty="0" smtClean="0"/>
              <a:t> </a:t>
            </a:r>
            <a:r>
              <a:rPr lang="en-US" sz="3600" dirty="0" err="1" smtClean="0"/>
              <a:t>sửa</a:t>
            </a:r>
            <a:r>
              <a:rPr lang="en-US" sz="3600" dirty="0" smtClean="0"/>
              <a:t> </a:t>
            </a:r>
            <a:r>
              <a:rPr lang="en-US" sz="3600" dirty="0" err="1" smtClean="0"/>
              <a:t>chữa</a:t>
            </a:r>
            <a:r>
              <a:rPr lang="en-US" sz="3600" dirty="0" smtClean="0"/>
              <a:t> </a:t>
            </a:r>
            <a:r>
              <a:rPr lang="en-US" sz="3600" dirty="0" err="1" smtClean="0"/>
              <a:t>khuyết</a:t>
            </a:r>
            <a:r>
              <a:rPr lang="en-US" sz="3600" dirty="0" smtClean="0"/>
              <a:t> </a:t>
            </a:r>
            <a:r>
              <a:rPr lang="en-US" sz="3600" dirty="0" err="1" smtClean="0"/>
              <a:t>điểm</a:t>
            </a:r>
            <a:r>
              <a:rPr lang="en-US" sz="3600" dirty="0" smtClean="0"/>
              <a:t> </a:t>
            </a:r>
            <a:r>
              <a:rPr lang="en-US" sz="3600" dirty="0" err="1" smtClean="0"/>
              <a:t>chứ</a:t>
            </a:r>
            <a:r>
              <a:rPr lang="en-US" sz="3600" dirty="0" smtClean="0"/>
              <a:t> </a:t>
            </a:r>
            <a:r>
              <a:rPr lang="en-US" sz="3600" dirty="0" err="1" smtClean="0"/>
              <a:t>không</a:t>
            </a:r>
            <a:r>
              <a:rPr lang="en-US" sz="3600" dirty="0" smtClean="0"/>
              <a:t> </a:t>
            </a:r>
            <a:r>
              <a:rPr lang="en-US" sz="3600" dirty="0" err="1" smtClean="0"/>
              <a:t>nên</a:t>
            </a:r>
            <a:r>
              <a:rPr lang="en-US" sz="3600" dirty="0" smtClean="0"/>
              <a:t> </a:t>
            </a:r>
            <a:r>
              <a:rPr lang="en-US" sz="3600" dirty="0" err="1" smtClean="0"/>
              <a:t>nghĩ</a:t>
            </a:r>
            <a:r>
              <a:rPr lang="en-US" sz="3600" dirty="0" smtClean="0"/>
              <a:t> </a:t>
            </a:r>
            <a:r>
              <a:rPr lang="en-US" sz="3600" dirty="0" err="1" smtClean="0"/>
              <a:t>đến</a:t>
            </a:r>
            <a:r>
              <a:rPr lang="en-US" sz="3600" dirty="0" smtClean="0"/>
              <a:t> </a:t>
            </a:r>
            <a:r>
              <a:rPr lang="en-US" sz="3600" dirty="0" err="1" smtClean="0"/>
              <a:t>việc</a:t>
            </a:r>
            <a:r>
              <a:rPr lang="en-US" sz="3600" dirty="0" smtClean="0"/>
              <a:t> </a:t>
            </a:r>
            <a:r>
              <a:rPr lang="en-US" sz="3600" dirty="0" err="1" smtClean="0"/>
              <a:t>nghĩ</a:t>
            </a:r>
            <a:r>
              <a:rPr lang="en-US" sz="3600" dirty="0" smtClean="0"/>
              <a:t> </a:t>
            </a:r>
            <a:r>
              <a:rPr lang="en-US" sz="3600" dirty="0" err="1" smtClean="0"/>
              <a:t>kị</a:t>
            </a:r>
            <a:r>
              <a:rPr lang="en-US" sz="3600" dirty="0" smtClean="0"/>
              <a:t>, </a:t>
            </a:r>
            <a:r>
              <a:rPr lang="en-US" sz="3600" dirty="0" err="1" smtClean="0"/>
              <a:t>ghét</a:t>
            </a:r>
            <a:r>
              <a:rPr lang="en-US" sz="3600" dirty="0" smtClean="0"/>
              <a:t> </a:t>
            </a:r>
            <a:r>
              <a:rPr lang="en-US" sz="3600" dirty="0" err="1" smtClean="0"/>
              <a:t>bạn</a:t>
            </a:r>
            <a:r>
              <a:rPr lang="en-US" sz="3600" dirty="0" smtClean="0"/>
              <a:t> </a:t>
            </a:r>
            <a:r>
              <a:rPr lang="en-US" sz="3600" dirty="0" err="1" smtClean="0"/>
              <a:t>lớp</a:t>
            </a:r>
            <a:r>
              <a:rPr lang="en-US" sz="3600" dirty="0" smtClean="0"/>
              <a:t> </a:t>
            </a:r>
            <a:r>
              <a:rPr lang="en-US" sz="3600" dirty="0" err="1" smtClean="0"/>
              <a:t>trưởng</a:t>
            </a:r>
            <a:r>
              <a:rPr lang="en-US" sz="3600" dirty="0" smtClean="0"/>
              <a:t>, </a:t>
            </a:r>
            <a:r>
              <a:rPr lang="en-US" sz="3600" dirty="0" err="1" smtClean="0"/>
              <a:t>vì</a:t>
            </a:r>
            <a:r>
              <a:rPr lang="en-US" sz="3600" dirty="0" smtClean="0"/>
              <a:t> </a:t>
            </a:r>
            <a:r>
              <a:rPr lang="en-US" sz="3600" dirty="0" err="1" smtClean="0"/>
              <a:t>dù</a:t>
            </a:r>
            <a:r>
              <a:rPr lang="en-US" sz="3600" dirty="0" smtClean="0"/>
              <a:t> </a:t>
            </a:r>
            <a:r>
              <a:rPr lang="en-US" sz="3600" dirty="0" err="1" smtClean="0"/>
              <a:t>bạn</a:t>
            </a:r>
            <a:r>
              <a:rPr lang="en-US" sz="3600" dirty="0" smtClean="0"/>
              <a:t> </a:t>
            </a:r>
            <a:r>
              <a:rPr lang="en-US" sz="3600" dirty="0" err="1" smtClean="0"/>
              <a:t>ấy</a:t>
            </a:r>
            <a:r>
              <a:rPr lang="en-US" sz="3600" dirty="0" smtClean="0"/>
              <a:t>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phản</a:t>
            </a:r>
            <a:r>
              <a:rPr lang="en-US" sz="3600" dirty="0" smtClean="0"/>
              <a:t> </a:t>
            </a:r>
            <a:r>
              <a:rPr lang="en-US" sz="3600" dirty="0" err="1" smtClean="0"/>
              <a:t>ánh</a:t>
            </a:r>
            <a:r>
              <a:rPr lang="en-US" sz="3600" dirty="0" smtClean="0"/>
              <a:t> </a:t>
            </a:r>
            <a:r>
              <a:rPr lang="en-US" sz="3600" dirty="0" err="1" smtClean="0"/>
              <a:t>tình</a:t>
            </a:r>
            <a:r>
              <a:rPr lang="en-US" sz="3600" dirty="0" smtClean="0"/>
              <a:t> </a:t>
            </a:r>
            <a:r>
              <a:rPr lang="en-US" sz="3600" dirty="0" err="1" smtClean="0"/>
              <a:t>hình</a:t>
            </a:r>
            <a:r>
              <a:rPr lang="en-US" sz="3600" dirty="0" smtClean="0"/>
              <a:t> </a:t>
            </a:r>
            <a:r>
              <a:rPr lang="en-US" sz="3600" dirty="0" err="1" smtClean="0"/>
              <a:t>lớp</a:t>
            </a:r>
            <a:r>
              <a:rPr lang="en-US" sz="3600" dirty="0" smtClean="0"/>
              <a:t> </a:t>
            </a:r>
            <a:r>
              <a:rPr lang="en-US" sz="3600" dirty="0" err="1" smtClean="0"/>
              <a:t>học</a:t>
            </a:r>
            <a:r>
              <a:rPr lang="en-US" sz="3600" dirty="0" smtClean="0"/>
              <a:t> </a:t>
            </a:r>
            <a:r>
              <a:rPr lang="en-US" sz="3600" dirty="0" err="1" smtClean="0"/>
              <a:t>với</a:t>
            </a:r>
            <a:r>
              <a:rPr lang="en-US" sz="3600" dirty="0" smtClean="0"/>
              <a:t> </a:t>
            </a:r>
            <a:r>
              <a:rPr lang="en-US" sz="3600" dirty="0" err="1" smtClean="0"/>
              <a:t>cô</a:t>
            </a:r>
            <a:r>
              <a:rPr lang="en-US" sz="3600" dirty="0" smtClean="0"/>
              <a:t> </a:t>
            </a:r>
            <a:r>
              <a:rPr lang="en-US" sz="3600" dirty="0" err="1" smtClean="0"/>
              <a:t>giáo</a:t>
            </a:r>
            <a:r>
              <a:rPr lang="en-US" sz="3600" dirty="0" smtClean="0"/>
              <a:t> </a:t>
            </a:r>
            <a:r>
              <a:rPr lang="en-US" sz="3600" dirty="0" err="1" smtClean="0"/>
              <a:t>chủ</a:t>
            </a:r>
            <a:r>
              <a:rPr lang="en-US" sz="3600" dirty="0" smtClean="0"/>
              <a:t> </a:t>
            </a:r>
            <a:r>
              <a:rPr lang="en-US" sz="3600" dirty="0" err="1" smtClean="0"/>
              <a:t>nhiệm</a:t>
            </a:r>
            <a:r>
              <a:rPr lang="en-US" sz="3600" dirty="0" smtClean="0"/>
              <a:t> </a:t>
            </a:r>
            <a:r>
              <a:rPr lang="en-US" sz="3600" dirty="0" err="1" smtClean="0"/>
              <a:t>thì</a:t>
            </a:r>
            <a:r>
              <a:rPr lang="en-US" sz="3600" dirty="0" smtClean="0"/>
              <a:t> </a:t>
            </a:r>
            <a:r>
              <a:rPr lang="en-US" sz="3600" dirty="0" err="1" smtClean="0"/>
              <a:t>cũng</a:t>
            </a:r>
            <a:r>
              <a:rPr lang="en-US" sz="3600" dirty="0" smtClean="0"/>
              <a:t> </a:t>
            </a:r>
            <a:r>
              <a:rPr lang="en-US" sz="3600" dirty="0" err="1" smtClean="0"/>
              <a:t>đúng</a:t>
            </a:r>
            <a:r>
              <a:rPr lang="en-US" sz="3600" dirty="0" smtClean="0"/>
              <a:t> </a:t>
            </a:r>
            <a:r>
              <a:rPr lang="en-US" sz="3600" dirty="0" err="1" smtClean="0"/>
              <a:t>với</a:t>
            </a:r>
            <a:r>
              <a:rPr lang="en-US" sz="3600" dirty="0" smtClean="0"/>
              <a:t> </a:t>
            </a:r>
            <a:r>
              <a:rPr lang="en-US" sz="3600" dirty="0" err="1" smtClean="0"/>
              <a:t>trách</a:t>
            </a:r>
            <a:r>
              <a:rPr lang="en-US" sz="3600" dirty="0" smtClean="0"/>
              <a:t> </a:t>
            </a:r>
            <a:r>
              <a:rPr lang="en-US" sz="3600" dirty="0" err="1" smtClean="0"/>
              <a:t>nhiệm</a:t>
            </a:r>
            <a:r>
              <a:rPr lang="en-US" sz="3600" dirty="0" smtClean="0"/>
              <a:t>, </a:t>
            </a:r>
            <a:r>
              <a:rPr lang="en-US" sz="3600" dirty="0" err="1" smtClean="0"/>
              <a:t>phận</a:t>
            </a:r>
            <a:r>
              <a:rPr lang="en-US" sz="3600" dirty="0" smtClean="0"/>
              <a:t> </a:t>
            </a:r>
            <a:r>
              <a:rPr lang="en-US" sz="3600" dirty="0" err="1" smtClean="0"/>
              <a:t>sự</a:t>
            </a:r>
            <a:r>
              <a:rPr lang="en-US" sz="3600" dirty="0" smtClean="0"/>
              <a:t> </a:t>
            </a:r>
            <a:r>
              <a:rPr lang="en-US" sz="3600" dirty="0" err="1" smtClean="0"/>
              <a:t>của</a:t>
            </a:r>
            <a:r>
              <a:rPr lang="en-US" sz="3600" dirty="0" smtClean="0"/>
              <a:t> </a:t>
            </a:r>
            <a:r>
              <a:rPr lang="en-US" sz="3600" dirty="0" err="1" smtClean="0"/>
              <a:t>lớp</a:t>
            </a:r>
            <a:r>
              <a:rPr lang="en-US" sz="3600" dirty="0" smtClean="0"/>
              <a:t> </a:t>
            </a:r>
            <a:r>
              <a:rPr lang="en-US" sz="3600" dirty="0" err="1" smtClean="0"/>
              <a:t>trưởng</a:t>
            </a:r>
            <a:r>
              <a:rPr lang="en-US" sz="3600" dirty="0" smtClean="0"/>
              <a:t>.</a:t>
            </a:r>
          </a:p>
          <a:p>
            <a:pPr algn="just"/>
            <a:r>
              <a:rPr lang="en-US" sz="3600" dirty="0" smtClean="0"/>
              <a:t>     </a:t>
            </a:r>
            <a:r>
              <a:rPr lang="en-US" sz="3600" dirty="0" err="1" smtClean="0"/>
              <a:t>Với</a:t>
            </a:r>
            <a:r>
              <a:rPr lang="en-US" sz="3600" dirty="0" smtClean="0"/>
              <a:t> </a:t>
            </a:r>
            <a:r>
              <a:rPr lang="en-US" sz="3600" dirty="0" err="1" smtClean="0"/>
              <a:t>suy</a:t>
            </a:r>
            <a:r>
              <a:rPr lang="en-US" sz="3600" dirty="0" smtClean="0"/>
              <a:t> </a:t>
            </a:r>
            <a:r>
              <a:rPr lang="en-US" sz="3600" dirty="0" err="1" smtClean="0"/>
              <a:t>nghĩ</a:t>
            </a:r>
            <a:r>
              <a:rPr lang="en-US" sz="3600" dirty="0" smtClean="0"/>
              <a:t> </a:t>
            </a:r>
            <a:r>
              <a:rPr lang="en-US" sz="3600" dirty="0" err="1" smtClean="0"/>
              <a:t>tích</a:t>
            </a:r>
            <a:r>
              <a:rPr lang="en-US" sz="3600" dirty="0" smtClean="0"/>
              <a:t> </a:t>
            </a:r>
            <a:r>
              <a:rPr lang="en-US" sz="3600" dirty="0" err="1" smtClean="0"/>
              <a:t>cực</a:t>
            </a:r>
            <a:r>
              <a:rPr lang="en-US" sz="3600" dirty="0" smtClean="0"/>
              <a:t> </a:t>
            </a:r>
            <a:r>
              <a:rPr lang="en-US" sz="3600" dirty="0" err="1" smtClean="0"/>
              <a:t>như</a:t>
            </a:r>
            <a:r>
              <a:rPr lang="en-US" sz="3600" dirty="0" smtClean="0"/>
              <a:t> </a:t>
            </a:r>
            <a:r>
              <a:rPr lang="en-US" sz="3600" dirty="0" err="1" smtClean="0"/>
              <a:t>vậy</a:t>
            </a:r>
            <a:r>
              <a:rPr lang="en-US" sz="3600" dirty="0" smtClean="0"/>
              <a:t>, </a:t>
            </a:r>
            <a:r>
              <a:rPr lang="en-US" sz="3600" dirty="0" err="1" smtClean="0"/>
              <a:t>Huy</a:t>
            </a:r>
            <a:r>
              <a:rPr lang="en-US" sz="3600" dirty="0" smtClean="0"/>
              <a:t> </a:t>
            </a:r>
            <a:r>
              <a:rPr lang="en-US" sz="3600" dirty="0" err="1" smtClean="0"/>
              <a:t>sẽ</a:t>
            </a:r>
            <a:r>
              <a:rPr lang="en-US" sz="3600" dirty="0" smtClean="0"/>
              <a:t> </a:t>
            </a:r>
            <a:r>
              <a:rPr lang="en-US" sz="3600" dirty="0" err="1" smtClean="0"/>
              <a:t>thành</a:t>
            </a:r>
            <a:r>
              <a:rPr lang="en-US" sz="3600" dirty="0" smtClean="0"/>
              <a:t> </a:t>
            </a:r>
            <a:r>
              <a:rPr lang="en-US" sz="3600" dirty="0" err="1" smtClean="0"/>
              <a:t>khẩn</a:t>
            </a:r>
            <a:r>
              <a:rPr lang="en-US" sz="3600" dirty="0" smtClean="0"/>
              <a:t> </a:t>
            </a:r>
            <a:r>
              <a:rPr lang="en-US" sz="3600" dirty="0" err="1" smtClean="0"/>
              <a:t>nhận</a:t>
            </a:r>
            <a:r>
              <a:rPr lang="en-US" sz="3600" dirty="0" smtClean="0"/>
              <a:t> </a:t>
            </a:r>
            <a:r>
              <a:rPr lang="en-US" sz="3600" dirty="0" err="1" smtClean="0"/>
              <a:t>và</a:t>
            </a:r>
            <a:r>
              <a:rPr lang="en-US" sz="3600" dirty="0" smtClean="0"/>
              <a:t> </a:t>
            </a:r>
            <a:r>
              <a:rPr lang="en-US" sz="3600" dirty="0" err="1" smtClean="0"/>
              <a:t>sửa</a:t>
            </a:r>
            <a:r>
              <a:rPr lang="en-US" sz="3600" dirty="0" smtClean="0"/>
              <a:t> </a:t>
            </a:r>
            <a:r>
              <a:rPr lang="en-US" sz="3600" dirty="0" err="1" smtClean="0"/>
              <a:t>chữa</a:t>
            </a:r>
            <a:r>
              <a:rPr lang="en-US" sz="3600" dirty="0" smtClean="0"/>
              <a:t> </a:t>
            </a:r>
            <a:r>
              <a:rPr lang="en-US" sz="3600" dirty="0" err="1" smtClean="0"/>
              <a:t>khuyết</a:t>
            </a:r>
            <a:r>
              <a:rPr lang="en-US" sz="3600" dirty="0" smtClean="0"/>
              <a:t> </a:t>
            </a:r>
            <a:r>
              <a:rPr lang="en-US" sz="3600" dirty="0" err="1" smtClean="0"/>
              <a:t>điểm</a:t>
            </a:r>
            <a:r>
              <a:rPr lang="en-US" sz="3600" dirty="0" smtClean="0"/>
              <a:t> </a:t>
            </a:r>
            <a:r>
              <a:rPr lang="en-US" sz="3600" dirty="0" err="1" smtClean="0"/>
              <a:t>thay</a:t>
            </a:r>
            <a:r>
              <a:rPr lang="en-US" sz="3600" dirty="0" smtClean="0"/>
              <a:t> </a:t>
            </a:r>
            <a:r>
              <a:rPr lang="en-US" sz="3600" dirty="0" err="1" smtClean="0"/>
              <a:t>vì</a:t>
            </a:r>
            <a:r>
              <a:rPr lang="en-US" sz="3600" dirty="0" smtClean="0"/>
              <a:t> </a:t>
            </a:r>
            <a:r>
              <a:rPr lang="en-US" sz="3600" dirty="0" err="1" smtClean="0"/>
              <a:t>ghét</a:t>
            </a:r>
            <a:r>
              <a:rPr lang="en-US" sz="3600" dirty="0" smtClean="0"/>
              <a:t> </a:t>
            </a:r>
            <a:r>
              <a:rPr lang="en-US" sz="3600" dirty="0" err="1" smtClean="0"/>
              <a:t>bạn</a:t>
            </a:r>
            <a:r>
              <a:rPr lang="en-US" sz="3600" dirty="0" smtClean="0"/>
              <a:t> </a:t>
            </a:r>
            <a:r>
              <a:rPr lang="en-US" sz="3600" dirty="0" err="1" smtClean="0"/>
              <a:t>lớp</a:t>
            </a:r>
            <a:r>
              <a:rPr lang="en-US" sz="3600" dirty="0" smtClean="0"/>
              <a:t> </a:t>
            </a:r>
            <a:r>
              <a:rPr lang="en-US" sz="3600" dirty="0" err="1" smtClean="0"/>
              <a:t>trưởng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1" y="1633577"/>
            <a:ext cx="3486703" cy="3745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730">
            <a:off x="-70473" y="-78527"/>
            <a:ext cx="4228552" cy="177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068093">
            <a:off x="614046" y="334633"/>
            <a:ext cx="17171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err="1" smtClean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Gợi</a:t>
            </a:r>
            <a:r>
              <a:rPr lang="en-US" sz="5400" dirty="0" smtClean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 ý</a:t>
            </a:r>
            <a:endParaRPr lang="en-US" sz="5400" dirty="0">
              <a:ln w="285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latin typeface="SVN-SAF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2289" y1="32890" x2="82937" y2="37262"/>
                        <a14:foregroundMark x1="82505" y1="24525" x2="92657" y2="32510"/>
                        <a14:foregroundMark x1="28510" y1="16350" x2="34989" y2="95247"/>
                        <a14:foregroundMark x1="17927" y1="12357" x2="4752" y2="23384"/>
                        <a14:foregroundMark x1="25486" y1="10076" x2="34989" y2="15779"/>
                        <a14:foregroundMark x1="30454" y1="5513" x2="40605" y2="10646"/>
                        <a14:foregroundMark x1="82937" y1="95247" x2="82937" y2="95247"/>
                        <a14:foregroundMark x1="66523" y1="95057" x2="66523" y2="95057"/>
                        <a14:foregroundMark x1="38877" y1="94106" x2="38877" y2="94106"/>
                        <a14:foregroundMark x1="25270" y1="95627" x2="22894" y2="95627"/>
                        <a14:foregroundMark x1="38013" y1="95627" x2="36933" y2="95817"/>
                        <a14:foregroundMark x1="67819" y1="21673" x2="80994" y2="18441"/>
                        <a14:foregroundMark x1="84881" y1="17871" x2="93737" y2="26616"/>
                        <a14:foregroundMark x1="23542" y1="41255" x2="20518" y2="46768"/>
                        <a14:foregroundMark x1="74082" y1="30228" x2="72138" y2="35741"/>
                        <a14:foregroundMark x1="9071" y1="14639" x2="22246" y2="60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145" y="5002306"/>
            <a:ext cx="1241469" cy="148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1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131" y="391806"/>
            <a:ext cx="5952448" cy="2008494"/>
          </a:xfrm>
          <a:prstGeom prst="rect">
            <a:avLst/>
          </a:prstGeom>
        </p:spPr>
      </p:pic>
      <p:sp>
        <p:nvSpPr>
          <p:cNvPr id="3" name="a">
            <a:extLst>
              <a:ext uri="{FF2B5EF4-FFF2-40B4-BE49-F238E27FC236}">
                <a16:creationId xmlns:a16="http://schemas.microsoft.com/office/drawing/2014/main" id="{98BFA4FD-36B8-2381-7B30-FABE08C63EF4}"/>
              </a:ext>
            </a:extLst>
          </p:cNvPr>
          <p:cNvSpPr/>
          <p:nvPr/>
        </p:nvSpPr>
        <p:spPr>
          <a:xfrm>
            <a:off x="762000" y="2548468"/>
            <a:ext cx="8339667" cy="1845876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2857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 tục rèn luyện khả năng điều chỉnh suy nghĩ, cảm xúc của bản thân theo hướng tích cực</a:t>
            </a:r>
            <a:r>
              <a:rPr lang="vi-V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id-ID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a">
            <a:extLst>
              <a:ext uri="{FF2B5EF4-FFF2-40B4-BE49-F238E27FC236}">
                <a16:creationId xmlns:a16="http://schemas.microsoft.com/office/drawing/2014/main" id="{98BFA4FD-36B8-2381-7B30-FABE08C63EF4}"/>
              </a:ext>
            </a:extLst>
          </p:cNvPr>
          <p:cNvSpPr/>
          <p:nvPr/>
        </p:nvSpPr>
        <p:spPr>
          <a:xfrm>
            <a:off x="2079484" y="4542512"/>
            <a:ext cx="8402250" cy="1475682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2857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 ra lời khuyên theo hướng tích cực cho những người xung quanh.</a:t>
            </a:r>
            <a:endParaRPr lang="en-US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0" b="90000" l="7900" r="93900">
                        <a14:foregroundMark x1="43150" y1="21300" x2="47200" y2="30000"/>
                        <a14:foregroundMark x1="46100" y1="49450" x2="58900" y2="47800"/>
                        <a14:foregroundMark x1="24800" y1="25750" x2="25000" y2="26300"/>
                        <a14:foregroundMark x1="30000" y1="23700" x2="30750" y2="25550"/>
                        <a14:foregroundMark x1="20750" y1="28700" x2="23350" y2="30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909" y="685800"/>
            <a:ext cx="4133397" cy="413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7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>
            <a:extLst>
              <a:ext uri="{FF2B5EF4-FFF2-40B4-BE49-F238E27FC236}">
                <a16:creationId xmlns:a16="http://schemas.microsoft.com/office/drawing/2014/main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10374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CEFD4A-CDE0-4C57-9E1E-5F5C7FD23E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7837"/>
            <a:ext cx="4616045" cy="3750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E8E3A8-8A9D-A194-F31F-43CF270E1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95" y="1542891"/>
            <a:ext cx="1105910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4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2752844" y="-2971692"/>
            <a:ext cx="6801855" cy="126489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131886" y="3248024"/>
            <a:ext cx="2380088" cy="25158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733630" y="3352800"/>
            <a:ext cx="2679032" cy="36783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45" y="5176395"/>
            <a:ext cx="1466109" cy="14661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9396" y="236714"/>
            <a:ext cx="1263286" cy="12507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76BA1B-46C7-E342-FF62-0E607E4C72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2682" y="704506"/>
            <a:ext cx="7163421" cy="1304657"/>
          </a:xfrm>
          <a:prstGeom prst="rect">
            <a:avLst/>
          </a:prstGeom>
        </p:spPr>
      </p:pic>
      <p:sp>
        <p:nvSpPr>
          <p:cNvPr id="12" name="文本框 4">
            <a:extLst>
              <a:ext uri="{FF2B5EF4-FFF2-40B4-BE49-F238E27FC236}">
                <a16:creationId xmlns:a16="http://schemas.microsoft.com/office/drawing/2014/main" id="{88FE7FC5-A0D0-4DD0-B71F-D1D94BA3EE8A}"/>
              </a:ext>
            </a:extLst>
          </p:cNvPr>
          <p:cNvSpPr txBox="1"/>
          <p:nvPr/>
        </p:nvSpPr>
        <p:spPr>
          <a:xfrm>
            <a:off x="2311765" y="1962039"/>
            <a:ext cx="8105254" cy="1477328"/>
          </a:xfrm>
          <a:custGeom>
            <a:avLst/>
            <a:gdLst>
              <a:gd name="connsiteX0" fmla="*/ 0 w 9092571"/>
              <a:gd name="connsiteY0" fmla="*/ 0 h 1015663"/>
              <a:gd name="connsiteX1" fmla="*/ 608503 w 9092571"/>
              <a:gd name="connsiteY1" fmla="*/ 0 h 1015663"/>
              <a:gd name="connsiteX2" fmla="*/ 1489783 w 9092571"/>
              <a:gd name="connsiteY2" fmla="*/ 0 h 1015663"/>
              <a:gd name="connsiteX3" fmla="*/ 2371063 w 9092571"/>
              <a:gd name="connsiteY3" fmla="*/ 0 h 1015663"/>
              <a:gd name="connsiteX4" fmla="*/ 3070491 w 9092571"/>
              <a:gd name="connsiteY4" fmla="*/ 0 h 1015663"/>
              <a:gd name="connsiteX5" fmla="*/ 3769920 w 9092571"/>
              <a:gd name="connsiteY5" fmla="*/ 0 h 1015663"/>
              <a:gd name="connsiteX6" fmla="*/ 4469348 w 9092571"/>
              <a:gd name="connsiteY6" fmla="*/ 0 h 1015663"/>
              <a:gd name="connsiteX7" fmla="*/ 5168777 w 9092571"/>
              <a:gd name="connsiteY7" fmla="*/ 0 h 1015663"/>
              <a:gd name="connsiteX8" fmla="*/ 6050057 w 9092571"/>
              <a:gd name="connsiteY8" fmla="*/ 0 h 1015663"/>
              <a:gd name="connsiteX9" fmla="*/ 6476708 w 9092571"/>
              <a:gd name="connsiteY9" fmla="*/ 0 h 1015663"/>
              <a:gd name="connsiteX10" fmla="*/ 7085211 w 9092571"/>
              <a:gd name="connsiteY10" fmla="*/ 0 h 1015663"/>
              <a:gd name="connsiteX11" fmla="*/ 7875565 w 9092571"/>
              <a:gd name="connsiteY11" fmla="*/ 0 h 1015663"/>
              <a:gd name="connsiteX12" fmla="*/ 8302217 w 9092571"/>
              <a:gd name="connsiteY12" fmla="*/ 0 h 1015663"/>
              <a:gd name="connsiteX13" fmla="*/ 9092571 w 9092571"/>
              <a:gd name="connsiteY13" fmla="*/ 0 h 1015663"/>
              <a:gd name="connsiteX14" fmla="*/ 9092571 w 9092571"/>
              <a:gd name="connsiteY14" fmla="*/ 507832 h 1015663"/>
              <a:gd name="connsiteX15" fmla="*/ 9092571 w 9092571"/>
              <a:gd name="connsiteY15" fmla="*/ 1015663 h 1015663"/>
              <a:gd name="connsiteX16" fmla="*/ 8393142 w 9092571"/>
              <a:gd name="connsiteY16" fmla="*/ 1015663 h 1015663"/>
              <a:gd name="connsiteX17" fmla="*/ 7511863 w 9092571"/>
              <a:gd name="connsiteY17" fmla="*/ 1015663 h 1015663"/>
              <a:gd name="connsiteX18" fmla="*/ 6903360 w 9092571"/>
              <a:gd name="connsiteY18" fmla="*/ 1015663 h 1015663"/>
              <a:gd name="connsiteX19" fmla="*/ 6385783 w 9092571"/>
              <a:gd name="connsiteY19" fmla="*/ 1015663 h 1015663"/>
              <a:gd name="connsiteX20" fmla="*/ 5686354 w 9092571"/>
              <a:gd name="connsiteY20" fmla="*/ 1015663 h 1015663"/>
              <a:gd name="connsiteX21" fmla="*/ 4896000 w 9092571"/>
              <a:gd name="connsiteY21" fmla="*/ 1015663 h 1015663"/>
              <a:gd name="connsiteX22" fmla="*/ 4287497 w 9092571"/>
              <a:gd name="connsiteY22" fmla="*/ 1015663 h 1015663"/>
              <a:gd name="connsiteX23" fmla="*/ 3860846 w 9092571"/>
              <a:gd name="connsiteY23" fmla="*/ 1015663 h 1015663"/>
              <a:gd name="connsiteX24" fmla="*/ 3070491 w 9092571"/>
              <a:gd name="connsiteY24" fmla="*/ 1015663 h 1015663"/>
              <a:gd name="connsiteX25" fmla="*/ 2189211 w 9092571"/>
              <a:gd name="connsiteY25" fmla="*/ 1015663 h 1015663"/>
              <a:gd name="connsiteX26" fmla="*/ 1307931 w 9092571"/>
              <a:gd name="connsiteY26" fmla="*/ 1015663 h 1015663"/>
              <a:gd name="connsiteX27" fmla="*/ 699429 w 9092571"/>
              <a:gd name="connsiteY27" fmla="*/ 1015663 h 1015663"/>
              <a:gd name="connsiteX28" fmla="*/ 0 w 9092571"/>
              <a:gd name="connsiteY28" fmla="*/ 1015663 h 1015663"/>
              <a:gd name="connsiteX29" fmla="*/ 0 w 9092571"/>
              <a:gd name="connsiteY29" fmla="*/ 538301 h 1015663"/>
              <a:gd name="connsiteX30" fmla="*/ 0 w 9092571"/>
              <a:gd name="connsiteY30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092571" h="1015663" fill="none" extrusionOk="0">
                <a:moveTo>
                  <a:pt x="0" y="0"/>
                </a:moveTo>
                <a:cubicBezTo>
                  <a:pt x="256172" y="-961"/>
                  <a:pt x="374170" y="15081"/>
                  <a:pt x="608503" y="0"/>
                </a:cubicBezTo>
                <a:cubicBezTo>
                  <a:pt x="842836" y="-15081"/>
                  <a:pt x="1153949" y="43778"/>
                  <a:pt x="1489783" y="0"/>
                </a:cubicBezTo>
                <a:cubicBezTo>
                  <a:pt x="1825617" y="-43778"/>
                  <a:pt x="1973772" y="22169"/>
                  <a:pt x="2371063" y="0"/>
                </a:cubicBezTo>
                <a:cubicBezTo>
                  <a:pt x="2768354" y="-22169"/>
                  <a:pt x="2735200" y="12686"/>
                  <a:pt x="3070491" y="0"/>
                </a:cubicBezTo>
                <a:cubicBezTo>
                  <a:pt x="3405782" y="-12686"/>
                  <a:pt x="3556678" y="26036"/>
                  <a:pt x="3769920" y="0"/>
                </a:cubicBezTo>
                <a:cubicBezTo>
                  <a:pt x="3983162" y="-26036"/>
                  <a:pt x="4138226" y="-4964"/>
                  <a:pt x="4469348" y="0"/>
                </a:cubicBezTo>
                <a:cubicBezTo>
                  <a:pt x="4800470" y="4964"/>
                  <a:pt x="4983904" y="14219"/>
                  <a:pt x="5168777" y="0"/>
                </a:cubicBezTo>
                <a:cubicBezTo>
                  <a:pt x="5353650" y="-14219"/>
                  <a:pt x="5820809" y="29536"/>
                  <a:pt x="6050057" y="0"/>
                </a:cubicBezTo>
                <a:cubicBezTo>
                  <a:pt x="6279305" y="-29536"/>
                  <a:pt x="6306786" y="-1716"/>
                  <a:pt x="6476708" y="0"/>
                </a:cubicBezTo>
                <a:cubicBezTo>
                  <a:pt x="6646630" y="1716"/>
                  <a:pt x="6866308" y="-23202"/>
                  <a:pt x="7085211" y="0"/>
                </a:cubicBezTo>
                <a:cubicBezTo>
                  <a:pt x="7304114" y="23202"/>
                  <a:pt x="7629260" y="25117"/>
                  <a:pt x="7875565" y="0"/>
                </a:cubicBezTo>
                <a:cubicBezTo>
                  <a:pt x="8121870" y="-25117"/>
                  <a:pt x="8141017" y="16379"/>
                  <a:pt x="8302217" y="0"/>
                </a:cubicBezTo>
                <a:cubicBezTo>
                  <a:pt x="8463417" y="-16379"/>
                  <a:pt x="8757148" y="-1988"/>
                  <a:pt x="9092571" y="0"/>
                </a:cubicBezTo>
                <a:cubicBezTo>
                  <a:pt x="9068262" y="106545"/>
                  <a:pt x="9084614" y="331327"/>
                  <a:pt x="9092571" y="507832"/>
                </a:cubicBezTo>
                <a:cubicBezTo>
                  <a:pt x="9100528" y="684337"/>
                  <a:pt x="9080173" y="860321"/>
                  <a:pt x="9092571" y="1015663"/>
                </a:cubicBezTo>
                <a:cubicBezTo>
                  <a:pt x="8837227" y="993077"/>
                  <a:pt x="8701328" y="1000838"/>
                  <a:pt x="8393142" y="1015663"/>
                </a:cubicBezTo>
                <a:cubicBezTo>
                  <a:pt x="8084956" y="1030488"/>
                  <a:pt x="7845919" y="996603"/>
                  <a:pt x="7511863" y="1015663"/>
                </a:cubicBezTo>
                <a:cubicBezTo>
                  <a:pt x="7177807" y="1034723"/>
                  <a:pt x="7121583" y="1036799"/>
                  <a:pt x="6903360" y="1015663"/>
                </a:cubicBezTo>
                <a:cubicBezTo>
                  <a:pt x="6685137" y="994527"/>
                  <a:pt x="6586207" y="993508"/>
                  <a:pt x="6385783" y="1015663"/>
                </a:cubicBezTo>
                <a:cubicBezTo>
                  <a:pt x="6185359" y="1037818"/>
                  <a:pt x="5858871" y="987394"/>
                  <a:pt x="5686354" y="1015663"/>
                </a:cubicBezTo>
                <a:cubicBezTo>
                  <a:pt x="5513837" y="1043932"/>
                  <a:pt x="5282396" y="999556"/>
                  <a:pt x="4896000" y="1015663"/>
                </a:cubicBezTo>
                <a:cubicBezTo>
                  <a:pt x="4509604" y="1031770"/>
                  <a:pt x="4534282" y="1004966"/>
                  <a:pt x="4287497" y="1015663"/>
                </a:cubicBezTo>
                <a:cubicBezTo>
                  <a:pt x="4040712" y="1026360"/>
                  <a:pt x="4031131" y="1031698"/>
                  <a:pt x="3860846" y="1015663"/>
                </a:cubicBezTo>
                <a:cubicBezTo>
                  <a:pt x="3690561" y="999628"/>
                  <a:pt x="3447903" y="981679"/>
                  <a:pt x="3070491" y="1015663"/>
                </a:cubicBezTo>
                <a:cubicBezTo>
                  <a:pt x="2693080" y="1049647"/>
                  <a:pt x="2571063" y="981242"/>
                  <a:pt x="2189211" y="1015663"/>
                </a:cubicBezTo>
                <a:cubicBezTo>
                  <a:pt x="1807359" y="1050084"/>
                  <a:pt x="1722880" y="1056111"/>
                  <a:pt x="1307931" y="1015663"/>
                </a:cubicBezTo>
                <a:cubicBezTo>
                  <a:pt x="892982" y="975215"/>
                  <a:pt x="878608" y="1020811"/>
                  <a:pt x="699429" y="1015663"/>
                </a:cubicBezTo>
                <a:cubicBezTo>
                  <a:pt x="520250" y="1010515"/>
                  <a:pt x="290147" y="1047004"/>
                  <a:pt x="0" y="1015663"/>
                </a:cubicBezTo>
                <a:cubicBezTo>
                  <a:pt x="13669" y="816606"/>
                  <a:pt x="18448" y="763540"/>
                  <a:pt x="0" y="538301"/>
                </a:cubicBezTo>
                <a:cubicBezTo>
                  <a:pt x="-18448" y="313062"/>
                  <a:pt x="-5136" y="131473"/>
                  <a:pt x="0" y="0"/>
                </a:cubicBezTo>
                <a:close/>
              </a:path>
              <a:path w="9092571" h="1015663" stroke="0" extrusionOk="0">
                <a:moveTo>
                  <a:pt x="0" y="0"/>
                </a:moveTo>
                <a:cubicBezTo>
                  <a:pt x="421815" y="3254"/>
                  <a:pt x="548518" y="23658"/>
                  <a:pt x="881280" y="0"/>
                </a:cubicBezTo>
                <a:cubicBezTo>
                  <a:pt x="1214042" y="-23658"/>
                  <a:pt x="1514674" y="24052"/>
                  <a:pt x="1762560" y="0"/>
                </a:cubicBezTo>
                <a:cubicBezTo>
                  <a:pt x="2010446" y="-24052"/>
                  <a:pt x="2306676" y="-23465"/>
                  <a:pt x="2643840" y="0"/>
                </a:cubicBezTo>
                <a:cubicBezTo>
                  <a:pt x="2981004" y="23465"/>
                  <a:pt x="3156567" y="-27133"/>
                  <a:pt x="3434194" y="0"/>
                </a:cubicBezTo>
                <a:cubicBezTo>
                  <a:pt x="3711821" y="27133"/>
                  <a:pt x="3703245" y="16965"/>
                  <a:pt x="3951771" y="0"/>
                </a:cubicBezTo>
                <a:cubicBezTo>
                  <a:pt x="4200297" y="-16965"/>
                  <a:pt x="4282746" y="6295"/>
                  <a:pt x="4560274" y="0"/>
                </a:cubicBezTo>
                <a:cubicBezTo>
                  <a:pt x="4837802" y="-6295"/>
                  <a:pt x="5036714" y="-16276"/>
                  <a:pt x="5168777" y="0"/>
                </a:cubicBezTo>
                <a:cubicBezTo>
                  <a:pt x="5300840" y="16276"/>
                  <a:pt x="5647264" y="10663"/>
                  <a:pt x="5959131" y="0"/>
                </a:cubicBezTo>
                <a:cubicBezTo>
                  <a:pt x="6270998" y="-10663"/>
                  <a:pt x="6446604" y="40650"/>
                  <a:pt x="6840411" y="0"/>
                </a:cubicBezTo>
                <a:cubicBezTo>
                  <a:pt x="7234218" y="-40650"/>
                  <a:pt x="7250511" y="-2847"/>
                  <a:pt x="7357988" y="0"/>
                </a:cubicBezTo>
                <a:cubicBezTo>
                  <a:pt x="7465465" y="2847"/>
                  <a:pt x="7891521" y="-20522"/>
                  <a:pt x="8057417" y="0"/>
                </a:cubicBezTo>
                <a:cubicBezTo>
                  <a:pt x="8223313" y="20522"/>
                  <a:pt x="8670067" y="-19200"/>
                  <a:pt x="9092571" y="0"/>
                </a:cubicBezTo>
                <a:cubicBezTo>
                  <a:pt x="9079519" y="137167"/>
                  <a:pt x="9108956" y="250172"/>
                  <a:pt x="9092571" y="477362"/>
                </a:cubicBezTo>
                <a:cubicBezTo>
                  <a:pt x="9076186" y="704552"/>
                  <a:pt x="9119242" y="807178"/>
                  <a:pt x="9092571" y="1015663"/>
                </a:cubicBezTo>
                <a:cubicBezTo>
                  <a:pt x="8931064" y="1001597"/>
                  <a:pt x="8829049" y="1004733"/>
                  <a:pt x="8665920" y="1015663"/>
                </a:cubicBezTo>
                <a:cubicBezTo>
                  <a:pt x="8502791" y="1026593"/>
                  <a:pt x="8050214" y="1052379"/>
                  <a:pt x="7784640" y="1015663"/>
                </a:cubicBezTo>
                <a:cubicBezTo>
                  <a:pt x="7519066" y="978947"/>
                  <a:pt x="7124958" y="1041859"/>
                  <a:pt x="6903360" y="1015663"/>
                </a:cubicBezTo>
                <a:cubicBezTo>
                  <a:pt x="6681762" y="989467"/>
                  <a:pt x="6644342" y="1004340"/>
                  <a:pt x="6476708" y="1015663"/>
                </a:cubicBezTo>
                <a:cubicBezTo>
                  <a:pt x="6309074" y="1026986"/>
                  <a:pt x="5807509" y="1014484"/>
                  <a:pt x="5595428" y="1015663"/>
                </a:cubicBezTo>
                <a:cubicBezTo>
                  <a:pt x="5383347" y="1016842"/>
                  <a:pt x="5328446" y="1036438"/>
                  <a:pt x="5168777" y="1015663"/>
                </a:cubicBezTo>
                <a:cubicBezTo>
                  <a:pt x="5009108" y="994888"/>
                  <a:pt x="4664267" y="1048498"/>
                  <a:pt x="4378423" y="1015663"/>
                </a:cubicBezTo>
                <a:cubicBezTo>
                  <a:pt x="4092579" y="982828"/>
                  <a:pt x="3945753" y="1041779"/>
                  <a:pt x="3678994" y="1015663"/>
                </a:cubicBezTo>
                <a:cubicBezTo>
                  <a:pt x="3412235" y="989547"/>
                  <a:pt x="3254644" y="1013357"/>
                  <a:pt x="3070491" y="1015663"/>
                </a:cubicBezTo>
                <a:cubicBezTo>
                  <a:pt x="2886338" y="1017969"/>
                  <a:pt x="2710984" y="1029405"/>
                  <a:pt x="2552914" y="1015663"/>
                </a:cubicBezTo>
                <a:cubicBezTo>
                  <a:pt x="2394844" y="1001921"/>
                  <a:pt x="1954394" y="1000053"/>
                  <a:pt x="1671634" y="1015663"/>
                </a:cubicBezTo>
                <a:cubicBezTo>
                  <a:pt x="1388874" y="1031273"/>
                  <a:pt x="1136115" y="996773"/>
                  <a:pt x="881280" y="1015663"/>
                </a:cubicBezTo>
                <a:cubicBezTo>
                  <a:pt x="626445" y="1034553"/>
                  <a:pt x="289035" y="1040083"/>
                  <a:pt x="0" y="1015663"/>
                </a:cubicBezTo>
                <a:cubicBezTo>
                  <a:pt x="-22869" y="908076"/>
                  <a:pt x="19231" y="671001"/>
                  <a:pt x="0" y="538301"/>
                </a:cubicBezTo>
                <a:cubicBezTo>
                  <a:pt x="-19231" y="405601"/>
                  <a:pt x="10126" y="216132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28575">
            <a:solidFill>
              <a:sysClr val="windowText" lastClr="00000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866155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Xác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định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được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khả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năng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suy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nghĩ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tích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cực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của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bản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thân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trong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một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số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tình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huống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đơn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giản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.</a:t>
            </a:r>
            <a:endParaRPr kumimoji="0" lang="zh-CN" altLang="en-US" sz="3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Sofia Pro Soft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26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4860" y="1547121"/>
            <a:ext cx="8510754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8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圆角矩形 10"/>
          <p:cNvSpPr/>
          <p:nvPr/>
        </p:nvSpPr>
        <p:spPr>
          <a:xfrm>
            <a:off x="2902922" y="996833"/>
            <a:ext cx="6711381" cy="868053"/>
          </a:xfrm>
          <a:prstGeom prst="roundRect">
            <a:avLst>
              <a:gd name="adj" fmla="val 50000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endParaRPr lang="zh-CN" altLang="en-US" sz="3200" dirty="0">
              <a:ln w="0"/>
              <a:latin typeface="字魂156号-萌趣苏打饼" panose="00000500000000000000" pitchFamily="2" charset="-122"/>
              <a:ea typeface="字魂156号-萌趣苏打饼" panose="00000500000000000000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55682" y="1110722"/>
            <a:ext cx="6169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“NGHĨ THEO CÁCH KHÁC”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1564" y="1978775"/>
            <a:ext cx="9159643" cy="278537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/>
        </p:nvSpPr>
        <p:spPr>
          <a:xfrm>
            <a:off x="-272562" y="283798"/>
            <a:ext cx="400929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 smtClean="0">
                <a:solidFill>
                  <a:schemeClr val="bg1"/>
                </a:solidFill>
                <a:latin typeface="#9Slide07 HoneyCream" pitchFamily="2" charset="0"/>
              </a:rPr>
              <a:t>01. </a:t>
            </a:r>
            <a:r>
              <a:rPr lang="en-US" b="0" dirty="0" err="1" smtClean="0">
                <a:solidFill>
                  <a:schemeClr val="bg1"/>
                </a:solidFill>
                <a:latin typeface="#9Slide07 HoneyCream" pitchFamily="2" charset="0"/>
              </a:rPr>
              <a:t>Trò</a:t>
            </a:r>
            <a:r>
              <a:rPr lang="en-US" b="0" dirty="0" smtClean="0">
                <a:solidFill>
                  <a:schemeClr val="bg1"/>
                </a:solidFill>
                <a:latin typeface="#9Slide07 HoneyCream" pitchFamily="2" charset="0"/>
              </a:rPr>
              <a:t> </a:t>
            </a:r>
            <a:r>
              <a:rPr lang="en-US" b="0" dirty="0" err="1" smtClean="0">
                <a:solidFill>
                  <a:schemeClr val="bg1"/>
                </a:solidFill>
                <a:latin typeface="#9Slide07 HoneyCream" pitchFamily="2" charset="0"/>
              </a:rPr>
              <a:t>chơi</a:t>
            </a:r>
            <a:endParaRPr lang="en-US" b="0" dirty="0">
              <a:solidFill>
                <a:schemeClr val="bg1"/>
              </a:solidFill>
              <a:latin typeface="#9Slide07 HoneyCream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0264"/>
            <a:ext cx="12192000" cy="220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0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/>
      <p:bldP spid="12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61" y="465992"/>
            <a:ext cx="10606008" cy="627770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68" y="4798872"/>
            <a:ext cx="2373032" cy="23730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634" t="13896" r="-634" b="5047"/>
          <a:stretch/>
        </p:blipFill>
        <p:spPr>
          <a:xfrm>
            <a:off x="2276272" y="2804749"/>
            <a:ext cx="7880739" cy="35134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53" y="0"/>
            <a:ext cx="2496968" cy="18879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55877" y="943981"/>
            <a:ext cx="1792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 Ý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80239" y="496425"/>
            <a:ext cx="87469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236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37" y="979211"/>
            <a:ext cx="10058400" cy="545681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117" y="0"/>
            <a:ext cx="2373032" cy="23730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80" y="0"/>
            <a:ext cx="3354222" cy="18879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69952" y="979211"/>
            <a:ext cx="1792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 Ý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52632" y="1071545"/>
            <a:ext cx="49161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057400" y="1839727"/>
            <a:ext cx="1591408" cy="157382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SVN-SAF" panose="02040603050506020204" pitchFamily="18" charset="0"/>
              </a:rPr>
              <a:t>?</a:t>
            </a:r>
            <a:endParaRPr lang="en-US" sz="6600" b="1" dirty="0">
              <a:ln w="28575">
                <a:solidFill>
                  <a:schemeClr val="bg1"/>
                </a:solidFill>
              </a:ln>
              <a:solidFill>
                <a:srgbClr val="C00000"/>
              </a:solidFill>
              <a:latin typeface="SVN-SAF" panose="020406030505060202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416669" y="1839727"/>
            <a:ext cx="1591408" cy="157382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ln w="28575">
                <a:solidFill>
                  <a:schemeClr val="bg1"/>
                </a:solidFill>
              </a:ln>
              <a:solidFill>
                <a:srgbClr val="C00000"/>
              </a:solidFill>
              <a:latin typeface="SVN-Helvetica Neue Heavy" panose="0204060305050602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725019" y="1795584"/>
            <a:ext cx="1591408" cy="157382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3" name="Oval 12"/>
          <p:cNvSpPr/>
          <p:nvPr/>
        </p:nvSpPr>
        <p:spPr>
          <a:xfrm>
            <a:off x="9068786" y="1839899"/>
            <a:ext cx="1591408" cy="157382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…</a:t>
            </a:r>
            <a:endParaRPr lang="en-US" sz="4400" b="1" dirty="0"/>
          </a:p>
        </p:txBody>
      </p:sp>
      <p:sp>
        <p:nvSpPr>
          <p:cNvPr id="6" name="Cross 5"/>
          <p:cNvSpPr/>
          <p:nvPr/>
        </p:nvSpPr>
        <p:spPr>
          <a:xfrm>
            <a:off x="4938053" y="2308175"/>
            <a:ext cx="548640" cy="548640"/>
          </a:xfrm>
          <a:prstGeom prst="plus">
            <a:avLst>
              <a:gd name="adj" fmla="val 35056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/>
          <p:cNvSpPr/>
          <p:nvPr/>
        </p:nvSpPr>
        <p:spPr>
          <a:xfrm>
            <a:off x="7140340" y="2352318"/>
            <a:ext cx="729762" cy="548640"/>
          </a:xfrm>
          <a:prstGeom prst="hear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42937" y="3312340"/>
            <a:ext cx="28842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 smtClean="0"/>
              <a:t>Tìm</a:t>
            </a:r>
            <a:r>
              <a:rPr lang="en-US" sz="4000" dirty="0" smtClean="0"/>
              <a:t> </a:t>
            </a:r>
            <a:r>
              <a:rPr lang="en-US" sz="4000" dirty="0" err="1" smtClean="0"/>
              <a:t>hiểu</a:t>
            </a:r>
            <a:r>
              <a:rPr lang="en-US" sz="4000" dirty="0" smtClean="0"/>
              <a:t> </a:t>
            </a:r>
          </a:p>
          <a:p>
            <a:pPr algn="ctr"/>
            <a:r>
              <a:rPr lang="en-US" sz="4000" dirty="0" err="1" smtClean="0"/>
              <a:t>nguyên</a:t>
            </a:r>
            <a:r>
              <a:rPr lang="en-US" sz="4000" dirty="0" smtClean="0"/>
              <a:t> </a:t>
            </a:r>
            <a:r>
              <a:rPr lang="en-US" sz="4000" dirty="0" err="1" smtClean="0"/>
              <a:t>nhân</a:t>
            </a:r>
            <a:endParaRPr lang="en-US" sz="4000" dirty="0"/>
          </a:p>
        </p:txBody>
      </p:sp>
      <p:sp>
        <p:nvSpPr>
          <p:cNvPr id="17" name="TextBox 16"/>
          <p:cNvSpPr txBox="1"/>
          <p:nvPr/>
        </p:nvSpPr>
        <p:spPr>
          <a:xfrm>
            <a:off x="3819235" y="3379122"/>
            <a:ext cx="29240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 smtClean="0"/>
              <a:t>Nghĩ</a:t>
            </a:r>
            <a:r>
              <a:rPr lang="en-US" sz="4000" dirty="0" smtClean="0"/>
              <a:t> </a:t>
            </a:r>
            <a:r>
              <a:rPr lang="en-US" sz="4000" dirty="0" err="1" smtClean="0"/>
              <a:t>về</a:t>
            </a:r>
            <a:r>
              <a:rPr lang="en-US" sz="4000" dirty="0" smtClean="0"/>
              <a:t> </a:t>
            </a:r>
            <a:r>
              <a:rPr lang="en-US" sz="4000" dirty="0" err="1" smtClean="0"/>
              <a:t>điểm</a:t>
            </a:r>
            <a:endParaRPr lang="en-US" sz="4000" dirty="0" smtClean="0"/>
          </a:p>
          <a:p>
            <a:pPr algn="ctr"/>
            <a:r>
              <a:rPr lang="en-US" sz="4000" dirty="0" err="1" smtClean="0"/>
              <a:t>tích</a:t>
            </a:r>
            <a:r>
              <a:rPr lang="en-US" sz="4000" dirty="0" smtClean="0"/>
              <a:t> </a:t>
            </a:r>
            <a:r>
              <a:rPr lang="en-US" sz="4000" dirty="0" err="1" smtClean="0"/>
              <a:t>cực</a:t>
            </a:r>
            <a:endParaRPr lang="en-US" sz="4000" dirty="0" smtClean="0"/>
          </a:p>
          <a:p>
            <a:pPr algn="ctr"/>
            <a:r>
              <a:rPr lang="en-US" sz="4000" dirty="0" err="1" smtClean="0"/>
              <a:t>của</a:t>
            </a:r>
            <a:r>
              <a:rPr lang="en-US" sz="4000" dirty="0" smtClean="0"/>
              <a:t> </a:t>
            </a:r>
            <a:r>
              <a:rPr lang="en-US" sz="4000" dirty="0" err="1" smtClean="0"/>
              <a:t>sự</a:t>
            </a:r>
            <a:r>
              <a:rPr lang="en-US" sz="4000" dirty="0" smtClean="0"/>
              <a:t> </a:t>
            </a:r>
            <a:r>
              <a:rPr lang="en-US" sz="4000" dirty="0" err="1" smtClean="0"/>
              <a:t>việc</a:t>
            </a:r>
            <a:endParaRPr lang="en-US" sz="4000" dirty="0"/>
          </a:p>
        </p:txBody>
      </p:sp>
      <p:sp>
        <p:nvSpPr>
          <p:cNvPr id="18" name="TextBox 17"/>
          <p:cNvSpPr txBox="1"/>
          <p:nvPr/>
        </p:nvSpPr>
        <p:spPr>
          <a:xfrm>
            <a:off x="6677542" y="3423437"/>
            <a:ext cx="27039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Thông</a:t>
            </a:r>
            <a:r>
              <a:rPr lang="en-US" sz="4000" dirty="0" smtClean="0"/>
              <a:t> </a:t>
            </a:r>
            <a:r>
              <a:rPr lang="en-US" sz="4000" dirty="0" err="1" smtClean="0"/>
              <a:t>cảm</a:t>
            </a:r>
            <a:endParaRPr lang="en-US" sz="4000" dirty="0" smtClean="0"/>
          </a:p>
          <a:p>
            <a:pPr algn="ctr"/>
            <a:r>
              <a:rPr lang="en-US" sz="4000" dirty="0" err="1" smtClean="0"/>
              <a:t>với</a:t>
            </a:r>
            <a:r>
              <a:rPr lang="en-US" sz="4000" dirty="0" smtClean="0"/>
              <a:t> </a:t>
            </a:r>
            <a:r>
              <a:rPr lang="en-US" sz="4000" dirty="0" err="1" smtClean="0"/>
              <a:t>người</a:t>
            </a:r>
            <a:r>
              <a:rPr lang="en-US" sz="4000" dirty="0" smtClean="0"/>
              <a:t> </a:t>
            </a:r>
            <a:r>
              <a:rPr lang="en-US" sz="4000" dirty="0" err="1" smtClean="0"/>
              <a:t>khác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6258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0" grpId="0" animBg="1"/>
      <p:bldP spid="11" grpId="0" animBg="1"/>
      <p:bldP spid="13" grpId="0" animBg="1"/>
      <p:bldP spid="6" grpId="0" animBg="1"/>
      <p:bldP spid="7" grpId="0" animBg="1"/>
      <p:bldP spid="8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61" y="943981"/>
            <a:ext cx="10058400" cy="54568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129" y="1983671"/>
            <a:ext cx="6386780" cy="4358360"/>
          </a:xfrm>
          <a:prstGeom prst="rect">
            <a:avLst/>
          </a:prstGeom>
        </p:spPr>
      </p:pic>
      <p:sp>
        <p:nvSpPr>
          <p:cNvPr id="13" name="圆角矩形 10"/>
          <p:cNvSpPr/>
          <p:nvPr/>
        </p:nvSpPr>
        <p:spPr>
          <a:xfrm>
            <a:off x="2894129" y="295661"/>
            <a:ext cx="6711381" cy="1372492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endParaRPr lang="zh-CN" altLang="en-US" sz="3200" dirty="0">
              <a:ln w="0"/>
              <a:latin typeface="字魂156号-萌趣苏打饼" panose="00000500000000000000" pitchFamily="2" charset="-122"/>
              <a:ea typeface="字魂156号-萌趣苏打饼" panose="00000500000000000000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9835" y="283798"/>
            <a:ext cx="61697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CHƠI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“NGHĨ THEO CÁCH KHÁC”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347" y="1607237"/>
            <a:ext cx="4974767" cy="50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2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692" y="50003"/>
            <a:ext cx="9688308" cy="35000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78387" y="141938"/>
            <a:ext cx="91894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2918" y="259164"/>
            <a:ext cx="240001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smtClean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KẾT </a:t>
            </a:r>
          </a:p>
          <a:p>
            <a:pPr algn="ctr"/>
            <a:r>
              <a:rPr lang="en-US" sz="6600" dirty="0" smtClean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LUẬN</a:t>
            </a:r>
            <a:endParaRPr lang="en-US" sz="6600" dirty="0">
              <a:ln w="285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latin typeface="SVN-SAF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86358" y="4159275"/>
            <a:ext cx="8455869" cy="19409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497" y="4276165"/>
            <a:ext cx="1000285" cy="1937460"/>
          </a:xfrm>
          <a:prstGeom prst="rect">
            <a:avLst/>
          </a:prstGeom>
        </p:spPr>
      </p:pic>
      <p:pic>
        <p:nvPicPr>
          <p:cNvPr id="16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32839" y="2949387"/>
            <a:ext cx="1774249" cy="415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1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9918" y="1763535"/>
            <a:ext cx="8547333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1220</TotalTime>
  <Words>499</Words>
  <Application>Microsoft Office PowerPoint</Application>
  <PresentationFormat>Widescreen</PresentationFormat>
  <Paragraphs>42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字魂107号-萌趣欢乐体</vt:lpstr>
      <vt:lpstr>Arial</vt:lpstr>
      <vt:lpstr>#9Slide03 Sofia Pro Soft</vt:lpstr>
      <vt:lpstr>宋体</vt:lpstr>
      <vt:lpstr>字魂156号-萌趣苏打饼</vt:lpstr>
      <vt:lpstr>SVN-Helvetica Neue Heavy</vt:lpstr>
      <vt:lpstr>Calibri</vt:lpstr>
      <vt:lpstr>SVN-SAF</vt:lpstr>
      <vt:lpstr>Cambria</vt:lpstr>
      <vt:lpstr>微软雅黑</vt:lpstr>
      <vt:lpstr>#9Slide07 HoneyCream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 NON TEAM</dc:creator>
  <cp:keywords>MĂNG NON TEAM</cp:keywords>
  <cp:lastModifiedBy>admin</cp:lastModifiedBy>
  <cp:revision>56</cp:revision>
  <dcterms:created xsi:type="dcterms:W3CDTF">2021-05-20T07:01:06Z</dcterms:created>
  <dcterms:modified xsi:type="dcterms:W3CDTF">2023-09-19T06:45:05Z</dcterms:modified>
  <cp:contentStatus/>
</cp:coreProperties>
</file>