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295" r:id="rId4"/>
    <p:sldId id="296" r:id="rId5"/>
    <p:sldId id="306" r:id="rId6"/>
    <p:sldId id="294" r:id="rId7"/>
    <p:sldId id="291" r:id="rId8"/>
    <p:sldId id="278" r:id="rId9"/>
    <p:sldId id="305" r:id="rId10"/>
    <p:sldId id="279" r:id="rId11"/>
    <p:sldId id="281" r:id="rId12"/>
    <p:sldId id="299" r:id="rId13"/>
    <p:sldId id="280" r:id="rId14"/>
    <p:sldId id="283" r:id="rId15"/>
    <p:sldId id="284" r:id="rId16"/>
    <p:sldId id="289" r:id="rId17"/>
    <p:sldId id="288" r:id="rId18"/>
    <p:sldId id="285" r:id="rId19"/>
    <p:sldId id="286" r:id="rId20"/>
    <p:sldId id="300" r:id="rId21"/>
    <p:sldId id="307" r:id="rId22"/>
    <p:sldId id="302" r:id="rId23"/>
    <p:sldId id="287" r:id="rId24"/>
    <p:sldId id="304" r:id="rId25"/>
  </p:sldIdLst>
  <p:sldSz cx="12192000" cy="6858000"/>
  <p:notesSz cx="6858000" cy="9144000"/>
  <p:embeddedFontLst>
    <p:embeddedFont>
      <p:font typeface="#9Slide07 IcielHelena" charset="-93"/>
      <p:regular r:id="rId27"/>
    </p:embeddedFont>
    <p:embeddedFont>
      <p:font typeface="等线 Light" charset="-122"/>
      <p:regular r:id="rId28"/>
    </p:embeddedFont>
    <p:embeddedFont>
      <p:font typeface="Cambria" pitchFamily="18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等线" charset="-122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47F"/>
    <a:srgbClr val="D7372E"/>
    <a:srgbClr val="28A7E1"/>
    <a:srgbClr val="41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882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29B7-2D18-4F51-AA5A-E7C26DF4EF7B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66F3-FD20-4F26-AF13-DB48FF2C3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3.png"/><Relationship Id="rId4" Type="http://schemas.openxmlformats.org/officeDocument/2006/relationships/image" Target="../media/image29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3.png"/><Relationship Id="rId16" Type="http://schemas.openxmlformats.org/officeDocument/2006/relationships/image" Target="../media/image15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xmlns="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B50D1C-9552-D918-F000-575EB2A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11" name="组合 850"/>
          <p:cNvGrpSpPr/>
          <p:nvPr/>
        </p:nvGrpSpPr>
        <p:grpSpPr>
          <a:xfrm>
            <a:off x="590242" y="1094210"/>
            <a:ext cx="7440340" cy="646331"/>
            <a:chOff x="2195091" y="1239603"/>
            <a:chExt cx="7440340" cy="646331"/>
          </a:xfrm>
        </p:grpSpPr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xmlns="" id="{840DDF33-E204-4954-8BCB-E24F5D1AC951}"/>
                </a:ext>
              </a:extLst>
            </p:cNvPr>
            <p:cNvSpPr txBox="1"/>
            <p:nvPr/>
          </p:nvSpPr>
          <p:spPr>
            <a:xfrm>
              <a:off x="2195091" y="1239603"/>
              <a:ext cx="357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8"/>
          <p:cNvGrpSpPr/>
          <p:nvPr/>
        </p:nvGrpSpPr>
        <p:grpSpPr>
          <a:xfrm>
            <a:off x="656124" y="2038993"/>
            <a:ext cx="8696220" cy="646331"/>
            <a:chOff x="-2960072" y="23852"/>
            <a:chExt cx="8696220" cy="646331"/>
          </a:xfrm>
        </p:grpSpPr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xmlns="" id="{840DDF33-E204-4954-8BCB-E24F5D1AC951}"/>
                </a:ext>
              </a:extLst>
            </p:cNvPr>
            <p:cNvSpPr txBox="1"/>
            <p:nvPr/>
          </p:nvSpPr>
          <p:spPr>
            <a:xfrm>
              <a:off x="-2960072" y="23852"/>
              <a:ext cx="4870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6" name="直接连接符 10"/>
            <p:cNvCxnSpPr/>
            <p:nvPr/>
          </p:nvCxnSpPr>
          <p:spPr>
            <a:xfrm>
              <a:off x="1770983" y="497288"/>
              <a:ext cx="3965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24035" y="2326868"/>
            <a:ext cx="6918751" cy="4343261"/>
            <a:chOff x="5524035" y="2326868"/>
            <a:chExt cx="6918751" cy="4343261"/>
          </a:xfrm>
        </p:grpSpPr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-1" r="10937" b="-2029"/>
            <a:stretch/>
          </p:blipFill>
          <p:spPr>
            <a:xfrm>
              <a:off x="5524035" y="2326868"/>
              <a:ext cx="6918751" cy="43432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1307022">
              <a:off x="6046160" y="3252452"/>
              <a:ext cx="59564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0, 2, 4, 6, 8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40, 72, 214, 96, 2, 318,…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1, 3, 5, 7, 9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31, 73, 615, 107, 1 909,…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3C9481B-0BD8-D524-0F72-D430095FCEB0}"/>
              </a:ext>
            </a:extLst>
          </p:cNvPr>
          <p:cNvSpPr/>
          <p:nvPr/>
        </p:nvSpPr>
        <p:spPr>
          <a:xfrm>
            <a:off x="4208828" y="669841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4D9B5BAC-653E-FC2A-C5CD-5DFFB67EF389}"/>
              </a:ext>
            </a:extLst>
          </p:cNvPr>
          <p:cNvSpPr/>
          <p:nvPr/>
        </p:nvSpPr>
        <p:spPr>
          <a:xfrm>
            <a:off x="5148628" y="1630849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38">
            <a:extLst>
              <a:ext uri="{FF2B5EF4-FFF2-40B4-BE49-F238E27FC236}">
                <a16:creationId xmlns:a16="http://schemas.microsoft.com/office/drawing/2014/main" xmlns="" id="{3BCE1325-6604-4F12-75F7-E8D30424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237970" y="3289774"/>
            <a:ext cx="2999988" cy="3256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759A390-35AD-9329-7955-2782937B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9ACD899-A061-D215-7E8F-B73681C7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D02DEB1-723D-E886-8E66-1AB2ACB69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9B9CDF-55C3-D657-E15C-C76D71993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1A109C-2A3B-004D-F77A-654ABC79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1445089" y="1807228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515803" y="1821167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5606430" y="1757214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7576012" y="1796365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9664318" y="1804445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1445089" y="2822307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515803" y="2836246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5606430" y="2772293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7576012" y="2811444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9664318" y="281952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4948" y="221679"/>
            <a:ext cx="11830688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2A030F-A5AD-BCDD-A10B-C69D392C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C3730F-A54C-4C8A-584E-04F264AF8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6849 0.5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911 0.539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5729 0.5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16432 0.552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789 0.511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40638 0.4585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1979 0.520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1394 0.5122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74075 0.6620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7292 0.4423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C39B5-2C09-48B3-74D2-A6367A8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3820010" y="1289863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735712" y="4073289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6339857" y="1256872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6278962" y="4099518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8879617" y="1216828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3758871" y="2286223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675246" y="5292464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6309287" y="2219308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6183819" y="5276090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8818046" y="418204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xmlns="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xmlns="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xmlns="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45342" y="-194222"/>
            <a:ext cx="11481920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0BDC667-B7D3-65AB-2396-5977982A679A}"/>
              </a:ext>
            </a:extLst>
          </p:cNvPr>
          <p:cNvGrpSpPr/>
          <p:nvPr/>
        </p:nvGrpSpPr>
        <p:grpSpPr>
          <a:xfrm>
            <a:off x="700931" y="1320931"/>
            <a:ext cx="2617746" cy="1672287"/>
            <a:chOff x="1886983" y="3227879"/>
            <a:chExt cx="3298275" cy="1841081"/>
          </a:xfrm>
        </p:grpSpPr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xmlns="" id="{62F0DC76-BABB-CE6C-7CC9-DAB3FEA0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2054346" y="3227879"/>
              <a:ext cx="3130912" cy="1727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E0838B8-4E7E-0F52-EE3C-2238E977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6983" y="3294870"/>
              <a:ext cx="3286029" cy="17740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0E1E5C3-63A8-1215-FAD8-201D68F5BA36}"/>
              </a:ext>
            </a:extLst>
          </p:cNvPr>
          <p:cNvGrpSpPr/>
          <p:nvPr/>
        </p:nvGrpSpPr>
        <p:grpSpPr>
          <a:xfrm>
            <a:off x="698496" y="4217102"/>
            <a:ext cx="2462160" cy="1855693"/>
            <a:chOff x="7680011" y="3259652"/>
            <a:chExt cx="3130912" cy="1862973"/>
          </a:xfrm>
        </p:grpSpPr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xmlns="" id="{2C0C1D37-6656-6686-BCE5-D6773200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7680011" y="3259652"/>
              <a:ext cx="3130912" cy="1727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1C19DFFA-0123-FEDC-A092-976A4D7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4713" y="3348535"/>
              <a:ext cx="2621507" cy="177409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CE968D-F5A2-78CF-7ABE-D58471E10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5C1C6B-F756-47CC-9711-35DFDEB44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32EDD90-7B12-1978-420C-FC12A3115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7520" y="296174"/>
            <a:ext cx="10820167" cy="1247730"/>
            <a:chOff x="757317" y="-107600"/>
            <a:chExt cx="10820167" cy="1247730"/>
          </a:xfrm>
        </p:grpSpPr>
        <p:grpSp>
          <p:nvGrpSpPr>
            <p:cNvPr id="3" name="Group 2"/>
            <p:cNvGrpSpPr/>
            <p:nvPr/>
          </p:nvGrpSpPr>
          <p:grpSpPr>
            <a:xfrm>
              <a:off x="757317" y="40190"/>
              <a:ext cx="10820167" cy="1075258"/>
              <a:chOff x="611230" y="-3132"/>
              <a:chExt cx="10820167" cy="1075258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1028240" y="236656"/>
                <a:ext cx="1040315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Nêu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trên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tia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1563532" y="-107600"/>
              <a:ext cx="914235" cy="124773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4566" r="52477" b="64739"/>
          <a:stretch/>
        </p:blipFill>
        <p:spPr>
          <a:xfrm>
            <a:off x="1708610" y="2601712"/>
            <a:ext cx="373923" cy="571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5" t="3872" r="7199" b="65850"/>
          <a:stretch/>
        </p:blipFill>
        <p:spPr>
          <a:xfrm>
            <a:off x="3265563" y="2321636"/>
            <a:ext cx="442476" cy="6085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34117" r="49877" b="35405"/>
          <a:stretch/>
        </p:blipFill>
        <p:spPr>
          <a:xfrm>
            <a:off x="4809142" y="1886699"/>
            <a:ext cx="490465" cy="6007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5" t="33834" r="3755" b="39499"/>
          <a:stretch/>
        </p:blipFill>
        <p:spPr>
          <a:xfrm>
            <a:off x="6438395" y="1822324"/>
            <a:ext cx="501994" cy="569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4797" r="50421" b="7055"/>
          <a:stretch/>
        </p:blipFill>
        <p:spPr>
          <a:xfrm>
            <a:off x="8009279" y="2244563"/>
            <a:ext cx="448156" cy="5521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8" b="65434"/>
          <a:stretch/>
        </p:blipFill>
        <p:spPr>
          <a:xfrm>
            <a:off x="791509" y="2777477"/>
            <a:ext cx="590004" cy="7053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33871" r="71782" b="35295"/>
          <a:stretch/>
        </p:blipFill>
        <p:spPr>
          <a:xfrm>
            <a:off x="3930573" y="2068326"/>
            <a:ext cx="499598" cy="630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6" t="32798" r="27308" b="39202"/>
          <a:stretch/>
        </p:blipFill>
        <p:spPr>
          <a:xfrm>
            <a:off x="5607460" y="1512731"/>
            <a:ext cx="464577" cy="5487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64353" r="71458" b="7054"/>
          <a:stretch/>
        </p:blipFill>
        <p:spPr>
          <a:xfrm>
            <a:off x="7188833" y="2011307"/>
            <a:ext cx="458545" cy="6061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2899" r="29143" b="66962"/>
          <a:stretch/>
        </p:blipFill>
        <p:spPr>
          <a:xfrm>
            <a:off x="2439588" y="2434194"/>
            <a:ext cx="480705" cy="6468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594448" y="2353857"/>
            <a:ext cx="756303" cy="664342"/>
            <a:chOff x="8532615" y="2758816"/>
            <a:chExt cx="756303" cy="6643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532615" y="2851628"/>
              <a:ext cx="373923" cy="57153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8770858" y="2758816"/>
              <a:ext cx="518060" cy="66107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397137" y="2617466"/>
            <a:ext cx="667481" cy="585991"/>
            <a:chOff x="9294943" y="1948275"/>
            <a:chExt cx="667481" cy="58599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294943" y="1962736"/>
              <a:ext cx="373923" cy="57153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588501" y="1948275"/>
              <a:ext cx="373923" cy="57153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0123234" y="2807560"/>
            <a:ext cx="724379" cy="608375"/>
            <a:chOff x="10075700" y="2773087"/>
            <a:chExt cx="724379" cy="608375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10075700" y="2809932"/>
              <a:ext cx="373923" cy="57153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10385538" y="2773087"/>
              <a:ext cx="414541" cy="59121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144530" y="4130669"/>
            <a:ext cx="10149840" cy="62367"/>
            <a:chOff x="1080541" y="2930769"/>
            <a:chExt cx="5943600" cy="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080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537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994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452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09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66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823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280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738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195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652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109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566941" y="2930769"/>
              <a:ext cx="4572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flipV="1">
            <a:off x="1135239" y="3563594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925287" y="3316519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706044" y="3182868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491757" y="3003114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4267558" y="2757594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048315" y="2596877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10532569" y="3556363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742521" y="3309288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961764" y="3175637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8176051" y="2995883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400250" y="2750363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6619493" y="2589646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5843692" y="2201413"/>
            <a:ext cx="15134" cy="185751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2C9549-080C-4D8C-57C5-E128C68DE94A}"/>
              </a:ext>
            </a:extLst>
          </p:cNvPr>
          <p:cNvSpPr txBox="1"/>
          <p:nvPr/>
        </p:nvSpPr>
        <p:spPr>
          <a:xfrm>
            <a:off x="1534908" y="4363389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0; 2; 4; 6; 8; 10;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5E1AF0-F8B7-4A98-72DA-976E2152601C}"/>
              </a:ext>
            </a:extLst>
          </p:cNvPr>
          <p:cNvSpPr txBox="1"/>
          <p:nvPr/>
        </p:nvSpPr>
        <p:spPr>
          <a:xfrm>
            <a:off x="1521587" y="4937762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3; 5; 7; 8;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EF900C-3D80-E487-00BF-6D3CF1ADDB1C}"/>
              </a:ext>
            </a:extLst>
          </p:cNvPr>
          <p:cNvSpPr txBox="1"/>
          <p:nvPr/>
        </p:nvSpPr>
        <p:spPr>
          <a:xfrm>
            <a:off x="315471" y="5559399"/>
            <a:ext cx="11267613" cy="60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</a:pPr>
            <a:r>
              <a:rPr lang="nl-NL" sz="3200" b="1" dirty="0">
                <a:solidFill>
                  <a:srgbClr val="7030A0"/>
                </a:solidFill>
              </a:rPr>
              <a:t>Dấu hiệu nào cho biết các số em vừa nêu là số chẵn, số lẻ?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矩形 14">
            <a:extLst>
              <a:ext uri="{FF2B5EF4-FFF2-40B4-BE49-F238E27FC236}">
                <a16:creationId xmlns:a16="http://schemas.microsoft.com/office/drawing/2014/main" xmlns="" id="{FF6D105D-4734-4846-F4EB-478030B0799A}"/>
              </a:ext>
            </a:extLst>
          </p:cNvPr>
          <p:cNvSpPr/>
          <p:nvPr/>
        </p:nvSpPr>
        <p:spPr>
          <a:xfrm>
            <a:off x="605144" y="4412812"/>
            <a:ext cx="10816389" cy="1765376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0; 2; 4; 6;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l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ẻ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tận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1; 3; 5; 7; 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E1A4C0-74D9-0C8F-E605-CC495E6265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4EB5EC8-6665-B5B4-AAC2-CA46702C8B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B7E74F-F6BE-C9ED-3704-F2FEFD5F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10226" y="1684918"/>
            <a:ext cx="4977114" cy="4632592"/>
            <a:chOff x="356480" y="1565133"/>
            <a:chExt cx="4977114" cy="4632592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356480" y="1565133"/>
              <a:ext cx="4977114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4917" y="1784808"/>
            <a:ext cx="5705053" cy="4662291"/>
            <a:chOff x="5653517" y="1784808"/>
            <a:chExt cx="5705053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653517" y="1784808"/>
              <a:ext cx="5416951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vẽ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tia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05B2AC-627B-34F9-9733-AEDCAB2EF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6BC9167-C296-59CA-2E82-6F5819C12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151BFE-5EBF-3D55-5D20-EF406929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1802" y="1799521"/>
            <a:ext cx="9814804" cy="4517989"/>
            <a:chOff x="368056" y="1679736"/>
            <a:chExt cx="9814804" cy="4517989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2141317" y="1679736"/>
              <a:ext cx="8041543" cy="3132179"/>
            </a:xfrm>
            <a:prstGeom prst="cloudCallout">
              <a:avLst>
                <a:gd name="adj1" fmla="val -50028"/>
                <a:gd name="adj2" fmla="val 39796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dãy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gồm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hơn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ta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thủ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vậy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D431C9-9515-C787-F603-6FA788511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062334E-7F43-C24A-C46D-E0EF5B1B2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03CDB0-B325-D747-89B1-52E3F099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10) + 1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5403980" y="1784808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7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8" name="Cloud Callout 17"/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240C45-3193-4E24-1831-8C9A69840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32A9B1-C4F9-7AB5-DAE6-9416D07C3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58318C-BD4C-31DB-C4FA-D2BE11830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2ED04C-ADAF-3CA0-E496-68FDFA24C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F333D6F-3754-9AFC-0D3F-AE0A53E1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1121" y="663784"/>
            <a:ext cx="4977114" cy="5530432"/>
            <a:chOff x="356480" y="667293"/>
            <a:chExt cx="497711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497711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chẵn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7002" y="1066273"/>
            <a:ext cx="5512968" cy="5380826"/>
            <a:chOff x="5845602" y="1066273"/>
            <a:chExt cx="5512968" cy="5380826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5845602" y="1066273"/>
              <a:ext cx="4443873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750;  752; 754; 756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758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3673" y="2753719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lẻ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 72…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492" y="688779"/>
            <a:ext cx="6596741" cy="3074830"/>
            <a:chOff x="328242" y="3438911"/>
            <a:chExt cx="4441438" cy="3074830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665754" y="3596920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8721; 8723; 8725; 8727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8729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CABB8CC-C232-7B27-156F-5DC0C3F9C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52E9E50-185C-FF97-5F0A-1A4E5C07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1" y="99297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9282834" y="-420951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83370">
            <a:off x="2497899" y="3029431"/>
            <a:ext cx="719620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>
                <a:latin typeface="#9Slide07 IcielHelena" pitchFamily="2" charset="0"/>
              </a:rPr>
              <a:t>Khởi</a:t>
            </a:r>
            <a:r>
              <a:rPr lang="en-US" sz="11500" dirty="0">
                <a:latin typeface="#9Slide07 IcielHelena" pitchFamily="2" charset="0"/>
              </a:rPr>
              <a:t> </a:t>
            </a:r>
            <a:r>
              <a:rPr lang="en-US" sz="11500" dirty="0" err="1">
                <a:latin typeface="#9Slide07 IcielHelena" pitchFamily="2" charset="0"/>
              </a:rPr>
              <a:t>động</a:t>
            </a:r>
            <a:endParaRPr lang="en-US" sz="11500" dirty="0">
              <a:latin typeface="#9Slide07 IcielHelen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E7D2A8-8E72-E05D-8949-2C33DBEEF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A79D9-85A2-0AB4-6661-00ADFC5EA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464BE78-3F74-882F-5417-3E8181FA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6860" y="663784"/>
            <a:ext cx="5560094" cy="5530432"/>
            <a:chOff x="356480" y="667293"/>
            <a:chExt cx="556009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556009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chẵn? 7695, 804, 293, 3439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69920" y="1205852"/>
            <a:ext cx="5231756" cy="5452151"/>
            <a:chOff x="4839762" y="994948"/>
            <a:chExt cx="6518808" cy="5452151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4839762" y="994948"/>
              <a:ext cx="5855139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804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7967" y="3429000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lẻ?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7944, 682, 9485, 530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26571" y="914079"/>
            <a:ext cx="6288037" cy="3038008"/>
            <a:chOff x="328242" y="3438911"/>
            <a:chExt cx="4710581" cy="3043823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934897" y="3565913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9485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85446B5-ED18-1156-E173-540BB2822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88C2ECD-F3F3-1E68-E3EB-D470C619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1,2,3 ở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17BA2B-0B73-2928-693C-8618D67848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52" b="81664"/>
          <a:stretch/>
        </p:blipFill>
        <p:spPr>
          <a:xfrm>
            <a:off x="2351314" y="2850620"/>
            <a:ext cx="6643488" cy="2111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202B13-D217-BF59-F69F-AFE376A5F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7EEC60-17AA-C576-9E81-D999E20BB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15" y="500416"/>
            <a:ext cx="11225053" cy="612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909BFB-F82B-6EDF-C90E-60ED9B144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E2F6C-4381-C11B-0D0E-5D35DF25A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2A78082-BAB7-F03D-0B93-9A2B58C95711}"/>
              </a:ext>
            </a:extLst>
          </p:cNvPr>
          <p:cNvSpPr txBox="1"/>
          <p:nvPr/>
        </p:nvSpPr>
        <p:spPr>
          <a:xfrm>
            <a:off x="3135886" y="2845629"/>
            <a:ext cx="5920227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EEA4F6-8E9A-93A0-AB70-20AADEEED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EAA4E47-7AEA-CB77-FD60-156739BB5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600796" y="11820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1969F-D48D-F5F9-FDF5-0B0959B26F99}"/>
              </a:ext>
            </a:extLst>
          </p:cNvPr>
          <p:cNvSpPr txBox="1"/>
          <p:nvPr/>
        </p:nvSpPr>
        <p:spPr>
          <a:xfrm>
            <a:off x="1371602" y="2607002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40B3F-DEFB-A2C4-1F78-D4C2FEA98644}"/>
              </a:ext>
            </a:extLst>
          </p:cNvPr>
          <p:cNvSpPr txBox="1"/>
          <p:nvPr/>
        </p:nvSpPr>
        <p:spPr>
          <a:xfrm>
            <a:off x="4505116" y="1560149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818E2D-2609-C24A-A6B6-8C21D4A53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37FC34-345A-92A3-CE37-43B5DE1A2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xmlns="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1,2,3 ở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276" y="2660837"/>
            <a:ext cx="7291448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3245A6-33BF-7680-67E7-277145BD1F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0CAE51-A4A3-6BAA-FB55-B87D021AE4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xmlns="" id="{39B4130D-7D58-FEB0-88CC-3CC376354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357061"/>
            <a:ext cx="10948335" cy="614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AD1C1C-C16B-95BF-92C0-415E47B30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A9C4382-470E-9DAC-1659-D0A4B3B8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66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56" y="218111"/>
            <a:ext cx="11225053" cy="61245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33BD59F-3492-DF64-36C2-44F7C5974185}"/>
              </a:ext>
            </a:extLst>
          </p:cNvPr>
          <p:cNvGrpSpPr/>
          <p:nvPr/>
        </p:nvGrpSpPr>
        <p:grpSpPr>
          <a:xfrm>
            <a:off x="574456" y="996949"/>
            <a:ext cx="4984247" cy="2978047"/>
            <a:chOff x="642595" y="2924174"/>
            <a:chExt cx="5272430" cy="347316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864E2D3-B958-81C8-74D6-629810BF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595" y="3282227"/>
              <a:ext cx="2004938" cy="3115110"/>
            </a:xfrm>
            <a:prstGeom prst="rect">
              <a:avLst/>
            </a:prstGeom>
          </p:spPr>
        </p:pic>
        <p:sp>
          <p:nvSpPr>
            <p:cNvPr id="5" name="Rectangular Callout 3">
              <a:extLst>
                <a:ext uri="{FF2B5EF4-FFF2-40B4-BE49-F238E27FC236}">
                  <a16:creationId xmlns:a16="http://schemas.microsoft.com/office/drawing/2014/main" xmlns="" id="{20F0F4D3-3146-CCF8-92ED-2C9F6DB446A0}"/>
                </a:ext>
              </a:extLst>
            </p:cNvPr>
            <p:cNvSpPr/>
            <p:nvPr/>
          </p:nvSpPr>
          <p:spPr>
            <a:xfrm>
              <a:off x="3114675" y="2924174"/>
              <a:ext cx="2800350" cy="2121210"/>
            </a:xfrm>
            <a:prstGeom prst="wedgeRectCallout">
              <a:avLst>
                <a:gd name="adj1" fmla="val -63011"/>
                <a:gd name="adj2" fmla="val -732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lẻ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850">
            <a:extLst>
              <a:ext uri="{FF2B5EF4-FFF2-40B4-BE49-F238E27FC236}">
                <a16:creationId xmlns:a16="http://schemas.microsoft.com/office/drawing/2014/main" xmlns="" id="{958B4206-B5D6-EBD5-C680-570D4ECCE5C5}"/>
              </a:ext>
            </a:extLst>
          </p:cNvPr>
          <p:cNvGrpSpPr/>
          <p:nvPr/>
        </p:nvGrpSpPr>
        <p:grpSpPr>
          <a:xfrm>
            <a:off x="3005534" y="1578149"/>
            <a:ext cx="6784396" cy="3224020"/>
            <a:chOff x="4610383" y="1723542"/>
            <a:chExt cx="9998736" cy="3224020"/>
          </a:xfrm>
        </p:grpSpPr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xmlns="" id="{43E7EA16-808C-AB36-D3CD-E6B89D997388}"/>
                </a:ext>
              </a:extLst>
            </p:cNvPr>
            <p:cNvSpPr txBox="1"/>
            <p:nvPr/>
          </p:nvSpPr>
          <p:spPr>
            <a:xfrm>
              <a:off x="4610383" y="3562567"/>
              <a:ext cx="9998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Rút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" name="直接连接符 10">
              <a:extLst>
                <a:ext uri="{FF2B5EF4-FFF2-40B4-BE49-F238E27FC236}">
                  <a16:creationId xmlns:a16="http://schemas.microsoft.com/office/drawing/2014/main" xmlns="" id="{AEB15D71-C8F8-9FE8-A8A7-AFDAC8F6C61B}"/>
                </a:ext>
              </a:extLst>
            </p:cNvPr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156725" y="1268941"/>
            <a:ext cx="3035993" cy="4595636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6466" y="3280375"/>
            <a:ext cx="2883328" cy="361841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614547" y="3696174"/>
            <a:ext cx="2999988" cy="325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B97274D-E0B1-DB49-D26A-0FD057F8B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FC6C0E8-1E26-5DA8-E949-79ADBF852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711</Words>
  <Application>Microsoft Office PowerPoint</Application>
  <PresentationFormat>Custom</PresentationFormat>
  <Paragraphs>84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#9Slide07 IcielHelena</vt:lpstr>
      <vt:lpstr>等线 Light</vt:lpstr>
      <vt:lpstr>Cambria</vt:lpstr>
      <vt:lpstr>字魂164号-方悦黑</vt:lpstr>
      <vt:lpstr>思源黑体 CN</vt:lpstr>
      <vt:lpstr>Times New Roman</vt:lpstr>
      <vt:lpstr>Calibri</vt:lpstr>
      <vt:lpstr>等线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</cp:lastModifiedBy>
  <cp:revision>77</cp:revision>
  <dcterms:created xsi:type="dcterms:W3CDTF">2023-07-10T13:56:21Z</dcterms:created>
  <dcterms:modified xsi:type="dcterms:W3CDTF">2023-09-07T05:24:21Z</dcterms:modified>
  <cp:version>MNT37</cp:version>
</cp:coreProperties>
</file>