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</p:sldMasterIdLst>
  <p:notesMasterIdLst>
    <p:notesMasterId r:id="rId29"/>
  </p:notesMasterIdLst>
  <p:sldIdLst>
    <p:sldId id="257" r:id="rId3"/>
    <p:sldId id="288" r:id="rId4"/>
    <p:sldId id="258" r:id="rId5"/>
    <p:sldId id="259" r:id="rId6"/>
    <p:sldId id="260" r:id="rId7"/>
    <p:sldId id="285" r:id="rId8"/>
    <p:sldId id="261" r:id="rId9"/>
    <p:sldId id="286" r:id="rId10"/>
    <p:sldId id="264" r:id="rId11"/>
    <p:sldId id="265" r:id="rId12"/>
    <p:sldId id="266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9" r:id="rId25"/>
    <p:sldId id="290" r:id="rId26"/>
    <p:sldId id="280" r:id="rId27"/>
    <p:sldId id="281" r:id="rId28"/>
  </p:sldIdLst>
  <p:sldSz cx="12192000" cy="6858000"/>
  <p:notesSz cx="6858000" cy="9144000"/>
  <p:embeddedFontLst>
    <p:embeddedFont>
      <p:font typeface="#9Slide02 Tieu de dai" panose="020B0604020202020204" charset="0"/>
      <p:bold r:id="rId30"/>
    </p:embeddedFont>
    <p:embeddedFont>
      <p:font typeface="#9Slide02 Noi dung dai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#9Slide03 Arima Madurai Black" panose="020B0604020202020204" charset="0"/>
      <p:bold r:id="rId36"/>
    </p:embeddedFont>
    <p:embeddedFont>
      <p:font typeface="Yu Gothic Light" panose="020B0300000000000000" pitchFamily="34" charset="-128"/>
      <p:regular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#9Slide05 SVNKitten" panose="020B0604020202020204" charset="0"/>
      <p:regular r:id="rId40"/>
    </p:embeddedFont>
    <p:embeddedFont>
      <p:font typeface="#9Slide03 Kaleko 105 Round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91" autoAdjust="0"/>
  </p:normalViewPr>
  <p:slideViewPr>
    <p:cSldViewPr snapToGrid="0">
      <p:cViewPr varScale="1">
        <p:scale>
          <a:sx n="74" d="100"/>
          <a:sy n="74" d="100"/>
        </p:scale>
        <p:origin x="984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32501-C56F-4A56-B795-01AF3A870522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2F56F-C3D2-4515-A7C5-6E7963741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2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2F56F-C3D2-4515-A7C5-6E79637413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65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048A2A-C081-4C20-B160-0DBC41927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7213D38-F313-4331-A1F2-2005EBC34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A11C64-5E93-4851-9BF5-71ABA2EE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91CEEF-D3FF-4320-B0EE-B7AADD77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D24C36-DF94-460A-9FF8-82468407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0744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2413F-110B-4505-97B5-E0308A80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09763D-F9F5-4F8E-BCB9-2CC91ABC8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D9D1A9-F7E3-4736-8696-286EABE0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D5DE06-E2F4-4046-80B7-537F8309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911EC2-028F-4E0B-B128-155C5262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26156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4C77DA-6295-45C1-902E-7117C6F52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C198C0-2652-4737-907D-21EDECB79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49AE8B-C0E4-44CB-A56C-90EC31EB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4BC954-AE7A-4F6D-9214-E90DACCB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0770C8-ABCA-4BEB-A64E-08B3D596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7739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72111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9209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1533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6459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10133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655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B4BE09-027C-4161-9C49-4703A3F2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C48C7B-8C05-4805-841D-8F24FCB2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85B165-60E2-452C-BAC1-15578A86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B35C38-9C24-4153-8A83-4B29E85C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D98E0E-C2E3-445D-AF47-E156F827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2412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6C6B3A-C380-40D6-9BB9-89457AE3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3692AC-22D8-4288-9C66-EDB8A44EB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C1268B-E15F-44F5-A970-493A0F6E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B678AC-B0F7-4F65-BF96-57E941D9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C809C2-DA95-4458-883F-6D51785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7177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5052A5-1857-4177-813D-FCAAF74C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CD2305-CB48-4833-B6E4-905A908E6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DF8723-D796-44B4-8574-E8E530D14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AE74A5-23B9-438A-805D-A72984A3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C14B2C-48E3-4DC7-9B05-B17A1097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9CA6E0-917B-4A87-A0FE-DA1B352A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4462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B8C162-0FE4-4FEB-B9F2-BF6C218B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0202A4-8B87-4BA1-988C-F44591FE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C9CABE5-CD25-41BE-89B0-366D66C58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CD9B9D6-F7A0-4B98-A25F-88DF954B5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1B9A435-FF1C-445C-A269-E0239651D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14606A4-7631-482A-A143-0A288D48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4FD3FE-78D2-45AE-BAA8-CBDF4E13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958C102-742B-4A32-812D-0333329E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65767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BB8153-A4EA-44E0-9BB9-BEB21907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AE24E4-7A99-4512-BEC2-6D515498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3C88156-8C52-4B1A-97C7-B40E207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E32FA2-C245-4698-9506-15D8AEEC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83889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F820A9-3C63-4F14-9912-DF483E29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24DE4A3-1DC6-403E-A411-1C5713B8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C6D512-9793-4FA8-8429-45B92C94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03931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4FA6B7-0CC4-42E6-8208-EE802B51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BC75C4-3923-4B26-B113-B2708F26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6336B68-72FB-428B-BBA0-E1F3EA39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078ED9-D41D-4E49-8A83-927A651E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06CC9A-92A1-4003-A06E-4FE7680D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32F9BEE-2A18-46C4-BBA1-F6672D83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8170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FE4DA4-F0A4-47D4-A3E7-C2CA9AE7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6425FD-904A-4496-93DE-2F4FC95C7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A16118-AA2C-4C7F-8686-0D775BE7D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31501A-1199-4ABE-8DBB-DD598A63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41EF10-EE0A-40BE-AD30-A7B42DB1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1749AF-2474-4589-BBB7-9187386B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5489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xmlns="" id="{90D4819E-F7B1-43A1-AAAE-32A93BC518D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C088D2F-D8DA-4125-AFB0-A7E26D58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F18608-2886-4C38-8ACC-19827D5F2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F92CDB-B059-4C3A-80C7-CC91BFCBB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772C97-18AB-42D3-94E3-CE8DDABCD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923541-0EC4-4507-A649-7608019D5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340983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xmlns="" id="{4CF52E1E-827A-44F9-A77D-C0F6F4FB6F05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audio" Target="../media/audio2.wav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10" Type="http://schemas.openxmlformats.org/officeDocument/2006/relationships/audio" Target="../media/audio2.wav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10" Type="http://schemas.openxmlformats.org/officeDocument/2006/relationships/audio" Target="../media/audio2.wav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xmlns="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8008E5-31E4-4298-B103-73A4D84ADAE8}"/>
              </a:ext>
            </a:extLst>
          </p:cNvPr>
          <p:cNvSpPr txBox="1"/>
          <p:nvPr/>
        </p:nvSpPr>
        <p:spPr>
          <a:xfrm>
            <a:off x="6620510" y="5428682"/>
            <a:ext cx="1472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2151"/>
            <a:ext cx="2462997" cy="12924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58" y="1085552"/>
            <a:ext cx="8882642" cy="47491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9" y="5387848"/>
            <a:ext cx="344239" cy="35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17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83019A-FE0C-4113-A255-1215294E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oll, box&#10;&#10;Description automatically generated">
            <a:extLst>
              <a:ext uri="{FF2B5EF4-FFF2-40B4-BE49-F238E27FC236}">
                <a16:creationId xmlns:a16="http://schemas.microsoft.com/office/drawing/2014/main" xmlns="" id="{F66CA1DA-60F4-4E48-A164-524D52A86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xmlns="" id="{B71B7DB7-5D03-4129-8271-02E6175A6D76}"/>
              </a:ext>
            </a:extLst>
          </p:cNvPr>
          <p:cNvSpPr/>
          <p:nvPr/>
        </p:nvSpPr>
        <p:spPr>
          <a:xfrm>
            <a:off x="6495803" y="190005"/>
            <a:ext cx="5462534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9F3C50-3ACF-42F4-A02B-7A13CC01A01E}"/>
              </a:ext>
            </a:extLst>
          </p:cNvPr>
          <p:cNvSpPr txBox="1"/>
          <p:nvPr/>
        </p:nvSpPr>
        <p:spPr>
          <a:xfrm>
            <a:off x="6767344" y="893707"/>
            <a:ext cx="44914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686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xmlns="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72EDC6-3DBC-4286-A6DE-88CFD308CA83}"/>
              </a:ext>
            </a:extLst>
          </p:cNvPr>
          <p:cNvSpPr txBox="1"/>
          <p:nvPr/>
        </p:nvSpPr>
        <p:spPr>
          <a:xfrm>
            <a:off x="419100" y="212571"/>
            <a:ext cx="2853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3: Số?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11200" y="1308618"/>
            <a:ext cx="8932244" cy="764140"/>
            <a:chOff x="711200" y="1308618"/>
            <a:chExt cx="8932244" cy="764140"/>
          </a:xfrm>
        </p:grpSpPr>
        <p:sp>
          <p:nvSpPr>
            <p:cNvPr id="7" name="TextBox 6"/>
            <p:cNvSpPr txBox="1"/>
            <p:nvPr/>
          </p:nvSpPr>
          <p:spPr>
            <a:xfrm>
              <a:off x="711200" y="1336745"/>
              <a:ext cx="89322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a) 6 825 = 6 000 + 800 + 20 +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8091102" y="1308618"/>
              <a:ext cx="764140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1200" y="2463709"/>
            <a:ext cx="10683239" cy="764140"/>
            <a:chOff x="780448" y="2359636"/>
            <a:chExt cx="10683239" cy="764140"/>
          </a:xfrm>
        </p:grpSpPr>
        <p:sp>
          <p:nvSpPr>
            <p:cNvPr id="9" name="TextBox 8"/>
            <p:cNvSpPr txBox="1"/>
            <p:nvPr/>
          </p:nvSpPr>
          <p:spPr>
            <a:xfrm>
              <a:off x="780448" y="2415890"/>
              <a:ext cx="10683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b) 33 471 = 30 000 + 3 000 + 400 + 70 + 1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29615" y="2359636"/>
              <a:ext cx="1025627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1200" y="3618800"/>
            <a:ext cx="9655208" cy="795088"/>
            <a:chOff x="838200" y="3725694"/>
            <a:chExt cx="9655208" cy="795088"/>
          </a:xfrm>
        </p:grpSpPr>
        <p:sp>
          <p:nvSpPr>
            <p:cNvPr id="10" name="TextBox 9"/>
            <p:cNvSpPr txBox="1"/>
            <p:nvPr/>
          </p:nvSpPr>
          <p:spPr>
            <a:xfrm>
              <a:off x="838200" y="3725694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c) 75 850 = 70 000 + 5 000 + 800 + 50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410698" y="3756642"/>
              <a:ext cx="907584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1200" y="4804839"/>
            <a:ext cx="9655208" cy="764140"/>
            <a:chOff x="838200" y="4804839"/>
            <a:chExt cx="9655208" cy="764140"/>
          </a:xfrm>
        </p:grpSpPr>
        <p:sp>
          <p:nvSpPr>
            <p:cNvPr id="11" name="TextBox 10"/>
            <p:cNvSpPr txBox="1"/>
            <p:nvPr/>
          </p:nvSpPr>
          <p:spPr>
            <a:xfrm>
              <a:off x="838200" y="4804839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d) 86 209 = 80 000 + 6 000 + 200 + 9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960358" y="4804839"/>
              <a:ext cx="1048888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227060" y="1357430"/>
            <a:ext cx="681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24473" y="2504185"/>
            <a:ext cx="12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400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66183" y="3706002"/>
            <a:ext cx="88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33358" y="4832966"/>
            <a:ext cx="117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200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5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xmlns="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72EDC6-3DBC-4286-A6DE-88CFD308CA83}"/>
              </a:ext>
            </a:extLst>
          </p:cNvPr>
          <p:cNvSpPr txBox="1"/>
          <p:nvPr/>
        </p:nvSpPr>
        <p:spPr>
          <a:xfrm>
            <a:off x="419099" y="212571"/>
            <a:ext cx="1135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 4: 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6774" y="1690688"/>
            <a:ext cx="11577053" cy="385011"/>
            <a:chOff x="114300" y="1626669"/>
            <a:chExt cx="11002879" cy="558265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9303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17 595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53122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17 596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996265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17 597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99059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17 599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0360294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17 602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87229" y="212576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4525545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17 598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42376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ounded Rectangle 100"/>
          <p:cNvSpPr/>
          <p:nvPr/>
        </p:nvSpPr>
        <p:spPr>
          <a:xfrm>
            <a:off x="890601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/>
          <p:cNvGrpSpPr/>
          <p:nvPr/>
        </p:nvGrpSpPr>
        <p:grpSpPr>
          <a:xfrm>
            <a:off x="396774" y="4190358"/>
            <a:ext cx="11577053" cy="385011"/>
            <a:chOff x="114300" y="1626669"/>
            <a:chExt cx="11002879" cy="558265"/>
          </a:xfrm>
        </p:grpSpPr>
        <p:cxnSp>
          <p:nvCxnSpPr>
            <p:cNvPr id="103" name="Straight Arrow Connector 102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2" name="TextBox 111"/>
          <p:cNvSpPr txBox="1"/>
          <p:nvPr/>
        </p:nvSpPr>
        <p:spPr>
          <a:xfrm>
            <a:off x="39303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30 000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531220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40 000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401988" y="45745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60 000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877895" y="4563950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90 000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300948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ounded Rectangle 118"/>
          <p:cNvSpPr/>
          <p:nvPr/>
        </p:nvSpPr>
        <p:spPr>
          <a:xfrm>
            <a:off x="5919932" y="4622219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ounded Rectangle 119"/>
          <p:cNvSpPr/>
          <p:nvPr/>
        </p:nvSpPr>
        <p:spPr>
          <a:xfrm>
            <a:off x="743663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7423761" y="2072659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17 600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918279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17 601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10310080" y="4574556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2977618" y="4582608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50 000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920430" y="4589713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70 000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423612" y="4609424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80 000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209440" y="4542050"/>
            <a:ext cx="203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100 000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42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5" grpId="0"/>
      <p:bldP spid="96" grpId="0"/>
      <p:bldP spid="97" grpId="0"/>
      <p:bldP spid="98" grpId="0"/>
      <p:bldP spid="13" grpId="0" animBg="1"/>
      <p:bldP spid="99" grpId="0"/>
      <p:bldP spid="100" grpId="0" animBg="1"/>
      <p:bldP spid="101" grpId="0" animBg="1"/>
      <p:bldP spid="112" grpId="0"/>
      <p:bldP spid="113" grpId="0"/>
      <p:bldP spid="114" grpId="0"/>
      <p:bldP spid="115" grpId="0"/>
      <p:bldP spid="117" grpId="0" animBg="1"/>
      <p:bldP spid="119" grpId="0" animBg="1"/>
      <p:bldP spid="120" grpId="0" animBg="1"/>
      <p:bldP spid="121" grpId="0"/>
      <p:bldP spid="122" grpId="0"/>
      <p:bldP spid="123" grpId="0" animBg="1"/>
      <p:bldP spid="124" grpId="0"/>
      <p:bldP spid="125" grpId="0"/>
      <p:bldP spid="126" grpId="0"/>
      <p:bldP spid="1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D7E22B-9538-4F55-A06A-568E9870E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84D0F0C3-DFE6-4D31-80EE-3EDCA7560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xmlns="" id="{08105D8A-CB38-4CD2-8A56-E5874BA82AED}"/>
              </a:ext>
            </a:extLst>
          </p:cNvPr>
          <p:cNvSpPr/>
          <p:nvPr/>
        </p:nvSpPr>
        <p:spPr>
          <a:xfrm>
            <a:off x="190005" y="244631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3B207A-1EF8-4052-9C7E-9257D3A00BA2}"/>
              </a:ext>
            </a:extLst>
          </p:cNvPr>
          <p:cNvSpPr txBox="1"/>
          <p:nvPr/>
        </p:nvSpPr>
        <p:spPr>
          <a:xfrm>
            <a:off x="449670" y="3092173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rồi!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xmlns="" id="{78A055AE-3A47-43DD-B93F-07C9D48B0615}"/>
              </a:ext>
            </a:extLst>
          </p:cNvPr>
          <p:cNvSpPr/>
          <p:nvPr/>
        </p:nvSpPr>
        <p:spPr>
          <a:xfrm>
            <a:off x="7811984" y="1597632"/>
            <a:ext cx="4570021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6BE98D2-ED00-4268-9DDD-2951EB515EA0}"/>
              </a:ext>
            </a:extLst>
          </p:cNvPr>
          <p:cNvSpPr txBox="1"/>
          <p:nvPr/>
        </p:nvSpPr>
        <p:spPr>
          <a:xfrm>
            <a:off x="8455918" y="2324752"/>
            <a:ext cx="32821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giờ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7778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FE6304-FBD0-4073-8250-F5F43E47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5CBAA49-3EED-4CCD-9C77-962FDDFBB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xmlns="" id="{6BC6E4AB-F97F-4E59-98CE-EA8E35F808EE}"/>
              </a:ext>
            </a:extLst>
          </p:cNvPr>
          <p:cNvSpPr/>
          <p:nvPr/>
        </p:nvSpPr>
        <p:spPr>
          <a:xfrm>
            <a:off x="-68475" y="280257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854A87-F582-47F4-8943-E3BFBE81C33B}"/>
              </a:ext>
            </a:extLst>
          </p:cNvPr>
          <p:cNvSpPr txBox="1"/>
          <p:nvPr/>
        </p:nvSpPr>
        <p:spPr>
          <a:xfrm>
            <a:off x="191190" y="3581846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xmlns="" id="{28ADBC51-6B84-458A-82D0-714BAFE3866D}"/>
              </a:ext>
            </a:extLst>
          </p:cNvPr>
          <p:cNvSpPr/>
          <p:nvPr/>
        </p:nvSpPr>
        <p:spPr>
          <a:xfrm>
            <a:off x="7332218" y="4975762"/>
            <a:ext cx="4928259" cy="2004576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51478C-7383-401E-8E32-264CA074FB6F}"/>
              </a:ext>
            </a:extLst>
          </p:cNvPr>
          <p:cNvSpPr txBox="1"/>
          <p:nvPr/>
        </p:nvSpPr>
        <p:spPr>
          <a:xfrm>
            <a:off x="8057795" y="5473005"/>
            <a:ext cx="34731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0556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28E32-2159-4643-B39C-42B15E82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BDFF0559-A2EF-4940-9484-86F83D16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169D0BF2-B0B0-4F71-ACB3-065673F3D274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1178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A79B2EF-C287-449E-94B7-4E8AB3B009FC}"/>
              </a:ext>
            </a:extLst>
          </p:cNvPr>
          <p:cNvSpPr txBox="1"/>
          <p:nvPr/>
        </p:nvSpPr>
        <p:spPr>
          <a:xfrm>
            <a:off x="1043050" y="483112"/>
            <a:ext cx="9933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5: Số?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941615"/>
              </p:ext>
            </p:extLst>
          </p:nvPr>
        </p:nvGraphicFramePr>
        <p:xfrm>
          <a:off x="1657096" y="1767072"/>
          <a:ext cx="9052560" cy="3505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xmlns="" val="170803225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xmlns="" val="2086419128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xmlns="" val="3165892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liền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trước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đã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cho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liền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sau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1288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2052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8289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3112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1530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754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xmlns="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xmlns="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082" y="63257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729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75094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75094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21" y="-35684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479217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</a:t>
            </a:r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đáp án: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0FB9381-3A78-49AA-B50F-E99C987592A3}"/>
              </a:ext>
            </a:extLst>
          </p:cNvPr>
          <p:cNvGrpSpPr/>
          <p:nvPr/>
        </p:nvGrpSpPr>
        <p:grpSpPr>
          <a:xfrm>
            <a:off x="5286829" y="4151088"/>
            <a:ext cx="1552923" cy="954107"/>
            <a:chOff x="5286829" y="4151088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0E57AD2F-94ED-4342-BAEB-964A653A9BC4}"/>
                </a:ext>
              </a:extLst>
            </p:cNvPr>
            <p:cNvSpPr/>
            <p:nvPr/>
          </p:nvSpPr>
          <p:spPr>
            <a:xfrm>
              <a:off x="5286829" y="4151088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7CED4D03-5600-462A-B55E-D17FE6EDBE60}"/>
                </a:ext>
              </a:extLst>
            </p:cNvPr>
            <p:cNvSpPr txBox="1"/>
            <p:nvPr/>
          </p:nvSpPr>
          <p:spPr>
            <a:xfrm>
              <a:off x="5929438" y="4340567"/>
              <a:ext cx="26770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1BB328C-A3D2-413C-9679-885CB286802D}"/>
              </a:ext>
            </a:extLst>
          </p:cNvPr>
          <p:cNvGrpSpPr/>
          <p:nvPr/>
        </p:nvGrpSpPr>
        <p:grpSpPr>
          <a:xfrm>
            <a:off x="7003718" y="4151088"/>
            <a:ext cx="1552923" cy="954107"/>
            <a:chOff x="7003718" y="4151088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xmlns="" id="{F7350BDF-073A-481A-81FD-ABBBA01D605B}"/>
                </a:ext>
              </a:extLst>
            </p:cNvPr>
            <p:cNvSpPr/>
            <p:nvPr/>
          </p:nvSpPr>
          <p:spPr>
            <a:xfrm>
              <a:off x="7003718" y="4151088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EBFA6A0-A897-4988-AA48-52C51DEAF920}"/>
                </a:ext>
              </a:extLst>
            </p:cNvPr>
            <p:cNvSpPr txBox="1"/>
            <p:nvPr/>
          </p:nvSpPr>
          <p:spPr>
            <a:xfrm>
              <a:off x="7670833" y="4340567"/>
              <a:ext cx="25167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B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2712008-D4D0-4A22-B32B-9BDC69097245}"/>
              </a:ext>
            </a:extLst>
          </p:cNvPr>
          <p:cNvGrpSpPr/>
          <p:nvPr/>
        </p:nvGrpSpPr>
        <p:grpSpPr>
          <a:xfrm>
            <a:off x="8720607" y="4151088"/>
            <a:ext cx="1552923" cy="954107"/>
            <a:chOff x="8720607" y="4151088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E1527A35-61C3-49EC-8178-056761ED2D86}"/>
                </a:ext>
              </a:extLst>
            </p:cNvPr>
            <p:cNvSpPr/>
            <p:nvPr/>
          </p:nvSpPr>
          <p:spPr>
            <a:xfrm>
              <a:off x="8720607" y="4151088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5860282-0B8A-4365-BE76-7F8417DE92E2}"/>
                </a:ext>
              </a:extLst>
            </p:cNvPr>
            <p:cNvSpPr txBox="1"/>
            <p:nvPr/>
          </p:nvSpPr>
          <p:spPr>
            <a:xfrm>
              <a:off x="9419772" y="4320955"/>
              <a:ext cx="14509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C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806C6907-6F3F-4076-9E0A-D88C210EB6B2}"/>
              </a:ext>
            </a:extLst>
          </p:cNvPr>
          <p:cNvSpPr txBox="1"/>
          <p:nvPr/>
        </p:nvSpPr>
        <p:spPr>
          <a:xfrm>
            <a:off x="4934640" y="5393519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482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42 136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42 137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802103" y="2994739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42 133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3670765" y="491297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42 134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046822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vi-VN" sz="4400" b="0" i="0" u="none" strike="noStrike" kern="120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liền trước và số liền sau của </a:t>
              </a:r>
              <a:r>
                <a:rPr kumimoji="0" lang="vi-VN" sz="4400" b="0" i="0" u="none" strike="noStrike" kern="1200" cap="none" spc="0" normalizeH="0" noProof="0" dirty="0">
                  <a:ln>
                    <a:noFill/>
                  </a:ln>
                  <a:solidFill>
                    <a:srgbClr val="ED556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42 135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179" y="5173154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17" y="3280488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79215"/>
            <a:ext cx="1548518" cy="238374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xmlns="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xmlns="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xmlns="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46737676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4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4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79 999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80 001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3429974" y="4957000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</a:t>
              </a:r>
              <a:r>
                <a:rPr lang="vi-VN" sz="40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70 000 và 90 000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</a:t>
              </a:r>
              <a:r>
                <a:rPr lang="vi-VN" sz="40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99 999 và 80 001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11939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4400" dirty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80 000</a:t>
              </a:r>
              <a:endParaRPr lang="en-US" sz="44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388" y="5242749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45177"/>
            <a:ext cx="1548518" cy="238374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600165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8C1DFF52-E2E6-421C-AEF4-CF6971C6C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6A2FDEBD-4B5A-4DC1-9E66-8CFD464C9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1697"/>
            <a:ext cx="11684000" cy="62756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C687E7-BAC3-4EBE-A6EE-E557AA16091A}"/>
              </a:ext>
            </a:extLst>
          </p:cNvPr>
          <p:cNvGrpSpPr/>
          <p:nvPr/>
        </p:nvGrpSpPr>
        <p:grpSpPr>
          <a:xfrm>
            <a:off x="2522141" y="214470"/>
            <a:ext cx="6389848" cy="1192564"/>
            <a:chOff x="3218445" y="891050"/>
            <a:chExt cx="4971966" cy="1192564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xmlns="" id="{0C5B213A-4A6A-471E-903A-6AB01777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7" name="文本框 38">
              <a:extLst>
                <a:ext uri="{FF2B5EF4-FFF2-40B4-BE49-F238E27FC236}">
                  <a16:creationId xmlns:a16="http://schemas.microsoft.com/office/drawing/2014/main" xmlns="" id="{CBD496C4-FFB7-4044-9321-AAED5D5825DA}"/>
                </a:ext>
              </a:extLst>
            </p:cNvPr>
            <p:cNvSpPr txBox="1"/>
            <p:nvPr/>
          </p:nvSpPr>
          <p:spPr>
            <a:xfrm>
              <a:off x="4695270" y="1102611"/>
              <a:ext cx="29666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UTM Azuki" panose="02040603050506020204" pitchFamily="18" charset="0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UTM Azuki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561B88-AB80-4E48-A285-E44259D14712}"/>
              </a:ext>
            </a:extLst>
          </p:cNvPr>
          <p:cNvSpPr/>
          <p:nvPr/>
        </p:nvSpPr>
        <p:spPr>
          <a:xfrm>
            <a:off x="1034143" y="1840878"/>
            <a:ext cx="1012371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1. Đọc, viết, so sánh được các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4. Tìm được số liền trước, số liền sau của một số; số lớn nhất, số bé nhất trong các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3582700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99 997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999 999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907592" y="3042011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99 998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100 000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3429973" y="4867570"/>
            <a:ext cx="5438255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100 000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100 001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29820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4400" dirty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99 999</a:t>
              </a:r>
              <a:endParaRPr lang="en-US" sz="44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388" y="5127750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06" y="3327760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80974871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6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6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xmlns="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6017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05BCDB-EB76-48ED-88C2-844E3848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bedroom&#10;&#10;Description automatically generated">
            <a:extLst>
              <a:ext uri="{FF2B5EF4-FFF2-40B4-BE49-F238E27FC236}">
                <a16:creationId xmlns:a16="http://schemas.microsoft.com/office/drawing/2014/main" xmlns="" id="{E7E95F9B-C80A-478D-90DF-F6DE10349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17829" cy="6858000"/>
          </a:xfrm>
        </p:spPr>
      </p:pic>
      <p:sp>
        <p:nvSpPr>
          <p:cNvPr id="7" name="Google Shape;2444;p12">
            <a:extLst>
              <a:ext uri="{FF2B5EF4-FFF2-40B4-BE49-F238E27FC236}">
                <a16:creationId xmlns:a16="http://schemas.microsoft.com/office/drawing/2014/main" xmlns="" id="{93762EDA-88A0-448A-9EF5-E0CE599F5802}"/>
              </a:ext>
            </a:extLst>
          </p:cNvPr>
          <p:cNvSpPr/>
          <p:nvPr/>
        </p:nvSpPr>
        <p:spPr>
          <a:xfrm>
            <a:off x="174172" y="0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706BD0F-1E6B-492E-A9E8-4A97E39777A4}"/>
              </a:ext>
            </a:extLst>
          </p:cNvPr>
          <p:cNvSpPr txBox="1"/>
          <p:nvPr/>
        </p:nvSpPr>
        <p:spPr>
          <a:xfrm>
            <a:off x="433837" y="645857"/>
            <a:ext cx="40521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phục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71528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8C1DFF52-E2E6-421C-AEF4-CF6971C6CCA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6A2FDEBD-4B5A-4DC1-9E66-8CFD464C9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1697"/>
            <a:ext cx="11684000" cy="62756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C687E7-BAC3-4EBE-A6EE-E557AA16091A}"/>
              </a:ext>
            </a:extLst>
          </p:cNvPr>
          <p:cNvGrpSpPr/>
          <p:nvPr/>
        </p:nvGrpSpPr>
        <p:grpSpPr>
          <a:xfrm>
            <a:off x="2522141" y="214470"/>
            <a:ext cx="6389848" cy="1192564"/>
            <a:chOff x="3218445" y="891050"/>
            <a:chExt cx="4971966" cy="1192564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xmlns="" id="{0C5B213A-4A6A-471E-903A-6AB01777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7" name="文本框 38">
              <a:extLst>
                <a:ext uri="{FF2B5EF4-FFF2-40B4-BE49-F238E27FC236}">
                  <a16:creationId xmlns:a16="http://schemas.microsoft.com/office/drawing/2014/main" xmlns="" id="{CBD496C4-FFB7-4044-9321-AAED5D5825DA}"/>
                </a:ext>
              </a:extLst>
            </p:cNvPr>
            <p:cNvSpPr txBox="1"/>
            <p:nvPr/>
          </p:nvSpPr>
          <p:spPr>
            <a:xfrm>
              <a:off x="4695270" y="1102611"/>
              <a:ext cx="29666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UTM Azuki" panose="02040603050506020204" pitchFamily="18" charset="0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UTM Azuki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561B88-AB80-4E48-A285-E44259D14712}"/>
              </a:ext>
            </a:extLst>
          </p:cNvPr>
          <p:cNvSpPr/>
          <p:nvPr/>
        </p:nvSpPr>
        <p:spPr>
          <a:xfrm>
            <a:off x="1034143" y="1840878"/>
            <a:ext cx="1012371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1. Đọc, viết, so sánh được các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4. Tìm được số liền trước, số liền sau của một số; số lớn nhất, số bé nhất trong các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3400774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4D5CC3-2328-4983-8572-DDDDE913C26D}"/>
              </a:ext>
            </a:extLst>
          </p:cNvPr>
          <p:cNvSpPr txBox="1"/>
          <p:nvPr/>
        </p:nvSpPr>
        <p:spPr>
          <a:xfrm>
            <a:off x="3387790" y="628650"/>
            <a:ext cx="54164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/>
              <a:t>VẬN DỤNG - CỦNG CỐ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872031-A13A-4CBF-A10C-958F73D4EA8A}"/>
              </a:ext>
            </a:extLst>
          </p:cNvPr>
          <p:cNvSpPr txBox="1"/>
          <p:nvPr/>
        </p:nvSpPr>
        <p:spPr>
          <a:xfrm>
            <a:off x="647700" y="1734353"/>
            <a:ext cx="986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Nêu những kiến thức đã đ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ợc ôn tập qua tiết học?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24EB2F-7CA3-4354-9A03-6F2222EA1C86}"/>
              </a:ext>
            </a:extLst>
          </p:cNvPr>
          <p:cNvSpPr txBox="1"/>
          <p:nvPr/>
        </p:nvSpPr>
        <p:spPr>
          <a:xfrm>
            <a:off x="647700" y="2363002"/>
            <a:ext cx="9820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Khi đọc, viết số có nhiều chữ số cần l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u ý điều gì?</a:t>
            </a:r>
          </a:p>
        </p:txBody>
      </p:sp>
    </p:spTree>
    <p:extLst>
      <p:ext uri="{BB962C8B-B14F-4D97-AF65-F5344CB8AC3E}">
        <p14:creationId xmlns:p14="http://schemas.microsoft.com/office/powerpoint/2010/main" val="1742842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84FE0B8D-FA27-45B2-B70B-4E4E95707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45473"/>
            <a:ext cx="5608320" cy="560832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xmlns="" id="{1B5C5E29-3DB3-4154-8598-9212EAA44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48" y="1238810"/>
            <a:ext cx="5608320" cy="48439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80C8390-8E67-409C-A57A-402B58403AA8}"/>
              </a:ext>
            </a:extLst>
          </p:cNvPr>
          <p:cNvSpPr txBox="1"/>
          <p:nvPr/>
        </p:nvSpPr>
        <p:spPr>
          <a:xfrm>
            <a:off x="2581214" y="157740"/>
            <a:ext cx="6981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C42549"/>
                </a:solidFill>
                <a:latin typeface="UTM Showcard" panose="02040603050506020204" pitchFamily="18" charset="0"/>
              </a:rPr>
              <a:t>Định hướng học 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Showcard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770C6AE-F854-4B70-AB3D-E99A23343A16}"/>
              </a:ext>
            </a:extLst>
          </p:cNvPr>
          <p:cNvSpPr txBox="1"/>
          <p:nvPr/>
        </p:nvSpPr>
        <p:spPr>
          <a:xfrm>
            <a:off x="1339141" y="3550852"/>
            <a:ext cx="4256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FE2564B-8361-4BF9-9F22-CDD594F4DB1C}"/>
              </a:ext>
            </a:extLst>
          </p:cNvPr>
          <p:cNvSpPr txBox="1"/>
          <p:nvPr/>
        </p:nvSpPr>
        <p:spPr>
          <a:xfrm>
            <a:off x="6947461" y="3749633"/>
            <a:ext cx="42569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517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xmlns="" id="{28DDEC94-B35C-4D99-B992-39C6D5E7F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D9E1885-B5ED-439D-9B41-13D83EAC3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4" y="2339438"/>
            <a:ext cx="6674270" cy="4518561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xmlns="" id="{40C1B1A2-D61E-4272-ACE5-EE13CBEF6C02}"/>
              </a:ext>
            </a:extLst>
          </p:cNvPr>
          <p:cNvSpPr/>
          <p:nvPr/>
        </p:nvSpPr>
        <p:spPr>
          <a:xfrm>
            <a:off x="5995712" y="486888"/>
            <a:ext cx="6568382" cy="5600263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17EF27-4B74-46EA-9379-D33469BCEA10}"/>
              </a:ext>
            </a:extLst>
          </p:cNvPr>
          <p:cNvSpPr txBox="1"/>
          <p:nvPr/>
        </p:nvSpPr>
        <p:spPr>
          <a:xfrm>
            <a:off x="6638306" y="2009746"/>
            <a:ext cx="4994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Tạm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biệt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0922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ASER_-MONTA-TRONG-DẢI-NGÂN-HÀ-KỲ-CỤC">
            <a:hlinkClick r:id="" action="ppaction://media"/>
            <a:extLst>
              <a:ext uri="{FF2B5EF4-FFF2-40B4-BE49-F238E27FC236}">
                <a16:creationId xmlns:a16="http://schemas.microsoft.com/office/drawing/2014/main" xmlns="" id="{BACA0C82-D5C0-4FB9-A9E1-31E2650C6A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49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25B3C-79A6-49BC-803B-CD117D50F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xmlns="" id="{FD4FA01F-94C0-48DB-954E-31ACA0C9A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xmlns="" id="{705A0B32-FB78-490A-8CED-761BA619BADA}"/>
              </a:ext>
            </a:extLst>
          </p:cNvPr>
          <p:cNvSpPr/>
          <p:nvPr/>
        </p:nvSpPr>
        <p:spPr>
          <a:xfrm>
            <a:off x="8110848" y="0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2E78F5-7552-422C-A118-26E21E6F68D8}"/>
              </a:ext>
            </a:extLst>
          </p:cNvPr>
          <p:cNvSpPr txBox="1"/>
          <p:nvPr/>
        </p:nvSpPr>
        <p:spPr>
          <a:xfrm>
            <a:off x="8363197" y="429942"/>
            <a:ext cx="35833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13092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73292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xmlns="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xmlns="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xmlns="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xmlns="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xmlns="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xmlns="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xmlns="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Viết</a:t>
                      </a:r>
                      <a:r>
                        <a:rPr lang="vi-VN" sz="3000" baseline="0" dirty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36 515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1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Ba mươi</a:t>
                      </a:r>
                      <a:r>
                        <a:rPr lang="vi-VN" sz="3000" baseline="0" dirty="0"/>
                        <a:t> sáu nghìn năm trăm mười lăm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Sáu</a:t>
                      </a:r>
                      <a:r>
                        <a:rPr lang="vi-VN" sz="3000" baseline="0" dirty="0"/>
                        <a:t> mươi mốt nghìn không trăm ba mươi tư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4043359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61 034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63869" y="4043359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7617" y="4043358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85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538856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xmlns="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xmlns="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xmlns="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xmlns="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xmlns="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xmlns="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xmlns="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Viết</a:t>
                      </a:r>
                      <a:r>
                        <a:rPr lang="vi-VN" sz="3000" baseline="0" dirty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7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Bảy nghìn</a:t>
                      </a:r>
                      <a:r>
                        <a:rPr lang="vi-VN" sz="3000" baseline="0" dirty="0"/>
                        <a:t> chín trăm bốn mươi mốt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Hai mươi</a:t>
                      </a:r>
                      <a:r>
                        <a:rPr lang="vi-VN" sz="3000" baseline="0" dirty="0"/>
                        <a:t> nghìn tám trăm linh chín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2583896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7 941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2484" y="2583896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7087242" y="2574271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3772" y="4036702"/>
            <a:ext cx="1437532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20 809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2859" y="4043359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30929" y="4027077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29751" y="4034843"/>
            <a:ext cx="1147653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85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2: Viết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a) 4 chục nghìn, 2 nghìn, 5 trăm và 3 chục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b) 8 nghìn, 8 trăm, 8 chục và 8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42 530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Bốn mươi hai nghìn năm trăm ba mươi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4552" y="5010357"/>
            <a:ext cx="2194560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8 888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Tám nghìn tám trăm tám mươi tám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7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2: Viết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c) 5 chục nghìn, 7 trăm, 1 chục và 4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d) 9 chục nghìn, 4 nghìn và 5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50 714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Năm mươi nghìn bảy trăm mười bốn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3201" y="5010357"/>
            <a:ext cx="2385911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94 005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Chín mươi bốn nghìn không trăm linh năm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4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DA467E-A594-4A1A-9925-58B40BBD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xmlns="" id="{D6144212-7816-4C8F-BCBF-343460F01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0956" cy="7042068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xmlns="" id="{B321CE66-3F9D-4CF1-BAE3-B4030E7C65E9}"/>
              </a:ext>
            </a:extLst>
          </p:cNvPr>
          <p:cNvSpPr/>
          <p:nvPr/>
        </p:nvSpPr>
        <p:spPr>
          <a:xfrm>
            <a:off x="3774432" y="3966358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610329-DA60-4891-97C7-FCC1791D2DF5}"/>
              </a:ext>
            </a:extLst>
          </p:cNvPr>
          <p:cNvSpPr txBox="1"/>
          <p:nvPr/>
        </p:nvSpPr>
        <p:spPr>
          <a:xfrm>
            <a:off x="4012432" y="4517745"/>
            <a:ext cx="35833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mình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2121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137</TotalTime>
  <Words>1042</Words>
  <Application>Microsoft Office PowerPoint</Application>
  <PresentationFormat>Widescreen</PresentationFormat>
  <Paragraphs>186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#9Slide02 Tieu de dai</vt:lpstr>
      <vt:lpstr>UTM Seagull</vt:lpstr>
      <vt:lpstr>#9Slide02 Noi dung dai</vt:lpstr>
      <vt:lpstr>Oi</vt:lpstr>
      <vt:lpstr>Calibri</vt:lpstr>
      <vt:lpstr>iCiel Cadena</vt:lpstr>
      <vt:lpstr>#9Slide03 Arima Madurai Black</vt:lpstr>
      <vt:lpstr>Times New Roman</vt:lpstr>
      <vt:lpstr>UTM Azuki</vt:lpstr>
      <vt:lpstr>Yu Gothic Light</vt:lpstr>
      <vt:lpstr>Calibri Light</vt:lpstr>
      <vt:lpstr>Vogue-ExtraBold</vt:lpstr>
      <vt:lpstr>UTM Avo</vt:lpstr>
      <vt:lpstr>UTM Showcard</vt:lpstr>
      <vt:lpstr>#9Slide05 SVNKitten</vt:lpstr>
      <vt:lpstr>#9Slide03 Kaleko 105 Round</vt:lpstr>
      <vt:lpstr>Arial</vt:lpstr>
      <vt:lpstr>思源黑体 CN Medium</vt:lpstr>
      <vt:lpstr>UTM Alberta Heavy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MANG NON</cp:keywords>
  <dc:description>9Slide.vn</dc:description>
  <cp:lastModifiedBy>PhanHuan</cp:lastModifiedBy>
  <cp:revision>15</cp:revision>
  <dcterms:created xsi:type="dcterms:W3CDTF">2023-06-14T12:43:52Z</dcterms:created>
  <dcterms:modified xsi:type="dcterms:W3CDTF">2023-09-01T11:33:50Z</dcterms:modified>
  <cp:category>9Slide.vn</cp:category>
  <cp:version>MT50</cp:version>
</cp:coreProperties>
</file>