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93" r:id="rId26"/>
    <p:sldId id="289" r:id="rId27"/>
    <p:sldId id="283" r:id="rId28"/>
  </p:sldIdLst>
  <p:sldSz cx="12192000" cy="6858000"/>
  <p:notesSz cx="6858000" cy="9144000"/>
  <p:embeddedFontLst>
    <p:embeddedFont>
      <p:font typeface="#9Slide05 VL Fadilla" panose="020B0604020202020204" charset="0"/>
      <p:regular r:id="rId30"/>
    </p:embeddedFont>
    <p:embeddedFont>
      <p:font typeface="Segoe Print" panose="02000600000000000000" pitchFamily="2" charset="0"/>
      <p:regular r:id="rId31"/>
      <p:bold r:id="rId32"/>
    </p:embeddedFont>
    <p:embeddedFont>
      <p:font typeface="#9Slide05 SVNUT Triumph" panose="00000500000000000000" charset="0"/>
      <p:italic r:id="rId33"/>
    </p:embeddedFont>
    <p:embeddedFont>
      <p:font typeface="#9Slide07 HoneyCream" panose="020B0604020202020204" charset="0"/>
      <p:regular r:id="rId34"/>
    </p:embeddedFont>
    <p:embeddedFont>
      <p:font typeface="Microsoft YaHei" panose="020B0503020204020204" pitchFamily="34" charset="-122"/>
      <p:regular r:id="rId35"/>
      <p:bold r:id="rId36"/>
    </p:embeddedFont>
    <p:embeddedFont>
      <p:font typeface="Calibri" panose="020F0502020204030204" pitchFamily="34" charset="0"/>
      <p:regular r:id="rId37"/>
      <p:bold r:id="rId38"/>
      <p:italic r:id="rId39"/>
      <p:boldItalic r:id="rId40"/>
    </p:embeddedFont>
    <p:embeddedFont>
      <p:font typeface="等线" panose="020B0604020202020204" charset="-122"/>
      <p:regular r:id="rId41"/>
      <p:bold r:id="rId42"/>
    </p:embeddedFont>
    <p:embeddedFont>
      <p:font typeface="#9Slide04 Goku"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3" name="Title 1">
            <a:extLst>
              <a:ext uri="{FF2B5EF4-FFF2-40B4-BE49-F238E27FC236}">
                <a16:creationId xmlns:a16="http://schemas.microsoft.com/office/drawing/2014/main"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4" name="Title 1">
            <a:extLst>
              <a:ext uri="{FF2B5EF4-FFF2-40B4-BE49-F238E27FC236}">
                <a16:creationId xmlns:a16="http://schemas.microsoft.com/office/drawing/2014/main"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009999"/>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009999"/>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AA5128D-EAF5-483C-871A-4BFED87FD86D}"/>
              </a:ext>
            </a:extLst>
          </p:cNvPr>
          <p:cNvSpPr txBox="1">
            <a:spLocks/>
          </p:cNvSpPr>
          <p:nvPr userDrawn="1"/>
        </p:nvSpPr>
        <p:spPr>
          <a:xfrm>
            <a:off x="10416564" y="-22275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6AA5128D-EAF5-483C-871A-4BFED87FD86D}"/>
              </a:ext>
            </a:extLst>
          </p:cNvPr>
          <p:cNvSpPr txBox="1">
            <a:spLocks/>
          </p:cNvSpPr>
          <p:nvPr userDrawn="1"/>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chemeClr val="accent4">
                    <a:lumMod val="40000"/>
                    <a:lumOff val="60000"/>
                  </a:schemeClr>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chemeClr val="accent4">
                  <a:lumMod val="40000"/>
                  <a:lumOff val="60000"/>
                </a:scheme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49902"/>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205644"/>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74552" y="3939890"/>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9628" y="447115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2" name="图片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sp>
        <p:nvSpPr>
          <p:cNvPr id="9" name="TextBox 8"/>
          <p:cNvSpPr txBox="1"/>
          <p:nvPr/>
        </p:nvSpPr>
        <p:spPr>
          <a:xfrm>
            <a:off x="2608288" y="2528950"/>
            <a:ext cx="7554615" cy="1107996"/>
          </a:xfrm>
          <a:prstGeom prst="rect">
            <a:avLst/>
          </a:prstGeom>
          <a:noFill/>
        </p:spPr>
        <p:txBody>
          <a:bodyPr wrap="square" rtlCol="0">
            <a:spAutoFit/>
          </a:bodyPr>
          <a:lstStyle/>
          <a:p>
            <a:pPr algn="ctr"/>
            <a:r>
              <a:rPr lang="en-US" sz="6600" b="1" dirty="0" smtClean="0">
                <a:solidFill>
                  <a:srgbClr val="FF6699"/>
                </a:solidFill>
                <a:latin typeface="#9Slide05 SVNUT Triumph" panose="00000500000000000000" charset="0"/>
              </a:rPr>
              <a:t>LUYỆN TẬP</a:t>
            </a:r>
            <a:endParaRPr lang="en-US" sz="6600" b="1" dirty="0">
              <a:solidFill>
                <a:srgbClr val="FF6699"/>
              </a:solidFill>
              <a:latin typeface="#9Slide05 SVNUT Triumph" panose="00000500000000000000" charset="0"/>
            </a:endParaRPr>
          </a:p>
        </p:txBody>
      </p:sp>
      <p:pic>
        <p:nvPicPr>
          <p:cNvPr id="8"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323439"/>
          </a:xfrm>
          <a:prstGeom prst="rect">
            <a:avLst/>
          </a:prstGeom>
          <a:noFill/>
        </p:spPr>
        <p:txBody>
          <a:bodyPr wrap="square" rtlCol="0">
            <a:spAutoFit/>
          </a:bodyPr>
          <a:lstStyle/>
          <a:p>
            <a:r>
              <a:rPr lang="en-US" sz="4000" b="1" dirty="0">
                <a:solidFill>
                  <a:srgbClr val="002060"/>
                </a:solidFill>
                <a:latin typeface="UTM Avo" panose="02040603050506020204" pitchFamily="18" charset="0"/>
              </a:rPr>
              <a:t>2. </a:t>
            </a:r>
            <a:r>
              <a:rPr lang="en-US" sz="4000" b="1" dirty="0" err="1">
                <a:solidFill>
                  <a:srgbClr val="002060"/>
                </a:solidFill>
                <a:latin typeface="UTM Avo" panose="02040603050506020204" pitchFamily="18" charset="0"/>
              </a:rPr>
              <a:t>Chọn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câu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chủ</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đề</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cho</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từng</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đoạn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văn</a:t>
            </a:r>
            <a:r>
              <a:rPr lang="en-US" sz="4000" b="1" dirty="0">
                <a:solidFill>
                  <a:srgbClr val="002060"/>
                </a:solidFill>
                <a:latin typeface="UTM Avo" panose="02040603050506020204" pitchFamily="18" charset="0"/>
              </a:rPr>
              <a:t> và </a:t>
            </a:r>
            <a:r>
              <a:rPr lang="en-US" sz="4000" b="1" dirty="0" err="1">
                <a:solidFill>
                  <a:srgbClr val="002060"/>
                </a:solidFill>
                <a:latin typeface="UTM Avo" panose="02040603050506020204" pitchFamily="18" charset="0"/>
              </a:rPr>
              <a:t>xác</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định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vị</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trí</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đặt</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câu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chủ</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đề</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cho</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mỗi</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đoạn</a:t>
            </a:r>
            <a:r>
              <a:rPr lang="en-US" sz="4000" b="1" dirty="0">
                <a:solidFill>
                  <a:srgbClr val="002060"/>
                </a:solidFill>
                <a:latin typeface="UTM Avo" panose="02040603050506020204" pitchFamily="18" charset="0"/>
              </a:rPr>
              <a:t>.</a:t>
            </a:r>
          </a:p>
        </p:txBody>
      </p:sp>
      <p:sp>
        <p:nvSpPr>
          <p:cNvPr id="3" name="TextBox 2"/>
          <p:cNvSpPr txBox="1"/>
          <p:nvPr/>
        </p:nvSpPr>
        <p:spPr>
          <a:xfrm>
            <a:off x="515470" y="2411888"/>
            <a:ext cx="10914530" cy="4029373"/>
          </a:xfrm>
          <a:prstGeom prst="rect">
            <a:avLst/>
          </a:prstGeom>
          <a:noFill/>
        </p:spPr>
        <p:txBody>
          <a:bodyPr wrap="square" rtlCol="0">
            <a:spAutoFit/>
          </a:bodyPr>
          <a:lstStyle/>
          <a:p>
            <a:pPr marL="514350" indent="-514350" algn="just">
              <a:lnSpc>
                <a:spcPct val="150000"/>
              </a:lnSpc>
              <a:buAutoNum type="alphaLcPeriod"/>
            </a:pPr>
            <a:r>
              <a:rPr lang="en-US" sz="4400" b="1" dirty="0" err="1">
                <a:solidFill>
                  <a:srgbClr val="006666"/>
                </a:solidFill>
                <a:latin typeface="UTM Avo" panose="02040603050506020204" pitchFamily="18" charset="0"/>
              </a:rPr>
              <a:t>Mùa</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xuân</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đến</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chim</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bắt</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đầu</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xây</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tổ</a:t>
            </a:r>
            <a:r>
              <a:rPr lang="en-US" sz="4400" b="1" dirty="0">
                <a:solidFill>
                  <a:srgbClr val="006666"/>
                </a:solidFill>
                <a:latin typeface="UTM Avo" panose="02040603050506020204" pitchFamily="18" charset="0"/>
              </a:rPr>
              <a:t>.</a:t>
            </a:r>
          </a:p>
          <a:p>
            <a:pPr marL="514350" indent="-514350" algn="just">
              <a:lnSpc>
                <a:spcPct val="150000"/>
              </a:lnSpc>
              <a:buAutoNum type="alphaLcPeriod"/>
            </a:pPr>
            <a:r>
              <a:rPr lang="en-US" sz="4400" b="1" dirty="0" err="1">
                <a:solidFill>
                  <a:srgbClr val="006666"/>
                </a:solidFill>
                <a:latin typeface="UTM Avo" panose="02040603050506020204" pitchFamily="18" charset="0"/>
              </a:rPr>
              <a:t>Cứ</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thế</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cả</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nhà</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mỗi</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người</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một</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việc</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hối</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hả</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mang</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Tết</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về</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trong</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khoảnh</a:t>
            </a:r>
            <a:r>
              <a:rPr lang="en-US" sz="4400" b="1" dirty="0">
                <a:solidFill>
                  <a:srgbClr val="006666"/>
                </a:solidFill>
                <a:latin typeface="UTM Avo" panose="02040603050506020204" pitchFamily="18" charset="0"/>
              </a:rPr>
              <a:t> </a:t>
            </a:r>
            <a:r>
              <a:rPr lang="en-US" sz="4400" b="1" dirty="0" err="1">
                <a:solidFill>
                  <a:srgbClr val="006666"/>
                </a:solidFill>
                <a:latin typeface="UTM Avo" panose="02040603050506020204" pitchFamily="18" charset="0"/>
              </a:rPr>
              <a:t>khắc</a:t>
            </a:r>
            <a:r>
              <a:rPr lang="en-US" sz="4400" b="1" dirty="0">
                <a:solidFill>
                  <a:srgbClr val="006666"/>
                </a:solidFill>
                <a:latin typeface="UTM Avo" panose="02040603050506020204" pitchFamily="18" charset="0"/>
              </a:rPr>
              <a:t> chiều Ba </a:t>
            </a:r>
            <a:r>
              <a:rPr lang="en-US" sz="4400" b="1" dirty="0" err="1">
                <a:solidFill>
                  <a:srgbClr val="006666"/>
                </a:solidFill>
                <a:latin typeface="UTM Avo" panose="02040603050506020204" pitchFamily="18" charset="0"/>
              </a:rPr>
              <a:t>mươi</a:t>
            </a:r>
            <a:r>
              <a:rPr lang="en-US" sz="4400" b="1" dirty="0">
                <a:solidFill>
                  <a:srgbClr val="006666"/>
                </a:solidFill>
                <a:latin typeface="UTM Avo" panose="02040603050506020204" pitchFamily="18" charset="0"/>
              </a:rPr>
              <a:t>.</a:t>
            </a:r>
          </a:p>
        </p:txBody>
      </p:sp>
      <p:pic>
        <p:nvPicPr>
          <p:cNvPr id="4" name="Picture 3">
            <a:extLst>
              <a:ext uri="{FF2B5EF4-FFF2-40B4-BE49-F238E27FC236}">
                <a16:creationId xmlns:a16="http://schemas.microsoft.com/office/drawing/2014/main"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5"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006" y="2728313"/>
            <a:ext cx="7040881" cy="3953889"/>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57919" y="-796576"/>
            <a:ext cx="4650120" cy="465012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7924156" cy="6269982"/>
            <a:chOff x="174812" y="2030506"/>
            <a:chExt cx="6360459" cy="6269982"/>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74812" y="2298845"/>
              <a:ext cx="6051177" cy="6001643"/>
            </a:xfrm>
            <a:prstGeom prst="rect">
              <a:avLst/>
            </a:prstGeom>
            <a:noFill/>
          </p:spPr>
          <p:txBody>
            <a:bodyPr wrap="square" rtlCol="0">
              <a:spAutoFit/>
            </a:bodyPr>
            <a:lstStyle/>
            <a:p>
              <a:pPr algn="just"/>
              <a:r>
                <a:rPr lang="en-US" sz="3200" b="1" dirty="0">
                  <a:solidFill>
                    <a:srgbClr val="002060"/>
                  </a:solidFill>
                  <a:latin typeface="UTM Aptima" panose="02040603050506020204" pitchFamily="18" charset="0"/>
                </a:rPr>
                <a:t>     </a:t>
              </a:r>
              <a:r>
                <a:rPr lang="en-US" sz="3200" b="1" dirty="0" err="1">
                  <a:solidFill>
                    <a:srgbClr val="006666"/>
                  </a:solidFill>
                  <a:latin typeface="UTM Aptima" panose="02040603050506020204" pitchFamily="18" charset="0"/>
                </a:rPr>
                <a:t>Bà</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vừa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vớt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bánh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chưng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vừa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nướng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chả</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đống</a:t>
              </a:r>
              <a:r>
                <a:rPr lang="en-US" sz="3200" b="1" dirty="0">
                  <a:solidFill>
                    <a:srgbClr val="006666"/>
                  </a:solidFill>
                  <a:latin typeface="UTM Aptima" panose="02040603050506020204" pitchFamily="18" charset="0"/>
                </a:rPr>
                <a:t> than </a:t>
              </a:r>
              <a:r>
                <a:rPr lang="en-US" sz="3200" b="1" dirty="0" err="1">
                  <a:solidFill>
                    <a:srgbClr val="006666"/>
                  </a:solidFill>
                  <a:latin typeface="UTM Aptima" panose="02040603050506020204" pitchFamily="18" charset="0"/>
                </a:rPr>
                <a:t>đỏ</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rực</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Mẹ</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bận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gói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giò</a:t>
              </a:r>
              <a:r>
                <a:rPr lang="en-US" sz="3200" b="1" dirty="0">
                  <a:solidFill>
                    <a:srgbClr val="006666"/>
                  </a:solidFill>
                  <a:latin typeface="UTM Aptima" panose="02040603050506020204" pitchFamily="18" charset="0"/>
                </a:rPr>
                <a:t> tai – </a:t>
              </a:r>
              <a:r>
                <a:rPr lang="en-US" sz="3200" b="1" dirty="0" err="1">
                  <a:solidFill>
                    <a:srgbClr val="006666"/>
                  </a:solidFill>
                  <a:latin typeface="UTM Aptima" panose="02040603050506020204" pitchFamily="18" charset="0"/>
                </a:rPr>
                <a:t>món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khoái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khẩu</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của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bố</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Chị</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hái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những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nắm</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mùi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già</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đun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một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nồi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nước</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tắm</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tất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niên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thật</a:t>
              </a:r>
              <a:r>
                <a:rPr lang="en-US" sz="3200" b="1" dirty="0">
                  <a:solidFill>
                    <a:srgbClr val="006666"/>
                  </a:solidFill>
                  <a:latin typeface="UTM Aptima" panose="02040603050506020204" pitchFamily="18" charset="0"/>
                </a:rPr>
                <a:t> to. </a:t>
              </a:r>
              <a:r>
                <a:rPr lang="en-US" sz="3200" b="1" dirty="0" err="1">
                  <a:solidFill>
                    <a:srgbClr val="006666"/>
                  </a:solidFill>
                  <a:latin typeface="UTM Aptima" panose="02040603050506020204" pitchFamily="18" charset="0"/>
                </a:rPr>
                <a:t>Sóc</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quanh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quẩn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dọn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dẹp</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thỉnh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thoảng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lại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chạy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ra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đảo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giúp</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mẹ</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mẻ</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mứt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gừng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mứt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bí</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Bố</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từ</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đơn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vị</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về</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mang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theo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một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đào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đào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nhỏ</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thôi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nhưng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chứa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đựng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cả</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mùa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xuân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của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núi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rừng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Tây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Bắc</a:t>
              </a:r>
              <a:r>
                <a:rPr lang="en-US" sz="3200" b="1" dirty="0">
                  <a:solidFill>
                    <a:srgbClr val="006666"/>
                  </a:solidFill>
                  <a:latin typeface="UTM Aptima" panose="02040603050506020204" pitchFamily="18" charset="0"/>
                </a:rPr>
                <a:t>.</a:t>
              </a:r>
            </a:p>
            <a:p>
              <a:pPr algn="r"/>
              <a:r>
                <a:rPr lang="en-US" sz="3200" b="1" i="1" dirty="0">
                  <a:solidFill>
                    <a:srgbClr val="006666"/>
                  </a:solidFill>
                  <a:latin typeface="UTM Aptima" panose="02040603050506020204" pitchFamily="18" charset="0"/>
                </a:rPr>
                <a:t>( Theo </a:t>
              </a:r>
              <a:r>
                <a:rPr lang="en-US" sz="3200" b="1" i="1" dirty="0" err="1">
                  <a:solidFill>
                    <a:srgbClr val="006666"/>
                  </a:solidFill>
                  <a:latin typeface="UTM Aptima" panose="02040603050506020204" pitchFamily="18" charset="0"/>
                </a:rPr>
                <a:t>Vũ</a:t>
              </a:r>
              <a:r>
                <a:rPr lang="en-US" sz="3200" b="1" i="1" dirty="0">
                  <a:solidFill>
                    <a:srgbClr val="006666"/>
                  </a:solidFill>
                  <a:latin typeface="UTM Aptima" panose="02040603050506020204" pitchFamily="18" charset="0"/>
                </a:rPr>
                <a:t> </a:t>
              </a:r>
              <a:r>
                <a:rPr lang="en-US" sz="3200" b="1" i="1" dirty="0" err="1">
                  <a:solidFill>
                    <a:srgbClr val="006666"/>
                  </a:solidFill>
                  <a:latin typeface="UTM Aptima" panose="02040603050506020204" pitchFamily="18" charset="0"/>
                </a:rPr>
                <a:t>Thị</a:t>
              </a:r>
              <a:r>
                <a:rPr lang="en-US" sz="3200" b="1" i="1" dirty="0">
                  <a:solidFill>
                    <a:srgbClr val="006666"/>
                  </a:solidFill>
                  <a:latin typeface="UTM Aptima" panose="02040603050506020204" pitchFamily="18" charset="0"/>
                </a:rPr>
                <a:t> </a:t>
              </a:r>
              <a:r>
                <a:rPr lang="en-US" sz="3200" b="1" i="1" dirty="0" err="1">
                  <a:solidFill>
                    <a:srgbClr val="006666"/>
                  </a:solidFill>
                  <a:latin typeface="UTM Aptima" panose="02040603050506020204" pitchFamily="18" charset="0"/>
                </a:rPr>
                <a:t>Huyền</a:t>
              </a:r>
              <a:r>
                <a:rPr lang="en-US" sz="3200" b="1" i="1" dirty="0">
                  <a:solidFill>
                    <a:srgbClr val="006666"/>
                  </a:solidFill>
                  <a:latin typeface="UTM Aptima" panose="02040603050506020204" pitchFamily="18" charset="0"/>
                </a:rPr>
                <a:t> </a:t>
              </a:r>
              <a:r>
                <a:rPr lang="en-US" sz="3200" b="1" i="1" dirty="0" err="1">
                  <a:solidFill>
                    <a:srgbClr val="006666"/>
                  </a:solidFill>
                  <a:latin typeface="UTM Aptima" panose="02040603050506020204" pitchFamily="18" charset="0"/>
                </a:rPr>
                <a:t>Trang</a:t>
              </a:r>
              <a:r>
                <a:rPr lang="en-US" sz="3200" b="1" i="1" dirty="0">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608423" y="-393596"/>
            <a:ext cx="4219845" cy="5328087"/>
          </a:xfrm>
          <a:prstGeom prst="rect">
            <a:avLst/>
          </a:prstGeom>
        </p:spPr>
      </p:pic>
      <p:grpSp>
        <p:nvGrpSpPr>
          <p:cNvPr id="20" name="Group 19"/>
          <p:cNvGrpSpPr/>
          <p:nvPr/>
        </p:nvGrpSpPr>
        <p:grpSpPr>
          <a:xfrm>
            <a:off x="344633" y="207263"/>
            <a:ext cx="9178191" cy="5233588"/>
            <a:chOff x="174812" y="1252456"/>
            <a:chExt cx="7403646" cy="5233588"/>
          </a:xfrm>
        </p:grpSpPr>
        <p:sp>
          <p:nvSpPr>
            <p:cNvPr id="21" name="Rounded Rectangle 20"/>
            <p:cNvSpPr/>
            <p:nvPr/>
          </p:nvSpPr>
          <p:spPr>
            <a:xfrm>
              <a:off x="174812" y="1252456"/>
              <a:ext cx="7403646" cy="523358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45687" y="1961729"/>
              <a:ext cx="6853429" cy="4524315"/>
            </a:xfrm>
            <a:prstGeom prst="rect">
              <a:avLst/>
            </a:prstGeom>
            <a:noFill/>
          </p:spPr>
          <p:txBody>
            <a:bodyPr wrap="square" rtlCol="0">
              <a:spAutoFit/>
            </a:bodyPr>
            <a:lstStyle/>
            <a:p>
              <a:pPr algn="just"/>
              <a:r>
                <a:rPr lang="en-US" sz="3200" b="1" dirty="0">
                  <a:solidFill>
                    <a:srgbClr val="002060"/>
                  </a:solidFill>
                  <a:latin typeface="UTM Aptima" panose="02040603050506020204" pitchFamily="18" charset="0"/>
                </a:rPr>
                <a:t>     </a:t>
              </a:r>
              <a:r>
                <a:rPr lang="en-US" sz="3200" b="1" dirty="0" err="1">
                  <a:solidFill>
                    <a:srgbClr val="006666"/>
                  </a:solidFill>
                  <a:latin typeface="UTM Aptima" panose="02040603050506020204" pitchFamily="18" charset="0"/>
                </a:rPr>
                <a:t>Bồ</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cát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xây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cây</a:t>
              </a:r>
              <a:r>
                <a:rPr lang="en-US" sz="3200" b="1" dirty="0">
                  <a:solidFill>
                    <a:srgbClr val="006666"/>
                  </a:solidFill>
                  <a:latin typeface="UTM Aptima" panose="02040603050506020204" pitchFamily="18" charset="0"/>
                </a:rPr>
                <a:t> sung </a:t>
              </a:r>
              <a:r>
                <a:rPr lang="en-US" sz="3200" b="1" dirty="0" err="1">
                  <a:solidFill>
                    <a:srgbClr val="006666"/>
                  </a:solidFill>
                  <a:latin typeface="UTM Aptima" panose="02040603050506020204" pitchFamily="18" charset="0"/>
                </a:rPr>
                <a:t>cao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chót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vót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bồ</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cát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xây</a:t>
              </a:r>
              <a:r>
                <a:rPr lang="en-US" sz="3200" b="1" dirty="0">
                  <a:solidFill>
                    <a:srgbClr val="006666"/>
                  </a:solidFill>
                  <a:latin typeface="UTM Aptima" panose="02040603050506020204" pitchFamily="18" charset="0"/>
                </a:rPr>
                <a:t> ở </a:t>
              </a:r>
              <a:r>
                <a:rPr lang="en-US" sz="3200" b="1" dirty="0" err="1">
                  <a:solidFill>
                    <a:srgbClr val="006666"/>
                  </a:solidFill>
                  <a:latin typeface="UTM Aptima" panose="02040603050506020204" pitchFamily="18" charset="0"/>
                </a:rPr>
                <a:t>đầu</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trông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trống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trải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Chim</a:t>
              </a:r>
              <a:r>
                <a:rPr lang="en-US" sz="3200" b="1" dirty="0">
                  <a:solidFill>
                    <a:srgbClr val="006666"/>
                  </a:solidFill>
                  <a:latin typeface="UTM Aptima" panose="02040603050506020204" pitchFamily="18" charset="0"/>
                </a:rPr>
                <a:t> ổ </a:t>
              </a:r>
              <a:r>
                <a:rPr lang="en-US" sz="3200" b="1" dirty="0" err="1">
                  <a:solidFill>
                    <a:srgbClr val="006666"/>
                  </a:solidFill>
                  <a:latin typeface="UTM Aptima" panose="02040603050506020204" pitchFamily="18" charset="0"/>
                </a:rPr>
                <a:t>dộc</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xây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vông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như</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treo</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lơ</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lửng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Đôi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chim</a:t>
              </a:r>
              <a:r>
                <a:rPr lang="en-US" sz="3200" b="1" dirty="0">
                  <a:solidFill>
                    <a:srgbClr val="006666"/>
                  </a:solidFill>
                  <a:latin typeface="UTM Aptima" panose="02040603050506020204" pitchFamily="18" charset="0"/>
                </a:rPr>
                <a:t> cu </a:t>
              </a:r>
              <a:r>
                <a:rPr lang="en-US" sz="3200" b="1" dirty="0" err="1">
                  <a:solidFill>
                    <a:srgbClr val="006666"/>
                  </a:solidFill>
                  <a:latin typeface="UTM Aptima" panose="02040603050506020204" pitchFamily="18" charset="0"/>
                </a:rPr>
                <a:t>chọn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chỗ</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xây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trên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cành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thị</a:t>
              </a:r>
              <a:r>
                <a:rPr lang="en-US" sz="3200" b="1" dirty="0">
                  <a:solidFill>
                    <a:srgbClr val="006666"/>
                  </a:solidFill>
                  <a:latin typeface="UTM Aptima" panose="02040603050506020204" pitchFamily="18" charset="0"/>
                </a:rPr>
                <a:t> - </a:t>
              </a:r>
              <a:r>
                <a:rPr lang="en-US" sz="3200" b="1" dirty="0" err="1">
                  <a:solidFill>
                    <a:srgbClr val="006666"/>
                  </a:solidFill>
                  <a:latin typeface="UTM Aptima" panose="02040603050506020204" pitchFamily="18" charset="0"/>
                </a:rPr>
                <a:t>nơi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có</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nhiều</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mầm</a:t>
              </a:r>
              <a:r>
                <a:rPr lang="en-US" sz="3200" b="1" dirty="0">
                  <a:solidFill>
                    <a:srgbClr val="006666"/>
                  </a:solidFill>
                  <a:latin typeface="UTM Aptima" panose="02040603050506020204" pitchFamily="18" charset="0"/>
                </a:rPr>
                <a:t> non </a:t>
              </a:r>
              <a:r>
                <a:rPr lang="en-US" sz="3200" b="1" dirty="0" err="1">
                  <a:solidFill>
                    <a:srgbClr val="006666"/>
                  </a:solidFill>
                  <a:latin typeface="UTM Aptima" panose="02040603050506020204" pitchFamily="18" charset="0"/>
                </a:rPr>
                <a:t>vừa</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nhú</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Lúc</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đầu</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quanh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tổ</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trông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trống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trải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nhưng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đến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khi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ấp</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trứng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những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mầm</a:t>
              </a:r>
              <a:r>
                <a:rPr lang="en-US" sz="3200" b="1" dirty="0">
                  <a:solidFill>
                    <a:srgbClr val="006666"/>
                  </a:solidFill>
                  <a:latin typeface="UTM Aptima" panose="02040603050506020204" pitchFamily="18" charset="0"/>
                </a:rPr>
                <a:t> non </a:t>
              </a:r>
              <a:r>
                <a:rPr lang="en-US" sz="3200" b="1" dirty="0" err="1">
                  <a:solidFill>
                    <a:srgbClr val="006666"/>
                  </a:solidFill>
                  <a:latin typeface="UTM Aptima" panose="02040603050506020204" pitchFamily="18" charset="0"/>
                </a:rPr>
                <a:t>đã</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bật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dậy</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tốt</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tươi</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che</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chung</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quanh</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kín</a:t>
              </a:r>
              <a:r>
                <a:rPr lang="en-US" sz="3200" b="1" dirty="0">
                  <a:solidFill>
                    <a:srgbClr val="006666"/>
                  </a:solidFill>
                  <a:latin typeface="UTM Aptima" panose="02040603050506020204" pitchFamily="18" charset="0"/>
                </a:rPr>
                <a:t> </a:t>
              </a:r>
              <a:r>
                <a:rPr lang="en-US" sz="3200" b="1" dirty="0" err="1">
                  <a:solidFill>
                    <a:srgbClr val="006666"/>
                  </a:solidFill>
                  <a:latin typeface="UTM Aptima" panose="02040603050506020204" pitchFamily="18" charset="0"/>
                </a:rPr>
                <a:t>đáo</a:t>
              </a:r>
              <a:r>
                <a:rPr lang="en-US" sz="3200" b="1" dirty="0">
                  <a:solidFill>
                    <a:srgbClr val="006666"/>
                  </a:solidFill>
                  <a:latin typeface="UTM Aptima" panose="02040603050506020204" pitchFamily="18" charset="0"/>
                </a:rPr>
                <a:t>.</a:t>
              </a:r>
            </a:p>
            <a:p>
              <a:pPr algn="r"/>
              <a:r>
                <a:rPr lang="en-US" sz="3200" b="1" i="1" dirty="0">
                  <a:solidFill>
                    <a:srgbClr val="006666"/>
                  </a:solidFill>
                  <a:latin typeface="UTM Aptima" panose="02040603050506020204" pitchFamily="18" charset="0"/>
                </a:rPr>
                <a:t>( Theo </a:t>
              </a:r>
              <a:r>
                <a:rPr lang="en-US" sz="3200" b="1" i="1" dirty="0" err="1">
                  <a:solidFill>
                    <a:srgbClr val="006666"/>
                  </a:solidFill>
                  <a:latin typeface="UTM Aptima" panose="02040603050506020204" pitchFamily="18" charset="0"/>
                </a:rPr>
                <a:t>Võ</a:t>
              </a:r>
              <a:r>
                <a:rPr lang="en-US" sz="3200" b="1" i="1" dirty="0">
                  <a:solidFill>
                    <a:srgbClr val="006666"/>
                  </a:solidFill>
                  <a:latin typeface="UTM Aptima" panose="02040603050506020204" pitchFamily="18" charset="0"/>
                </a:rPr>
                <a:t> </a:t>
              </a:r>
              <a:r>
                <a:rPr lang="en-US" sz="3200" b="1" i="1" dirty="0" err="1">
                  <a:solidFill>
                    <a:srgbClr val="006666"/>
                  </a:solidFill>
                  <a:latin typeface="UTM Aptima" panose="02040603050506020204" pitchFamily="18" charset="0"/>
                </a:rPr>
                <a:t>Quảng</a:t>
              </a:r>
              <a:r>
                <a:rPr lang="en-US" sz="3200" b="1" i="1" dirty="0">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52409" y="392011"/>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a:t>
            </a:r>
            <a:r>
              <a:rPr lang="en-US" altLang="zh-CN"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136" y="2713357"/>
            <a:ext cx="7053944" cy="3961224"/>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89628" y="-1136211"/>
            <a:ext cx="4702371" cy="4702371"/>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404949"/>
            <a:ext cx="7806589" cy="6941787"/>
            <a:chOff x="174812" y="2030505"/>
            <a:chExt cx="6360459" cy="672653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0335" y="2632285"/>
              <a:ext cx="6051177" cy="6124754"/>
            </a:xfrm>
            <a:prstGeom prst="rect">
              <a:avLst/>
            </a:prstGeom>
            <a:noFill/>
          </p:spPr>
          <p:txBody>
            <a:bodyPr wrap="square" rtlCol="0">
              <a:spAutoFit/>
            </a:bodyPr>
            <a:lstStyle/>
            <a:p>
              <a:pPr algn="just"/>
              <a:r>
                <a:rPr lang="en-US" sz="2800" b="1" dirty="0">
                  <a:solidFill>
                    <a:srgbClr val="002060"/>
                  </a:solidFill>
                  <a:latin typeface="UTM Aptima" panose="02040603050506020204" pitchFamily="18" charset="0"/>
                </a:rPr>
                <a:t>     </a:t>
              </a:r>
              <a:r>
                <a:rPr lang="en-US" sz="2800" b="1" dirty="0" err="1">
                  <a:solidFill>
                    <a:srgbClr val="006666"/>
                  </a:solidFill>
                  <a:latin typeface="UTM Aptima" panose="02040603050506020204" pitchFamily="18" charset="0"/>
                </a:rPr>
                <a:t>Bà</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vừa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vớt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bánh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chưng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vừa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nướng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chả</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đống</a:t>
              </a:r>
              <a:r>
                <a:rPr lang="en-US" sz="2800" b="1" dirty="0">
                  <a:solidFill>
                    <a:srgbClr val="006666"/>
                  </a:solidFill>
                  <a:latin typeface="UTM Aptima" panose="02040603050506020204" pitchFamily="18" charset="0"/>
                </a:rPr>
                <a:t> than </a:t>
              </a:r>
              <a:r>
                <a:rPr lang="en-US" sz="2800" b="1" dirty="0" err="1">
                  <a:solidFill>
                    <a:srgbClr val="006666"/>
                  </a:solidFill>
                  <a:latin typeface="UTM Aptima" panose="02040603050506020204" pitchFamily="18" charset="0"/>
                </a:rPr>
                <a:t>đỏ</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rực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Mẹ</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bận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gói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giò</a:t>
              </a:r>
              <a:r>
                <a:rPr lang="en-US" sz="2800" b="1" dirty="0">
                  <a:solidFill>
                    <a:srgbClr val="006666"/>
                  </a:solidFill>
                  <a:latin typeface="UTM Aptima" panose="02040603050506020204" pitchFamily="18" charset="0"/>
                </a:rPr>
                <a:t> tai – </a:t>
              </a:r>
              <a:r>
                <a:rPr lang="en-US" sz="2800" b="1" dirty="0" err="1">
                  <a:solidFill>
                    <a:srgbClr val="006666"/>
                  </a:solidFill>
                  <a:latin typeface="UTM Aptima" panose="02040603050506020204" pitchFamily="18" charset="0"/>
                </a:rPr>
                <a:t>món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khoái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khẩu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của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bố</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Chị</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hái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những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nắm</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mùi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già</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đun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một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nồi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nước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tắm</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tất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niên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thật</a:t>
              </a:r>
              <a:r>
                <a:rPr lang="en-US" sz="2800" b="1" dirty="0">
                  <a:solidFill>
                    <a:srgbClr val="006666"/>
                  </a:solidFill>
                  <a:latin typeface="UTM Aptima" panose="02040603050506020204" pitchFamily="18" charset="0"/>
                </a:rPr>
                <a:t> to. </a:t>
              </a:r>
              <a:r>
                <a:rPr lang="en-US" sz="2800" b="1" dirty="0" err="1">
                  <a:solidFill>
                    <a:srgbClr val="006666"/>
                  </a:solidFill>
                  <a:latin typeface="UTM Aptima" panose="02040603050506020204" pitchFamily="18" charset="0"/>
                </a:rPr>
                <a:t>Sóc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quanh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quẩn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dọn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dẹp</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thỉnh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thoảng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chạy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ra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đảo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giúp</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mẹ</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mẻ</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mứt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gừng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mứt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bí</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Bố</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từ</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đơn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vị</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về</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mang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theo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một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đào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đào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nhỏ</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thôi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nhưng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chứa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đựng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cả</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mùa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xuân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của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núi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rừng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Bắc</a:t>
              </a:r>
              <a:r>
                <a:rPr lang="en-US" sz="2800" b="1" dirty="0">
                  <a:solidFill>
                    <a:srgbClr val="006666"/>
                  </a:solidFill>
                  <a:latin typeface="UTM Aptima" panose="02040603050506020204" pitchFamily="18" charset="0"/>
                </a:rPr>
                <a:t>. </a:t>
              </a:r>
              <a:r>
                <a:rPr lang="en-US" sz="2800" b="1" dirty="0" err="1">
                  <a:solidFill>
                    <a:srgbClr val="FF0000"/>
                  </a:solidFill>
                  <a:latin typeface="UTM Aptima" panose="02040603050506020204" pitchFamily="18" charset="0"/>
                </a:rPr>
                <a:t>Cứ</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thế</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cả</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nhà</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mỗi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người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một</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việc</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hối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hả</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mang</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Tết</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về</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trong</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khoảnh</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khắc</a:t>
              </a:r>
              <a:r>
                <a:rPr lang="en-US" sz="2800" b="1" dirty="0">
                  <a:solidFill>
                    <a:srgbClr val="FF0000"/>
                  </a:solidFill>
                  <a:latin typeface="UTM Aptima" panose="02040603050506020204" pitchFamily="18" charset="0"/>
                </a:rPr>
                <a:t> chiều Ba </a:t>
              </a:r>
              <a:r>
                <a:rPr lang="en-US" sz="2800" b="1" dirty="0" err="1">
                  <a:solidFill>
                    <a:srgbClr val="FF0000"/>
                  </a:solidFill>
                  <a:latin typeface="UTM Aptima" panose="02040603050506020204" pitchFamily="18" charset="0"/>
                </a:rPr>
                <a:t>mươi</a:t>
              </a:r>
              <a:r>
                <a:rPr lang="en-US" sz="2800" b="1" dirty="0">
                  <a:solidFill>
                    <a:srgbClr val="FF0000"/>
                  </a:solidFill>
                  <a:latin typeface="UTM Aptima" panose="02040603050506020204" pitchFamily="18" charset="0"/>
                </a:rPr>
                <a:t>.</a:t>
              </a:r>
              <a:endParaRPr lang="en-US" sz="2800" b="1" dirty="0">
                <a:solidFill>
                  <a:srgbClr val="006666"/>
                </a:solidFill>
                <a:latin typeface="UTM Aptima" panose="02040603050506020204" pitchFamily="18" charset="0"/>
              </a:endParaRPr>
            </a:p>
            <a:p>
              <a:pPr algn="r"/>
              <a:r>
                <a:rPr lang="en-US" sz="2800" b="1" i="1" dirty="0">
                  <a:solidFill>
                    <a:srgbClr val="006666"/>
                  </a:solidFill>
                  <a:latin typeface="UTM Aptima" panose="02040603050506020204" pitchFamily="18" charset="0"/>
                </a:rPr>
                <a:t>( Theo </a:t>
              </a:r>
              <a:r>
                <a:rPr lang="en-US" sz="2800" b="1" i="1" dirty="0" err="1">
                  <a:solidFill>
                    <a:srgbClr val="006666"/>
                  </a:solidFill>
                  <a:latin typeface="UTM Aptima" panose="02040603050506020204" pitchFamily="18" charset="0"/>
                </a:rPr>
                <a:t>Vũ</a:t>
              </a:r>
              <a:r>
                <a:rPr lang="en-US" sz="2800" b="1" i="1" dirty="0">
                  <a:solidFill>
                    <a:srgbClr val="006666"/>
                  </a:solidFill>
                  <a:latin typeface="UTM Aptima" panose="02040603050506020204" pitchFamily="18" charset="0"/>
                </a:rPr>
                <a:t> </a:t>
              </a:r>
              <a:r>
                <a:rPr lang="en-US" sz="2800" b="1" i="1" dirty="0" err="1">
                  <a:solidFill>
                    <a:srgbClr val="006666"/>
                  </a:solidFill>
                  <a:latin typeface="UTM Aptima" panose="02040603050506020204" pitchFamily="18" charset="0"/>
                </a:rPr>
                <a:t>Thị</a:t>
              </a:r>
              <a:r>
                <a:rPr lang="en-US" sz="2800" b="1" i="1" dirty="0">
                  <a:solidFill>
                    <a:srgbClr val="006666"/>
                  </a:solidFill>
                  <a:latin typeface="UTM Aptima" panose="02040603050506020204" pitchFamily="18" charset="0"/>
                </a:rPr>
                <a:t> </a:t>
              </a:r>
              <a:r>
                <a:rPr lang="en-US" sz="2800" b="1" i="1" dirty="0" err="1">
                  <a:solidFill>
                    <a:srgbClr val="006666"/>
                  </a:solidFill>
                  <a:latin typeface="UTM Aptima" panose="02040603050506020204" pitchFamily="18" charset="0"/>
                </a:rPr>
                <a:t>Huyền</a:t>
              </a:r>
              <a:r>
                <a:rPr lang="en-US" sz="2800" b="1" i="1" dirty="0">
                  <a:solidFill>
                    <a:srgbClr val="006666"/>
                  </a:solidFill>
                  <a:latin typeface="UTM Aptima" panose="02040603050506020204" pitchFamily="18" charset="0"/>
                </a:rPr>
                <a:t> </a:t>
              </a:r>
              <a:r>
                <a:rPr lang="en-US" sz="2800" b="1" i="1" dirty="0" err="1">
                  <a:solidFill>
                    <a:srgbClr val="006666"/>
                  </a:solidFill>
                  <a:latin typeface="UTM Aptima" panose="02040603050506020204" pitchFamily="18" charset="0"/>
                </a:rPr>
                <a:t>Trang</a:t>
              </a:r>
              <a:r>
                <a:rPr lang="en-US" sz="2800" b="1" i="1" dirty="0">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1026729" y="404949"/>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535577"/>
            <a:ext cx="9776450" cy="3062061"/>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4400" b="1" dirty="0" err="1" smtClean="0">
                <a:solidFill>
                  <a:srgbClr val="0000CC"/>
                </a:solidFill>
                <a:latin typeface="Arial" panose="020B0604020202020204" pitchFamily="34" charset="0"/>
                <a:cs typeface="Arial" panose="020B0604020202020204" pitchFamily="34" charset="0"/>
              </a:rPr>
              <a:t>Thi</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tìm</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danh</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từ</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chỉ</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hiện</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tượng</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tự</a:t>
            </a:r>
            <a:r>
              <a:rPr lang="en-US" altLang="en-US" sz="4400" b="1" dirty="0" smtClean="0">
                <a:solidFill>
                  <a:srgbClr val="0000CC"/>
                </a:solidFill>
                <a:latin typeface="Arial" panose="020B0604020202020204" pitchFamily="34" charset="0"/>
                <a:cs typeface="Arial" panose="020B0604020202020204" pitchFamily="34" charset="0"/>
              </a:rPr>
              <a:t> </a:t>
            </a:r>
            <a:r>
              <a:rPr lang="en-US" altLang="en-US" sz="4400" b="1" dirty="0" err="1" smtClean="0">
                <a:solidFill>
                  <a:srgbClr val="0000CC"/>
                </a:solidFill>
                <a:latin typeface="Arial" panose="020B0604020202020204" pitchFamily="34" charset="0"/>
                <a:cs typeface="Arial" panose="020B0604020202020204" pitchFamily="34" charset="0"/>
              </a:rPr>
              <a:t>nhiên</a:t>
            </a:r>
            <a:r>
              <a:rPr lang="en-US" altLang="en-US" sz="4400" b="1" dirty="0" smtClean="0">
                <a:solidFill>
                  <a:srgbClr val="0000CC"/>
                </a:solidFill>
                <a:latin typeface="Arial" panose="020B0604020202020204" pitchFamily="34" charset="0"/>
                <a:cs typeface="Arial" panose="020B0604020202020204" pitchFamily="34" charset="0"/>
              </a:rPr>
              <a:t>?</a:t>
            </a:r>
            <a:endParaRPr lang="en-US" altLang="en-US" sz="44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287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pic>
        <p:nvPicPr>
          <p:cNvPr id="6" name="Picture 5">
            <a:extLst>
              <a:ext uri="{FF2B5EF4-FFF2-40B4-BE49-F238E27FC236}">
                <a16:creationId xmlns:a16="http://schemas.microsoft.com/office/drawing/2014/main"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7"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pic>
        <p:nvPicPr>
          <p:cNvPr id="3" name="Picture 2">
            <a:extLst>
              <a:ext uri="{FF2B5EF4-FFF2-40B4-BE49-F238E27FC236}">
                <a16:creationId xmlns:a16="http://schemas.microsoft.com/office/drawing/2014/main"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4"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36" y="561726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83421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a:solidFill>
                    <a:srgbClr val="FF0000"/>
                  </a:solidFill>
                  <a:latin typeface="UTM Aptima" panose="02040603050506020204" pitchFamily="18" charset="0"/>
                </a:rPr>
                <a:t>Mỗi loài chim lại có một cách xây tổ khác nhau thế đấy.</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651606"/>
          </a:xfrm>
          <a:prstGeom prst="rect">
            <a:avLst/>
          </a:prstGeom>
          <a:noFill/>
        </p:spPr>
        <p:txBody>
          <a:bodyPr wrap="square" rtlCol="0">
            <a:spAutoFit/>
          </a:bodyPr>
          <a:lstStyle/>
          <a:p>
            <a:pPr algn="ctr">
              <a:lnSpc>
                <a:spcPct val="150000"/>
              </a:lnSpc>
            </a:pPr>
            <a:r>
              <a:rPr lang="en-US" sz="3600" b="1" dirty="0" err="1">
                <a:solidFill>
                  <a:srgbClr val="002060"/>
                </a:solidFill>
                <a:latin typeface="UTM Avo" panose="02040603050506020204" pitchFamily="18" charset="0"/>
              </a:rPr>
              <a:t>Trao</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đổi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người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thân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về</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vẻ</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riêng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của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từng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người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trong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gia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đình</a:t>
            </a:r>
            <a:r>
              <a:rPr lang="en-US" sz="3600" b="1" dirty="0">
                <a:solidFill>
                  <a:srgbClr val="002060"/>
                </a:solidFill>
                <a:latin typeface="UTM Avo" panose="02040603050506020204" pitchFamily="18" charset="0"/>
              </a:rPr>
              <a:t>.</a:t>
            </a:r>
          </a:p>
        </p:txBody>
      </p:sp>
      <p:pic>
        <p:nvPicPr>
          <p:cNvPr id="3" name="Picture 2"/>
          <p:cNvPicPr>
            <a:picLocks noChangeAspect="1"/>
          </p:cNvPicPr>
          <p:nvPr/>
        </p:nvPicPr>
        <p:blipFill>
          <a:blip r:embed="rId2"/>
          <a:stretch>
            <a:fillRect/>
          </a:stretch>
        </p:blipFill>
        <p:spPr>
          <a:xfrm>
            <a:off x="298938" y="293710"/>
            <a:ext cx="2356339" cy="549974"/>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b="1" dirty="0" err="1">
                <a:latin typeface="UTM Avo" panose="02040603050506020204" pitchFamily="18" charset="0"/>
              </a:rPr>
              <a:t>Em</a:t>
            </a:r>
            <a:r>
              <a:rPr lang="en-US" sz="3600" b="1" dirty="0">
                <a:latin typeface="UTM Avo" panose="02040603050506020204" pitchFamily="18" charset="0"/>
              </a:rPr>
              <a:t> </a:t>
            </a:r>
            <a:r>
              <a:rPr lang="en-US" sz="3600" b="1" dirty="0" err="1">
                <a:latin typeface="UTM Avo" panose="02040603050506020204" pitchFamily="18" charset="0"/>
              </a:rPr>
              <a:t>có</a:t>
            </a:r>
            <a:r>
              <a:rPr lang="en-US" sz="3600" b="1" dirty="0">
                <a:latin typeface="UTM Avo" panose="02040603050506020204" pitchFamily="18" charset="0"/>
              </a:rPr>
              <a:t> </a:t>
            </a:r>
            <a:r>
              <a:rPr lang="en-US" sz="3600" b="1" dirty="0" err="1">
                <a:latin typeface="UTM Avo" panose="02040603050506020204" pitchFamily="18" charset="0"/>
              </a:rPr>
              <a:t>suy</a:t>
            </a:r>
            <a:r>
              <a:rPr lang="en-US" sz="3600" b="1" dirty="0">
                <a:latin typeface="UTM Avo" panose="02040603050506020204" pitchFamily="18" charset="0"/>
              </a:rPr>
              <a:t> </a:t>
            </a:r>
            <a:r>
              <a:rPr lang="en-US" sz="3600" b="1" dirty="0" err="1">
                <a:latin typeface="UTM Avo" panose="02040603050506020204" pitchFamily="18" charset="0"/>
              </a:rPr>
              <a:t>nghĩ</a:t>
            </a:r>
            <a:r>
              <a:rPr lang="en-US" sz="3600" b="1" dirty="0">
                <a:latin typeface="UTM Avo" panose="02040603050506020204" pitchFamily="18" charset="0"/>
              </a:rPr>
              <a:t> </a:t>
            </a:r>
            <a:r>
              <a:rPr lang="en-US" sz="3600" b="1" dirty="0" err="1">
                <a:latin typeface="UTM Avo" panose="02040603050506020204" pitchFamily="18" charset="0"/>
              </a:rPr>
              <a:t>thế</a:t>
            </a:r>
            <a:r>
              <a:rPr lang="en-US" sz="3600" b="1" dirty="0">
                <a:latin typeface="UTM Avo" panose="02040603050506020204" pitchFamily="18" charset="0"/>
              </a:rPr>
              <a:t> </a:t>
            </a:r>
            <a:r>
              <a:rPr lang="en-US" sz="3600" b="1" dirty="0" err="1">
                <a:latin typeface="UTM Avo" panose="02040603050506020204" pitchFamily="18" charset="0"/>
              </a:rPr>
              <a:t>nào</a:t>
            </a:r>
            <a:r>
              <a:rPr lang="en-US" sz="3600" b="1" dirty="0">
                <a:latin typeface="UTM Avo" panose="02040603050506020204" pitchFamily="18" charset="0"/>
              </a:rPr>
              <a:t> </a:t>
            </a:r>
            <a:r>
              <a:rPr lang="en-US" sz="3600" b="1" dirty="0" err="1">
                <a:latin typeface="UTM Avo" panose="02040603050506020204" pitchFamily="18" charset="0"/>
              </a:rPr>
              <a:t>về</a:t>
            </a:r>
            <a:r>
              <a:rPr lang="en-US" sz="3600" b="1" dirty="0">
                <a:latin typeface="UTM Avo" panose="02040603050506020204" pitchFamily="18" charset="0"/>
              </a:rPr>
              <a:t> </a:t>
            </a:r>
            <a:r>
              <a:rPr lang="en-US" sz="3600" b="1" dirty="0" err="1">
                <a:latin typeface="UTM Avo" panose="02040603050506020204" pitchFamily="18" charset="0"/>
              </a:rPr>
              <a:t>vẻ</a:t>
            </a:r>
            <a:r>
              <a:rPr lang="en-US" sz="3600" b="1" dirty="0">
                <a:latin typeface="UTM Avo" panose="02040603050506020204" pitchFamily="18" charset="0"/>
              </a:rPr>
              <a:t> </a:t>
            </a:r>
            <a:r>
              <a:rPr lang="en-US" sz="3600" b="1" dirty="0" err="1">
                <a:latin typeface="UTM Avo" panose="02040603050506020204" pitchFamily="18" charset="0"/>
              </a:rPr>
              <a:t>riêng</a:t>
            </a:r>
            <a:r>
              <a:rPr lang="en-US" sz="3600" b="1" dirty="0">
                <a:latin typeface="UTM Avo" panose="02040603050506020204" pitchFamily="18" charset="0"/>
              </a:rPr>
              <a:t> </a:t>
            </a:r>
            <a:r>
              <a:rPr lang="en-US" sz="3600" b="1" dirty="0" err="1">
                <a:latin typeface="UTM Avo" panose="02040603050506020204" pitchFamily="18" charset="0"/>
              </a:rPr>
              <a:t>của</a:t>
            </a:r>
            <a:r>
              <a:rPr lang="en-US" sz="3600" b="1" dirty="0">
                <a:latin typeface="UTM Avo" panose="02040603050506020204" pitchFamily="18" charset="0"/>
              </a:rPr>
              <a:t> </a:t>
            </a:r>
            <a:r>
              <a:rPr lang="en-US" sz="3600" b="1" dirty="0" err="1">
                <a:latin typeface="UTM Avo" panose="02040603050506020204" pitchFamily="18" charset="0"/>
              </a:rPr>
              <a:t>những</a:t>
            </a:r>
            <a:r>
              <a:rPr lang="en-US" sz="3600" b="1" dirty="0">
                <a:latin typeface="UTM Avo" panose="02040603050506020204" pitchFamily="18" charset="0"/>
              </a:rPr>
              <a:t> </a:t>
            </a:r>
            <a:r>
              <a:rPr lang="en-US" sz="3600" b="1" dirty="0" err="1">
                <a:latin typeface="UTM Avo" panose="02040603050506020204" pitchFamily="18" charset="0"/>
              </a:rPr>
              <a:t>người</a:t>
            </a:r>
            <a:r>
              <a:rPr lang="en-US" sz="3600" b="1" dirty="0">
                <a:latin typeface="UTM Avo" panose="02040603050506020204" pitchFamily="18" charset="0"/>
              </a:rPr>
              <a:t> </a:t>
            </a:r>
            <a:r>
              <a:rPr lang="en-US" sz="3600" b="1" dirty="0" err="1">
                <a:latin typeface="UTM Avo" panose="02040603050506020204" pitchFamily="18" charset="0"/>
              </a:rPr>
              <a:t>trong</a:t>
            </a:r>
            <a:r>
              <a:rPr lang="en-US" sz="3600" b="1" dirty="0">
                <a:latin typeface="UTM Avo" panose="02040603050506020204" pitchFamily="18" charset="0"/>
              </a:rPr>
              <a:t> </a:t>
            </a:r>
            <a:r>
              <a:rPr lang="en-US" sz="3600" b="1" dirty="0" err="1">
                <a:latin typeface="UTM Avo" panose="02040603050506020204" pitchFamily="18" charset="0"/>
              </a:rPr>
              <a:t>gia</a:t>
            </a:r>
            <a:r>
              <a:rPr lang="en-US" sz="3600" b="1" dirty="0">
                <a:latin typeface="UTM Avo" panose="02040603050506020204" pitchFamily="18" charset="0"/>
              </a:rPr>
              <a:t> </a:t>
            </a:r>
            <a:r>
              <a:rPr lang="en-US" sz="3600" b="1" dirty="0" err="1">
                <a:latin typeface="UTM Avo" panose="02040603050506020204" pitchFamily="18" charset="0"/>
              </a:rPr>
              <a:t>đình</a:t>
            </a:r>
            <a:r>
              <a:rPr lang="en-US" sz="3600" b="1" dirty="0">
                <a:latin typeface="UTM Avo" panose="02040603050506020204" pitchFamily="18" charset="0"/>
              </a:rPr>
              <a:t>.</a:t>
            </a:r>
          </a:p>
          <a:p>
            <a:pPr marL="285750" indent="-285750" algn="just">
              <a:spcBef>
                <a:spcPts val="600"/>
              </a:spcBef>
              <a:spcAft>
                <a:spcPts val="600"/>
              </a:spcAft>
              <a:buFontTx/>
              <a:buChar char="-"/>
            </a:pPr>
            <a:r>
              <a:rPr lang="en-US" sz="3600" b="1" dirty="0" err="1">
                <a:latin typeface="UTM Avo" panose="02040603050506020204" pitchFamily="18" charset="0"/>
              </a:rPr>
              <a:t>Vì</a:t>
            </a:r>
            <a:r>
              <a:rPr lang="en-US" sz="3600" b="1" dirty="0">
                <a:latin typeface="UTM Avo" panose="02040603050506020204" pitchFamily="18" charset="0"/>
              </a:rPr>
              <a:t> </a:t>
            </a:r>
            <a:r>
              <a:rPr lang="en-US" sz="3600" b="1" dirty="0" err="1">
                <a:latin typeface="UTM Avo" panose="02040603050506020204" pitchFamily="18" charset="0"/>
              </a:rPr>
              <a:t>sao</a:t>
            </a:r>
            <a:r>
              <a:rPr lang="en-US" sz="3600" b="1" dirty="0">
                <a:latin typeface="UTM Avo" panose="02040603050506020204" pitchFamily="18" charset="0"/>
              </a:rPr>
              <a:t> </a:t>
            </a:r>
            <a:r>
              <a:rPr lang="en-US" sz="3600" b="1" dirty="0" err="1">
                <a:latin typeface="UTM Avo" panose="02040603050506020204" pitchFamily="18" charset="0"/>
              </a:rPr>
              <a:t>em</a:t>
            </a:r>
            <a:r>
              <a:rPr lang="en-US" sz="3600" b="1" dirty="0">
                <a:latin typeface="UTM Avo" panose="02040603050506020204" pitchFamily="18" charset="0"/>
              </a:rPr>
              <a:t> </a:t>
            </a:r>
            <a:r>
              <a:rPr lang="en-US" sz="3600" b="1" dirty="0" err="1">
                <a:latin typeface="UTM Avo" panose="02040603050506020204" pitchFamily="18" charset="0"/>
              </a:rPr>
              <a:t>lại</a:t>
            </a:r>
            <a:r>
              <a:rPr lang="en-US" sz="3600" b="1" dirty="0">
                <a:latin typeface="UTM Avo" panose="02040603050506020204" pitchFamily="18" charset="0"/>
              </a:rPr>
              <a:t> </a:t>
            </a:r>
            <a:r>
              <a:rPr lang="en-US" sz="3600" b="1" dirty="0" err="1">
                <a:latin typeface="UTM Avo" panose="02040603050506020204" pitchFamily="18" charset="0"/>
              </a:rPr>
              <a:t>suy</a:t>
            </a:r>
            <a:r>
              <a:rPr lang="en-US" sz="3600" b="1" dirty="0">
                <a:latin typeface="UTM Avo" panose="02040603050506020204" pitchFamily="18" charset="0"/>
              </a:rPr>
              <a:t> </a:t>
            </a:r>
            <a:r>
              <a:rPr lang="en-US" sz="3600" b="1" dirty="0" err="1">
                <a:latin typeface="UTM Avo" panose="02040603050506020204" pitchFamily="18" charset="0"/>
              </a:rPr>
              <a:t>nghĩ</a:t>
            </a:r>
            <a:r>
              <a:rPr lang="en-US" sz="3600" b="1" dirty="0">
                <a:latin typeface="UTM Avo" panose="02040603050506020204" pitchFamily="18" charset="0"/>
              </a:rPr>
              <a:t> </a:t>
            </a:r>
            <a:r>
              <a:rPr lang="en-US" sz="3600" b="1" dirty="0" err="1">
                <a:latin typeface="UTM Avo" panose="02040603050506020204" pitchFamily="18" charset="0"/>
              </a:rPr>
              <a:t>như</a:t>
            </a:r>
            <a:r>
              <a:rPr lang="en-US" sz="3600" b="1" dirty="0">
                <a:latin typeface="UTM Avo" panose="02040603050506020204" pitchFamily="18" charset="0"/>
              </a:rPr>
              <a:t> </a:t>
            </a:r>
            <a:r>
              <a:rPr lang="en-US" sz="3600" b="1" dirty="0" err="1">
                <a:latin typeface="UTM Avo" panose="02040603050506020204" pitchFamily="18" charset="0"/>
              </a:rPr>
              <a:t>thế</a:t>
            </a:r>
            <a:r>
              <a:rPr lang="en-US" sz="3600" b="1" dirty="0">
                <a:latin typeface="UTM Avo" panose="02040603050506020204" pitchFamily="18" charset="0"/>
              </a:rPr>
              <a:t>?</a:t>
            </a:r>
          </a:p>
          <a:p>
            <a:pPr marL="285750" indent="-285750" algn="just">
              <a:spcBef>
                <a:spcPts val="600"/>
              </a:spcBef>
              <a:spcAft>
                <a:spcPts val="600"/>
              </a:spcAft>
              <a:buFontTx/>
              <a:buChar char="-"/>
            </a:pPr>
            <a:r>
              <a:rPr lang="en-US" sz="3600" b="1" dirty="0" err="1">
                <a:latin typeface="UTM Avo" panose="02040603050506020204" pitchFamily="18" charset="0"/>
              </a:rPr>
              <a:t>Hỏi</a:t>
            </a:r>
            <a:r>
              <a:rPr lang="en-US" sz="3600" b="1" dirty="0">
                <a:latin typeface="UTM Avo" panose="02040603050506020204" pitchFamily="18" charset="0"/>
              </a:rPr>
              <a:t> ý </a:t>
            </a:r>
            <a:r>
              <a:rPr lang="en-US" sz="3600" b="1" dirty="0" err="1">
                <a:latin typeface="UTM Avo" panose="02040603050506020204" pitchFamily="18" charset="0"/>
              </a:rPr>
              <a:t>kiến</a:t>
            </a:r>
            <a:r>
              <a:rPr lang="en-US" sz="3600" b="1" dirty="0">
                <a:latin typeface="UTM Avo" panose="02040603050506020204" pitchFamily="18" charset="0"/>
              </a:rPr>
              <a:t> </a:t>
            </a:r>
            <a:r>
              <a:rPr lang="en-US" sz="3600" b="1" dirty="0" err="1">
                <a:latin typeface="UTM Avo" panose="02040603050506020204" pitchFamily="18" charset="0"/>
              </a:rPr>
              <a:t>bố</a:t>
            </a:r>
            <a:r>
              <a:rPr lang="en-US" sz="3600" b="1" dirty="0">
                <a:latin typeface="UTM Avo" panose="02040603050506020204" pitchFamily="18" charset="0"/>
              </a:rPr>
              <a:t> </a:t>
            </a:r>
            <a:r>
              <a:rPr lang="en-US" sz="3600" b="1" dirty="0" err="1">
                <a:latin typeface="UTM Avo" panose="02040603050506020204" pitchFamily="18" charset="0"/>
              </a:rPr>
              <a:t>mẹ</a:t>
            </a:r>
            <a:r>
              <a:rPr lang="en-US" sz="3600" b="1" dirty="0">
                <a:latin typeface="UTM Avo" panose="02040603050506020204" pitchFamily="18" charset="0"/>
              </a:rPr>
              <a:t> </a:t>
            </a:r>
            <a:r>
              <a:rPr lang="en-US" sz="3600" b="1" dirty="0" err="1">
                <a:latin typeface="UTM Avo" panose="02040603050506020204" pitchFamily="18" charset="0"/>
              </a:rPr>
              <a:t>về</a:t>
            </a:r>
            <a:r>
              <a:rPr lang="en-US" sz="3600" b="1" dirty="0">
                <a:latin typeface="UTM Avo" panose="02040603050506020204" pitchFamily="18" charset="0"/>
              </a:rPr>
              <a:t> </a:t>
            </a:r>
            <a:r>
              <a:rPr lang="en-US" sz="3600" b="1" dirty="0" err="1">
                <a:latin typeface="UTM Avo" panose="02040603050506020204" pitchFamily="18" charset="0"/>
              </a:rPr>
              <a:t>vẻ</a:t>
            </a:r>
            <a:r>
              <a:rPr lang="en-US" sz="3600" b="1" dirty="0">
                <a:latin typeface="UTM Avo" panose="02040603050506020204" pitchFamily="18" charset="0"/>
              </a:rPr>
              <a:t> </a:t>
            </a:r>
            <a:r>
              <a:rPr lang="en-US" sz="3600" b="1" dirty="0" err="1">
                <a:latin typeface="UTM Avo" panose="02040603050506020204" pitchFamily="18" charset="0"/>
              </a:rPr>
              <a:t>riêng</a:t>
            </a:r>
            <a:r>
              <a:rPr lang="en-US" sz="3600" b="1" dirty="0">
                <a:latin typeface="UTM Avo" panose="02040603050506020204" pitchFamily="18" charset="0"/>
              </a:rPr>
              <a:t> </a:t>
            </a:r>
            <a:r>
              <a:rPr lang="en-US" sz="3600" b="1" dirty="0" err="1">
                <a:latin typeface="UTM Avo" panose="02040603050506020204" pitchFamily="18" charset="0"/>
              </a:rPr>
              <a:t>của</a:t>
            </a:r>
            <a:r>
              <a:rPr lang="en-US" sz="3600" b="1" dirty="0">
                <a:latin typeface="UTM Avo" panose="02040603050506020204" pitchFamily="18" charset="0"/>
              </a:rPr>
              <a:t> </a:t>
            </a:r>
            <a:r>
              <a:rPr lang="en-US" sz="3600" b="1" dirty="0" err="1">
                <a:latin typeface="UTM Avo" panose="02040603050506020204" pitchFamily="18" charset="0"/>
              </a:rPr>
              <a:t>mỗi</a:t>
            </a:r>
            <a:r>
              <a:rPr lang="en-US" sz="3600" b="1" dirty="0">
                <a:latin typeface="UTM Avo" panose="02040603050506020204" pitchFamily="18" charset="0"/>
              </a:rPr>
              <a:t> </a:t>
            </a:r>
            <a:r>
              <a:rPr lang="en-US" sz="3600" b="1" dirty="0" err="1">
                <a:latin typeface="UTM Avo" panose="02040603050506020204" pitchFamily="18" charset="0"/>
              </a:rPr>
              <a:t>người</a:t>
            </a:r>
            <a:r>
              <a:rPr lang="en-US" sz="3600" b="1" dirty="0">
                <a:latin typeface="UTM Avo" panose="02040603050506020204" pitchFamily="18" charset="0"/>
              </a:rPr>
              <a:t>.</a:t>
            </a:r>
          </a:p>
        </p:txBody>
      </p:sp>
      <p:pic>
        <p:nvPicPr>
          <p:cNvPr id="9" name="Picture 8">
            <a:extLst>
              <a:ext uri="{FF2B5EF4-FFF2-40B4-BE49-F238E27FC236}">
                <a16:creationId xmlns:a16="http://schemas.microsoft.com/office/drawing/2014/main"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0"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1527" y="1557044"/>
            <a:ext cx="8688523" cy="971653"/>
          </a:xfrm>
          <a:prstGeom prst="rect">
            <a:avLst/>
          </a:prstGeom>
          <a:noFill/>
        </p:spPr>
        <p:txBody>
          <a:bodyPr wrap="square" lIns="108807" tIns="54408" rIns="108807" bIns="54408" rtlCol="0">
            <a:spAutoFit/>
          </a:bodyPr>
          <a:lstStyle/>
          <a:p>
            <a:pPr defTabSz="408043" eaLnBrk="0" hangingPunct="0"/>
            <a:r>
              <a:rPr lang="vi-VN" sz="2800" b="1" dirty="0">
                <a:latin typeface="Arial" panose="020B0604020202020204" pitchFamily="34" charset="0"/>
                <a:cs typeface="Arial" panose="020B0604020202020204" pitchFamily="34" charset="0"/>
              </a:rPr>
              <a:t>Biết các đặc điểm của đoạn văn về nội dung và hình </a:t>
            </a:r>
            <a:r>
              <a:rPr lang="vi-VN" sz="2800" b="1" dirty="0" smtClean="0">
                <a:latin typeface="Arial" panose="020B0604020202020204" pitchFamily="34" charset="0"/>
                <a:cs typeface="Arial" panose="020B0604020202020204" pitchFamily="34" charset="0"/>
              </a:rPr>
              <a:t>thức</a:t>
            </a:r>
            <a:r>
              <a:rPr lang="en-US" sz="2800" b="1" dirty="0" smtClean="0">
                <a:latin typeface="Arial" panose="020B0604020202020204" pitchFamily="34" charset="0"/>
                <a:cs typeface="Arial" panose="020B0604020202020204" pitchFamily="34" charset="0"/>
              </a:rPr>
              <a:t>.</a:t>
            </a:r>
            <a:endParaRPr lang="zh-CN" altLang="en-US" sz="2800" b="1"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81373"/>
            <a:ext cx="9299947" cy="1587206"/>
          </a:xfrm>
          <a:prstGeom prst="rect">
            <a:avLst/>
          </a:prstGeom>
          <a:noFill/>
        </p:spPr>
        <p:txBody>
          <a:bodyPr wrap="square" lIns="108807" tIns="54408" rIns="108807" bIns="54408" rtlCol="0">
            <a:spAutoFit/>
          </a:bodyPr>
          <a:lstStyle/>
          <a:p>
            <a:pPr algn="just" defTabSz="408043" eaLnBrk="0" hangingPunct="0"/>
            <a:r>
              <a:rPr lang="en-US" sz="3200" b="1" dirty="0">
                <a:latin typeface="Arial" panose="020B0604020202020204" pitchFamily="34" charset="0"/>
                <a:cs typeface="Arial" panose="020B0604020202020204" pitchFamily="34" charset="0"/>
              </a:rPr>
              <a:t>T</a:t>
            </a:r>
            <a:r>
              <a:rPr lang="vi-VN" sz="3200" b="1" dirty="0">
                <a:latin typeface="Arial" panose="020B0604020202020204" pitchFamily="34" charset="0"/>
                <a:cs typeface="Arial" panose="020B0604020202020204" pitchFamily="34" charset="0"/>
              </a:rPr>
              <a:t>ìm câu chủ đề trong đoạn văn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xác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định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vị</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đặt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chủ</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đoạn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văn</a:t>
            </a:r>
            <a:r>
              <a:rPr lang="en-US" sz="3200" b="1" dirty="0">
                <a:latin typeface="Arial" panose="020B0604020202020204" pitchFamily="34" charset="0"/>
                <a:cs typeface="Arial" panose="020B0604020202020204" pitchFamily="34" charset="0"/>
              </a:rPr>
              <a:t>.</a:t>
            </a:r>
          </a:p>
          <a:p>
            <a:pPr algn="just" defTabSz="408043" eaLnBrk="0" hangingPunct="0"/>
            <a:endParaRPr lang="zh-CN" altLang="en-US" sz="3200" b="1"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584775"/>
          </a:xfrm>
          <a:prstGeom prst="rect">
            <a:avLst/>
          </a:prstGeom>
        </p:spPr>
        <p:txBody>
          <a:bodyPr wrap="square">
            <a:spAutoFit/>
          </a:bodyPr>
          <a:lstStyle/>
          <a:p>
            <a:pPr algn="just" defTabSz="408043" eaLnBrk="0" hangingPunct="0"/>
            <a:r>
              <a:rPr lang="en-US" sz="3200" b="1" dirty="0" err="1">
                <a:latin typeface="Arial" panose="020B0604020202020204" pitchFamily="34" charset="0"/>
                <a:cs typeface="Arial" panose="020B0604020202020204" pitchFamily="34" charset="0"/>
              </a:rPr>
              <a:t>Viết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được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chủ</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đoạn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văn</a:t>
            </a:r>
            <a:r>
              <a:rPr lang="en-US" sz="3200" b="1" dirty="0">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20"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840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328588"/>
            <a:ext cx="7799832" cy="784830"/>
          </a:xfrm>
          <a:prstGeom prst="rect">
            <a:avLst/>
          </a:prstGeom>
          <a:noFill/>
        </p:spPr>
        <p:txBody>
          <a:bodyPr wrap="square" rtlCol="0">
            <a:spAutoFit/>
          </a:bodyPr>
          <a:lstStyle/>
          <a:p>
            <a:r>
              <a:rPr lang="en-US" sz="4500" b="1" dirty="0">
                <a:ln w="22225">
                  <a:solidFill>
                    <a:srgbClr val="ED7D31"/>
                  </a:solidFill>
                  <a:prstDash val="solid"/>
                </a:ln>
                <a:solidFill>
                  <a:srgbClr val="FF0000"/>
                </a:solidFill>
                <a:latin typeface="Segoe Print" panose="02000600000000000000" pitchFamily="2" charset="0"/>
              </a:rPr>
              <a:t>ĐỊNH HƯỚNG HỌC TẬP</a:t>
            </a:r>
          </a:p>
        </p:txBody>
      </p:sp>
      <p:sp>
        <p:nvSpPr>
          <p:cNvPr id="4" name="TextBox 3"/>
          <p:cNvSpPr txBox="1"/>
          <p:nvPr/>
        </p:nvSpPr>
        <p:spPr>
          <a:xfrm>
            <a:off x="2221992" y="2365605"/>
            <a:ext cx="7004304" cy="2416239"/>
          </a:xfrm>
          <a:prstGeom prst="rect">
            <a:avLst/>
          </a:prstGeom>
          <a:noFill/>
        </p:spPr>
        <p:txBody>
          <a:bodyPr wrap="square" rtlCol="0">
            <a:spAutoFit/>
          </a:bodyPr>
          <a:lstStyle/>
          <a:p>
            <a:pPr>
              <a:lnSpc>
                <a:spcPct val="150000"/>
              </a:lnSpc>
            </a:pPr>
            <a:r>
              <a:rPr lang="nl-NL" sz="3500" b="1" dirty="0">
                <a:latin typeface="Arial" panose="020B0604020202020204" pitchFamily="34" charset="0"/>
                <a:cs typeface="Arial" panose="020B0604020202020204" pitchFamily="34" charset="0"/>
              </a:rPr>
              <a:t>- Tìm đọc 1 bài văn, bài thơ và nêu lý do vì sao mình thích. </a:t>
            </a:r>
          </a:p>
          <a:p>
            <a:pPr>
              <a:lnSpc>
                <a:spcPct val="150000"/>
              </a:lnSpc>
            </a:pPr>
            <a:r>
              <a:rPr lang="nl-NL" sz="3500" b="1" dirty="0">
                <a:latin typeface="Arial" panose="020B0604020202020204" pitchFamily="34" charset="0"/>
                <a:cs typeface="Arial" panose="020B0604020202020204" pitchFamily="34" charset="0"/>
              </a:rPr>
              <a:t>- Đọc và tìm hiểu bài tiết sau</a:t>
            </a:r>
            <a:endParaRPr lang="en-US" sz="35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6"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426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pic>
        <p:nvPicPr>
          <p:cNvPr id="4" name="Picture 3">
            <a:extLst>
              <a:ext uri="{FF2B5EF4-FFF2-40B4-BE49-F238E27FC236}">
                <a16:creationId xmlns:a16="http://schemas.microsoft.com/office/drawing/2014/main" id="{CD1A265A-5AB1-449A-AFD6-DF9026D134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5"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4" name="Title 1">
            <a:extLst>
              <a:ext uri="{FF2B5EF4-FFF2-40B4-BE49-F238E27FC236}">
                <a16:creationId xmlns:a16="http://schemas.microsoft.com/office/drawing/2014/main" id="{6AA5128D-EAF5-483C-871A-4BFED87FD86D}"/>
              </a:ext>
            </a:extLst>
          </p:cNvPr>
          <p:cNvSpPr txBox="1">
            <a:spLocks/>
          </p:cNvSpPr>
          <p:nvPr/>
        </p:nvSpPr>
        <p:spPr>
          <a:xfrm>
            <a:off x="-359011" y="600506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pic>
        <p:nvPicPr>
          <p:cNvPr id="16" name="图片 6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1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1527" y="1557044"/>
            <a:ext cx="8688523" cy="971653"/>
          </a:xfrm>
          <a:prstGeom prst="rect">
            <a:avLst/>
          </a:prstGeom>
          <a:noFill/>
        </p:spPr>
        <p:txBody>
          <a:bodyPr wrap="square" lIns="108807" tIns="54408" rIns="108807" bIns="54408" rtlCol="0">
            <a:spAutoFit/>
          </a:bodyPr>
          <a:lstStyle/>
          <a:p>
            <a:pPr defTabSz="408043" eaLnBrk="0" hangingPunct="0"/>
            <a:r>
              <a:rPr lang="vi-VN" sz="2800" b="1" dirty="0">
                <a:latin typeface="Arial" panose="020B0604020202020204" pitchFamily="34" charset="0"/>
                <a:cs typeface="Arial" panose="020B0604020202020204" pitchFamily="34" charset="0"/>
              </a:rPr>
              <a:t>Biết các đặc điểm của đoạn văn về nội dung và hình </a:t>
            </a:r>
            <a:r>
              <a:rPr lang="vi-VN" sz="2800" b="1" dirty="0" smtClean="0">
                <a:latin typeface="Arial" panose="020B0604020202020204" pitchFamily="34" charset="0"/>
                <a:cs typeface="Arial" panose="020B0604020202020204" pitchFamily="34" charset="0"/>
              </a:rPr>
              <a:t>thức</a:t>
            </a:r>
            <a:r>
              <a:rPr lang="en-US" sz="2800" b="1" dirty="0" smtClean="0">
                <a:latin typeface="Arial" panose="020B0604020202020204" pitchFamily="34" charset="0"/>
                <a:cs typeface="Arial" panose="020B0604020202020204" pitchFamily="34" charset="0"/>
              </a:rPr>
              <a:t>.</a:t>
            </a:r>
            <a:endParaRPr lang="zh-CN" altLang="en-US" sz="2800" b="1"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81373"/>
            <a:ext cx="9299947" cy="1587206"/>
          </a:xfrm>
          <a:prstGeom prst="rect">
            <a:avLst/>
          </a:prstGeom>
          <a:noFill/>
        </p:spPr>
        <p:txBody>
          <a:bodyPr wrap="square" lIns="108807" tIns="54408" rIns="108807" bIns="54408" rtlCol="0">
            <a:spAutoFit/>
          </a:bodyPr>
          <a:lstStyle/>
          <a:p>
            <a:pPr algn="just" defTabSz="408043" eaLnBrk="0" hangingPunct="0"/>
            <a:r>
              <a:rPr lang="en-US" sz="3200" b="1" dirty="0">
                <a:latin typeface="Arial" panose="020B0604020202020204" pitchFamily="34" charset="0"/>
                <a:cs typeface="Arial" panose="020B0604020202020204" pitchFamily="34" charset="0"/>
              </a:rPr>
              <a:t>T</a:t>
            </a:r>
            <a:r>
              <a:rPr lang="vi-VN" sz="3200" b="1" dirty="0">
                <a:latin typeface="Arial" panose="020B0604020202020204" pitchFamily="34" charset="0"/>
                <a:cs typeface="Arial" panose="020B0604020202020204" pitchFamily="34" charset="0"/>
              </a:rPr>
              <a:t>ìm câu chủ đề trong đoạn văn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xác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định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vị</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đặt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chủ</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đoạn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văn</a:t>
            </a:r>
            <a:r>
              <a:rPr lang="en-US" sz="3200" b="1" dirty="0">
                <a:latin typeface="Arial" panose="020B0604020202020204" pitchFamily="34" charset="0"/>
                <a:cs typeface="Arial" panose="020B0604020202020204" pitchFamily="34" charset="0"/>
              </a:rPr>
              <a:t>.</a:t>
            </a:r>
          </a:p>
          <a:p>
            <a:pPr algn="just" defTabSz="408043" eaLnBrk="0" hangingPunct="0"/>
            <a:endParaRPr lang="zh-CN" altLang="en-US" sz="3200" b="1"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584775"/>
          </a:xfrm>
          <a:prstGeom prst="rect">
            <a:avLst/>
          </a:prstGeom>
        </p:spPr>
        <p:txBody>
          <a:bodyPr wrap="square">
            <a:spAutoFit/>
          </a:bodyPr>
          <a:lstStyle/>
          <a:p>
            <a:pPr algn="just" defTabSz="408043" eaLnBrk="0" hangingPunct="0"/>
            <a:r>
              <a:rPr lang="en-US" sz="3200" b="1" dirty="0" err="1">
                <a:latin typeface="Arial" panose="020B0604020202020204" pitchFamily="34" charset="0"/>
                <a:cs typeface="Arial" panose="020B0604020202020204" pitchFamily="34" charset="0"/>
              </a:rPr>
              <a:t>Viết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được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chủ</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mỗi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đoạn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văn</a:t>
            </a:r>
            <a:r>
              <a:rPr lang="en-US" sz="3200" b="1" dirty="0">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id="{CD1A265A-5AB1-449A-AFD6-DF9026D13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432" y="-93859"/>
            <a:ext cx="2373251" cy="1025234"/>
          </a:xfrm>
          <a:prstGeom prst="rect">
            <a:avLst/>
          </a:prstGeom>
        </p:spPr>
      </p:pic>
      <p:pic>
        <p:nvPicPr>
          <p:cNvPr id="20"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3" y="5619834"/>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08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A265A-5AB1-449A-AFD6-DF9026D134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749" y="-37029"/>
            <a:ext cx="1488750" cy="1025234"/>
          </a:xfrm>
          <a:prstGeom prst="rect">
            <a:avLst/>
          </a:prstGeom>
        </p:spPr>
      </p:pic>
      <p:pic>
        <p:nvPicPr>
          <p:cNvPr id="5" name="Picture 4">
            <a:extLst>
              <a:ext uri="{FF2B5EF4-FFF2-40B4-BE49-F238E27FC236}">
                <a16:creationId xmlns:a16="http://schemas.microsoft.com/office/drawing/2014/main" id="{B3B8886B-8E42-4C3E-838B-C21BA0F8C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7769" y="-189228"/>
            <a:ext cx="1709759" cy="1177433"/>
          </a:xfrm>
          <a:prstGeom prst="rect">
            <a:avLst/>
          </a:prstGeom>
        </p:spPr>
      </p:pic>
      <p:sp>
        <p:nvSpPr>
          <p:cNvPr id="2" name="TextBox 1"/>
          <p:cNvSpPr txBox="1"/>
          <p:nvPr/>
        </p:nvSpPr>
        <p:spPr>
          <a:xfrm>
            <a:off x="569259" y="988205"/>
            <a:ext cx="11308977" cy="646331"/>
          </a:xfrm>
          <a:prstGeom prst="rect">
            <a:avLst/>
          </a:prstGeom>
          <a:noFill/>
        </p:spPr>
        <p:txBody>
          <a:bodyPr wrap="square" rtlCol="0">
            <a:spAutoFit/>
          </a:bodyPr>
          <a:lstStyle/>
          <a:p>
            <a:r>
              <a:rPr lang="en-US" sz="3600" b="1" dirty="0">
                <a:solidFill>
                  <a:srgbClr val="002060"/>
                </a:solidFill>
                <a:latin typeface="UTM Avo" panose="02040603050506020204" pitchFamily="18" charset="0"/>
              </a:rPr>
              <a:t>1. </a:t>
            </a:r>
            <a:r>
              <a:rPr lang="en-US" sz="3600" b="1" dirty="0" err="1">
                <a:solidFill>
                  <a:srgbClr val="002060"/>
                </a:solidFill>
                <a:latin typeface="UTM Avo" panose="02040603050506020204" pitchFamily="18" charset="0"/>
              </a:rPr>
              <a:t>Đọc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các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đoạn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văn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dưới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đây</a:t>
            </a:r>
            <a:r>
              <a:rPr lang="en-US" sz="3600" b="1" dirty="0">
                <a:solidFill>
                  <a:srgbClr val="002060"/>
                </a:solidFill>
                <a:latin typeface="UTM Avo" panose="02040603050506020204" pitchFamily="18" charset="0"/>
              </a:rPr>
              <a:t> và </a:t>
            </a:r>
            <a:r>
              <a:rPr lang="en-US" sz="3600" b="1" dirty="0" err="1">
                <a:solidFill>
                  <a:srgbClr val="002060"/>
                </a:solidFill>
                <a:latin typeface="UTM Avo" panose="02040603050506020204" pitchFamily="18" charset="0"/>
              </a:rPr>
              <a:t>thực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hiện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yêu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cầu</a:t>
            </a:r>
            <a:r>
              <a:rPr lang="en-US" sz="3600" b="1" dirty="0">
                <a:solidFill>
                  <a:srgbClr val="002060"/>
                </a:solidFill>
                <a:latin typeface="UTM Avo" panose="02040603050506020204" pitchFamily="18" charset="0"/>
              </a:rPr>
              <a:t>.</a:t>
            </a:r>
          </a:p>
        </p:txBody>
      </p:sp>
      <p:sp>
        <p:nvSpPr>
          <p:cNvPr id="3" name="TextBox 2"/>
          <p:cNvSpPr txBox="1"/>
          <p:nvPr/>
        </p:nvSpPr>
        <p:spPr>
          <a:xfrm>
            <a:off x="569259" y="1967751"/>
            <a:ext cx="10914530" cy="3717621"/>
          </a:xfrm>
          <a:prstGeom prst="rect">
            <a:avLst/>
          </a:prstGeom>
          <a:noFill/>
        </p:spPr>
        <p:txBody>
          <a:bodyPr wrap="square" rtlCol="0">
            <a:spAutoFit/>
          </a:bodyPr>
          <a:lstStyle/>
          <a:p>
            <a:pPr marL="514350" indent="-514350" algn="just">
              <a:lnSpc>
                <a:spcPct val="120000"/>
              </a:lnSpc>
              <a:buAutoNum type="alphaLcPeriod"/>
            </a:pPr>
            <a:r>
              <a:rPr lang="en-US" sz="4000" b="1" dirty="0" err="1">
                <a:solidFill>
                  <a:srgbClr val="006666"/>
                </a:solidFill>
                <a:latin typeface="UTM Avo" panose="02040603050506020204" pitchFamily="18" charset="0"/>
              </a:rPr>
              <a:t>Nhận</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xét</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về</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hình</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thức</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trình</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bày</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của</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các</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đoạn</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văn</a:t>
            </a:r>
            <a:r>
              <a:rPr lang="en-US" sz="4000" b="1" dirty="0">
                <a:solidFill>
                  <a:srgbClr val="006666"/>
                </a:solidFill>
                <a:latin typeface="UTM Avo" panose="02040603050506020204" pitchFamily="18" charset="0"/>
              </a:rPr>
              <a:t>.</a:t>
            </a:r>
          </a:p>
          <a:p>
            <a:pPr marL="514350" indent="-514350" algn="just">
              <a:lnSpc>
                <a:spcPct val="120000"/>
              </a:lnSpc>
              <a:buAutoNum type="alphaLcPeriod"/>
            </a:pPr>
            <a:r>
              <a:rPr lang="en-US" sz="4000" b="1" dirty="0">
                <a:solidFill>
                  <a:srgbClr val="006666"/>
                </a:solidFill>
                <a:latin typeface="UTM Avo" panose="02040603050506020204" pitchFamily="18" charset="0"/>
              </a:rPr>
              <a:t>Ý </a:t>
            </a:r>
            <a:r>
              <a:rPr lang="en-US" sz="4000" b="1" dirty="0" err="1">
                <a:solidFill>
                  <a:srgbClr val="006666"/>
                </a:solidFill>
                <a:latin typeface="UTM Avo" panose="02040603050506020204" pitchFamily="18" charset="0"/>
              </a:rPr>
              <a:t>chính</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của</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mỗi</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đoạn</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văn</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là</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gì</a:t>
            </a:r>
            <a:r>
              <a:rPr lang="en-US" sz="4000" b="1" dirty="0">
                <a:solidFill>
                  <a:srgbClr val="006666"/>
                </a:solidFill>
                <a:latin typeface="UTM Avo" panose="02040603050506020204" pitchFamily="18" charset="0"/>
              </a:rPr>
              <a:t>?</a:t>
            </a:r>
          </a:p>
          <a:p>
            <a:pPr marL="514350" indent="-514350" algn="just">
              <a:lnSpc>
                <a:spcPct val="120000"/>
              </a:lnSpc>
              <a:buAutoNum type="alphaLcPeriod"/>
            </a:pPr>
            <a:r>
              <a:rPr lang="en-US" sz="4000" b="1" dirty="0" err="1">
                <a:solidFill>
                  <a:srgbClr val="006666"/>
                </a:solidFill>
                <a:latin typeface="UTM Avo" panose="02040603050506020204" pitchFamily="18" charset="0"/>
              </a:rPr>
              <a:t>Tìm</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câu</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nêu</a:t>
            </a:r>
            <a:r>
              <a:rPr lang="en-US" sz="4000" b="1" dirty="0">
                <a:solidFill>
                  <a:srgbClr val="006666"/>
                </a:solidFill>
                <a:latin typeface="UTM Avo" panose="02040603050506020204" pitchFamily="18" charset="0"/>
              </a:rPr>
              <a:t> ý </a:t>
            </a:r>
            <a:r>
              <a:rPr lang="en-US" sz="4000" b="1" dirty="0" err="1">
                <a:solidFill>
                  <a:srgbClr val="006666"/>
                </a:solidFill>
                <a:latin typeface="UTM Avo" panose="02040603050506020204" pitchFamily="18" charset="0"/>
              </a:rPr>
              <a:t>chính</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của</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mỗi</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đoạn</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Câu</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đó</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nằm</a:t>
            </a:r>
            <a:r>
              <a:rPr lang="en-US" sz="4000" b="1" dirty="0">
                <a:solidFill>
                  <a:srgbClr val="006666"/>
                </a:solidFill>
                <a:latin typeface="UTM Avo" panose="02040603050506020204" pitchFamily="18" charset="0"/>
              </a:rPr>
              <a:t> ở </a:t>
            </a:r>
            <a:r>
              <a:rPr lang="en-US" sz="4000" b="1" dirty="0" err="1">
                <a:solidFill>
                  <a:srgbClr val="006666"/>
                </a:solidFill>
                <a:latin typeface="UTM Avo" panose="02040603050506020204" pitchFamily="18" charset="0"/>
              </a:rPr>
              <a:t>vị</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trí</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nào</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trong</a:t>
            </a:r>
            <a:r>
              <a:rPr lang="en-US" sz="4000" b="1" dirty="0">
                <a:solidFill>
                  <a:srgbClr val="006666"/>
                </a:solidFill>
                <a:latin typeface="UTM Avo" panose="02040603050506020204" pitchFamily="18" charset="0"/>
              </a:rPr>
              <a:t> </a:t>
            </a:r>
            <a:r>
              <a:rPr lang="en-US" sz="4000" b="1" dirty="0" err="1">
                <a:solidFill>
                  <a:srgbClr val="006666"/>
                </a:solidFill>
                <a:latin typeface="UTM Avo" panose="02040603050506020204" pitchFamily="18" charset="0"/>
              </a:rPr>
              <a:t>đoạn</a:t>
            </a:r>
            <a:r>
              <a:rPr lang="en-US" sz="4000" b="1" dirty="0">
                <a:solidFill>
                  <a:srgbClr val="006666"/>
                </a:solidFill>
                <a:latin typeface="UTM Avo" panose="02040603050506020204" pitchFamily="18" charset="0"/>
              </a:rPr>
              <a:t>?</a:t>
            </a:r>
          </a:p>
        </p:txBody>
      </p:sp>
      <p:pic>
        <p:nvPicPr>
          <p:cNvPr id="6" name="图片 6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56"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39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045029"/>
            <a:ext cx="7075074" cy="6561311"/>
            <a:chOff x="174812" y="2030506"/>
            <a:chExt cx="6360459" cy="5777539"/>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p:cNvSpPr txBox="1"/>
            <p:nvPr/>
          </p:nvSpPr>
          <p:spPr>
            <a:xfrm>
              <a:off x="329452" y="2298845"/>
              <a:ext cx="6051177" cy="5509200"/>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a:t>
              </a:r>
              <a:r>
                <a:rPr lang="en-US" sz="32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32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346826" y="60747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a:t>
            </a:r>
            <a:r>
              <a:rPr lang="en-US" altLang="zh-CN"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01335" y="901337"/>
            <a:ext cx="10241281" cy="5241150"/>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3993116"/>
            </a:xfrm>
            <a:prstGeom prst="rect">
              <a:avLst/>
            </a:prstGeom>
            <a:noFill/>
          </p:spPr>
          <p:txBody>
            <a:bodyPr wrap="square" rtlCol="0">
              <a:spAutoFit/>
            </a:bodyPr>
            <a:lstStyle/>
            <a:p>
              <a:pPr algn="just"/>
              <a:r>
                <a:rPr lang="en-US" sz="3200" b="1" dirty="0">
                  <a:solidFill>
                    <a:srgbClr val="002060"/>
                  </a:solidFill>
                  <a:latin typeface="UTM Aptima" panose="02040603050506020204" pitchFamily="18" charset="0"/>
                </a:rPr>
                <a:t>     </a:t>
              </a:r>
              <a:r>
                <a:rPr lang="en-US" sz="3600" b="1" dirty="0" err="1">
                  <a:latin typeface="UTM Aptima" panose="02040603050506020204" pitchFamily="18" charset="0"/>
                </a:rPr>
                <a:t>Những</a:t>
              </a:r>
              <a:r>
                <a:rPr lang="en-US" sz="3600" b="1" dirty="0">
                  <a:latin typeface="UTM Aptima" panose="02040603050506020204" pitchFamily="18" charset="0"/>
                </a:rPr>
                <a:t> </a:t>
              </a:r>
              <a:r>
                <a:rPr lang="en-US" sz="3600" b="1" dirty="0" err="1">
                  <a:latin typeface="UTM Aptima" panose="02040603050506020204" pitchFamily="18" charset="0"/>
                </a:rPr>
                <a:t>bác</a:t>
              </a:r>
              <a:r>
                <a:rPr lang="en-US" sz="3600" b="1" dirty="0">
                  <a:latin typeface="UTM Aptima" panose="02040603050506020204" pitchFamily="18" charset="0"/>
                </a:rPr>
                <a:t> </a:t>
              </a:r>
              <a:r>
                <a:rPr lang="en-US" sz="3600" b="1" dirty="0" err="1">
                  <a:latin typeface="UTM Aptima" panose="02040603050506020204" pitchFamily="18" charset="0"/>
                </a:rPr>
                <a:t>ong</a:t>
              </a:r>
              <a:r>
                <a:rPr lang="en-US" sz="3600" b="1" dirty="0">
                  <a:latin typeface="UTM Aptima" panose="02040603050506020204" pitchFamily="18" charset="0"/>
                </a:rPr>
                <a:t> </a:t>
              </a:r>
              <a:r>
                <a:rPr lang="en-US" sz="3600" b="1" dirty="0" err="1">
                  <a:latin typeface="UTM Aptima" panose="02040603050506020204" pitchFamily="18" charset="0"/>
                </a:rPr>
                <a:t>vàng</a:t>
              </a:r>
              <a:r>
                <a:rPr lang="en-US" sz="3600" b="1" dirty="0">
                  <a:latin typeface="UTM Aptima" panose="02040603050506020204" pitchFamily="18" charset="0"/>
                </a:rPr>
                <a:t> </a:t>
              </a:r>
              <a:r>
                <a:rPr lang="en-US" sz="3600" b="1" dirty="0" err="1">
                  <a:latin typeface="UTM Aptima" panose="02040603050506020204" pitchFamily="18" charset="0"/>
                </a:rPr>
                <a:t>cần</a:t>
              </a:r>
              <a:r>
                <a:rPr lang="en-US" sz="3600" b="1" dirty="0">
                  <a:latin typeface="UTM Aptima" panose="02040603050506020204" pitchFamily="18" charset="0"/>
                </a:rPr>
                <a:t> </a:t>
              </a:r>
              <a:r>
                <a:rPr lang="en-US" sz="3600" b="1" dirty="0" err="1">
                  <a:latin typeface="UTM Aptima" panose="02040603050506020204" pitchFamily="18" charset="0"/>
                </a:rPr>
                <a:t>cù</a:t>
              </a:r>
              <a:r>
                <a:rPr lang="en-US" sz="3600" b="1" dirty="0">
                  <a:latin typeface="UTM Aptima" panose="02040603050506020204" pitchFamily="18" charset="0"/>
                </a:rPr>
                <a:t> </a:t>
              </a:r>
              <a:r>
                <a:rPr lang="en-US" sz="3600" b="1" dirty="0" err="1">
                  <a:latin typeface="UTM Aptima" panose="02040603050506020204" pitchFamily="18" charset="0"/>
                </a:rPr>
                <a:t>tìm</a:t>
              </a:r>
              <a:r>
                <a:rPr lang="en-US" sz="3600" b="1" dirty="0">
                  <a:latin typeface="UTM Aptima" panose="02040603050506020204" pitchFamily="18" charset="0"/>
                </a:rPr>
                <a:t> </a:t>
              </a:r>
              <a:r>
                <a:rPr lang="en-US" sz="3600" b="1" dirty="0" err="1">
                  <a:latin typeface="UTM Aptima" panose="02040603050506020204" pitchFamily="18" charset="0"/>
                </a:rPr>
                <a:t>bắt</a:t>
              </a:r>
              <a:r>
                <a:rPr lang="en-US" sz="3600" b="1" dirty="0">
                  <a:latin typeface="UTM Aptima" panose="02040603050506020204" pitchFamily="18" charset="0"/>
                </a:rPr>
                <a:t> </a:t>
              </a:r>
              <a:r>
                <a:rPr lang="en-US" sz="3600" b="1" dirty="0" err="1">
                  <a:latin typeface="UTM Aptima" panose="02040603050506020204" pitchFamily="18" charset="0"/>
                </a:rPr>
                <a:t>từng</a:t>
              </a:r>
              <a:r>
                <a:rPr lang="en-US" sz="3600" b="1" dirty="0">
                  <a:latin typeface="UTM Aptima" panose="02040603050506020204" pitchFamily="18" charset="0"/>
                </a:rPr>
                <a:t> con </a:t>
              </a:r>
              <a:r>
                <a:rPr lang="en-US" sz="3600" b="1" dirty="0" err="1">
                  <a:latin typeface="UTM Aptima" panose="02040603050506020204" pitchFamily="18" charset="0"/>
                </a:rPr>
                <a:t>sâu</a:t>
              </a:r>
              <a:r>
                <a:rPr lang="en-US" sz="3600" b="1" dirty="0">
                  <a:latin typeface="UTM Aptima" panose="02040603050506020204" pitchFamily="18" charset="0"/>
                </a:rPr>
                <a:t> </a:t>
              </a:r>
              <a:r>
                <a:rPr lang="en-US" sz="3600" b="1" dirty="0" err="1">
                  <a:latin typeface="UTM Aptima" panose="02040603050506020204" pitchFamily="18" charset="0"/>
                </a:rPr>
                <a:t>trong</a:t>
              </a:r>
              <a:r>
                <a:rPr lang="en-US" sz="3600" b="1" dirty="0">
                  <a:latin typeface="UTM Aptima" panose="02040603050506020204" pitchFamily="18" charset="0"/>
                </a:rPr>
                <a:t> </a:t>
              </a:r>
              <a:r>
                <a:rPr lang="en-US" sz="3600" b="1" dirty="0" err="1">
                  <a:latin typeface="UTM Aptima" panose="02040603050506020204" pitchFamily="18" charset="0"/>
                </a:rPr>
                <a:t>ngách</a:t>
              </a:r>
              <a:r>
                <a:rPr lang="en-US" sz="3600" b="1" dirty="0">
                  <a:latin typeface="UTM Aptima" panose="02040603050506020204" pitchFamily="18" charset="0"/>
                </a:rPr>
                <a:t> </a:t>
              </a:r>
              <a:r>
                <a:rPr lang="en-US" sz="3600" b="1" dirty="0" err="1">
                  <a:latin typeface="UTM Aptima" panose="02040603050506020204" pitchFamily="18" charset="0"/>
                </a:rPr>
                <a:t>lá</a:t>
              </a:r>
              <a:r>
                <a:rPr lang="en-US" sz="3600" b="1" dirty="0">
                  <a:latin typeface="UTM Aptima" panose="02040603050506020204" pitchFamily="18" charset="0"/>
                </a:rPr>
                <a:t>. Kia </a:t>
              </a:r>
              <a:r>
                <a:rPr lang="en-US" sz="3600" b="1" dirty="0" err="1">
                  <a:latin typeface="UTM Aptima" panose="02040603050506020204" pitchFamily="18" charset="0"/>
                </a:rPr>
                <a:t>nữa</a:t>
              </a:r>
              <a:r>
                <a:rPr lang="en-US" sz="3600" b="1" dirty="0">
                  <a:latin typeface="UTM Aptima" panose="02040603050506020204" pitchFamily="18" charset="0"/>
                </a:rPr>
                <a:t> </a:t>
              </a:r>
              <a:r>
                <a:rPr lang="en-US" sz="3600" b="1" dirty="0" err="1">
                  <a:latin typeface="UTM Aptima" panose="02040603050506020204" pitchFamily="18" charset="0"/>
                </a:rPr>
                <a:t>là</a:t>
              </a:r>
              <a:r>
                <a:rPr lang="en-US" sz="3600" b="1" dirty="0">
                  <a:latin typeface="UTM Aptima" panose="02040603050506020204" pitchFamily="18" charset="0"/>
                </a:rPr>
                <a:t> </a:t>
              </a:r>
              <a:r>
                <a:rPr lang="en-US" sz="3600" b="1" dirty="0" err="1">
                  <a:latin typeface="UTM Aptima" panose="02040603050506020204" pitchFamily="18" charset="0"/>
                </a:rPr>
                <a:t>họ</a:t>
              </a:r>
              <a:r>
                <a:rPr lang="en-US" sz="3600" b="1" dirty="0">
                  <a:latin typeface="UTM Aptima" panose="02040603050506020204" pitchFamily="18" charset="0"/>
                </a:rPr>
                <a:t> </a:t>
              </a:r>
              <a:r>
                <a:rPr lang="en-US" sz="3600" b="1" dirty="0" err="1">
                  <a:latin typeface="UTM Aptima" panose="02040603050506020204" pitchFamily="18" charset="0"/>
                </a:rPr>
                <a:t>hàng</a:t>
              </a:r>
              <a:r>
                <a:rPr lang="en-US" sz="3600" b="1" dirty="0">
                  <a:latin typeface="UTM Aptima" panose="02040603050506020204" pitchFamily="18" charset="0"/>
                </a:rPr>
                <a:t> </a:t>
              </a:r>
              <a:r>
                <a:rPr lang="en-US" sz="3600" b="1" dirty="0" err="1">
                  <a:latin typeface="UTM Aptima" panose="02040603050506020204" pitchFamily="18" charset="0"/>
                </a:rPr>
                <a:t>nhà</a:t>
              </a:r>
              <a:r>
                <a:rPr lang="en-US" sz="3600" b="1" dirty="0">
                  <a:latin typeface="UTM Aptima" panose="02040603050506020204" pitchFamily="18" charset="0"/>
                </a:rPr>
                <a:t> </a:t>
              </a:r>
              <a:r>
                <a:rPr lang="en-US" sz="3600" b="1" dirty="0" err="1">
                  <a:latin typeface="UTM Aptima" panose="02040603050506020204" pitchFamily="18" charset="0"/>
                </a:rPr>
                <a:t>ruồi</a:t>
              </a:r>
              <a:r>
                <a:rPr lang="en-US" sz="3600" b="1" dirty="0">
                  <a:latin typeface="UTM Aptima" panose="02040603050506020204" pitchFamily="18" charset="0"/>
                </a:rPr>
                <a:t> </a:t>
              </a:r>
              <a:r>
                <a:rPr lang="en-US" sz="3600" b="1" dirty="0" err="1">
                  <a:latin typeface="UTM Aptima" panose="02040603050506020204" pitchFamily="18" charset="0"/>
                </a:rPr>
                <a:t>trâu</a:t>
              </a:r>
              <a:r>
                <a:rPr lang="en-US" sz="3600" b="1" dirty="0">
                  <a:latin typeface="UTM Aptima" panose="02040603050506020204" pitchFamily="18" charset="0"/>
                </a:rPr>
                <a:t> </a:t>
              </a:r>
              <a:r>
                <a:rPr lang="en-US" sz="3600" b="1" dirty="0" err="1">
                  <a:latin typeface="UTM Aptima" panose="02040603050506020204" pitchFamily="18" charset="0"/>
                </a:rPr>
                <a:t>có</a:t>
              </a:r>
              <a:r>
                <a:rPr lang="en-US" sz="3600" b="1" dirty="0">
                  <a:latin typeface="UTM Aptima" panose="02040603050506020204" pitchFamily="18" charset="0"/>
                </a:rPr>
                <a:t> </a:t>
              </a:r>
              <a:r>
                <a:rPr lang="en-US" sz="3600" b="1" dirty="0" err="1">
                  <a:latin typeface="UTM Aptima" panose="02040603050506020204" pitchFamily="18" charset="0"/>
                </a:rPr>
                <a:t>đuôi</a:t>
              </a:r>
              <a:r>
                <a:rPr lang="en-US" sz="3600" b="1" dirty="0">
                  <a:latin typeface="UTM Aptima" panose="02040603050506020204" pitchFamily="18" charset="0"/>
                </a:rPr>
                <a:t> </a:t>
              </a:r>
              <a:r>
                <a:rPr lang="en-US" sz="3600" b="1" dirty="0" err="1">
                  <a:latin typeface="UTM Aptima" panose="02040603050506020204" pitchFamily="18" charset="0"/>
                </a:rPr>
                <a:t>dài</a:t>
              </a:r>
              <a:r>
                <a:rPr lang="en-US" sz="3600" b="1" dirty="0">
                  <a:latin typeface="UTM Aptima" panose="02040603050506020204" pitchFamily="18" charset="0"/>
                </a:rPr>
                <a:t> </a:t>
              </a:r>
              <a:r>
                <a:rPr lang="en-US" sz="3600" b="1" dirty="0" err="1">
                  <a:latin typeface="UTM Aptima" panose="02040603050506020204" pitchFamily="18" charset="0"/>
                </a:rPr>
                <a:t>như</a:t>
              </a:r>
              <a:r>
                <a:rPr lang="en-US" sz="3600" b="1" dirty="0">
                  <a:latin typeface="UTM Aptima" panose="02040603050506020204" pitchFamily="18" charset="0"/>
                </a:rPr>
                <a:t> </a:t>
              </a:r>
              <a:r>
                <a:rPr lang="en-US" sz="3600" b="1" dirty="0" err="1">
                  <a:latin typeface="UTM Aptima" panose="02040603050506020204" pitchFamily="18" charset="0"/>
                </a:rPr>
                <a:t>đuôi</a:t>
              </a:r>
              <a:r>
                <a:rPr lang="en-US" sz="3600" b="1" dirty="0">
                  <a:latin typeface="UTM Aptima" panose="02040603050506020204" pitchFamily="18" charset="0"/>
                </a:rPr>
                <a:t> </a:t>
              </a:r>
              <a:r>
                <a:rPr lang="en-US" sz="3600" b="1" dirty="0" err="1">
                  <a:latin typeface="UTM Aptima" panose="02040603050506020204" pitchFamily="18" charset="0"/>
                </a:rPr>
                <a:t>chuồn</a:t>
              </a:r>
              <a:r>
                <a:rPr lang="en-US" sz="3600" b="1" dirty="0">
                  <a:latin typeface="UTM Aptima" panose="02040603050506020204" pitchFamily="18" charset="0"/>
                </a:rPr>
                <a:t> </a:t>
              </a:r>
              <a:r>
                <a:rPr lang="en-US" sz="3600" b="1" dirty="0" err="1">
                  <a:latin typeface="UTM Aptima" panose="02040603050506020204" pitchFamily="18" charset="0"/>
                </a:rPr>
                <a:t>chuồn</a:t>
              </a:r>
              <a:r>
                <a:rPr lang="en-US" sz="3600" b="1" dirty="0">
                  <a:latin typeface="UTM Aptima" panose="02040603050506020204" pitchFamily="18" charset="0"/>
                </a:rPr>
                <a:t>, </a:t>
              </a:r>
              <a:r>
                <a:rPr lang="en-US" sz="3600" b="1" dirty="0" err="1">
                  <a:latin typeface="UTM Aptima" panose="02040603050506020204" pitchFamily="18" charset="0"/>
                </a:rPr>
                <a:t>đó</a:t>
              </a:r>
              <a:r>
                <a:rPr lang="en-US" sz="3600" b="1" dirty="0">
                  <a:latin typeface="UTM Aptima" panose="02040603050506020204" pitchFamily="18" charset="0"/>
                </a:rPr>
                <a:t> </a:t>
              </a:r>
              <a:r>
                <a:rPr lang="en-US" sz="3600" b="1" dirty="0" err="1">
                  <a:latin typeface="UTM Aptima" panose="02040603050506020204" pitchFamily="18" charset="0"/>
                </a:rPr>
                <a:t>chính</a:t>
              </a:r>
              <a:r>
                <a:rPr lang="en-US" sz="3600" b="1" dirty="0">
                  <a:latin typeface="UTM Aptima" panose="02040603050506020204" pitchFamily="18" charset="0"/>
                </a:rPr>
                <a:t> </a:t>
              </a:r>
              <a:r>
                <a:rPr lang="en-US" sz="3600" b="1" dirty="0" err="1">
                  <a:latin typeface="UTM Aptima" panose="02040603050506020204" pitchFamily="18" charset="0"/>
                </a:rPr>
                <a:t>là</a:t>
              </a:r>
              <a:r>
                <a:rPr lang="en-US" sz="3600" b="1" dirty="0">
                  <a:latin typeface="UTM Aptima" panose="02040603050506020204" pitchFamily="18" charset="0"/>
                </a:rPr>
                <a:t> </a:t>
              </a:r>
              <a:r>
                <a:rPr lang="en-US" sz="3600" b="1" dirty="0" err="1">
                  <a:latin typeface="UTM Aptima" panose="02040603050506020204" pitchFamily="18" charset="0"/>
                </a:rPr>
                <a:t>những</a:t>
              </a:r>
              <a:r>
                <a:rPr lang="en-US" sz="3600" b="1" dirty="0">
                  <a:latin typeface="UTM Aptima" panose="02040603050506020204" pitchFamily="18" charset="0"/>
                </a:rPr>
                <a:t> “</a:t>
              </a:r>
              <a:r>
                <a:rPr lang="en-US" sz="3600" b="1" dirty="0" err="1">
                  <a:latin typeface="UTM Aptima" panose="02040603050506020204" pitchFamily="18" charset="0"/>
                </a:rPr>
                <a:t>hiệp</a:t>
              </a:r>
              <a:r>
                <a:rPr lang="en-US" sz="3600" b="1" dirty="0">
                  <a:latin typeface="UTM Aptima" panose="02040603050506020204" pitchFamily="18" charset="0"/>
                </a:rPr>
                <a:t> </a:t>
              </a:r>
              <a:r>
                <a:rPr lang="en-US" sz="3600" b="1" dirty="0" err="1">
                  <a:latin typeface="UTM Aptima" panose="02040603050506020204" pitchFamily="18" charset="0"/>
                </a:rPr>
                <a:t>sĩ</a:t>
              </a:r>
              <a:r>
                <a:rPr lang="en-US" sz="3600" b="1" dirty="0">
                  <a:latin typeface="UTM Aptima" panose="02040603050506020204" pitchFamily="18" charset="0"/>
                </a:rPr>
                <a:t>” </a:t>
              </a:r>
              <a:r>
                <a:rPr lang="en-US" sz="3600" b="1" dirty="0" err="1">
                  <a:latin typeface="UTM Aptima" panose="02040603050506020204" pitchFamily="18" charset="0"/>
                </a:rPr>
                <a:t>diệt</a:t>
              </a:r>
              <a:r>
                <a:rPr lang="en-US" sz="3600" b="1" dirty="0">
                  <a:latin typeface="UTM Aptima" panose="02040603050506020204" pitchFamily="18" charset="0"/>
                </a:rPr>
                <a:t> </a:t>
              </a:r>
              <a:r>
                <a:rPr lang="en-US" sz="3600" b="1" dirty="0" err="1">
                  <a:latin typeface="UTM Aptima" panose="02040603050506020204" pitchFamily="18" charset="0"/>
                </a:rPr>
                <a:t>sâu</a:t>
              </a:r>
              <a:r>
                <a:rPr lang="en-US" sz="3600" b="1" dirty="0">
                  <a:latin typeface="UTM Aptima" panose="02040603050506020204" pitchFamily="18" charset="0"/>
                </a:rPr>
                <a:t> </a:t>
              </a:r>
              <a:r>
                <a:rPr lang="en-US" sz="3600" b="1" dirty="0" err="1">
                  <a:latin typeface="UTM Aptima" panose="02040603050506020204" pitchFamily="18" charset="0"/>
                </a:rPr>
                <a:t>róm</a:t>
              </a:r>
              <a:r>
                <a:rPr lang="en-US" sz="3600" b="1" dirty="0">
                  <a:latin typeface="UTM Aptima" panose="02040603050506020204" pitchFamily="18" charset="0"/>
                </a:rPr>
                <a:t>. </a:t>
              </a:r>
              <a:r>
                <a:rPr lang="en-US" sz="3600" b="1" dirty="0" err="1">
                  <a:latin typeface="UTM Aptima" panose="02040603050506020204" pitchFamily="18" charset="0"/>
                </a:rPr>
                <a:t>Lại</a:t>
              </a:r>
              <a:r>
                <a:rPr lang="en-US" sz="3600" b="1" dirty="0">
                  <a:latin typeface="UTM Aptima" panose="02040603050506020204" pitchFamily="18" charset="0"/>
                </a:rPr>
                <a:t> </a:t>
              </a:r>
              <a:r>
                <a:rPr lang="en-US" sz="3600" b="1" dirty="0" err="1">
                  <a:latin typeface="UTM Aptima" panose="02040603050506020204" pitchFamily="18" charset="0"/>
                </a:rPr>
                <a:t>còn</a:t>
              </a:r>
              <a:r>
                <a:rPr lang="en-US" sz="3600" b="1" dirty="0">
                  <a:latin typeface="UTM Aptima" panose="02040603050506020204" pitchFamily="18" charset="0"/>
                </a:rPr>
                <a:t> </a:t>
              </a:r>
              <a:r>
                <a:rPr lang="en-US" sz="3600" b="1" dirty="0" err="1">
                  <a:latin typeface="UTM Aptima" panose="02040603050506020204" pitchFamily="18" charset="0"/>
                </a:rPr>
                <a:t>những</a:t>
              </a:r>
              <a:r>
                <a:rPr lang="en-US" sz="3600" b="1" dirty="0">
                  <a:latin typeface="UTM Aptima" panose="02040603050506020204" pitchFamily="18" charset="0"/>
                </a:rPr>
                <a:t> </a:t>
              </a:r>
              <a:r>
                <a:rPr lang="en-US" sz="3600" b="1" dirty="0" err="1">
                  <a:latin typeface="UTM Aptima" panose="02040603050506020204" pitchFamily="18" charset="0"/>
                </a:rPr>
                <a:t>cô</a:t>
              </a:r>
              <a:r>
                <a:rPr lang="en-US" sz="3600" b="1" dirty="0">
                  <a:latin typeface="UTM Aptima" panose="02040603050506020204" pitchFamily="18" charset="0"/>
                </a:rPr>
                <a:t> </a:t>
              </a:r>
              <a:r>
                <a:rPr lang="en-US" sz="3600" b="1" dirty="0" err="1">
                  <a:latin typeface="UTM Aptima" panose="02040603050506020204" pitchFamily="18" charset="0"/>
                </a:rPr>
                <a:t>cậu</a:t>
              </a:r>
              <a:r>
                <a:rPr lang="en-US" sz="3600" b="1" dirty="0">
                  <a:latin typeface="UTM Aptima" panose="02040603050506020204" pitchFamily="18" charset="0"/>
                </a:rPr>
                <a:t> </a:t>
              </a:r>
              <a:r>
                <a:rPr lang="en-US" sz="3600" b="1" dirty="0" err="1">
                  <a:latin typeface="UTM Aptima" panose="02040603050506020204" pitchFamily="18" charset="0"/>
                </a:rPr>
                <a:t>chim</a:t>
              </a:r>
              <a:r>
                <a:rPr lang="en-US" sz="3600" b="1" dirty="0">
                  <a:latin typeface="UTM Aptima" panose="02040603050506020204" pitchFamily="18" charset="0"/>
                </a:rPr>
                <a:t> </a:t>
              </a:r>
              <a:r>
                <a:rPr lang="en-US" sz="3600" b="1" dirty="0" err="1">
                  <a:latin typeface="UTM Aptima" panose="02040603050506020204" pitchFamily="18" charset="0"/>
                </a:rPr>
                <a:t>sâu</a:t>
              </a:r>
              <a:r>
                <a:rPr lang="en-US" sz="3600" b="1" dirty="0">
                  <a:latin typeface="UTM Aptima" panose="02040603050506020204" pitchFamily="18" charset="0"/>
                </a:rPr>
                <a:t> </a:t>
              </a:r>
              <a:r>
                <a:rPr lang="en-US" sz="3600" b="1" dirty="0" err="1">
                  <a:latin typeface="UTM Aptima" panose="02040603050506020204" pitchFamily="18" charset="0"/>
                </a:rPr>
                <a:t>ít</a:t>
              </a:r>
              <a:r>
                <a:rPr lang="en-US" sz="3600" b="1" dirty="0">
                  <a:latin typeface="UTM Aptima" panose="02040603050506020204" pitchFamily="18" charset="0"/>
                </a:rPr>
                <a:t> </a:t>
              </a:r>
              <a:r>
                <a:rPr lang="en-US" sz="3600" b="1" dirty="0" err="1">
                  <a:latin typeface="UTM Aptima" panose="02040603050506020204" pitchFamily="18" charset="0"/>
                </a:rPr>
                <a:t>nói</a:t>
              </a:r>
              <a:r>
                <a:rPr lang="en-US" sz="3600" b="1" dirty="0">
                  <a:latin typeface="UTM Aptima" panose="02040603050506020204" pitchFamily="18" charset="0"/>
                </a:rPr>
                <a:t>, </a:t>
              </a:r>
              <a:r>
                <a:rPr lang="en-US" sz="3600" b="1" dirty="0" err="1">
                  <a:latin typeface="UTM Aptima" panose="02040603050506020204" pitchFamily="18" charset="0"/>
                </a:rPr>
                <a:t>chăm</a:t>
              </a:r>
              <a:r>
                <a:rPr lang="en-US" sz="3600" b="1" dirty="0">
                  <a:latin typeface="UTM Aptima" panose="02040603050506020204" pitchFamily="18" charset="0"/>
                </a:rPr>
                <a:t> </a:t>
              </a:r>
              <a:r>
                <a:rPr lang="en-US" sz="3600" b="1" dirty="0" err="1">
                  <a:latin typeface="UTM Aptima" panose="02040603050506020204" pitchFamily="18" charset="0"/>
                </a:rPr>
                <a:t>chỉ</a:t>
              </a:r>
              <a:r>
                <a:rPr lang="en-US" sz="3600" b="1" dirty="0">
                  <a:latin typeface="UTM Aptima" panose="02040603050506020204" pitchFamily="18" charset="0"/>
                </a:rPr>
                <a:t>. </a:t>
              </a:r>
              <a:r>
                <a:rPr lang="en-US" sz="3600" b="1" dirty="0" err="1">
                  <a:latin typeface="UTM Aptima" panose="02040603050506020204" pitchFamily="18" charset="0"/>
                </a:rPr>
                <a:t>Những</a:t>
              </a:r>
              <a:r>
                <a:rPr lang="en-US" sz="3600" b="1" dirty="0">
                  <a:latin typeface="UTM Aptima" panose="02040603050506020204" pitchFamily="18" charset="0"/>
                </a:rPr>
                <a:t> </a:t>
              </a:r>
              <a:r>
                <a:rPr lang="en-US" sz="3600" b="1" dirty="0" err="1">
                  <a:latin typeface="UTM Aptima" panose="02040603050506020204" pitchFamily="18" charset="0"/>
                </a:rPr>
                <a:t>bác</a:t>
              </a:r>
              <a:r>
                <a:rPr lang="en-US" sz="3600" b="1" dirty="0">
                  <a:latin typeface="UTM Aptima" panose="02040603050506020204" pitchFamily="18" charset="0"/>
                </a:rPr>
                <a:t> </a:t>
              </a:r>
              <a:r>
                <a:rPr lang="en-US" sz="3600" b="1" dirty="0" err="1">
                  <a:latin typeface="UTM Aptima" panose="02040603050506020204" pitchFamily="18" charset="0"/>
                </a:rPr>
                <a:t>cóc</a:t>
              </a:r>
              <a:r>
                <a:rPr lang="en-US" sz="3600" b="1" dirty="0">
                  <a:latin typeface="UTM Aptima" panose="02040603050506020204" pitchFamily="18" charset="0"/>
                </a:rPr>
                <a:t> </a:t>
              </a:r>
              <a:r>
                <a:rPr lang="en-US" sz="3600" b="1" dirty="0" err="1">
                  <a:latin typeface="UTM Aptima" panose="02040603050506020204" pitchFamily="18" charset="0"/>
                </a:rPr>
                <a:t>già</a:t>
              </a:r>
              <a:r>
                <a:rPr lang="en-US" sz="3600" b="1" dirty="0">
                  <a:latin typeface="UTM Aptima" panose="02040603050506020204" pitchFamily="18" charset="0"/>
                </a:rPr>
                <a:t> </a:t>
              </a:r>
              <a:r>
                <a:rPr lang="en-US" sz="3600" b="1" dirty="0" err="1">
                  <a:latin typeface="UTM Aptima" panose="02040603050506020204" pitchFamily="18" charset="0"/>
                </a:rPr>
                <a:t>lặng</a:t>
              </a:r>
              <a:r>
                <a:rPr lang="en-US" sz="3600" b="1" dirty="0">
                  <a:latin typeface="UTM Aptima" panose="02040603050506020204" pitchFamily="18" charset="0"/>
                </a:rPr>
                <a:t> </a:t>
              </a:r>
              <a:r>
                <a:rPr lang="en-US" sz="3600" b="1" dirty="0" err="1">
                  <a:latin typeface="UTM Aptima" panose="02040603050506020204" pitchFamily="18" charset="0"/>
                </a:rPr>
                <a:t>lẽ</a:t>
              </a:r>
              <a:r>
                <a:rPr lang="en-US" sz="3600" b="1" dirty="0">
                  <a:latin typeface="UTM Aptima" panose="02040603050506020204" pitchFamily="18" charset="0"/>
                </a:rPr>
                <a:t>, </a:t>
              </a:r>
              <a:r>
                <a:rPr lang="en-US" sz="3600" b="1" dirty="0" err="1">
                  <a:latin typeface="UTM Aptima" panose="02040603050506020204" pitchFamily="18" charset="0"/>
                </a:rPr>
                <a:t>siêng</a:t>
              </a:r>
              <a:r>
                <a:rPr lang="en-US" sz="3600" b="1" dirty="0">
                  <a:latin typeface="UTM Aptima" panose="02040603050506020204" pitchFamily="18" charset="0"/>
                </a:rPr>
                <a:t> </a:t>
              </a:r>
              <a:r>
                <a:rPr lang="en-US" sz="3600" b="1" dirty="0" err="1">
                  <a:latin typeface="UTM Aptima" panose="02040603050506020204" pitchFamily="18" charset="0"/>
                </a:rPr>
                <a:t>năng</a:t>
              </a:r>
              <a:r>
                <a:rPr lang="en-US" sz="3600" b="1" dirty="0">
                  <a:latin typeface="UTM Aptima" panose="02040603050506020204" pitchFamily="18" charset="0"/>
                </a:rPr>
                <a:t>. </a:t>
              </a:r>
              <a:r>
                <a:rPr lang="en-US" sz="3600" b="1" dirty="0" err="1">
                  <a:latin typeface="UTM Aptima" panose="02040603050506020204" pitchFamily="18" charset="0"/>
                </a:rPr>
                <a:t>Tất</a:t>
              </a:r>
              <a:r>
                <a:rPr lang="en-US" sz="3600" b="1" dirty="0">
                  <a:latin typeface="UTM Aptima" panose="02040603050506020204" pitchFamily="18" charset="0"/>
                </a:rPr>
                <a:t> </a:t>
              </a:r>
              <a:r>
                <a:rPr lang="en-US" sz="3600" b="1" dirty="0" err="1">
                  <a:latin typeface="UTM Aptima" panose="02040603050506020204" pitchFamily="18" charset="0"/>
                </a:rPr>
                <a:t>cả</a:t>
              </a:r>
              <a:r>
                <a:rPr lang="en-US" sz="3600" b="1" dirty="0">
                  <a:latin typeface="UTM Aptima" panose="02040603050506020204" pitchFamily="18" charset="0"/>
                </a:rPr>
                <a:t> </a:t>
              </a:r>
              <a:r>
                <a:rPr lang="en-US" sz="3600" b="1" dirty="0" err="1">
                  <a:latin typeface="UTM Aptima" panose="02040603050506020204" pitchFamily="18" charset="0"/>
                </a:rPr>
                <a:t>đều</a:t>
              </a:r>
              <a:r>
                <a:rPr lang="en-US" sz="3600" b="1" dirty="0">
                  <a:latin typeface="UTM Aptima" panose="02040603050506020204" pitchFamily="18" charset="0"/>
                </a:rPr>
                <a:t> lo </a:t>
              </a:r>
              <a:r>
                <a:rPr lang="en-US" sz="3600" b="1" dirty="0" err="1">
                  <a:latin typeface="UTM Aptima" panose="02040603050506020204" pitchFamily="18" charset="0"/>
                </a:rPr>
                <a:t>diệt</a:t>
              </a:r>
              <a:r>
                <a:rPr lang="en-US" sz="3600" b="1" dirty="0">
                  <a:latin typeface="UTM Aptima" panose="02040603050506020204" pitchFamily="18" charset="0"/>
                </a:rPr>
                <a:t> </a:t>
              </a:r>
              <a:r>
                <a:rPr lang="en-US" sz="3600" b="1" dirty="0" err="1">
                  <a:latin typeface="UTM Aptima" panose="02040603050506020204" pitchFamily="18" charset="0"/>
                </a:rPr>
                <a:t>trừ</a:t>
              </a:r>
              <a:r>
                <a:rPr lang="en-US" sz="3600" b="1" dirty="0">
                  <a:latin typeface="UTM Aptima" panose="02040603050506020204" pitchFamily="18" charset="0"/>
                </a:rPr>
                <a:t> </a:t>
              </a:r>
              <a:r>
                <a:rPr lang="en-US" sz="3600" b="1" dirty="0" err="1">
                  <a:latin typeface="UTM Aptima" panose="02040603050506020204" pitchFamily="18" charset="0"/>
                </a:rPr>
                <a:t>sâu</a:t>
              </a:r>
              <a:r>
                <a:rPr lang="en-US" sz="3600" b="1" dirty="0">
                  <a:latin typeface="UTM Aptima" panose="02040603050506020204" pitchFamily="18" charset="0"/>
                </a:rPr>
                <a:t> </a:t>
              </a:r>
              <a:r>
                <a:rPr lang="en-US" sz="3600" b="1" dirty="0" err="1">
                  <a:latin typeface="UTM Aptima" panose="02040603050506020204" pitchFamily="18" charset="0"/>
                </a:rPr>
                <a:t>bọ</a:t>
              </a:r>
              <a:r>
                <a:rPr lang="en-US" sz="3600" b="1" dirty="0">
                  <a:latin typeface="UTM Aptima" panose="02040603050506020204" pitchFamily="18" charset="0"/>
                </a:rPr>
                <a:t> </a:t>
              </a:r>
              <a:r>
                <a:rPr lang="en-US" sz="3600" b="1" dirty="0" err="1">
                  <a:latin typeface="UTM Aptima" panose="02040603050506020204" pitchFamily="18" charset="0"/>
                </a:rPr>
                <a:t>để</a:t>
              </a:r>
              <a:r>
                <a:rPr lang="en-US" sz="3600" b="1" dirty="0">
                  <a:latin typeface="UTM Aptima" panose="02040603050506020204" pitchFamily="18" charset="0"/>
                </a:rPr>
                <a:t> </a:t>
              </a:r>
              <a:r>
                <a:rPr lang="en-US" sz="3600" b="1" dirty="0" err="1">
                  <a:latin typeface="UTM Aptima" panose="02040603050506020204" pitchFamily="18" charset="0"/>
                </a:rPr>
                <a:t>giữ</a:t>
              </a:r>
              <a:r>
                <a:rPr lang="en-US" sz="3600" b="1" dirty="0">
                  <a:latin typeface="UTM Aptima" panose="02040603050506020204" pitchFamily="18" charset="0"/>
                </a:rPr>
                <a:t> </a:t>
              </a:r>
              <a:r>
                <a:rPr lang="en-US" sz="3600" b="1" dirty="0" err="1">
                  <a:latin typeface="UTM Aptima" panose="02040603050506020204" pitchFamily="18" charset="0"/>
                </a:rPr>
                <a:t>gìn</a:t>
              </a:r>
              <a:r>
                <a:rPr lang="en-US" sz="3600" b="1" dirty="0">
                  <a:latin typeface="UTM Aptima" panose="02040603050506020204" pitchFamily="18" charset="0"/>
                </a:rPr>
                <a:t> </a:t>
              </a:r>
              <a:r>
                <a:rPr lang="en-US" sz="3600" b="1" dirty="0" err="1">
                  <a:latin typeface="UTM Aptima" panose="02040603050506020204" pitchFamily="18" charset="0"/>
                </a:rPr>
                <a:t>hoa</a:t>
              </a:r>
              <a:r>
                <a:rPr lang="en-US" sz="3600" b="1" dirty="0">
                  <a:latin typeface="UTM Aptima" panose="02040603050506020204" pitchFamily="18" charset="0"/>
                </a:rPr>
                <a:t> </a:t>
              </a:r>
              <a:r>
                <a:rPr lang="en-US" sz="3600" b="1" dirty="0" err="1">
                  <a:latin typeface="UTM Aptima" panose="02040603050506020204" pitchFamily="18" charset="0"/>
                </a:rPr>
                <a:t>lá</a:t>
              </a:r>
              <a:r>
                <a:rPr lang="en-US" sz="3600" b="1" dirty="0">
                  <a:latin typeface="UTM Aptima" panose="02040603050506020204" pitchFamily="18" charset="0"/>
                </a:rPr>
                <a:t>.</a:t>
              </a:r>
            </a:p>
            <a:p>
              <a:pPr algn="r"/>
              <a:r>
                <a:rPr lang="en-US" sz="3600" b="1" i="1" dirty="0">
                  <a:latin typeface="UTM Aptima" panose="02040603050506020204" pitchFamily="18" charset="0"/>
                </a:rPr>
                <a:t>( Theo </a:t>
              </a:r>
              <a:r>
                <a:rPr lang="en-US" sz="3600" b="1" i="1" dirty="0" err="1">
                  <a:latin typeface="UTM Aptima" panose="02040603050506020204" pitchFamily="18" charset="0"/>
                </a:rPr>
                <a:t>Vũ</a:t>
              </a:r>
              <a:r>
                <a:rPr lang="en-US" sz="3600" b="1" i="1" dirty="0">
                  <a:latin typeface="UTM Aptima" panose="02040603050506020204" pitchFamily="18" charset="0"/>
                </a:rPr>
                <a:t> </a:t>
              </a:r>
              <a:r>
                <a:rPr lang="en-US" sz="3600" b="1" i="1" dirty="0" err="1">
                  <a:latin typeface="UTM Aptima" panose="02040603050506020204" pitchFamily="18" charset="0"/>
                </a:rPr>
                <a:t>Tú</a:t>
              </a:r>
              <a:r>
                <a:rPr lang="en-US" sz="36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94976"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27534" y="4278947"/>
            <a:ext cx="2974409" cy="2974409"/>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251995" y="530188"/>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err="1">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a:t>
            </a:r>
            <a:r>
              <a:rPr lang="en-US" altLang="zh-CN"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400" b="1" dirty="0" err="1">
                  <a:latin typeface="UTM Aptima" panose="02040603050506020204" pitchFamily="18" charset="0"/>
                </a:rPr>
                <a:t>Mọi</a:t>
              </a:r>
              <a:r>
                <a:rPr lang="en-US" sz="2400" b="1" dirty="0">
                  <a:latin typeface="UTM Aptima" panose="02040603050506020204" pitchFamily="18" charset="0"/>
                </a:rPr>
                <a:t> </a:t>
              </a:r>
              <a:r>
                <a:rPr lang="en-US" sz="2400" b="1" dirty="0" err="1">
                  <a:latin typeface="UTM Aptima" panose="02040603050506020204" pitchFamily="18" charset="0"/>
                </a:rPr>
                <a:t>người</a:t>
              </a:r>
              <a:r>
                <a:rPr lang="en-US" sz="2400" b="1" dirty="0">
                  <a:latin typeface="UTM Aptima" panose="02040603050506020204" pitchFamily="18" charset="0"/>
                </a:rPr>
                <a:t> </a:t>
              </a:r>
              <a:r>
                <a:rPr lang="en-US" sz="2400" b="1" dirty="0" err="1">
                  <a:latin typeface="UTM Aptima" panose="02040603050506020204" pitchFamily="18" charset="0"/>
                </a:rPr>
                <a:t>bắt</a:t>
              </a:r>
              <a:r>
                <a:rPr lang="en-US" sz="2400" b="1" dirty="0">
                  <a:latin typeface="UTM Aptima" panose="02040603050506020204" pitchFamily="18" charset="0"/>
                </a:rPr>
                <a:t> </a:t>
              </a:r>
              <a:r>
                <a:rPr lang="en-US" sz="2400" b="1" dirty="0" err="1">
                  <a:latin typeface="UTM Aptima" panose="02040603050506020204" pitchFamily="18" charset="0"/>
                </a:rPr>
                <a:t>tay</a:t>
              </a:r>
              <a:r>
                <a:rPr lang="en-US" sz="2400" b="1" dirty="0">
                  <a:latin typeface="UTM Aptima" panose="02040603050506020204" pitchFamily="18" charset="0"/>
                </a:rPr>
                <a:t> </a:t>
              </a:r>
              <a:r>
                <a:rPr lang="en-US" sz="2400" b="1" dirty="0" err="1">
                  <a:latin typeface="UTM Aptima" panose="02040603050506020204" pitchFamily="18" charset="0"/>
                </a:rPr>
                <a:t>vào</a:t>
              </a:r>
              <a:r>
                <a:rPr lang="en-US" sz="2400" b="1" dirty="0">
                  <a:latin typeface="UTM Aptima" panose="02040603050506020204" pitchFamily="18" charset="0"/>
                </a:rPr>
                <a:t> </a:t>
              </a:r>
              <a:r>
                <a:rPr lang="en-US" sz="2400" b="1" dirty="0" err="1">
                  <a:latin typeface="UTM Aptima" panose="02040603050506020204" pitchFamily="18" charset="0"/>
                </a:rPr>
                <a:t>việc</a:t>
              </a:r>
              <a:r>
                <a:rPr lang="en-US" sz="2400" b="1" dirty="0">
                  <a:latin typeface="UTM Aptima" panose="02040603050506020204" pitchFamily="18" charset="0"/>
                </a:rPr>
                <a:t> </a:t>
              </a:r>
              <a:r>
                <a:rPr lang="en-US" sz="2400" b="1" dirty="0" err="1">
                  <a:latin typeface="UTM Aptima" panose="02040603050506020204" pitchFamily="18" charset="0"/>
                </a:rPr>
                <a:t>chuẩn</a:t>
              </a:r>
              <a:r>
                <a:rPr lang="en-US" sz="2400" b="1" dirty="0">
                  <a:latin typeface="UTM Aptima" panose="02040603050506020204" pitchFamily="18" charset="0"/>
                </a:rPr>
                <a:t> </a:t>
              </a:r>
              <a:r>
                <a:rPr lang="en-US" sz="2400" b="1" dirty="0" err="1">
                  <a:latin typeface="UTM Aptima" panose="02040603050506020204" pitchFamily="18" charset="0"/>
                </a:rPr>
                <a:t>bị</a:t>
              </a:r>
              <a:r>
                <a:rPr lang="en-US" sz="2400" b="1" dirty="0">
                  <a:latin typeface="UTM Aptima" panose="02040603050506020204" pitchFamily="18" charset="0"/>
                </a:rPr>
                <a:t> </a:t>
              </a:r>
              <a:r>
                <a:rPr lang="en-US" sz="2400" b="1" dirty="0" err="1">
                  <a:latin typeface="UTM Aptima" panose="02040603050506020204" pitchFamily="18" charset="0"/>
                </a:rPr>
                <a:t>cho</a:t>
              </a:r>
              <a:r>
                <a:rPr lang="en-US" sz="2400" b="1" dirty="0">
                  <a:latin typeface="UTM Aptima" panose="02040603050506020204" pitchFamily="18" charset="0"/>
                </a:rPr>
                <a:t> </a:t>
              </a:r>
              <a:r>
                <a:rPr lang="en-US" sz="2400" b="1" dirty="0" err="1">
                  <a:latin typeface="UTM Aptima" panose="02040603050506020204" pitchFamily="18" charset="0"/>
                </a:rPr>
                <a:t>cuộc</a:t>
              </a:r>
              <a:r>
                <a:rPr lang="en-US" sz="2400" b="1" dirty="0">
                  <a:latin typeface="UTM Aptima" panose="02040603050506020204" pitchFamily="18" charset="0"/>
                </a:rPr>
                <a:t> </a:t>
              </a:r>
              <a:r>
                <a:rPr lang="en-US" sz="2400" b="1" dirty="0" err="1">
                  <a:latin typeface="UTM Aptima" panose="02040603050506020204" pitchFamily="18" charset="0"/>
                </a:rPr>
                <a:t>khiêu</a:t>
              </a:r>
              <a:r>
                <a:rPr lang="en-US" sz="2400" b="1" dirty="0">
                  <a:latin typeface="UTM Aptima" panose="02040603050506020204" pitchFamily="18" charset="0"/>
                </a:rPr>
                <a:t> </a:t>
              </a:r>
              <a:r>
                <a:rPr lang="en-US" sz="2400" b="1" dirty="0" err="1">
                  <a:latin typeface="UTM Aptima" panose="02040603050506020204" pitchFamily="18" charset="0"/>
                </a:rPr>
                <a:t>vũ</a:t>
              </a:r>
              <a:r>
                <a:rPr lang="en-US" sz="2400" b="1" dirty="0">
                  <a:latin typeface="UTM Aptima" panose="02040603050506020204" pitchFamily="18" charset="0"/>
                </a:rPr>
                <a:t>. </a:t>
              </a:r>
              <a:r>
                <a:rPr lang="en-US" sz="2400" b="1" dirty="0" err="1">
                  <a:latin typeface="UTM Aptima" panose="02040603050506020204" pitchFamily="18" charset="0"/>
                </a:rPr>
                <a:t>Người</a:t>
              </a:r>
              <a:r>
                <a:rPr lang="en-US" sz="2400" b="1" dirty="0">
                  <a:latin typeface="UTM Aptima" panose="02040603050506020204" pitchFamily="18" charset="0"/>
                </a:rPr>
                <a:t> </a:t>
              </a:r>
              <a:r>
                <a:rPr lang="en-US" sz="2400" b="1" dirty="0" err="1">
                  <a:latin typeface="UTM Aptima" panose="02040603050506020204" pitchFamily="18" charset="0"/>
                </a:rPr>
                <a:t>thì</a:t>
              </a:r>
              <a:r>
                <a:rPr lang="en-US" sz="2400" b="1" dirty="0">
                  <a:latin typeface="UTM Aptima" panose="02040603050506020204" pitchFamily="18" charset="0"/>
                </a:rPr>
                <a:t> </a:t>
              </a:r>
              <a:r>
                <a:rPr lang="en-US" sz="2400" b="1" dirty="0" err="1">
                  <a:latin typeface="UTM Aptima" panose="02040603050506020204" pitchFamily="18" charset="0"/>
                </a:rPr>
                <a:t>xén</a:t>
              </a:r>
              <a:r>
                <a:rPr lang="en-US" sz="2400" b="1" dirty="0">
                  <a:latin typeface="UTM Aptima" panose="02040603050506020204" pitchFamily="18" charset="0"/>
                </a:rPr>
                <a:t> </a:t>
              </a:r>
              <a:r>
                <a:rPr lang="en-US" sz="2400" b="1" dirty="0" err="1">
                  <a:latin typeface="UTM Aptima" panose="02040603050506020204" pitchFamily="18" charset="0"/>
                </a:rPr>
                <a:t>bớt</a:t>
              </a:r>
              <a:r>
                <a:rPr lang="en-US" sz="2400" b="1" dirty="0">
                  <a:latin typeface="UTM Aptima" panose="02040603050506020204" pitchFamily="18" charset="0"/>
                </a:rPr>
                <a:t> </a:t>
              </a:r>
              <a:r>
                <a:rPr lang="en-US" sz="2400" b="1" dirty="0" err="1">
                  <a:latin typeface="UTM Aptima" panose="02040603050506020204" pitchFamily="18" charset="0"/>
                </a:rPr>
                <a:t>cỏ</a:t>
              </a:r>
              <a:r>
                <a:rPr lang="en-US" sz="2400" b="1" dirty="0">
                  <a:latin typeface="UTM Aptima" panose="02040603050506020204" pitchFamily="18" charset="0"/>
                </a:rPr>
                <a:t> </a:t>
              </a:r>
              <a:r>
                <a:rPr lang="en-US" sz="2400" b="1" dirty="0" err="1">
                  <a:latin typeface="UTM Aptima" panose="02040603050506020204" pitchFamily="18" charset="0"/>
                </a:rPr>
                <a:t>để</a:t>
              </a:r>
              <a:r>
                <a:rPr lang="en-US" sz="2400" b="1" dirty="0">
                  <a:latin typeface="UTM Aptima" panose="02040603050506020204" pitchFamily="18" charset="0"/>
                </a:rPr>
                <a:t> </a:t>
              </a:r>
              <a:r>
                <a:rPr lang="en-US" sz="2400" b="1" dirty="0" err="1">
                  <a:latin typeface="UTM Aptima" panose="02040603050506020204" pitchFamily="18" charset="0"/>
                </a:rPr>
                <a:t>làm</a:t>
              </a:r>
              <a:r>
                <a:rPr lang="en-US" sz="2400" b="1" dirty="0">
                  <a:latin typeface="UTM Aptima" panose="02040603050506020204" pitchFamily="18" charset="0"/>
                </a:rPr>
                <a:t> </a:t>
              </a:r>
              <a:r>
                <a:rPr lang="en-US" sz="2400" b="1" dirty="0" err="1">
                  <a:latin typeface="UTM Aptima" panose="02040603050506020204" pitchFamily="18" charset="0"/>
                </a:rPr>
                <a:t>sân</a:t>
              </a:r>
              <a:r>
                <a:rPr lang="en-US" sz="2400" b="1" dirty="0">
                  <a:latin typeface="UTM Aptima" panose="02040603050506020204" pitchFamily="18" charset="0"/>
                </a:rPr>
                <a:t> </a:t>
              </a:r>
              <a:r>
                <a:rPr lang="en-US" sz="2400" b="1" dirty="0" err="1">
                  <a:latin typeface="UTM Aptima" panose="02040603050506020204" pitchFamily="18" charset="0"/>
                </a:rPr>
                <a:t>nhảy</a:t>
              </a:r>
              <a:r>
                <a:rPr lang="en-US" sz="2400" b="1" dirty="0">
                  <a:latin typeface="UTM Aptima" panose="02040603050506020204" pitchFamily="18" charset="0"/>
                </a:rPr>
                <a:t>, </a:t>
              </a:r>
              <a:r>
                <a:rPr lang="en-US" sz="2400" b="1" dirty="0" err="1">
                  <a:latin typeface="UTM Aptima" panose="02040603050506020204" pitchFamily="18" charset="0"/>
                </a:rPr>
                <a:t>người</a:t>
              </a:r>
              <a:r>
                <a:rPr lang="en-US" sz="2400" b="1" dirty="0">
                  <a:latin typeface="UTM Aptima" panose="02040603050506020204" pitchFamily="18" charset="0"/>
                </a:rPr>
                <a:t> </a:t>
              </a:r>
              <a:r>
                <a:rPr lang="en-US" sz="2400" b="1" dirty="0" err="1">
                  <a:latin typeface="UTM Aptima" panose="02040603050506020204" pitchFamily="18" charset="0"/>
                </a:rPr>
                <a:t>thì</a:t>
              </a:r>
              <a:r>
                <a:rPr lang="en-US" sz="2400" b="1" dirty="0">
                  <a:latin typeface="UTM Aptima" panose="02040603050506020204" pitchFamily="18" charset="0"/>
                </a:rPr>
                <a:t> </a:t>
              </a:r>
              <a:r>
                <a:rPr lang="en-US" sz="2400" b="1" dirty="0" err="1">
                  <a:latin typeface="UTM Aptima" panose="02040603050506020204" pitchFamily="18" charset="0"/>
                </a:rPr>
                <a:t>kê</a:t>
              </a:r>
              <a:r>
                <a:rPr lang="en-US" sz="2400" b="1" dirty="0">
                  <a:latin typeface="UTM Aptima" panose="02040603050506020204" pitchFamily="18" charset="0"/>
                </a:rPr>
                <a:t> </a:t>
              </a:r>
              <a:r>
                <a:rPr lang="en-US" sz="2400" b="1" dirty="0" err="1">
                  <a:latin typeface="UTM Aptima" panose="02040603050506020204" pitchFamily="18" charset="0"/>
                </a:rPr>
                <a:t>ghế</a:t>
              </a:r>
              <a:r>
                <a:rPr lang="en-US" sz="2400" b="1" dirty="0">
                  <a:latin typeface="UTM Aptima" panose="02040603050506020204" pitchFamily="18" charset="0"/>
                </a:rPr>
                <a:t> </a:t>
              </a:r>
              <a:r>
                <a:rPr lang="en-US" sz="2400" b="1" dirty="0" err="1">
                  <a:latin typeface="UTM Aptima" panose="02040603050506020204" pitchFamily="18" charset="0"/>
                </a:rPr>
                <a:t>dài</a:t>
              </a:r>
              <a:r>
                <a:rPr lang="en-US" sz="2400" b="1" dirty="0">
                  <a:latin typeface="UTM Aptima" panose="02040603050506020204" pitchFamily="18" charset="0"/>
                </a:rPr>
                <a:t> </a:t>
              </a:r>
              <a:r>
                <a:rPr lang="en-US" sz="2400" b="1" dirty="0" err="1">
                  <a:latin typeface="UTM Aptima" panose="02040603050506020204" pitchFamily="18" charset="0"/>
                </a:rPr>
                <a:t>xung</a:t>
              </a:r>
              <a:r>
                <a:rPr lang="en-US" sz="2400" b="1" dirty="0">
                  <a:latin typeface="UTM Aptima" panose="02040603050506020204" pitchFamily="18" charset="0"/>
                </a:rPr>
                <a:t> </a:t>
              </a:r>
              <a:r>
                <a:rPr lang="en-US" sz="2400" b="1" dirty="0" err="1">
                  <a:latin typeface="UTM Aptima" panose="02040603050506020204" pitchFamily="18" charset="0"/>
                </a:rPr>
                <a:t>quanh</a:t>
              </a:r>
              <a:r>
                <a:rPr lang="en-US" sz="2400" b="1" dirty="0">
                  <a:latin typeface="UTM Aptima" panose="02040603050506020204" pitchFamily="18" charset="0"/>
                </a:rPr>
                <a:t> </a:t>
              </a:r>
              <a:r>
                <a:rPr lang="en-US" sz="2400" b="1" dirty="0" err="1">
                  <a:latin typeface="UTM Aptima" panose="02040603050506020204" pitchFamily="18" charset="0"/>
                </a:rPr>
                <a:t>bãi</a:t>
              </a:r>
              <a:r>
                <a:rPr lang="en-US" sz="2400" b="1" dirty="0">
                  <a:latin typeface="UTM Aptima" panose="02040603050506020204" pitchFamily="18" charset="0"/>
                </a:rPr>
                <a:t> </a:t>
              </a:r>
              <a:r>
                <a:rPr lang="en-US" sz="2400" b="1" dirty="0" err="1">
                  <a:latin typeface="UTM Aptima" panose="02040603050506020204" pitchFamily="18" charset="0"/>
                </a:rPr>
                <a:t>cỏ</a:t>
              </a:r>
              <a:r>
                <a:rPr lang="en-US" sz="2400" b="1" dirty="0">
                  <a:latin typeface="UTM Aptima" panose="02040603050506020204" pitchFamily="18" charset="0"/>
                </a:rPr>
                <a:t> </a:t>
              </a:r>
              <a:r>
                <a:rPr lang="en-US" sz="2400" b="1" dirty="0" err="1">
                  <a:latin typeface="UTM Aptima" panose="02040603050506020204" pitchFamily="18" charset="0"/>
                </a:rPr>
                <a:t>đã</a:t>
              </a:r>
              <a:r>
                <a:rPr lang="en-US" sz="2400" b="1" dirty="0">
                  <a:latin typeface="UTM Aptima" panose="02040603050506020204" pitchFamily="18" charset="0"/>
                </a:rPr>
                <a:t> </a:t>
              </a:r>
              <a:r>
                <a:rPr lang="en-US" sz="2400" b="1" dirty="0" err="1">
                  <a:latin typeface="UTM Aptima" panose="02040603050506020204" pitchFamily="18" charset="0"/>
                </a:rPr>
                <a:t>xén</a:t>
              </a:r>
              <a:r>
                <a:rPr lang="en-US" sz="2400" b="1" dirty="0">
                  <a:latin typeface="UTM Aptima" panose="02040603050506020204" pitchFamily="18" charset="0"/>
                </a:rPr>
                <a:t> </a:t>
              </a:r>
              <a:r>
                <a:rPr lang="en-US" sz="2400" b="1" dirty="0" err="1">
                  <a:latin typeface="UTM Aptima" panose="02040603050506020204" pitchFamily="18" charset="0"/>
                </a:rPr>
                <a:t>gọn</a:t>
              </a:r>
              <a:r>
                <a:rPr lang="en-US" sz="2400" b="1" dirty="0">
                  <a:latin typeface="UTM Aptima" panose="02040603050506020204" pitchFamily="18" charset="0"/>
                </a:rPr>
                <a:t>. </a:t>
              </a:r>
              <a:r>
                <a:rPr lang="en-US" sz="2400" b="1" dirty="0" err="1">
                  <a:latin typeface="UTM Aptima" panose="02040603050506020204" pitchFamily="18" charset="0"/>
                </a:rPr>
                <a:t>Bên</a:t>
              </a:r>
              <a:r>
                <a:rPr lang="en-US" sz="2400" b="1" dirty="0">
                  <a:latin typeface="UTM Aptima" panose="02040603050506020204" pitchFamily="18" charset="0"/>
                </a:rPr>
                <a:t> </a:t>
              </a:r>
              <a:r>
                <a:rPr lang="en-US" sz="2400" b="1" dirty="0" err="1">
                  <a:latin typeface="UTM Aptima" panose="02040603050506020204" pitchFamily="18" charset="0"/>
                </a:rPr>
                <a:t>này</a:t>
              </a:r>
              <a:r>
                <a:rPr lang="en-US" sz="2400" b="1" dirty="0">
                  <a:latin typeface="UTM Aptima" panose="02040603050506020204" pitchFamily="18" charset="0"/>
                </a:rPr>
                <a:t>, </a:t>
              </a:r>
              <a:r>
                <a:rPr lang="en-US" sz="2400" b="1" dirty="0" err="1">
                  <a:latin typeface="UTM Aptima" panose="02040603050506020204" pitchFamily="18" charset="0"/>
                </a:rPr>
                <a:t>hai</a:t>
              </a:r>
              <a:r>
                <a:rPr lang="en-US" sz="2400" b="1" dirty="0">
                  <a:latin typeface="UTM Aptima" panose="02040603050506020204" pitchFamily="18" charset="0"/>
                </a:rPr>
                <a:t> </a:t>
              </a:r>
              <a:r>
                <a:rPr lang="en-US" sz="2400" b="1" dirty="0" err="1">
                  <a:latin typeface="UTM Aptima" panose="02040603050506020204" pitchFamily="18" charset="0"/>
                </a:rPr>
                <a:t>bạn</a:t>
              </a:r>
              <a:r>
                <a:rPr lang="en-US" sz="2400" b="1" dirty="0">
                  <a:latin typeface="UTM Aptima" panose="02040603050506020204" pitchFamily="18" charset="0"/>
                </a:rPr>
                <a:t> </a:t>
              </a:r>
              <a:r>
                <a:rPr lang="en-US" sz="2400" b="1" dirty="0" err="1">
                  <a:latin typeface="UTM Aptima" panose="02040603050506020204" pitchFamily="18" charset="0"/>
                </a:rPr>
                <a:t>nhanh</a:t>
              </a:r>
              <a:r>
                <a:rPr lang="en-US" sz="2400" b="1" dirty="0">
                  <a:latin typeface="UTM Aptima" panose="02040603050506020204" pitchFamily="18" charset="0"/>
                </a:rPr>
                <a:t> </a:t>
              </a:r>
              <a:r>
                <a:rPr lang="en-US" sz="2400" b="1" dirty="0" err="1">
                  <a:latin typeface="UTM Aptima" panose="02040603050506020204" pitchFamily="18" charset="0"/>
                </a:rPr>
                <a:t>nhẹn</a:t>
              </a:r>
              <a:r>
                <a:rPr lang="en-US" sz="2400" b="1" dirty="0">
                  <a:latin typeface="UTM Aptima" panose="02040603050506020204" pitchFamily="18" charset="0"/>
                </a:rPr>
                <a:t> </a:t>
              </a:r>
              <a:r>
                <a:rPr lang="en-US" sz="2400" b="1" dirty="0" err="1">
                  <a:latin typeface="UTM Aptima" panose="02040603050506020204" pitchFamily="18" charset="0"/>
                </a:rPr>
                <a:t>nhất</a:t>
              </a:r>
              <a:r>
                <a:rPr lang="en-US" sz="2400" b="1" dirty="0">
                  <a:latin typeface="UTM Aptima" panose="02040603050506020204" pitchFamily="18" charset="0"/>
                </a:rPr>
                <a:t> </a:t>
              </a:r>
              <a:r>
                <a:rPr lang="en-US" sz="2400" b="1" dirty="0" err="1">
                  <a:latin typeface="UTM Aptima" panose="02040603050506020204" pitchFamily="18" charset="0"/>
                </a:rPr>
                <a:t>đang</a:t>
              </a:r>
              <a:r>
                <a:rPr lang="en-US" sz="2400" b="1" dirty="0">
                  <a:latin typeface="UTM Aptima" panose="02040603050506020204" pitchFamily="18" charset="0"/>
                </a:rPr>
                <a:t> </a:t>
              </a:r>
              <a:r>
                <a:rPr lang="en-US" sz="2400" b="1" dirty="0" err="1">
                  <a:latin typeface="UTM Aptima" panose="02040603050506020204" pitchFamily="18" charset="0"/>
                </a:rPr>
                <a:t>dựng</a:t>
              </a:r>
              <a:r>
                <a:rPr lang="en-US" sz="2400" b="1" dirty="0">
                  <a:latin typeface="UTM Aptima" panose="02040603050506020204" pitchFamily="18" charset="0"/>
                </a:rPr>
                <a:t> </a:t>
              </a:r>
              <a:r>
                <a:rPr lang="en-US" sz="2400" b="1" dirty="0" err="1">
                  <a:latin typeface="UTM Aptima" panose="02040603050506020204" pitchFamily="18" charset="0"/>
                </a:rPr>
                <a:t>một</a:t>
              </a:r>
              <a:r>
                <a:rPr lang="en-US" sz="2400" b="1" dirty="0">
                  <a:latin typeface="UTM Aptima" panose="02040603050506020204" pitchFamily="18" charset="0"/>
                </a:rPr>
                <a:t> </a:t>
              </a:r>
              <a:r>
                <a:rPr lang="en-US" sz="2400" b="1" dirty="0" err="1">
                  <a:latin typeface="UTM Aptima" panose="02040603050506020204" pitchFamily="18" charset="0"/>
                </a:rPr>
                <a:t>cái</a:t>
              </a:r>
              <a:r>
                <a:rPr lang="en-US" sz="2400" b="1" dirty="0">
                  <a:latin typeface="UTM Aptima" panose="02040603050506020204" pitchFamily="18" charset="0"/>
                </a:rPr>
                <a:t> </a:t>
              </a:r>
              <a:r>
                <a:rPr lang="en-US" sz="2400" b="1" dirty="0" err="1">
                  <a:latin typeface="UTM Aptima" panose="02040603050506020204" pitchFamily="18" charset="0"/>
                </a:rPr>
                <a:t>lầu</a:t>
              </a:r>
              <a:r>
                <a:rPr lang="en-US" sz="2400" b="1" dirty="0">
                  <a:latin typeface="UTM Aptima" panose="02040603050506020204" pitchFamily="18" charset="0"/>
                </a:rPr>
                <a:t> </a:t>
              </a:r>
              <a:r>
                <a:rPr lang="en-US" sz="2400" b="1" dirty="0" err="1">
                  <a:latin typeface="UTM Aptima" panose="02040603050506020204" pitchFamily="18" charset="0"/>
                </a:rPr>
                <a:t>để</a:t>
              </a:r>
              <a:r>
                <a:rPr lang="en-US" sz="2400" b="1" dirty="0">
                  <a:latin typeface="UTM Aptima" panose="02040603050506020204" pitchFamily="18" charset="0"/>
                </a:rPr>
                <a:t> </a:t>
              </a:r>
              <a:r>
                <a:rPr lang="en-US" sz="2400" b="1" dirty="0" err="1">
                  <a:latin typeface="UTM Aptima" panose="02040603050506020204" pitchFamily="18" charset="0"/>
                </a:rPr>
                <a:t>biểu</a:t>
              </a:r>
              <a:r>
                <a:rPr lang="en-US" sz="2400" b="1" dirty="0">
                  <a:latin typeface="UTM Aptima" panose="02040603050506020204" pitchFamily="18" charset="0"/>
                </a:rPr>
                <a:t> </a:t>
              </a:r>
              <a:r>
                <a:rPr lang="en-US" sz="2400" b="1" dirty="0" err="1">
                  <a:latin typeface="UTM Aptima" panose="02040603050506020204" pitchFamily="18" charset="0"/>
                </a:rPr>
                <a:t>diễn</a:t>
              </a:r>
              <a:r>
                <a:rPr lang="en-US" sz="2400" b="1" dirty="0">
                  <a:latin typeface="UTM Aptima" panose="02040603050506020204" pitchFamily="18" charset="0"/>
                </a:rPr>
                <a:t> </a:t>
              </a:r>
              <a:r>
                <a:rPr lang="en-US" sz="2400" b="1" dirty="0" err="1">
                  <a:latin typeface="UTM Aptima" panose="02040603050506020204" pitchFamily="18" charset="0"/>
                </a:rPr>
                <a:t>nhạc</a:t>
              </a:r>
              <a:r>
                <a:rPr lang="en-US" sz="2400" b="1" dirty="0">
                  <a:latin typeface="UTM Aptima" panose="02040603050506020204" pitchFamily="18" charset="0"/>
                </a:rPr>
                <a:t>. </a:t>
              </a:r>
              <a:r>
                <a:rPr lang="en-US" sz="2400" b="1" dirty="0" err="1">
                  <a:latin typeface="UTM Aptima" panose="02040603050506020204" pitchFamily="18" charset="0"/>
                </a:rPr>
                <a:t>Bên</a:t>
              </a:r>
              <a:r>
                <a:rPr lang="en-US" sz="2400" b="1" dirty="0">
                  <a:latin typeface="UTM Aptima" panose="02040603050506020204" pitchFamily="18" charset="0"/>
                </a:rPr>
                <a:t> </a:t>
              </a:r>
              <a:r>
                <a:rPr lang="en-US" sz="2400" b="1" dirty="0" err="1">
                  <a:latin typeface="UTM Aptima" panose="02040603050506020204" pitchFamily="18" charset="0"/>
                </a:rPr>
                <a:t>kia</a:t>
              </a:r>
              <a:r>
                <a:rPr lang="en-US" sz="2400" b="1" dirty="0">
                  <a:latin typeface="UTM Aptima" panose="02040603050506020204" pitchFamily="18" charset="0"/>
                </a:rPr>
                <a:t>, </a:t>
              </a:r>
              <a:r>
                <a:rPr lang="en-US" sz="2400" b="1" dirty="0" err="1">
                  <a:latin typeface="UTM Aptima" panose="02040603050506020204" pitchFamily="18" charset="0"/>
                </a:rPr>
                <a:t>mười</a:t>
              </a:r>
              <a:r>
                <a:rPr lang="en-US" sz="2400" b="1" dirty="0">
                  <a:latin typeface="UTM Aptima" panose="02040603050506020204" pitchFamily="18" charset="0"/>
                </a:rPr>
                <a:t> </a:t>
              </a:r>
              <a:r>
                <a:rPr lang="en-US" sz="2400" b="1" dirty="0" err="1">
                  <a:latin typeface="UTM Aptima" panose="02040603050506020204" pitchFamily="18" charset="0"/>
                </a:rPr>
                <a:t>tay</a:t>
              </a:r>
              <a:r>
                <a:rPr lang="en-US" sz="2400" b="1" dirty="0">
                  <a:latin typeface="UTM Aptima" panose="02040603050506020204" pitchFamily="18" charset="0"/>
                </a:rPr>
                <a:t> </a:t>
              </a:r>
              <a:r>
                <a:rPr lang="en-US" sz="2400" b="1" dirty="0" err="1">
                  <a:latin typeface="UTM Aptima" panose="02040603050506020204" pitchFamily="18" charset="0"/>
                </a:rPr>
                <a:t>đàn</a:t>
              </a:r>
              <a:r>
                <a:rPr lang="en-US" sz="2400" b="1" dirty="0">
                  <a:latin typeface="UTM Aptima" panose="02040603050506020204" pitchFamily="18" charset="0"/>
                </a:rPr>
                <a:t> </a:t>
              </a:r>
              <a:r>
                <a:rPr lang="en-US" sz="2400" b="1" dirty="0" err="1">
                  <a:latin typeface="UTM Aptima" panose="02040603050506020204" pitchFamily="18" charset="0"/>
                </a:rPr>
                <a:t>xuất</a:t>
              </a:r>
              <a:r>
                <a:rPr lang="en-US" sz="2400" b="1" dirty="0">
                  <a:latin typeface="UTM Aptima" panose="02040603050506020204" pitchFamily="18" charset="0"/>
                </a:rPr>
                <a:t> </a:t>
              </a:r>
              <a:r>
                <a:rPr lang="en-US" sz="2400" b="1" dirty="0" err="1">
                  <a:latin typeface="UTM Aptima" panose="02040603050506020204" pitchFamily="18" charset="0"/>
                </a:rPr>
                <a:t>sắc</a:t>
              </a:r>
              <a:r>
                <a:rPr lang="en-US" sz="2400" b="1" dirty="0">
                  <a:latin typeface="UTM Aptima" panose="02040603050506020204" pitchFamily="18" charset="0"/>
                </a:rPr>
                <a:t> </a:t>
              </a:r>
              <a:r>
                <a:rPr lang="en-US" sz="2400" b="1" dirty="0" err="1">
                  <a:latin typeface="UTM Aptima" panose="02040603050506020204" pitchFamily="18" charset="0"/>
                </a:rPr>
                <a:t>đã</a:t>
              </a:r>
              <a:r>
                <a:rPr lang="en-US" sz="2400" b="1" dirty="0">
                  <a:latin typeface="UTM Aptima" panose="02040603050506020204" pitchFamily="18" charset="0"/>
                </a:rPr>
                <a:t> </a:t>
              </a:r>
              <a:r>
                <a:rPr lang="en-US" sz="2400" b="1" dirty="0" err="1">
                  <a:latin typeface="UTM Aptima" panose="02040603050506020204" pitchFamily="18" charset="0"/>
                </a:rPr>
                <a:t>lập</a:t>
              </a:r>
              <a:r>
                <a:rPr lang="en-US" sz="2400" b="1" dirty="0">
                  <a:latin typeface="UTM Aptima" panose="02040603050506020204" pitchFamily="18" charset="0"/>
                </a:rPr>
                <a:t> </a:t>
              </a:r>
              <a:r>
                <a:rPr lang="en-US" sz="2400" b="1" dirty="0" err="1">
                  <a:latin typeface="UTM Aptima" panose="02040603050506020204" pitchFamily="18" charset="0"/>
                </a:rPr>
                <a:t>thành</a:t>
              </a:r>
              <a:r>
                <a:rPr lang="en-US" sz="2400" b="1" dirty="0">
                  <a:latin typeface="UTM Aptima" panose="02040603050506020204" pitchFamily="18" charset="0"/>
                </a:rPr>
                <a:t> </a:t>
              </a:r>
              <a:r>
                <a:rPr lang="en-US" sz="2400" b="1" dirty="0" err="1">
                  <a:latin typeface="UTM Aptima" panose="02040603050506020204" pitchFamily="18" charset="0"/>
                </a:rPr>
                <a:t>một</a:t>
              </a:r>
              <a:r>
                <a:rPr lang="en-US" sz="2400" b="1" dirty="0">
                  <a:latin typeface="UTM Aptima" panose="02040603050506020204" pitchFamily="18" charset="0"/>
                </a:rPr>
                <a:t> </a:t>
              </a:r>
              <a:r>
                <a:rPr lang="en-US" sz="2400" b="1" dirty="0" err="1">
                  <a:latin typeface="UTM Aptima" panose="02040603050506020204" pitchFamily="18" charset="0"/>
                </a:rPr>
                <a:t>dàn</a:t>
              </a:r>
              <a:r>
                <a:rPr lang="en-US" sz="2400" b="1" dirty="0">
                  <a:latin typeface="UTM Aptima" panose="02040603050506020204" pitchFamily="18" charset="0"/>
                </a:rPr>
                <a:t> </a:t>
              </a:r>
              <a:r>
                <a:rPr lang="en-US" sz="2400" b="1" dirty="0" err="1">
                  <a:latin typeface="UTM Aptima" panose="02040603050506020204" pitchFamily="18" charset="0"/>
                </a:rPr>
                <a:t>nhạc</a:t>
              </a:r>
              <a:r>
                <a:rPr lang="en-US" sz="2400" b="1" dirty="0">
                  <a:latin typeface="UTM Aptima" panose="02040603050506020204" pitchFamily="18" charset="0"/>
                </a:rPr>
                <a:t> và </a:t>
              </a:r>
              <a:r>
                <a:rPr lang="en-US" sz="2400" b="1" dirty="0" err="1">
                  <a:latin typeface="UTM Aptima" panose="02040603050506020204" pitchFamily="18" charset="0"/>
                </a:rPr>
                <a:t>chơi</a:t>
              </a:r>
              <a:r>
                <a:rPr lang="en-US" sz="2400" b="1" dirty="0">
                  <a:latin typeface="UTM Aptima" panose="02040603050506020204" pitchFamily="18" charset="0"/>
                </a:rPr>
                <a:t> </a:t>
              </a:r>
              <a:r>
                <a:rPr lang="en-US" sz="2400" b="1" dirty="0" err="1">
                  <a:latin typeface="UTM Aptima" panose="02040603050506020204" pitchFamily="18" charset="0"/>
                </a:rPr>
                <a:t>thử</a:t>
              </a:r>
              <a:r>
                <a:rPr lang="en-US" sz="2400" b="1" dirty="0">
                  <a:latin typeface="UTM Aptima" panose="02040603050506020204" pitchFamily="18" charset="0"/>
                </a:rPr>
                <a:t> </a:t>
              </a:r>
              <a:r>
                <a:rPr lang="en-US" sz="2400" b="1" dirty="0" err="1">
                  <a:latin typeface="UTM Aptima" panose="02040603050506020204" pitchFamily="18" charset="0"/>
                </a:rPr>
                <a:t>ngay</a:t>
              </a:r>
              <a:r>
                <a:rPr lang="en-US" sz="2400" b="1" dirty="0">
                  <a:latin typeface="UTM Aptima" panose="02040603050506020204" pitchFamily="18" charset="0"/>
                </a:rPr>
                <a:t> </a:t>
              </a:r>
              <a:r>
                <a:rPr lang="en-US" sz="2400" b="1" dirty="0" err="1">
                  <a:latin typeface="UTM Aptima" panose="02040603050506020204" pitchFamily="18" charset="0"/>
                </a:rPr>
                <a:t>tại</a:t>
              </a:r>
              <a:r>
                <a:rPr lang="en-US" sz="2400" b="1" dirty="0">
                  <a:latin typeface="UTM Aptima" panose="02040603050506020204" pitchFamily="18" charset="0"/>
                </a:rPr>
                <a:t> </a:t>
              </a:r>
              <a:r>
                <a:rPr lang="en-US" sz="2400" b="1" dirty="0" err="1">
                  <a:latin typeface="UTM Aptima" panose="02040603050506020204" pitchFamily="18" charset="0"/>
                </a:rPr>
                <a:t>chỗ</a:t>
              </a:r>
              <a:r>
                <a:rPr lang="en-US" sz="2400" b="1" dirty="0">
                  <a:latin typeface="UTM Aptima" panose="02040603050506020204" pitchFamily="18" charset="0"/>
                </a:rPr>
                <a:t>. </a:t>
              </a:r>
            </a:p>
            <a:p>
              <a:pPr algn="r"/>
              <a:r>
                <a:rPr lang="en-US" sz="2400" b="1" i="1" dirty="0">
                  <a:latin typeface="UTM Aptima" panose="02040603050506020204" pitchFamily="18" charset="0"/>
                </a:rPr>
                <a:t>( Theo Ni-</a:t>
              </a:r>
              <a:r>
                <a:rPr lang="en-US" sz="2400" b="1" i="1" dirty="0" err="1">
                  <a:latin typeface="UTM Aptima" panose="02040603050506020204" pitchFamily="18" charset="0"/>
                </a:rPr>
                <a:t>cô</a:t>
              </a:r>
              <a:r>
                <a:rPr lang="en-US" sz="2400" b="1" i="1" dirty="0">
                  <a:latin typeface="UTM Aptima" panose="02040603050506020204" pitchFamily="18" charset="0"/>
                </a:rPr>
                <a:t>-</a:t>
              </a:r>
              <a:r>
                <a:rPr lang="en-US" sz="2400" b="1" i="1" dirty="0" err="1">
                  <a:latin typeface="UTM Aptima" panose="02040603050506020204" pitchFamily="18" charset="0"/>
                </a:rPr>
                <a:t>lai</a:t>
              </a:r>
              <a:r>
                <a:rPr lang="en-US" sz="2400" b="1" i="1" dirty="0">
                  <a:latin typeface="UTM Aptima" panose="02040603050506020204" pitchFamily="18" charset="0"/>
                </a:rPr>
                <a:t> </a:t>
              </a:r>
              <a:r>
                <a:rPr lang="en-US" sz="2400" b="1" i="1" dirty="0" err="1">
                  <a:latin typeface="UTM Aptima" panose="02040603050506020204" pitchFamily="18" charset="0"/>
                </a:rPr>
                <a:t>Nô-xốp</a:t>
              </a:r>
              <a:r>
                <a:rPr lang="en-US" sz="2400" b="1" i="1" dirty="0">
                  <a:latin typeface="UTM Aptima" panose="02040603050506020204" pitchFamily="18" charset="0"/>
                </a:rPr>
                <a:t>)</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2026</Words>
  <Application>Microsoft Office PowerPoint</Application>
  <PresentationFormat>Widescreen</PresentationFormat>
  <Paragraphs>99</Paragraphs>
  <Slides>27</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27</vt:i4>
      </vt:variant>
    </vt:vector>
  </HeadingPairs>
  <TitlesOfParts>
    <vt:vector size="45" baseType="lpstr">
      <vt:lpstr>#9Slide05 VL Fadilla</vt:lpstr>
      <vt:lpstr>Segoe Print</vt:lpstr>
      <vt:lpstr>UTM Showcard</vt:lpstr>
      <vt:lpstr>小单纯体</vt:lpstr>
      <vt:lpstr>UTM Flamenco</vt:lpstr>
      <vt:lpstr>#9Slide05 SVNUT Triumph</vt:lpstr>
      <vt:lpstr>#9Slide07 HoneyCream</vt:lpstr>
      <vt:lpstr>Times New Roman</vt:lpstr>
      <vt:lpstr>Microsoft YaHei</vt:lpstr>
      <vt:lpstr>字魂131号-酷乐潮玩体</vt:lpstr>
      <vt:lpstr>Calibri</vt:lpstr>
      <vt:lpstr>UTM Arruba KT</vt:lpstr>
      <vt:lpstr>UTM Aptima</vt:lpstr>
      <vt:lpstr>等线</vt:lpstr>
      <vt:lpstr>Arial</vt:lpstr>
      <vt:lpstr>#9Slide04 Goku</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Admin</cp:lastModifiedBy>
  <cp:revision>20</cp:revision>
  <dcterms:created xsi:type="dcterms:W3CDTF">2023-06-18T15:28:22Z</dcterms:created>
  <dcterms:modified xsi:type="dcterms:W3CDTF">2024-09-07T07:20:33Z</dcterms:modified>
  <cp:category>MT50</cp:category>
  <cp:version>MT50</cp:version>
</cp:coreProperties>
</file>