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0"/>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308" r:id="rId30"/>
    <p:sldId id="278" r:id="rId31"/>
    <p:sldId id="290" r:id="rId32"/>
    <p:sldId id="291" r:id="rId33"/>
    <p:sldId id="279" r:id="rId34"/>
    <p:sldId id="280" r:id="rId35"/>
    <p:sldId id="293" r:id="rId36"/>
    <p:sldId id="292" r:id="rId37"/>
    <p:sldId id="281" r:id="rId38"/>
    <p:sldId id="282" r:id="rId39"/>
    <p:sldId id="309" r:id="rId40"/>
    <p:sldId id="310" r:id="rId41"/>
    <p:sldId id="294" r:id="rId42"/>
    <p:sldId id="295" r:id="rId43"/>
    <p:sldId id="311" r:id="rId44"/>
    <p:sldId id="286" r:id="rId45"/>
    <p:sldId id="283" r:id="rId46"/>
    <p:sldId id="284" r:id="rId47"/>
    <p:sldId id="287" r:id="rId48"/>
    <p:sldId id="288" r:id="rId49"/>
  </p:sldIdLst>
  <p:sldSz cx="12192000" cy="6858000"/>
  <p:notesSz cx="6858000" cy="9144000"/>
  <p:embeddedFontLst>
    <p:embeddedFont>
      <p:font typeface="Cambria" panose="02040503050406030204" pitchFamily="18" charset="0"/>
      <p:regular r:id="rId51"/>
      <p:bold r:id="rId52"/>
      <p:italic r:id="rId53"/>
      <p:boldItalic r:id="rId54"/>
    </p:embeddedFont>
    <p:embeddedFont>
      <p:font typeface="SimSun" panose="02010600030101010101" pitchFamily="2" charset="-122"/>
      <p:regular r:id="rId55"/>
    </p:embeddedFont>
    <p:embeddedFont>
      <p:font typeface="Open Sans" panose="020B0604020202020204" charset="0"/>
      <p:regular r:id="rId56"/>
      <p:bold r:id="rId57"/>
      <p:italic r:id="rId58"/>
      <p:boldItalic r:id="rId59"/>
    </p:embeddedFont>
    <p:embeddedFont>
      <p:font typeface="Vogue-ExtraBold" panose="020B0500000000000000" charset="0"/>
      <p:regular r:id="rId60"/>
    </p:embeddedFon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
      <p:font typeface="#9Slide07 HoneyCream" panose="020B0604020202020204"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4.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15.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7.wdp"/></Relationships>
</file>

<file path=ppt/slides/_rels/slide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4.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320378" y="4249968"/>
            <a:ext cx="2237721" cy="2023463"/>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0" y="4001420"/>
            <a:ext cx="2704012" cy="244510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52399" y="4116576"/>
            <a:ext cx="2451464" cy="2216740"/>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500742" y="4159812"/>
            <a:ext cx="2495007" cy="2256114"/>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185837" y="3323426"/>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Snip Diagonal Corner Rectangle 32"/>
          <p:cNvSpPr/>
          <p:nvPr/>
        </p:nvSpPr>
        <p:spPr>
          <a:xfrm>
            <a:off x="602705" y="815892"/>
            <a:ext cx="4265386"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40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40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325149" y="3884448"/>
            <a:ext cx="3509239" cy="2807257"/>
          </a:xfrm>
          <a:prstGeom prst="rect">
            <a:avLst/>
          </a:prstGeom>
        </p:spPr>
      </p:pic>
      <p:sp>
        <p:nvSpPr>
          <p:cNvPr id="31" name="Rectangle 30"/>
          <p:cNvSpPr/>
          <p:nvPr/>
        </p:nvSpPr>
        <p:spPr>
          <a:xfrm>
            <a:off x="3325818" y="3134274"/>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1" y="1822324"/>
            <a:ext cx="5527885"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0" y="3717053"/>
            <a:ext cx="3288375" cy="2630574"/>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63669" y="3932662"/>
            <a:ext cx="2838119" cy="2270386"/>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600398" y="3423355"/>
            <a:ext cx="3885650" cy="3108371"/>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395772" y="4700736"/>
            <a:ext cx="2625470" cy="2100275"/>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2372263" y="2045667"/>
            <a:ext cx="8696996"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301783" y="3601978"/>
            <a:ext cx="3471583" cy="2777133"/>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2665126" y="3161092"/>
            <a:ext cx="8853105" cy="3479765"/>
          </a:xfrm>
          <a:prstGeom prst="wedgeRoundRectCallout">
            <a:avLst>
              <a:gd name="adj1" fmla="val -58945"/>
              <a:gd name="adj2" fmla="val 6459"/>
              <a:gd name="adj3" fmla="val 16667"/>
            </a:avLst>
          </a:prstGeom>
          <a:solidFill>
            <a:schemeClr val="accent3">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chemeClr val="bg1">
                    <a:lumMod val="10000"/>
                  </a:schemeClr>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940451" y="3806723"/>
            <a:ext cx="3814279" cy="3051277"/>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49160" y="4294064"/>
            <a:ext cx="3253868" cy="2602970"/>
          </a:xfrm>
          <a:prstGeom prst="rect">
            <a:avLst/>
          </a:prstGeom>
        </p:spPr>
      </p:pic>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2310210" y="3373992"/>
            <a:ext cx="9077001" cy="3084936"/>
          </a:xfrm>
          <a:prstGeom prst="wedgeRoundRectCallout">
            <a:avLst>
              <a:gd name="adj1" fmla="val -58945"/>
              <a:gd name="adj2" fmla="val 6459"/>
              <a:gd name="adj3" fmla="val 16667"/>
            </a:avLst>
          </a:prstGeom>
          <a:solidFill>
            <a:schemeClr val="accent3">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bg1">
                    <a:lumMod val="10000"/>
                  </a:schemeClr>
                </a:solidFill>
                <a:latin typeface="Cambria" panose="02040503050406030204" pitchFamily="18" charset="0"/>
                <a:cs typeface="Calibri" panose="020F0502020204030204" pitchFamily="34" charset="0"/>
              </a:rPr>
              <a:t>VD: </a:t>
            </a:r>
            <a:r>
              <a:rPr lang="vi-VN" sz="3200" dirty="0" smtClean="0">
                <a:solidFill>
                  <a:schemeClr val="bg1">
                    <a:lumMod val="10000"/>
                  </a:schemeClr>
                </a:solidFill>
                <a:latin typeface="Cambria" panose="02040503050406030204" pitchFamily="18" charset="0"/>
                <a:cs typeface="Calibri" panose="020F0502020204030204" pitchFamily="34" charset="0"/>
              </a:rPr>
              <a:t>Hành </a:t>
            </a:r>
            <a:r>
              <a:rPr lang="vi-VN" sz="3200" dirty="0">
                <a:solidFill>
                  <a:schemeClr val="bg1">
                    <a:lumMod val="1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bg1">
                  <a:lumMod val="1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5342926"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092584" y="1825792"/>
            <a:ext cx="5614546"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026471" y="2921275"/>
            <a:ext cx="1662170" cy="3316062"/>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898150" y="3038217"/>
            <a:ext cx="1705713" cy="3402931"/>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9244747"/>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bg1">
                              <a:lumMod val="10000"/>
                            </a:schemeClr>
                          </a:solidFill>
                          <a:latin typeface="Cambria" panose="02040503050406030204" pitchFamily="18" charset="0"/>
                          <a:ea typeface="Cambria" panose="02040503050406030204" pitchFamily="18" charset="0"/>
                        </a:rPr>
                        <a:t>Họa sĩ</a:t>
                      </a: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bg1">
                              <a:lumMod val="10000"/>
                            </a:schemeClr>
                          </a:solidFill>
                          <a:latin typeface="Cambria" panose="02040503050406030204" pitchFamily="18" charset="0"/>
                          <a:ea typeface="Cambria" panose="02040503050406030204" pitchFamily="18" charset="0"/>
                        </a:rPr>
                        <a:t>Vẽ</a:t>
                      </a: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bg1">
                              <a:lumMod val="10000"/>
                            </a:schemeClr>
                          </a:solidFill>
                          <a:latin typeface="Cambria" panose="02040503050406030204" pitchFamily="18" charset="0"/>
                          <a:ea typeface="Cambria" panose="02040503050406030204" pitchFamily="18" charset="0"/>
                        </a:rPr>
                        <a:t>Tranh </a:t>
                      </a: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solidFill>
                            <a:schemeClr val="bg1">
                              <a:lumMod val="25000"/>
                            </a:schemeClr>
                          </a:solidFill>
                          <a:latin typeface="Cambria" panose="02040503050406030204" pitchFamily="18" charset="0"/>
                          <a:ea typeface="Cambria" panose="02040503050406030204" pitchFamily="18" charset="0"/>
                        </a:rPr>
                        <a:t>Nhạc sĩ</a:t>
                      </a:r>
                      <a:endParaRPr lang="en-US" sz="4800" dirty="0">
                        <a:solidFill>
                          <a:schemeClr val="bg1">
                            <a:lumMod val="25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chemeClr val="bg1">
                            <a:lumMod val="25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chemeClr val="bg1">
                            <a:lumMod val="25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bg1">
                              <a:lumMod val="10000"/>
                            </a:schemeClr>
                          </a:solidFill>
                          <a:latin typeface="Cambria" panose="02040503050406030204" pitchFamily="18" charset="0"/>
                          <a:ea typeface="Cambria" panose="02040503050406030204" pitchFamily="18" charset="0"/>
                        </a:rPr>
                        <a:t>Nhà</a:t>
                      </a:r>
                      <a:r>
                        <a:rPr lang="vi-VN" sz="4800" baseline="0" dirty="0" smtClean="0">
                          <a:solidFill>
                            <a:schemeClr val="bg1">
                              <a:lumMod val="10000"/>
                            </a:schemeClr>
                          </a:solidFill>
                          <a:latin typeface="Cambria" panose="02040503050406030204" pitchFamily="18" charset="0"/>
                          <a:ea typeface="Cambria" panose="02040503050406030204" pitchFamily="18" charset="0"/>
                        </a:rPr>
                        <a:t> văn</a:t>
                      </a: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bg1">
                              <a:lumMod val="10000"/>
                            </a:schemeClr>
                          </a:solidFill>
                          <a:latin typeface="Cambria" panose="02040503050406030204" pitchFamily="18" charset="0"/>
                          <a:ea typeface="Cambria" panose="02040503050406030204" pitchFamily="18" charset="0"/>
                        </a:rPr>
                        <a:t>Kiến trúc</a:t>
                      </a:r>
                      <a:r>
                        <a:rPr lang="vi-VN" sz="4800" baseline="0" dirty="0" smtClean="0">
                          <a:solidFill>
                            <a:schemeClr val="bg1">
                              <a:lumMod val="10000"/>
                            </a:schemeClr>
                          </a:solidFill>
                          <a:latin typeface="Cambria" panose="02040503050406030204" pitchFamily="18" charset="0"/>
                          <a:ea typeface="Cambria" panose="02040503050406030204" pitchFamily="18" charset="0"/>
                        </a:rPr>
                        <a:t> sư</a:t>
                      </a: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chemeClr val="bg1">
                            <a:lumMod val="10000"/>
                          </a:schemeClr>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solidFill>
                  <a:schemeClr val="bg1">
                    <a:lumMod val="25000"/>
                  </a:schemeClr>
                </a:solidFill>
                <a:latin typeface="Cambria" panose="02040503050406030204" pitchFamily="18" charset="0"/>
                <a:ea typeface="Cambria" panose="02040503050406030204" pitchFamily="18" charset="0"/>
              </a:rPr>
              <a:t>Sáng tác nhạc</a:t>
            </a:r>
            <a:endParaRPr lang="en-US" sz="4000" dirty="0">
              <a:solidFill>
                <a:schemeClr val="bg1">
                  <a:lumMod val="25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solidFill>
                  <a:schemeClr val="bg1">
                    <a:lumMod val="25000"/>
                  </a:schemeClr>
                </a:solidFill>
                <a:latin typeface="Cambria" panose="02040503050406030204" pitchFamily="18" charset="0"/>
                <a:ea typeface="Cambria" panose="02040503050406030204" pitchFamily="18" charset="0"/>
              </a:rPr>
              <a:t>Bài hát, bản nhạc,...</a:t>
            </a:r>
            <a:endParaRPr lang="en-US" sz="3200" dirty="0">
              <a:solidFill>
                <a:schemeClr val="bg1">
                  <a:lumMod val="2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224573" y="4015076"/>
            <a:ext cx="3493971" cy="707886"/>
          </a:xfrm>
          <a:prstGeom prst="rect">
            <a:avLst/>
          </a:prstGeom>
          <a:noFill/>
        </p:spPr>
        <p:txBody>
          <a:bodyPr wrap="square" rtlCol="0">
            <a:spAutoFit/>
          </a:bodyPr>
          <a:lstStyle/>
          <a:p>
            <a:pPr algn="ctr"/>
            <a:r>
              <a:rPr lang="vi-VN" sz="4000" dirty="0" smtClean="0">
                <a:solidFill>
                  <a:schemeClr val="bg1">
                    <a:lumMod val="10000"/>
                  </a:schemeClr>
                </a:solidFill>
                <a:latin typeface="Cambria" panose="02040503050406030204" pitchFamily="18" charset="0"/>
                <a:ea typeface="Cambria" panose="02040503050406030204" pitchFamily="18" charset="0"/>
              </a:rPr>
              <a:t>Viết</a:t>
            </a:r>
            <a:endParaRPr lang="en-US" sz="4000" dirty="0">
              <a:solidFill>
                <a:schemeClr val="bg1">
                  <a:lumMod val="1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bg1">
                    <a:lumMod val="10000"/>
                  </a:schemeClr>
                </a:solidFill>
                <a:latin typeface="Cambria" panose="02040503050406030204" pitchFamily="18" charset="0"/>
                <a:ea typeface="Cambria" panose="02040503050406030204" pitchFamily="18" charset="0"/>
              </a:rPr>
              <a:t>Truyện, kí,..</a:t>
            </a:r>
            <a:endParaRPr lang="en-US" sz="4000" dirty="0">
              <a:solidFill>
                <a:schemeClr val="bg1">
                  <a:lumMod val="10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bg1">
                    <a:lumMod val="10000"/>
                  </a:schemeClr>
                </a:solidFill>
                <a:latin typeface="Cambria" panose="02040503050406030204" pitchFamily="18" charset="0"/>
                <a:ea typeface="Cambria" panose="02040503050406030204" pitchFamily="18" charset="0"/>
              </a:rPr>
              <a:t>Thiết kế</a:t>
            </a:r>
            <a:endParaRPr lang="en-US" sz="4000" dirty="0">
              <a:solidFill>
                <a:schemeClr val="bg1">
                  <a:lumMod val="10000"/>
                </a:schemeClr>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bg1">
                    <a:lumMod val="10000"/>
                  </a:schemeClr>
                </a:solidFill>
                <a:latin typeface="Cambria" panose="02040503050406030204" pitchFamily="18" charset="0"/>
                <a:ea typeface="Cambria" panose="02040503050406030204" pitchFamily="18" charset="0"/>
              </a:rPr>
              <a:t>Bản vẽ kĩ thuật,..</a:t>
            </a:r>
            <a:endParaRPr lang="en-US" sz="3200" dirty="0">
              <a:solidFill>
                <a:schemeClr val="bg1">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3283131" y="2612647"/>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328248" y="3540989"/>
            <a:ext cx="3611379" cy="2888965"/>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903</Words>
  <Application>Microsoft Office PowerPoint</Application>
  <PresentationFormat>Widescreen</PresentationFormat>
  <Paragraphs>143</Paragraphs>
  <Slides>45</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45</vt:i4>
      </vt:variant>
    </vt:vector>
  </HeadingPairs>
  <TitlesOfParts>
    <vt:vector size="65" baseType="lpstr">
      <vt:lpstr>Arial</vt:lpstr>
      <vt:lpstr>思源黑体 CN Medium</vt:lpstr>
      <vt:lpstr>Cambria</vt:lpstr>
      <vt:lpstr>UTM Aurora</vt:lpstr>
      <vt:lpstr>iCiel Cadena</vt:lpstr>
      <vt:lpstr>字魂20号-石头体</vt:lpstr>
      <vt:lpstr>SimSun</vt:lpstr>
      <vt:lpstr>Open Sans</vt:lpstr>
      <vt:lpstr>UTM Avo</vt:lpstr>
      <vt:lpstr>Vogue-ExtraBold</vt:lpstr>
      <vt:lpstr>思源宋体 SemiBold</vt:lpstr>
      <vt:lpstr>Calibri Light</vt:lpstr>
      <vt:lpstr>Times New Roman</vt:lpstr>
      <vt:lpstr>Arial-Rounded</vt:lpstr>
      <vt:lpstr>Calibri</vt:lpstr>
      <vt:lpstr>#9Slide07 HoneyCream</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22</cp:revision>
  <dcterms:created xsi:type="dcterms:W3CDTF">2023-07-07T08:11:19Z</dcterms:created>
  <dcterms:modified xsi:type="dcterms:W3CDTF">2023-09-10T14:31:18Z</dcterms:modified>
</cp:coreProperties>
</file>