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68" r:id="rId5"/>
    <p:sldId id="269" r:id="rId6"/>
    <p:sldId id="270" r:id="rId7"/>
    <p:sldId id="271" r:id="rId8"/>
    <p:sldId id="272" r:id="rId9"/>
    <p:sldId id="267" r:id="rId10"/>
    <p:sldId id="273" r:id="rId11"/>
    <p:sldId id="290" r:id="rId12"/>
    <p:sldId id="292" r:id="rId13"/>
    <p:sldId id="277" r:id="rId14"/>
    <p:sldId id="278" r:id="rId15"/>
    <p:sldId id="279" r:id="rId16"/>
    <p:sldId id="281" r:id="rId17"/>
    <p:sldId id="282" r:id="rId18"/>
    <p:sldId id="283" r:id="rId19"/>
    <p:sldId id="285" r:id="rId20"/>
    <p:sldId id="265" r:id="rId21"/>
    <p:sldId id="287" r:id="rId22"/>
    <p:sldId id="288" r:id="rId23"/>
    <p:sldId id="274" r:id="rId24"/>
    <p:sldId id="312" r:id="rId25"/>
    <p:sldId id="289" r:id="rId26"/>
    <p:sldId id="294" r:id="rId27"/>
    <p:sldId id="295" r:id="rId28"/>
    <p:sldId id="296" r:id="rId29"/>
    <p:sldId id="297" r:id="rId30"/>
    <p:sldId id="298" r:id="rId31"/>
    <p:sldId id="299" r:id="rId32"/>
    <p:sldId id="320" r:id="rId33"/>
    <p:sldId id="314" r:id="rId34"/>
    <p:sldId id="315" r:id="rId35"/>
    <p:sldId id="317" r:id="rId36"/>
    <p:sldId id="319" r:id="rId37"/>
    <p:sldId id="302" r:id="rId38"/>
    <p:sldId id="301" r:id="rId39"/>
    <p:sldId id="313" r:id="rId40"/>
    <p:sldId id="303" r:id="rId41"/>
    <p:sldId id="306" r:id="rId42"/>
    <p:sldId id="308" r:id="rId43"/>
    <p:sldId id="32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E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05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dễ thươ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08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ổng hợp hình nền Blue Wallpaper đẹp nhất | Dark blue wallpaper, Blue  wallpapers, Blue background wallpap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9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hình nền Blue Wallpaper đẹp nhất | Dark blue wallpaper, Blue  wallpapers, Blue background wallpap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8" y="-483461"/>
            <a:ext cx="2477069" cy="12205854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10" y="-251448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ổng hợp hình nền Blue Wallpaper đẹp nhất | Dark blue wallpaper, Blue  wallpapers, Blue background wallpap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9" y="-483460"/>
            <a:ext cx="2477069" cy="12205854"/>
          </a:xfrm>
          <a:prstGeom prst="rect">
            <a:avLst/>
          </a:prstGeom>
        </p:spPr>
      </p:pic>
      <p:sp>
        <p:nvSpPr>
          <p:cNvPr id="11" name="圆角矩形 2"/>
          <p:cNvSpPr/>
          <p:nvPr userDrawn="1"/>
        </p:nvSpPr>
        <p:spPr>
          <a:xfrm>
            <a:off x="304800" y="285750"/>
            <a:ext cx="11582400" cy="6293167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10" y="-251448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6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2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4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9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21" Type="http://schemas.microsoft.com/office/2007/relationships/hdphoto" Target="../media/hdphoto6.wdp"/><Relationship Id="rId34" Type="http://schemas.openxmlformats.org/officeDocument/2006/relationships/image" Target="../media/image2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microsoft.com/office/2007/relationships/hdphoto" Target="../media/hdphoto5.wdp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microsoft.com/office/2007/relationships/hdphoto" Target="../media/hdphoto10.wdp"/><Relationship Id="rId35" Type="http://schemas.openxmlformats.org/officeDocument/2006/relationships/image" Target="../media/image28.png"/><Relationship Id="rId8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microsoft.com/office/2007/relationships/hdphoto" Target="../media/hdphoto15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天空, 室内, 餐桌&#10;&#10;已生成高可信度的说明">
            <a:extLst>
              <a:ext uri="{FF2B5EF4-FFF2-40B4-BE49-F238E27FC236}">
                <a16:creationId xmlns:a16="http://schemas.microsoft.com/office/drawing/2014/main" id="{A1269313-5DD9-4F0D-8F98-0C7E2621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-7470"/>
            <a:ext cx="12187592" cy="685552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86DA844-B53A-4B4C-8668-E2211BD28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83" y="1885257"/>
            <a:ext cx="1166622" cy="77132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3116125-9C47-4150-8750-472452AAB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81" y="1942447"/>
            <a:ext cx="356446" cy="565098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DFF417E0-06F2-4124-87DB-48215350B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586" y="-249285"/>
            <a:ext cx="3079632" cy="1749112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3ACA92A3-189C-46EF-A946-BB25D2E5E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41" y="2037577"/>
            <a:ext cx="286557" cy="466679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A6227709-4B3F-4AF3-A1B1-7A78E2CF4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26" y="3345076"/>
            <a:ext cx="228177" cy="361744"/>
          </a:xfrm>
          <a:prstGeom prst="rect">
            <a:avLst/>
          </a:prstGeom>
        </p:spPr>
      </p:pic>
      <p:pic>
        <p:nvPicPr>
          <p:cNvPr id="11" name="图片 32">
            <a:extLst>
              <a:ext uri="{FF2B5EF4-FFF2-40B4-BE49-F238E27FC236}">
                <a16:creationId xmlns:a16="http://schemas.microsoft.com/office/drawing/2014/main" id="{052AADDD-F477-4B18-A02B-14350D707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6" y="1511728"/>
            <a:ext cx="187379" cy="305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875D1-DDE3-4B84-BB24-E4F1D5547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3" y="-739537"/>
            <a:ext cx="3021359" cy="2086296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729ED9A-2433-4F63-8BD8-26FA3B2F5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65" b="97742" l="0" r="99667">
                        <a14:foregroundMark x1="222" y1="37419" x2="222" y2="37419"/>
                        <a14:foregroundMark x1="89444" y1="77903" x2="89444" y2="77903"/>
                        <a14:foregroundMark x1="74000" y1="83548" x2="74000" y2="83548"/>
                        <a14:foregroundMark x1="66667" y1="87419" x2="66667" y2="87419"/>
                        <a14:foregroundMark x1="60333" y1="88871" x2="60333" y2="88871"/>
                        <a14:foregroundMark x1="95778" y1="60161" x2="95778" y2="60161"/>
                        <a14:foregroundMark x1="94889" y1="53226" x2="94889" y2="53226"/>
                        <a14:foregroundMark x1="94222" y1="83871" x2="94222" y2="83871"/>
                        <a14:foregroundMark x1="95333" y1="94677" x2="95333" y2="94677"/>
                        <a14:foregroundMark x1="86444" y1="97742" x2="86444" y2="97742"/>
                        <a14:foregroundMark x1="81667" y1="93710" x2="81667" y2="93710"/>
                        <a14:foregroundMark x1="97111" y1="97419" x2="97111" y2="97419"/>
                        <a14:foregroundMark x1="99667" y1="67419" x2="99667" y2="67419"/>
                        <a14:foregroundMark x1="91667" y1="6774" x2="91667" y2="6774"/>
                        <a14:foregroundMark x1="85778" y1="3065" x2="85778" y2="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443"/>
            <a:ext cx="12277198" cy="4630140"/>
          </a:xfrm>
          <a:prstGeom prst="rect">
            <a:avLst/>
          </a:prstGeom>
        </p:spPr>
      </p:pic>
      <p:pic>
        <p:nvPicPr>
          <p:cNvPr id="14" name="Picture 13" descr="A tree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02588B91-69BA-4590-BE8E-4B51F59DEE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1" b="93284" l="3994" r="97125">
                        <a14:foregroundMark x1="7827" y1="52612" x2="7827" y2="52612"/>
                        <a14:foregroundMark x1="4153" y1="46455" x2="4153" y2="46455"/>
                        <a14:foregroundMark x1="92971" y1="45336" x2="92971" y2="45336"/>
                        <a14:foregroundMark x1="97125" y1="45709" x2="97125" y2="45709"/>
                        <a14:foregroundMark x1="49521" y1="4851" x2="49521" y2="4851"/>
                        <a14:foregroundMark x1="50479" y1="93284" x2="50479" y2="93284"/>
                        <a14:backgroundMark x1="50160" y1="59515" x2="50160" y2="59515"/>
                        <a14:backgroundMark x1="36741" y1="65672" x2="55591" y2="64179"/>
                        <a14:backgroundMark x1="55591" y1="64179" x2="72364" y2="66045"/>
                        <a14:backgroundMark x1="72364" y1="66045" x2="73323" y2="66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78" y="-780945"/>
            <a:ext cx="6154786" cy="5570751"/>
          </a:xfrm>
          <a:prstGeom prst="rect">
            <a:avLst/>
          </a:prstGeom>
        </p:spPr>
      </p:pic>
      <p:pic>
        <p:nvPicPr>
          <p:cNvPr id="15" name="Picture 14" descr="A tree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90B51EFB-5A4A-47D8-92C1-C5BA1AA8A6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1" b="93284" l="3994" r="97125">
                        <a14:foregroundMark x1="7827" y1="52612" x2="7827" y2="52612"/>
                        <a14:foregroundMark x1="4153" y1="46455" x2="4153" y2="46455"/>
                        <a14:foregroundMark x1="92971" y1="45336" x2="92971" y2="45336"/>
                        <a14:foregroundMark x1="97125" y1="45709" x2="97125" y2="45709"/>
                        <a14:foregroundMark x1="49521" y1="4851" x2="49521" y2="4851"/>
                        <a14:foregroundMark x1="50479" y1="93284" x2="50479" y2="9328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952" y="-524285"/>
            <a:ext cx="5962650" cy="7040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84B8DE-AB7A-46B5-A565-E842BF34B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76" y="-313924"/>
            <a:ext cx="3021359" cy="2086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735CD7-F9C3-4DC7-A055-095F4ACC4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61" y="-5202"/>
            <a:ext cx="3491986" cy="2411271"/>
          </a:xfrm>
          <a:prstGeom prst="rect">
            <a:avLst/>
          </a:prstGeom>
        </p:spPr>
      </p:pic>
      <p:pic>
        <p:nvPicPr>
          <p:cNvPr id="19" name="图片 25">
            <a:extLst>
              <a:ext uri="{FF2B5EF4-FFF2-40B4-BE49-F238E27FC236}">
                <a16:creationId xmlns:a16="http://schemas.microsoft.com/office/drawing/2014/main" id="{8F89B80A-4479-47D0-B567-C2093381D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66" y="7460"/>
            <a:ext cx="2668298" cy="1507198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B878B62-FDA8-4357-817E-CC9240230C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5469" y1="29531" x2="45469" y2="29531"/>
                        <a14:foregroundMark x1="45781" y1="29531" x2="47031" y2="29219"/>
                        <a14:foregroundMark x1="52812" y1="25938" x2="52812" y2="25938"/>
                        <a14:foregroundMark x1="51875" y1="25938" x2="49219" y2="25938"/>
                        <a14:foregroundMark x1="37188" y1="35313" x2="37188" y2="35313"/>
                        <a14:foregroundMark x1="37188" y1="35313" x2="37188" y2="35313"/>
                        <a14:foregroundMark x1="58906" y1="53438" x2="58906" y2="53438"/>
                        <a14:foregroundMark x1="59844" y1="53438" x2="59844" y2="53438"/>
                        <a14:foregroundMark x1="36875" y1="33906" x2="36875" y2="33906"/>
                        <a14:foregroundMark x1="36875" y1="33594" x2="36875" y2="33594"/>
                        <a14:foregroundMark x1="37188" y1="33594" x2="37188" y2="33594"/>
                        <a14:foregroundMark x1="40000" y1="32969" x2="40000" y2="3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83" y="4860049"/>
            <a:ext cx="2060310" cy="2060310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E769D532-0881-46C7-BC13-7ECEE1CD91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563">
                        <a14:foregroundMark x1="44063" y1="27500" x2="44063" y2="27500"/>
                        <a14:foregroundMark x1="51406" y1="27187" x2="51406" y2="27187"/>
                        <a14:foregroundMark x1="51406" y1="27031" x2="50313" y2="27031"/>
                        <a14:foregroundMark x1="45313" y1="29063" x2="45313" y2="29063"/>
                        <a14:foregroundMark x1="43906" y1="30469" x2="54688" y2="24063"/>
                        <a14:foregroundMark x1="54688" y1="24063" x2="54688" y2="24063"/>
                        <a14:foregroundMark x1="37969" y1="32813" x2="38906" y2="34063"/>
                        <a14:foregroundMark x1="40938" y1="39844" x2="66875" y2="51094"/>
                        <a14:foregroundMark x1="66875" y1="51094" x2="56875" y2="38750"/>
                        <a14:foregroundMark x1="56875" y1="38750" x2="41250" y2="40625"/>
                        <a14:foregroundMark x1="41250" y1="40625" x2="39063" y2="41563"/>
                        <a14:foregroundMark x1="43906" y1="36719" x2="35625" y2="41406"/>
                        <a14:foregroundMark x1="35625" y1="41406" x2="32500" y2="54844"/>
                        <a14:foregroundMark x1="32500" y1="54844" x2="52500" y2="60000"/>
                        <a14:foregroundMark x1="52500" y1="60000" x2="62344" y2="41875"/>
                        <a14:foregroundMark x1="62344" y1="41875" x2="47500" y2="35469"/>
                        <a14:foregroundMark x1="47500" y1="35469" x2="44531" y2="35156"/>
                        <a14:foregroundMark x1="56094" y1="44844" x2="56094" y2="44844"/>
                        <a14:foregroundMark x1="55937" y1="44844" x2="55937" y2="44844"/>
                        <a14:foregroundMark x1="50938" y1="50156" x2="50938" y2="50156"/>
                        <a14:foregroundMark x1="36719" y1="41406" x2="55156" y2="50938"/>
                        <a14:foregroundMark x1="55156" y1="50938" x2="59219" y2="39844"/>
                        <a14:foregroundMark x1="59219" y1="39844" x2="43906" y2="36875"/>
                        <a14:foregroundMark x1="43906" y1="36875" x2="40781" y2="39063"/>
                        <a14:foregroundMark x1="43438" y1="41563" x2="43281" y2="54688"/>
                        <a14:foregroundMark x1="43281" y1="54688" x2="53125" y2="57969"/>
                        <a14:foregroundMark x1="53125" y1="57969" x2="50000" y2="45156"/>
                        <a14:foregroundMark x1="50000" y1="45156" x2="42813" y2="42031"/>
                        <a14:foregroundMark x1="42813" y1="42031" x2="40781" y2="42031"/>
                        <a14:foregroundMark x1="33750" y1="42188" x2="39844" y2="51563"/>
                        <a14:foregroundMark x1="39844" y1="51563" x2="41406" y2="43750"/>
                        <a14:foregroundMark x1="41406" y1="43750" x2="34063" y2="42344"/>
                        <a14:foregroundMark x1="91250" y1="49688" x2="91250" y2="49688"/>
                        <a14:foregroundMark x1="90781" y1="54063" x2="91250" y2="54063"/>
                        <a14:foregroundMark x1="91563" y1="54063" x2="91563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51" y="4628553"/>
            <a:ext cx="2592425" cy="2592425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977F9162-E171-4687-967F-7A461A1362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63500" y1="33796" x2="63500" y2="33796"/>
                        <a14:foregroundMark x1="50700" y1="53611" x2="50700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31" b="47434"/>
          <a:stretch/>
        </p:blipFill>
        <p:spPr>
          <a:xfrm rot="1075092">
            <a:off x="6879503" y="4415144"/>
            <a:ext cx="1100659" cy="1434158"/>
          </a:xfrm>
          <a:prstGeom prst="rect">
            <a:avLst/>
          </a:prstGeom>
        </p:spPr>
      </p:pic>
      <p:pic>
        <p:nvPicPr>
          <p:cNvPr id="23" name="Picture 22" descr="Shape, circle&#10;&#10;Description automatically generated">
            <a:extLst>
              <a:ext uri="{FF2B5EF4-FFF2-40B4-BE49-F238E27FC236}">
                <a16:creationId xmlns:a16="http://schemas.microsoft.com/office/drawing/2014/main" id="{E740C11D-B5E7-40D1-8725-7E76FCC51B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63500" y1="33796" x2="63500" y2="33796"/>
                        <a14:foregroundMark x1="50700" y1="53611" x2="50700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279" b="48008"/>
          <a:stretch/>
        </p:blipFill>
        <p:spPr>
          <a:xfrm rot="1647050">
            <a:off x="7708688" y="4610648"/>
            <a:ext cx="891006" cy="860590"/>
          </a:xfrm>
          <a:prstGeom prst="rect">
            <a:avLst/>
          </a:prstGeom>
        </p:spPr>
      </p:pic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A3705DB2-D027-4AA9-B8BB-1CF0F4C67AF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63500" y1="33796" x2="63500" y2="33796"/>
                        <a14:foregroundMark x1="50700" y1="53611" x2="50700" y2="53611"/>
                        <a14:foregroundMark x1="44800" y1="61759" x2="44800" y2="61759"/>
                        <a14:foregroundMark x1="44600" y1="61296" x2="44600" y2="61296"/>
                        <a14:foregroundMark x1="58000" y1="60185" x2="58700" y2="60185"/>
                        <a14:foregroundMark x1="58900" y1="60185" x2="58900" y2="60185"/>
                        <a14:foregroundMark x1="59600" y1="58426" x2="60400" y2="59074"/>
                        <a14:foregroundMark x1="60800" y1="59907" x2="60800" y2="60556"/>
                        <a14:foregroundMark x1="60800" y1="60556" x2="59000" y2="60556"/>
                        <a14:foregroundMark x1="58400" y1="60370" x2="58400" y2="60370"/>
                        <a14:foregroundMark x1="57700" y1="60000" x2="56800" y2="61481"/>
                        <a14:foregroundMark x1="56800" y1="61481" x2="56800" y2="61481"/>
                        <a14:foregroundMark x1="45200" y1="57315" x2="45200" y2="57315"/>
                        <a14:foregroundMark x1="50500" y1="58796" x2="41800" y2="57315"/>
                        <a14:foregroundMark x1="41800" y1="57315" x2="45300" y2="61481"/>
                        <a14:foregroundMark x1="58700" y1="57315" x2="50200" y2="62315"/>
                        <a14:foregroundMark x1="50200" y1="62315" x2="57700" y2="61019"/>
                        <a14:foregroundMark x1="57700" y1="61019" x2="58700" y2="59907"/>
                        <a14:foregroundMark x1="44300" y1="56389" x2="44300" y2="56389"/>
                        <a14:foregroundMark x1="60700" y1="58889" x2="60700" y2="58889"/>
                        <a14:foregroundMark x1="58700" y1="61574" x2="58700" y2="61574"/>
                        <a14:backgroundMark x1="63000" y1="41481" x2="63000" y2="41481"/>
                        <a14:backgroundMark x1="63000" y1="37685" x2="67300" y2="50648"/>
                        <a14:backgroundMark x1="67300" y1="50648" x2="60100" y2="35463"/>
                        <a14:backgroundMark x1="61600" y1="36574" x2="61600" y2="47870"/>
                        <a14:backgroundMark x1="61600" y1="47870" x2="65400" y2="39444"/>
                        <a14:backgroundMark x1="65400" y1="39444" x2="61100" y2="47593"/>
                        <a14:backgroundMark x1="61100" y1="47593" x2="65400" y2="52222"/>
                        <a14:backgroundMark x1="66400" y1="37500" x2="65800" y2="44815"/>
                        <a14:backgroundMark x1="65800" y1="44815" x2="65800" y2="37778"/>
                        <a14:backgroundMark x1="65800" y1="37778" x2="64000" y2="39722"/>
                        <a14:backgroundMark x1="41400" y1="35556" x2="40000" y2="46389"/>
                        <a14:backgroundMark x1="40000" y1="46389" x2="36100" y2="51481"/>
                        <a14:backgroundMark x1="44800" y1="55989" x2="44800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13" t="40976" r="36045" b="23865"/>
          <a:stretch/>
        </p:blipFill>
        <p:spPr>
          <a:xfrm rot="1215557">
            <a:off x="5227054" y="4893524"/>
            <a:ext cx="900318" cy="129291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44048CE8-63EE-4E59-A141-6A68A823F29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791" b="56535"/>
          <a:stretch/>
        </p:blipFill>
        <p:spPr>
          <a:xfrm>
            <a:off x="-1109804" y="-860017"/>
            <a:ext cx="4194742" cy="2902183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A66A1244-0032-493F-98F4-114B350F7B3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/>
        </p:blipFill>
        <p:spPr>
          <a:xfrm>
            <a:off x="2004115" y="-743633"/>
            <a:ext cx="3649409" cy="30276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FF0F21-1846-4D31-A386-9E59BCF66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22" y="784923"/>
            <a:ext cx="3069438" cy="211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0D497E-3A73-4C79-8035-E41A537A6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5" y="-141026"/>
            <a:ext cx="3491986" cy="2411271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AAB08AB5-A25C-4F5A-8B6A-94C00937CD1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8368" b="91084" l="5698" r="94070">
                        <a14:foregroundMark x1="5698" y1="46228" x2="5698" y2="46228"/>
                        <a14:foregroundMark x1="85930" y1="67353" x2="85930" y2="67353"/>
                        <a14:foregroundMark x1="93488" y1="68313" x2="93488" y2="68313"/>
                        <a14:foregroundMark x1="83837" y1="85185" x2="83837" y2="85185"/>
                        <a14:foregroundMark x1="35930" y1="86694" x2="35930" y2="86694"/>
                        <a14:foregroundMark x1="27326" y1="84362" x2="50581" y2="86008"/>
                        <a14:foregroundMark x1="83837" y1="84774" x2="75930" y2="78601"/>
                        <a14:foregroundMark x1="75930" y1="78601" x2="76744" y2="79835"/>
                        <a14:foregroundMark x1="89419" y1="82442" x2="91860" y2="83539"/>
                        <a14:foregroundMark x1="75000" y1="81207" x2="82442" y2="91084"/>
                        <a14:foregroundMark x1="82442" y1="91084" x2="85581" y2="83813"/>
                        <a14:foregroundMark x1="94186" y1="91084" x2="94186" y2="91084"/>
                        <a14:foregroundMark x1="31395" y1="8368" x2="31395" y2="8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671">
            <a:off x="4515996" y="5616268"/>
            <a:ext cx="2028772" cy="1719738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C1BAB07A-30D4-48F6-A2CE-BD8EA50BF0F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368" b="91084" l="5698" r="94070">
                        <a14:foregroundMark x1="5698" y1="46228" x2="5698" y2="46228"/>
                        <a14:foregroundMark x1="85930" y1="67353" x2="85930" y2="67353"/>
                        <a14:foregroundMark x1="93488" y1="68313" x2="93488" y2="68313"/>
                        <a14:foregroundMark x1="83837" y1="85185" x2="83837" y2="85185"/>
                        <a14:foregroundMark x1="35930" y1="86694" x2="35930" y2="86694"/>
                        <a14:foregroundMark x1="27326" y1="84362" x2="50581" y2="86008"/>
                        <a14:foregroundMark x1="83837" y1="84774" x2="75930" y2="78601"/>
                        <a14:foregroundMark x1="75930" y1="78601" x2="76744" y2="79835"/>
                        <a14:foregroundMark x1="89419" y1="82442" x2="91860" y2="83539"/>
                        <a14:foregroundMark x1="75000" y1="81207" x2="82442" y2="91084"/>
                        <a14:foregroundMark x1="82442" y1="91084" x2="85581" y2="83813"/>
                        <a14:foregroundMark x1="94186" y1="91084" x2="94186" y2="91084"/>
                        <a14:foregroundMark x1="31395" y1="8368" x2="31395" y2="8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671" flipH="1">
            <a:off x="5954173" y="5546587"/>
            <a:ext cx="1818608" cy="1601149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8ED6F2C9-2803-4467-9100-2890A875D3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563">
                        <a14:foregroundMark x1="44063" y1="27500" x2="44063" y2="27500"/>
                        <a14:foregroundMark x1="51406" y1="27187" x2="51406" y2="27187"/>
                        <a14:foregroundMark x1="51406" y1="27031" x2="50313" y2="27031"/>
                        <a14:foregroundMark x1="45313" y1="29063" x2="45313" y2="29063"/>
                        <a14:foregroundMark x1="43906" y1="30469" x2="54688" y2="24063"/>
                        <a14:foregroundMark x1="54688" y1="24063" x2="54688" y2="24063"/>
                        <a14:foregroundMark x1="37969" y1="32813" x2="38906" y2="34063"/>
                        <a14:foregroundMark x1="40938" y1="39844" x2="66875" y2="51094"/>
                        <a14:foregroundMark x1="66875" y1="51094" x2="56875" y2="38750"/>
                        <a14:foregroundMark x1="56875" y1="38750" x2="41250" y2="40625"/>
                        <a14:foregroundMark x1="41250" y1="40625" x2="39063" y2="41563"/>
                        <a14:foregroundMark x1="43906" y1="36719" x2="35625" y2="41406"/>
                        <a14:foregroundMark x1="35625" y1="41406" x2="32500" y2="54844"/>
                        <a14:foregroundMark x1="32500" y1="54844" x2="52500" y2="60000"/>
                        <a14:foregroundMark x1="52500" y1="60000" x2="62344" y2="41875"/>
                        <a14:foregroundMark x1="62344" y1="41875" x2="47500" y2="35469"/>
                        <a14:foregroundMark x1="47500" y1="35469" x2="44531" y2="35156"/>
                        <a14:foregroundMark x1="56094" y1="44844" x2="56094" y2="44844"/>
                        <a14:foregroundMark x1="55937" y1="44844" x2="55937" y2="44844"/>
                        <a14:foregroundMark x1="50938" y1="50156" x2="50938" y2="50156"/>
                        <a14:foregroundMark x1="36719" y1="41406" x2="55156" y2="50938"/>
                        <a14:foregroundMark x1="55156" y1="50938" x2="59219" y2="39844"/>
                        <a14:foregroundMark x1="59219" y1="39844" x2="43906" y2="36875"/>
                        <a14:foregroundMark x1="43906" y1="36875" x2="40781" y2="39063"/>
                        <a14:foregroundMark x1="43438" y1="41563" x2="43281" y2="54688"/>
                        <a14:foregroundMark x1="43281" y1="54688" x2="53125" y2="57969"/>
                        <a14:foregroundMark x1="53125" y1="57969" x2="50000" y2="45156"/>
                        <a14:foregroundMark x1="50000" y1="45156" x2="42813" y2="42031"/>
                        <a14:foregroundMark x1="42813" y1="42031" x2="40781" y2="42031"/>
                        <a14:foregroundMark x1="33750" y1="42188" x2="39844" y2="51563"/>
                        <a14:foregroundMark x1="39844" y1="51563" x2="41406" y2="43750"/>
                        <a14:foregroundMark x1="41406" y1="43750" x2="34063" y2="42344"/>
                        <a14:foregroundMark x1="91250" y1="49688" x2="91250" y2="49688"/>
                        <a14:foregroundMark x1="90781" y1="54063" x2="91250" y2="54063"/>
                        <a14:foregroundMark x1="91563" y1="54063" x2="91563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4660237"/>
            <a:ext cx="2592425" cy="25924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10561" y="477025"/>
            <a:ext cx="3804234" cy="178018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47915" y="2155517"/>
            <a:ext cx="12413867" cy="2938416"/>
          </a:xfrm>
          <a:prstGeom prst="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03656" y="2385353"/>
            <a:ext cx="5100706" cy="23893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294925" y="-79779"/>
            <a:ext cx="1523956" cy="1678399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56694" y="5756561"/>
            <a:ext cx="2897416" cy="106772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558" y="4540232"/>
            <a:ext cx="738759" cy="1257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6973" y="1707708"/>
            <a:ext cx="2261812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2319607"/>
            <a:ext cx="7937680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09988" y="429065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6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45" y="1402999"/>
            <a:ext cx="844369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833901" y="2650173"/>
            <a:ext cx="5792514" cy="3873774"/>
            <a:chOff x="4475748" y="352926"/>
            <a:chExt cx="6801852" cy="4315327"/>
          </a:xfrm>
        </p:grpSpPr>
        <p:sp>
          <p:nvSpPr>
            <p:cNvPr id="3" name="Oval Callout 2"/>
            <p:cNvSpPr/>
            <p:nvPr/>
          </p:nvSpPr>
          <p:spPr>
            <a:xfrm>
              <a:off x="4475748" y="352926"/>
              <a:ext cx="6801852" cy="4315327"/>
            </a:xfrm>
            <a:prstGeom prst="wedgeEllipseCallout">
              <a:avLst>
                <a:gd name="adj1" fmla="val -84234"/>
                <a:gd name="adj2" fmla="val -3198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43154" y="1011312"/>
              <a:ext cx="6128085" cy="31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267200" y="798587"/>
            <a:ext cx="7098315" cy="1191578"/>
            <a:chOff x="855114" y="572516"/>
            <a:chExt cx="13280223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chemeClr val="bg1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855114" y="653970"/>
              <a:ext cx="12988181" cy="354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phần thông tin sgk/T13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0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462861" y="325576"/>
            <a:ext cx="7026442" cy="4283242"/>
            <a:chOff x="4462861" y="325576"/>
            <a:chExt cx="7026442" cy="4283242"/>
          </a:xfrm>
        </p:grpSpPr>
        <p:grpSp>
          <p:nvGrpSpPr>
            <p:cNvPr id="6" name="Group 5"/>
            <p:cNvGrpSpPr/>
            <p:nvPr/>
          </p:nvGrpSpPr>
          <p:grpSpPr>
            <a:xfrm>
              <a:off x="4462861" y="325576"/>
              <a:ext cx="7026442" cy="4283242"/>
              <a:chOff x="4507832" y="850232"/>
              <a:chExt cx="7026442" cy="4283242"/>
            </a:xfrm>
          </p:grpSpPr>
          <p:sp>
            <p:nvSpPr>
              <p:cNvPr id="7" name="Rounded Rectangular Callout 6"/>
              <p:cNvSpPr/>
              <p:nvPr/>
            </p:nvSpPr>
            <p:spPr>
              <a:xfrm>
                <a:off x="4507832" y="850232"/>
                <a:ext cx="7026442" cy="4283242"/>
              </a:xfrm>
              <a:prstGeom prst="wedgeRoundRectCallout">
                <a:avLst>
                  <a:gd name="adj1" fmla="val -62614"/>
                  <a:gd name="adj2" fmla="val 29916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32420" y="1099027"/>
                <a:ext cx="6577264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mùi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hôi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bẩn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gây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mức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3600" b="1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ounded Rectangular Callout 8"/>
            <p:cNvSpPr/>
            <p:nvPr/>
          </p:nvSpPr>
          <p:spPr>
            <a:xfrm>
              <a:off x="4582780" y="434715"/>
              <a:ext cx="6801853" cy="4062334"/>
            </a:xfrm>
            <a:prstGeom prst="wedgeRoundRectCallout">
              <a:avLst>
                <a:gd name="adj1" fmla="val -62614"/>
                <a:gd name="adj2" fmla="val 29916"/>
                <a:gd name="adj3" fmla="val 16667"/>
              </a:avLst>
            </a:prstGeom>
            <a:noFill/>
            <a:ln w="28575">
              <a:solidFill>
                <a:srgbClr val="0070C0"/>
              </a:solidFill>
              <a:prstDash val="lgDash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855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907391" y="509026"/>
            <a:ext cx="5868462" cy="728930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79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hình 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91" y="1659987"/>
            <a:ext cx="7628408" cy="4220308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190564" y="2647311"/>
            <a:ext cx="4051495" cy="3655015"/>
            <a:chOff x="718214" y="572516"/>
            <a:chExt cx="13417123" cy="708237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718214" y="572516"/>
              <a:ext cx="13417123" cy="708237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5" y="602329"/>
              <a:ext cx="12454579" cy="644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nl-NL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 hiệu </a:t>
              </a:r>
              <a:r>
                <a:rPr lang="nl-NL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 tỏ nước bị ô nhiễm.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nl-NL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nl-NL" sz="3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 nhân </a:t>
              </a:r>
              <a:r>
                <a:rPr lang="nl-NL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gây ô nhiễm nguồn nước và nguyên nhân nào do con người trực tiếp gây ra.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6" y="422831"/>
            <a:ext cx="3314690" cy="204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8" y="465565"/>
            <a:ext cx="6269503" cy="6392436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0053" y="1001391"/>
            <a:ext cx="5563122" cy="4878904"/>
            <a:chOff x="718214" y="572516"/>
            <a:chExt cx="13417123" cy="70823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718214" y="572516"/>
              <a:ext cx="13417123" cy="708237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5" y="602329"/>
              <a:ext cx="12454579" cy="638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nl-NL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 hiệu </a:t>
              </a:r>
              <a:r>
                <a:rPr lang="nl-NL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 tỏ nước bị ô nhiễm.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nl-NL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 nhân </a:t>
              </a:r>
              <a:r>
                <a:rPr lang="nl-NL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gây ô nhiễm nguồn nước và nguyên nhân nào do con người trực tiếp gây ra.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6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4" y="436100"/>
            <a:ext cx="5788893" cy="2926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44881" y="3575783"/>
            <a:ext cx="5066602" cy="72893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52795"/>
              <a:ext cx="12988181" cy="496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581447" y="635754"/>
            <a:ext cx="5066602" cy="1167620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568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 gây ô nhiễm nguồn nước là: 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44880" y="4518317"/>
            <a:ext cx="5066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có màu đen, đục.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595514" y="1996389"/>
            <a:ext cx="50666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thải chưa được xử lí từ nhà máy thải trực tiếp ra môi trường.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2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" y="325338"/>
            <a:ext cx="6038632" cy="299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44881" y="3575783"/>
            <a:ext cx="5066602" cy="72893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52795"/>
              <a:ext cx="12988181" cy="496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44880" y="4518317"/>
            <a:ext cx="5066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có mùi thuốc </a:t>
            </a:r>
          </a:p>
          <a:p>
            <a:pPr algn="ctr"/>
            <a:r>
              <a:rPr lang="en-US" sz="36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trừ sâu.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581447" y="635754"/>
            <a:ext cx="5066602" cy="1167620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568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 gây ô nhiễm nguồn nước là: 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595514" y="1996389"/>
            <a:ext cx="50666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phun thuốc trừ sâu có chứa các hóa chất độc hại.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444116"/>
            <a:ext cx="5881430" cy="298840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44881" y="3575783"/>
            <a:ext cx="5066602" cy="72893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52795"/>
              <a:ext cx="12988181" cy="496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44880" y="4518317"/>
            <a:ext cx="5066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nước có rác và chất bẩn.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581447" y="635754"/>
            <a:ext cx="5066602" cy="1167620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568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 gây ô nhiễm nguồn nước là: 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595514" y="1996389"/>
            <a:ext cx="5066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vứt rác thải xuống hồ nước.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6" y="494152"/>
            <a:ext cx="5643712" cy="2783619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44881" y="3575783"/>
            <a:ext cx="5066602" cy="72893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52795"/>
              <a:ext cx="12988181" cy="496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644880" y="4518317"/>
            <a:ext cx="5066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có màu.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581447" y="635754"/>
            <a:ext cx="5066602" cy="1167620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568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 gây ô nhiễm nguồn nước là:  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7397373" y="2038592"/>
            <a:ext cx="4039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lũ lụt gây ra.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1409839" y="500842"/>
            <a:ext cx="9652901" cy="1342457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584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do con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3" y="2063513"/>
            <a:ext cx="4283037" cy="2164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95" y="2052370"/>
            <a:ext cx="4414178" cy="218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54" y="4401672"/>
            <a:ext cx="4184562" cy="21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3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132620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09" y="432311"/>
            <a:ext cx="6145301" cy="1286367"/>
          </a:xfrm>
          <a:prstGeom prst="rect">
            <a:avLst/>
          </a:prstGeom>
        </p:spPr>
      </p:pic>
      <p:pic>
        <p:nvPicPr>
          <p:cNvPr id="6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565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336884" y="1659470"/>
            <a:ext cx="113898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3530996" y="472282"/>
            <a:ext cx="4368820" cy="1011745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34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KẾT</a:t>
              </a:r>
              <a:r>
                <a:rPr kumimoji="0" lang="en-US" altLang="zh-CN" sz="48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 LUẬN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89351" y="2143593"/>
            <a:ext cx="10418164" cy="2554545"/>
          </a:xfrm>
          <a:prstGeom prst="rect">
            <a:avLst/>
          </a:prstGeom>
          <a:noFill/>
          <a:ln w="19050">
            <a:solidFill>
              <a:srgbClr val="00698E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nguyên nhân gây ra ô nhiễm nguồn nước </a:t>
            </a:r>
            <a:r>
              <a:rPr lang="nl-NL" sz="4000" b="1" dirty="0">
                <a:solidFill>
                  <a:srgbClr val="00698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thể do con người và thiên nhiên gây ra, với các nguyên nhân trực tiếp do con người gây ra thì con người có thể chủ động khắc phục.</a:t>
            </a:r>
            <a:endParaRPr lang="en-US" sz="4000" dirty="0">
              <a:solidFill>
                <a:srgbClr val="00698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ED6F2C9-2803-4467-9100-2890A875D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563">
                        <a14:foregroundMark x1="44063" y1="27500" x2="44063" y2="27500"/>
                        <a14:foregroundMark x1="51406" y1="27187" x2="51406" y2="27187"/>
                        <a14:foregroundMark x1="51406" y1="27031" x2="50313" y2="27031"/>
                        <a14:foregroundMark x1="45313" y1="29063" x2="45313" y2="29063"/>
                        <a14:foregroundMark x1="43906" y1="30469" x2="54688" y2="24063"/>
                        <a14:foregroundMark x1="54688" y1="24063" x2="54688" y2="24063"/>
                        <a14:foregroundMark x1="37969" y1="32813" x2="38906" y2="34063"/>
                        <a14:foregroundMark x1="40938" y1="39844" x2="66875" y2="51094"/>
                        <a14:foregroundMark x1="66875" y1="51094" x2="56875" y2="38750"/>
                        <a14:foregroundMark x1="56875" y1="38750" x2="41250" y2="40625"/>
                        <a14:foregroundMark x1="41250" y1="40625" x2="39063" y2="41563"/>
                        <a14:foregroundMark x1="43906" y1="36719" x2="35625" y2="41406"/>
                        <a14:foregroundMark x1="35625" y1="41406" x2="32500" y2="54844"/>
                        <a14:foregroundMark x1="32500" y1="54844" x2="52500" y2="60000"/>
                        <a14:foregroundMark x1="52500" y1="60000" x2="62344" y2="41875"/>
                        <a14:foregroundMark x1="62344" y1="41875" x2="47500" y2="35469"/>
                        <a14:foregroundMark x1="47500" y1="35469" x2="44531" y2="35156"/>
                        <a14:foregroundMark x1="56094" y1="44844" x2="56094" y2="44844"/>
                        <a14:foregroundMark x1="55937" y1="44844" x2="55937" y2="44844"/>
                        <a14:foregroundMark x1="50938" y1="50156" x2="50938" y2="50156"/>
                        <a14:foregroundMark x1="36719" y1="41406" x2="55156" y2="50938"/>
                        <a14:foregroundMark x1="55156" y1="50938" x2="59219" y2="39844"/>
                        <a14:foregroundMark x1="59219" y1="39844" x2="43906" y2="36875"/>
                        <a14:foregroundMark x1="43906" y1="36875" x2="40781" y2="39063"/>
                        <a14:foregroundMark x1="43438" y1="41563" x2="43281" y2="54688"/>
                        <a14:foregroundMark x1="43281" y1="54688" x2="53125" y2="57969"/>
                        <a14:foregroundMark x1="53125" y1="57969" x2="50000" y2="45156"/>
                        <a14:foregroundMark x1="50000" y1="45156" x2="42813" y2="42031"/>
                        <a14:foregroundMark x1="42813" y1="42031" x2="40781" y2="42031"/>
                        <a14:foregroundMark x1="33750" y1="42188" x2="39844" y2="51563"/>
                        <a14:foregroundMark x1="39844" y1="51563" x2="41406" y2="43750"/>
                        <a14:foregroundMark x1="41406" y1="43750" x2="34063" y2="42344"/>
                        <a14:foregroundMark x1="91250" y1="49688" x2="91250" y2="49688"/>
                        <a14:foregroundMark x1="90781" y1="54063" x2="91250" y2="54063"/>
                        <a14:foregroundMark x1="91563" y1="54063" x2="91563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2" y="-318059"/>
            <a:ext cx="2592425" cy="25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3" name="Oval Callout 2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5623" y="1477846"/>
              <a:ext cx="572229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00698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3" name="Oval Callout 2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5623" y="1477846"/>
              <a:ext cx="57222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 việc làm ở gia đình hoặc địa phương em đã và đang gây ô nhiễm nguồn nước.</a:t>
              </a:r>
              <a:endParaRPr lang="en-US" sz="8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27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955" y="1497185"/>
            <a:ext cx="844369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19" y="2315778"/>
            <a:ext cx="6975746" cy="476027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72317" y="447495"/>
            <a:ext cx="10644236" cy="1623352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89294"/>
              <a:ext cx="12988181" cy="632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70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23"/>
            <a:ext cx="6584577" cy="658457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584577" y="528178"/>
            <a:ext cx="5066602" cy="1811612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566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6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705082" y="637077"/>
            <a:ext cx="106442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Các bệnh con người có thể mắc do sử dụng nước bị ô nhiễm: đau mắt, đau bụng, ghẻ lở,…</a:t>
            </a:r>
            <a:endParaRPr lang="en-US" sz="3600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Nếu không bảo vệ nguồn nước thì con người dễ bị mắc các bệnh về đường tiêu hóa, bệnh ngoài da và bệnh về mắt,…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72317" y="447495"/>
            <a:ext cx="10644236" cy="1166152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89294"/>
              <a:ext cx="12988181" cy="603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2,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7" y="1760765"/>
            <a:ext cx="10266829" cy="3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0" y="403412"/>
            <a:ext cx="3720642" cy="2298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4" y="3024818"/>
            <a:ext cx="10266829" cy="3792841"/>
          </a:xfrm>
          <a:prstGeom prst="rect">
            <a:avLst/>
          </a:prstGeom>
        </p:spPr>
      </p:pic>
      <p:grpSp>
        <p:nvGrpSpPr>
          <p:cNvPr id="4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823011" y="403412"/>
            <a:ext cx="6674223" cy="2043951"/>
            <a:chOff x="1147156" y="572516"/>
            <a:chExt cx="12988181" cy="581437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581437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5539"/>
              <a:ext cx="12988181" cy="499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2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20" b="10282"/>
          <a:stretch/>
        </p:blipFill>
        <p:spPr>
          <a:xfrm>
            <a:off x="301670" y="387649"/>
            <a:ext cx="4820434" cy="482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405718" y="1102659"/>
            <a:ext cx="6078069" cy="3859305"/>
            <a:chOff x="1147156" y="572516"/>
            <a:chExt cx="12988181" cy="53829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53829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434506" y="605539"/>
              <a:ext cx="12413487" cy="476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bể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bẩn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bể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40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cf6a03843171e56c4b8f06e4c8cde87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2346252" cy="2204833"/>
          </a:xfrm>
          <a:prstGeom prst="rect">
            <a:avLst/>
          </a:prstGeom>
        </p:spPr>
      </p:pic>
      <p:pic>
        <p:nvPicPr>
          <p:cNvPr id="6" name="图片 390">
            <a:extLst>
              <a:ext uri="{FF2B5EF4-FFF2-40B4-BE49-F238E27FC236}">
                <a16:creationId xmlns:a16="http://schemas.microsoft.com/office/drawing/2014/main" id="{630DF894-AB8D-4F9D-BF3A-7F0C829BAB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751" y="3591662"/>
            <a:ext cx="7993834" cy="3279024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53471">
            <a:off x="4098381" y="102884"/>
            <a:ext cx="7572666" cy="5456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7734" y="1181015"/>
            <a:ext cx="5353959" cy="33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8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56" r="34307" b="10282"/>
          <a:stretch/>
        </p:blipFill>
        <p:spPr>
          <a:xfrm>
            <a:off x="416858" y="321960"/>
            <a:ext cx="4907835" cy="490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351588" y="1169895"/>
            <a:ext cx="6078069" cy="1963270"/>
            <a:chOff x="1147156" y="572516"/>
            <a:chExt cx="12988181" cy="53829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53829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434506" y="605539"/>
              <a:ext cx="12413487" cy="481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3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0" b="9927"/>
          <a:stretch/>
        </p:blipFill>
        <p:spPr>
          <a:xfrm>
            <a:off x="403411" y="268170"/>
            <a:ext cx="5033831" cy="501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464137" y="846778"/>
            <a:ext cx="6078069" cy="3859305"/>
            <a:chOff x="1147156" y="572516"/>
            <a:chExt cx="12988181" cy="53829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53829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434506" y="605539"/>
              <a:ext cx="12413487" cy="476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rò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rỉ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bẩn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8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8" y="3339415"/>
            <a:ext cx="2817664" cy="36629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2884" y="1214651"/>
            <a:ext cx="6878471" cy="3302758"/>
            <a:chOff x="4475748" y="1692322"/>
            <a:chExt cx="6560546" cy="2019870"/>
          </a:xfrm>
        </p:grpSpPr>
        <p:sp>
          <p:nvSpPr>
            <p:cNvPr id="3" name="Oval Callout 2"/>
            <p:cNvSpPr/>
            <p:nvPr/>
          </p:nvSpPr>
          <p:spPr>
            <a:xfrm>
              <a:off x="4475748" y="1692322"/>
              <a:ext cx="6287190" cy="2019870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49104" y="2558844"/>
              <a:ext cx="6287190" cy="432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Phòng</a:t>
              </a:r>
              <a:r>
                <a:rPr lang="en-US" sz="40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tránh</a:t>
              </a:r>
              <a:r>
                <a:rPr lang="en-US" sz="40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bệnh</a:t>
              </a:r>
              <a:r>
                <a:rPr lang="en-US" sz="40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đau</a:t>
              </a:r>
              <a:r>
                <a:rPr lang="en-US" sz="40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</a:t>
              </a:r>
              <a:r>
                <a:rPr lang="en-US" sz="40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đỏ</a:t>
              </a:r>
              <a:endParaRPr lang="en-US" sz="4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2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6D1D20-02BF-CE28-1E2A-C78926489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21401" y="805220"/>
            <a:ext cx="3960369" cy="2173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541BCC-1986-0675-D96B-99EC5BF76A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0800000" flipV="1">
            <a:off x="6712811" y="805219"/>
            <a:ext cx="3960367" cy="2173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3B5B-0F71-9A1F-C251-EADF2711A4A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21402" y="3879376"/>
            <a:ext cx="3960368" cy="2173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A7ACF-E30A-AEDC-E16F-ACF90F37DE3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33061" y="3899657"/>
            <a:ext cx="3960367" cy="2173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208A9-1E0A-3579-6340-36C6748B3BA4}"/>
              </a:ext>
            </a:extLst>
          </p:cNvPr>
          <p:cNvSpPr txBox="1"/>
          <p:nvPr/>
        </p:nvSpPr>
        <p:spPr>
          <a:xfrm>
            <a:off x="3592655" y="3250399"/>
            <a:ext cx="129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6D989-2C42-886E-1D43-0356B98837C8}"/>
              </a:ext>
            </a:extLst>
          </p:cNvPr>
          <p:cNvSpPr txBox="1"/>
          <p:nvPr/>
        </p:nvSpPr>
        <p:spPr>
          <a:xfrm>
            <a:off x="2489460" y="3256171"/>
            <a:ext cx="129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27857-4133-B1D1-76C5-10219F6DA588}"/>
              </a:ext>
            </a:extLst>
          </p:cNvPr>
          <p:cNvSpPr txBox="1"/>
          <p:nvPr/>
        </p:nvSpPr>
        <p:spPr>
          <a:xfrm>
            <a:off x="8913244" y="3176852"/>
            <a:ext cx="175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3C96F-78F7-6AC4-138D-05659009BA76}"/>
              </a:ext>
            </a:extLst>
          </p:cNvPr>
          <p:cNvSpPr txBox="1"/>
          <p:nvPr/>
        </p:nvSpPr>
        <p:spPr>
          <a:xfrm>
            <a:off x="7620001" y="3198167"/>
            <a:ext cx="129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C67A5-B3E9-C7FF-BAC8-E3C37BFD1835}"/>
              </a:ext>
            </a:extLst>
          </p:cNvPr>
          <p:cNvSpPr txBox="1"/>
          <p:nvPr/>
        </p:nvSpPr>
        <p:spPr>
          <a:xfrm>
            <a:off x="3592655" y="6187676"/>
            <a:ext cx="129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2893B-985B-663D-4206-F2D1CEE7FEEE}"/>
              </a:ext>
            </a:extLst>
          </p:cNvPr>
          <p:cNvSpPr txBox="1"/>
          <p:nvPr/>
        </p:nvSpPr>
        <p:spPr>
          <a:xfrm>
            <a:off x="2489460" y="6205263"/>
            <a:ext cx="129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5B64B-CAA4-C367-55DE-2CB6C5F0F84F}"/>
              </a:ext>
            </a:extLst>
          </p:cNvPr>
          <p:cNvSpPr txBox="1"/>
          <p:nvPr/>
        </p:nvSpPr>
        <p:spPr>
          <a:xfrm>
            <a:off x="9149568" y="6215098"/>
            <a:ext cx="17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9F61E-7AC3-4736-FA58-7A77CD2D9997}"/>
              </a:ext>
            </a:extLst>
          </p:cNvPr>
          <p:cNvSpPr txBox="1"/>
          <p:nvPr/>
        </p:nvSpPr>
        <p:spPr>
          <a:xfrm>
            <a:off x="8046373" y="6232685"/>
            <a:ext cx="129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</a:p>
        </p:txBody>
      </p:sp>
    </p:spTree>
    <p:extLst>
      <p:ext uri="{BB962C8B-B14F-4D97-AF65-F5344CB8AC3E}">
        <p14:creationId xmlns:p14="http://schemas.microsoft.com/office/powerpoint/2010/main" val="14309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353A79-7B5A-C98D-3876-DB99FB2314CF}"/>
              </a:ext>
            </a:extLst>
          </p:cNvPr>
          <p:cNvSpPr txBox="1"/>
          <p:nvPr/>
        </p:nvSpPr>
        <p:spPr>
          <a:xfrm>
            <a:off x="862084" y="1397674"/>
            <a:ext cx="104678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vi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spc="-2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spc="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2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ngứa</a:t>
            </a:r>
            <a:r>
              <a:rPr lang="en-US" sz="32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3200" spc="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2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spc="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2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3200" spc="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2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3200" spc="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2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3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dử</a:t>
            </a:r>
            <a:r>
              <a:rPr lang="en-US" sz="32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ghèn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 vi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91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8B3A73-7C29-C523-75FC-5B9000FCEDF1}"/>
              </a:ext>
            </a:extLst>
          </p:cNvPr>
          <p:cNvSpPr txBox="1"/>
          <p:nvPr/>
        </p:nvSpPr>
        <p:spPr>
          <a:xfrm>
            <a:off x="1883391" y="600501"/>
            <a:ext cx="765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Cách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phòng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tránh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bệnh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đau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mắt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đỏ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7A59D-545C-50DF-A769-CB49821037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49994" y="1460506"/>
            <a:ext cx="2227366" cy="3671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885B1-B500-58ED-B2F1-CDCCBA7582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02303" y="1528762"/>
            <a:ext cx="1705971" cy="3602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76295-7097-6E48-70FD-799CE6408C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033217" y="1528763"/>
            <a:ext cx="1517337" cy="3494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F140E-2619-560D-88CA-E5F6AD1613D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95512" y="1528763"/>
            <a:ext cx="2227366" cy="3671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5F8FE-7970-EBAC-709C-CADE8FD2D56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95869" y="1528762"/>
            <a:ext cx="2418103" cy="36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2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8" y="3339415"/>
            <a:ext cx="2817664" cy="36629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1282" y="1214651"/>
            <a:ext cx="5473470" cy="2552132"/>
            <a:chOff x="4475748" y="1692322"/>
            <a:chExt cx="6287190" cy="2019870"/>
          </a:xfrm>
        </p:grpSpPr>
        <p:sp>
          <p:nvSpPr>
            <p:cNvPr id="3" name="Oval Callout 2"/>
            <p:cNvSpPr/>
            <p:nvPr/>
          </p:nvSpPr>
          <p:spPr>
            <a:xfrm>
              <a:off x="4475748" y="1692322"/>
              <a:ext cx="6287190" cy="2019870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75748" y="2348314"/>
              <a:ext cx="6004744" cy="65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18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3" name="Oval Callout 2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5623" y="1477846"/>
              <a:ext cx="57222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các việc làm để </a:t>
              </a:r>
            </a:p>
            <a:p>
              <a:pPr algn="ctr"/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 động mọi người xung quanh cùng bảo vệ nguồn nước.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7" name="Oval Callout 6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1052" y="2063745"/>
              <a:ext cx="5722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?</a:t>
              </a:r>
              <a:endPara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8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3" name="Oval Callout 2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5623" y="1477846"/>
              <a:ext cx="572229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98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biết</a:t>
              </a:r>
              <a:r>
                <a:rPr kumimoji="0" lang="en-US" sz="4400" b="1" i="0" u="none" strike="noStrike" kern="1200" cap="none" spc="0" normalizeH="0" noProof="0">
                  <a:ln>
                    <a:noFill/>
                  </a:ln>
                  <a:solidFill>
                    <a:srgbClr val="00698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những việc làm nào khác để bảo vệ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98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nguồn nước?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7" name="Oval Callout 6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25282" y="1182012"/>
              <a:ext cx="572229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mỡ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  <a:endPara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6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835"/>
            <a:ext cx="2763824" cy="359297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01874" y="1449801"/>
            <a:ext cx="6287190" cy="4008686"/>
            <a:chOff x="4475748" y="659567"/>
            <a:chExt cx="6287190" cy="4008686"/>
          </a:xfrm>
        </p:grpSpPr>
        <p:sp>
          <p:nvSpPr>
            <p:cNvPr id="5" name="Oval Callout 4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40639" y="1560835"/>
              <a:ext cx="57222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3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2133904" y="564551"/>
            <a:ext cx="7475858" cy="1257112"/>
            <a:chOff x="1070155" y="631768"/>
            <a:chExt cx="8988245" cy="1257112"/>
          </a:xfrm>
        </p:grpSpPr>
        <p:sp>
          <p:nvSpPr>
            <p:cNvPr id="3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8"/>
              <a:ext cx="8725592" cy="1257112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70155" y="815856"/>
              <a:ext cx="8988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23" y="226341"/>
            <a:ext cx="1214533" cy="18620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200329"/>
            <a:chOff x="6830721" y="2855352"/>
            <a:chExt cx="4537107" cy="1200329"/>
          </a:xfrm>
          <a:solidFill>
            <a:sysClr val="window" lastClr="FFFFFF"/>
          </a:solidFill>
        </p:grpSpPr>
        <p:sp>
          <p:nvSpPr>
            <p:cNvPr id="7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6956191" y="2855352"/>
              <a:ext cx="4153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đám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24624" y="2967219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kumimoji="0" lang="en-US" sz="24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được tạo ra từ đám mây trắng rơi xuống.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kumimoji="0" lang="pt-BR" sz="24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được tạo ra từ nước biển bốc hơi.</a:t>
              </a:r>
              <a:endPara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6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486434" y="4839155"/>
              <a:ext cx="31762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4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được tạo ra từ các dòng sông, suối.</a:t>
              </a:r>
              <a:endPara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613685" y="3168708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93" y="28990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10205" y="2903065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05384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1796" y="4645417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85" y="1862247"/>
            <a:ext cx="4434168" cy="470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3962322"/>
            <a:ext cx="4268321" cy="2609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537041"/>
            <a:ext cx="4268321" cy="320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474634" y="355335"/>
            <a:ext cx="6078069" cy="1307965"/>
            <a:chOff x="1147156" y="572516"/>
            <a:chExt cx="12988181" cy="401281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9842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434506" y="605539"/>
              <a:ext cx="12413487" cy="368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8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igon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0"/>
            <a:ext cx="5029200" cy="6723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" y="2790684"/>
            <a:ext cx="5903707" cy="3932845"/>
          </a:xfrm>
          <a:prstGeom prst="rect">
            <a:avLst/>
          </a:prstGeom>
        </p:spPr>
      </p:pic>
      <p:grpSp>
        <p:nvGrpSpPr>
          <p:cNvPr id="4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03730" y="503252"/>
            <a:ext cx="6078069" cy="1307965"/>
            <a:chOff x="1147156" y="572516"/>
            <a:chExt cx="12988181" cy="401281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9842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434506" y="605539"/>
              <a:ext cx="12413487" cy="368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gom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0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59" y="442589"/>
            <a:ext cx="10675021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4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1DCB3-EF3C-84F3-07E6-481E2C83C2B9}"/>
              </a:ext>
            </a:extLst>
          </p:cNvPr>
          <p:cNvSpPr txBox="1"/>
          <p:nvPr/>
        </p:nvSpPr>
        <p:spPr>
          <a:xfrm>
            <a:off x="1032679" y="290519"/>
            <a:ext cx="169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GHI VỞ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C50FF-0582-E15E-E22C-61BAE0E4672F}"/>
              </a:ext>
            </a:extLst>
          </p:cNvPr>
          <p:cNvSpPr txBox="1"/>
          <p:nvPr/>
        </p:nvSpPr>
        <p:spPr>
          <a:xfrm>
            <a:off x="575481" y="377347"/>
            <a:ext cx="11041038" cy="6411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8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28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vi-VN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</a:t>
            </a:r>
          </a:p>
          <a:p>
            <a:pPr algn="just">
              <a:lnSpc>
                <a:spcPct val="114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Không xả rác bừa bãi ra sông, hồ, ao, suối,...</a:t>
            </a:r>
          </a:p>
          <a:p>
            <a:pPr algn="just">
              <a:lnSpc>
                <a:spcPct val="114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Lắp đặt, cải tạo và bảo vệ đường ống dẫn nước.</a:t>
            </a:r>
          </a:p>
          <a:p>
            <a:pPr algn="just">
              <a:lnSpc>
                <a:spcPct val="114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Xử lí nước thải trước khi xả ra môi trường.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34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934477" y="399110"/>
            <a:ext cx="9768112" cy="1979006"/>
            <a:chOff x="1332807" y="631767"/>
            <a:chExt cx="8725592" cy="1467765"/>
          </a:xfrm>
        </p:grpSpPr>
        <p:sp>
          <p:nvSpPr>
            <p:cNvPr id="3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8725592" cy="1467765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376370" y="673081"/>
              <a:ext cx="8559551" cy="1301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li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đám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.”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54" y="247501"/>
            <a:ext cx="1214533" cy="18620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08485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tụ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hơi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61486" y="4901904"/>
            <a:ext cx="4647038" cy="1129886"/>
            <a:chOff x="871444" y="4872764"/>
            <a:chExt cx="464703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71444" y="5045686"/>
              <a:ext cx="4280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40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587540" y="4915912"/>
              <a:ext cx="346002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chảy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3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2106060" y="331057"/>
            <a:ext cx="9225159" cy="1694979"/>
            <a:chOff x="1070155" y="631767"/>
            <a:chExt cx="8988245" cy="1694979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8" y="631767"/>
              <a:ext cx="8506773" cy="169497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70155" y="735646"/>
              <a:ext cx="898824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8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4" y="163944"/>
            <a:ext cx="1214533" cy="1862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69191" cy="1129886"/>
            <a:chOff x="6830721" y="2864057"/>
            <a:chExt cx="4569191" cy="1129886"/>
          </a:xfrm>
          <a:solidFill>
            <a:schemeClr val="bg1"/>
          </a:solidFill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063439" y="3092404"/>
              <a:ext cx="433647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 và B đều đúng.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058468"/>
            <a:ext cx="4537107" cy="1200329"/>
            <a:chOff x="981375" y="2812846"/>
            <a:chExt cx="4537107" cy="1200329"/>
          </a:xfrm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543661" y="2812846"/>
              <a:ext cx="37508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7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493963" y="507441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A và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 đều sai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85979" y="3058467"/>
            <a:ext cx="4537107" cy="1200329"/>
            <a:chOff x="6830721" y="4677301"/>
            <a:chExt cx="4537107" cy="1200329"/>
          </a:xfrm>
          <a:solidFill>
            <a:schemeClr val="bg1"/>
          </a:solidFill>
        </p:grpSpPr>
        <p:sp>
          <p:nvSpPr>
            <p:cNvPr id="20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184467" y="4677301"/>
              <a:ext cx="39448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36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6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741134" y="3010112"/>
            <a:ext cx="1385564" cy="14008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1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352926"/>
            <a:ext cx="6801852" cy="4315327"/>
            <a:chOff x="4475748" y="352926"/>
            <a:chExt cx="6801852" cy="4315327"/>
          </a:xfrm>
        </p:grpSpPr>
        <p:sp>
          <p:nvSpPr>
            <p:cNvPr id="3" name="Oval Callout 2"/>
            <p:cNvSpPr/>
            <p:nvPr/>
          </p:nvSpPr>
          <p:spPr>
            <a:xfrm>
              <a:off x="4475748" y="352926"/>
              <a:ext cx="6801852" cy="4315327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0757" y="794225"/>
              <a:ext cx="612808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3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07832" y="850232"/>
            <a:ext cx="7026442" cy="4283242"/>
            <a:chOff x="4507832" y="850232"/>
            <a:chExt cx="7026442" cy="42832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4507832" y="850232"/>
              <a:ext cx="7026442" cy="4283242"/>
            </a:xfrm>
            <a:prstGeom prst="wedgeRoundRectCallout">
              <a:avLst>
                <a:gd name="adj1" fmla="val -62614"/>
                <a:gd name="adj2" fmla="val 29916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32420" y="1099027"/>
              <a:ext cx="65772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9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cf6a03843171e56c4b8f06e4c8cde87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2346252" cy="2204833"/>
          </a:xfrm>
          <a:prstGeom prst="rect">
            <a:avLst/>
          </a:prstGeom>
        </p:spPr>
      </p:pic>
      <p:pic>
        <p:nvPicPr>
          <p:cNvPr id="6" name="图片 390">
            <a:extLst>
              <a:ext uri="{FF2B5EF4-FFF2-40B4-BE49-F238E27FC236}">
                <a16:creationId xmlns:a16="http://schemas.microsoft.com/office/drawing/2014/main" id="{630DF894-AB8D-4F9D-BF3A-7F0C829BAB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751" y="3591662"/>
            <a:ext cx="7993834" cy="3279024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53471">
            <a:off x="4098381" y="102884"/>
            <a:ext cx="7572666" cy="545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3163" y="1379621"/>
            <a:ext cx="5442292" cy="32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0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</TotalTime>
  <Words>1234</Words>
  <Application>Microsoft Office PowerPoint</Application>
  <PresentationFormat>Widescreen</PresentationFormat>
  <Paragraphs>99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微软雅黑</vt:lpstr>
      <vt:lpstr>#9Slide07 HoneyCream</vt:lpstr>
      <vt:lpstr>Adobe Arabic</vt:lpstr>
      <vt:lpstr>Arial</vt:lpstr>
      <vt:lpstr>Calibri</vt:lpstr>
      <vt:lpstr>Calibri Light</vt:lpstr>
      <vt:lpstr>Cambria</vt:lpstr>
      <vt:lpstr>Times New Roman</vt:lpstr>
      <vt:lpstr>字魂179号-正酷波波体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75</cp:revision>
  <dcterms:created xsi:type="dcterms:W3CDTF">2023-07-28T15:45:34Z</dcterms:created>
  <dcterms:modified xsi:type="dcterms:W3CDTF">2024-09-20T08:03:06Z</dcterms:modified>
</cp:coreProperties>
</file>