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 id="2147483718" r:id="rId3"/>
  </p:sldMasterIdLst>
  <p:notesMasterIdLst>
    <p:notesMasterId r:id="rId35"/>
  </p:notesMasterIdLst>
  <p:sldIdLst>
    <p:sldId id="314" r:id="rId4"/>
    <p:sldId id="315" r:id="rId5"/>
    <p:sldId id="257" r:id="rId6"/>
    <p:sldId id="341" r:id="rId7"/>
    <p:sldId id="330" r:id="rId8"/>
    <p:sldId id="318" r:id="rId9"/>
    <p:sldId id="316" r:id="rId10"/>
    <p:sldId id="258" r:id="rId11"/>
    <p:sldId id="322" r:id="rId12"/>
    <p:sldId id="324" r:id="rId13"/>
    <p:sldId id="342" r:id="rId14"/>
    <p:sldId id="343" r:id="rId15"/>
    <p:sldId id="340" r:id="rId16"/>
    <p:sldId id="267" r:id="rId17"/>
    <p:sldId id="326" r:id="rId18"/>
    <p:sldId id="344" r:id="rId19"/>
    <p:sldId id="345" r:id="rId20"/>
    <p:sldId id="281" r:id="rId21"/>
    <p:sldId id="282" r:id="rId22"/>
    <p:sldId id="285" r:id="rId23"/>
    <p:sldId id="369" r:id="rId24"/>
    <p:sldId id="370" r:id="rId25"/>
    <p:sldId id="365" r:id="rId26"/>
    <p:sldId id="366" r:id="rId27"/>
    <p:sldId id="367" r:id="rId28"/>
    <p:sldId id="368" r:id="rId29"/>
    <p:sldId id="371" r:id="rId30"/>
    <p:sldId id="272" r:id="rId31"/>
    <p:sldId id="289" r:id="rId32"/>
    <p:sldId id="305" r:id="rId33"/>
    <p:sldId id="33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1" autoAdjust="0"/>
    <p:restoredTop sz="89009" autoAdjust="0"/>
  </p:normalViewPr>
  <p:slideViewPr>
    <p:cSldViewPr snapToGrid="0">
      <p:cViewPr varScale="1">
        <p:scale>
          <a:sx n="65" d="100"/>
          <a:sy n="65" d="100"/>
        </p:scale>
        <p:origin x="9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44B0C3-1FBE-4C7A-9957-473B37BF642E}"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44CA-FEE0-42B3-9E1B-03813495A78F}" type="slidenum">
              <a:rPr lang="en-US" smtClean="0"/>
              <a:t>‹#›</a:t>
            </a:fld>
            <a:endParaRPr lang="en-US"/>
          </a:p>
        </p:txBody>
      </p:sp>
    </p:spTree>
    <p:extLst>
      <p:ext uri="{BB962C8B-B14F-4D97-AF65-F5344CB8AC3E}">
        <p14:creationId xmlns:p14="http://schemas.microsoft.com/office/powerpoint/2010/main" val="1200537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1372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164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279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9919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594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93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772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0824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7186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738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951924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6743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3501572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51973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9513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8748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39168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132301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53838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8189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94673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922778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5859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037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1409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2318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62283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3296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50032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09905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77067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79618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5316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xmlns=""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xmlns=""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xmlns=""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7420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291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7240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4520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81"/>
            </a:lvl1pPr>
            <a:lvl2pPr marL="453554" indent="0" algn="ctr">
              <a:buNone/>
              <a:defRPr sz="1984"/>
            </a:lvl2pPr>
            <a:lvl3pPr marL="907108" indent="0" algn="ctr">
              <a:buNone/>
              <a:defRPr sz="1786"/>
            </a:lvl3pPr>
            <a:lvl4pPr marL="1360661" indent="0" algn="ctr">
              <a:buNone/>
              <a:defRPr sz="1587"/>
            </a:lvl4pPr>
            <a:lvl5pPr marL="1814215" indent="0" algn="ctr">
              <a:buNone/>
              <a:defRPr sz="1587"/>
            </a:lvl5pPr>
            <a:lvl6pPr marL="2267769" indent="0" algn="ctr">
              <a:buNone/>
              <a:defRPr sz="1587"/>
            </a:lvl6pPr>
            <a:lvl7pPr marL="2721323" indent="0" algn="ctr">
              <a:buNone/>
              <a:defRPr sz="1587"/>
            </a:lvl7pPr>
            <a:lvl8pPr marL="3174877" indent="0" algn="ctr">
              <a:buNone/>
              <a:defRPr sz="1587"/>
            </a:lvl8pPr>
            <a:lvl9pPr marL="3628431"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27303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83206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183029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528888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9/20/2024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489086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9/20/2024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0941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08036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9/20/2024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487828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74"/>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39902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74"/>
            </a:lvl1pPr>
            <a:lvl2pPr marL="453554" indent="0">
              <a:buNone/>
              <a:defRPr sz="2778"/>
            </a:lvl2pPr>
            <a:lvl3pPr marL="907108" indent="0">
              <a:buNone/>
              <a:defRPr sz="2381"/>
            </a:lvl3pPr>
            <a:lvl4pPr marL="1360661" indent="0">
              <a:buNone/>
              <a:defRPr sz="1984"/>
            </a:lvl4pPr>
            <a:lvl5pPr marL="1814215" indent="0">
              <a:buNone/>
              <a:defRPr sz="1984"/>
            </a:lvl5pPr>
            <a:lvl6pPr marL="2267769" indent="0">
              <a:buNone/>
              <a:defRPr sz="1984"/>
            </a:lvl6pPr>
            <a:lvl7pPr marL="2721323" indent="0">
              <a:buNone/>
              <a:defRPr sz="1984"/>
            </a:lvl7pPr>
            <a:lvl8pPr marL="3174877" indent="0">
              <a:buNone/>
              <a:defRPr sz="1984"/>
            </a:lvl8pPr>
            <a:lvl9pPr marL="3628431"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78329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305517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44502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9/20/2024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562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9/20/2024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97147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9/20/2024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88394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9/20/2024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1631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9/20/2024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0658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89603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9/20/2024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12442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9/20/2024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5413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9/20/2024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60006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9/20/2024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16295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9/20/2024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292477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9/20/2024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95769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2543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72268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40215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647611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1pPr>
            <a:lvl2pPr lvl="1"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2pPr>
            <a:lvl3pPr lvl="2"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3pPr>
            <a:lvl4pPr lvl="3"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4pPr>
            <a:lvl5pPr lvl="4"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5pPr>
            <a:lvl6pPr lvl="5"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6pPr>
            <a:lvl7pPr lvl="6"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7pPr>
            <a:lvl8pPr lvl="7"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8pPr>
            <a:lvl9pPr lvl="8"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180291037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9/20/2024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47146604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07108"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77" indent="-226777" algn="l" defTabSz="907108" rtl="0" eaLnBrk="1" latinLnBrk="0" hangingPunct="1">
        <a:lnSpc>
          <a:spcPct val="90000"/>
        </a:lnSpc>
        <a:spcBef>
          <a:spcPts val="992"/>
        </a:spcBef>
        <a:buFont typeface="Arial" panose="020B0604020202020204" pitchFamily="34" charset="0"/>
        <a:buChar char="•"/>
        <a:defRPr sz="2778" kern="1200">
          <a:solidFill>
            <a:schemeClr val="tx1"/>
          </a:solidFill>
          <a:latin typeface="+mn-lt"/>
          <a:ea typeface="+mn-ea"/>
          <a:cs typeface="+mn-cs"/>
        </a:defRPr>
      </a:lvl1pPr>
      <a:lvl2pPr marL="680331" indent="-226777" algn="l" defTabSz="907108"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85" indent="-226777" algn="l" defTabSz="907108"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43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4pPr>
      <a:lvl5pPr marL="2040992"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5pPr>
      <a:lvl6pPr marL="2494546"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100"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654"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20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08" rtl="0" eaLnBrk="1" latinLnBrk="0" hangingPunct="1">
        <a:defRPr sz="1786" kern="1200">
          <a:solidFill>
            <a:schemeClr val="tx1"/>
          </a:solidFill>
          <a:latin typeface="+mn-lt"/>
          <a:ea typeface="+mn-ea"/>
          <a:cs typeface="+mn-cs"/>
        </a:defRPr>
      </a:lvl1pPr>
      <a:lvl2pPr marL="453554" algn="l" defTabSz="907108" rtl="0" eaLnBrk="1" latinLnBrk="0" hangingPunct="1">
        <a:defRPr sz="1786" kern="1200">
          <a:solidFill>
            <a:schemeClr val="tx1"/>
          </a:solidFill>
          <a:latin typeface="+mn-lt"/>
          <a:ea typeface="+mn-ea"/>
          <a:cs typeface="+mn-cs"/>
        </a:defRPr>
      </a:lvl2pPr>
      <a:lvl3pPr marL="907108" algn="l" defTabSz="907108" rtl="0" eaLnBrk="1" latinLnBrk="0" hangingPunct="1">
        <a:defRPr sz="1786" kern="1200">
          <a:solidFill>
            <a:schemeClr val="tx1"/>
          </a:solidFill>
          <a:latin typeface="+mn-lt"/>
          <a:ea typeface="+mn-ea"/>
          <a:cs typeface="+mn-cs"/>
        </a:defRPr>
      </a:lvl3pPr>
      <a:lvl4pPr marL="1360661" algn="l" defTabSz="907108" rtl="0" eaLnBrk="1" latinLnBrk="0" hangingPunct="1">
        <a:defRPr sz="1786" kern="1200">
          <a:solidFill>
            <a:schemeClr val="tx1"/>
          </a:solidFill>
          <a:latin typeface="+mn-lt"/>
          <a:ea typeface="+mn-ea"/>
          <a:cs typeface="+mn-cs"/>
        </a:defRPr>
      </a:lvl4pPr>
      <a:lvl5pPr marL="1814215" algn="l" defTabSz="907108" rtl="0" eaLnBrk="1" latinLnBrk="0" hangingPunct="1">
        <a:defRPr sz="1786" kern="1200">
          <a:solidFill>
            <a:schemeClr val="tx1"/>
          </a:solidFill>
          <a:latin typeface="+mn-lt"/>
          <a:ea typeface="+mn-ea"/>
          <a:cs typeface="+mn-cs"/>
        </a:defRPr>
      </a:lvl5pPr>
      <a:lvl6pPr marL="2267769" algn="l" defTabSz="907108" rtl="0" eaLnBrk="1" latinLnBrk="0" hangingPunct="1">
        <a:defRPr sz="1786" kern="1200">
          <a:solidFill>
            <a:schemeClr val="tx1"/>
          </a:solidFill>
          <a:latin typeface="+mn-lt"/>
          <a:ea typeface="+mn-ea"/>
          <a:cs typeface="+mn-cs"/>
        </a:defRPr>
      </a:lvl6pPr>
      <a:lvl7pPr marL="2721323" algn="l" defTabSz="907108" rtl="0" eaLnBrk="1" latinLnBrk="0" hangingPunct="1">
        <a:defRPr sz="1786" kern="1200">
          <a:solidFill>
            <a:schemeClr val="tx1"/>
          </a:solidFill>
          <a:latin typeface="+mn-lt"/>
          <a:ea typeface="+mn-ea"/>
          <a:cs typeface="+mn-cs"/>
        </a:defRPr>
      </a:lvl7pPr>
      <a:lvl8pPr marL="3174877" algn="l" defTabSz="907108" rtl="0" eaLnBrk="1" latinLnBrk="0" hangingPunct="1">
        <a:defRPr sz="1786" kern="1200">
          <a:solidFill>
            <a:schemeClr val="tx1"/>
          </a:solidFill>
          <a:latin typeface="+mn-lt"/>
          <a:ea typeface="+mn-ea"/>
          <a:cs typeface="+mn-cs"/>
        </a:defRPr>
      </a:lvl8pPr>
      <a:lvl9pPr marL="3628431" algn="l" defTabSz="907108" rtl="0" eaLnBrk="1" latinLnBrk="0" hangingPunct="1">
        <a:defRPr sz="178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79680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4.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3.xml"/><Relationship Id="rId5" Type="http://schemas.openxmlformats.org/officeDocument/2006/relationships/image" Target="../media/image27.png"/><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51.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3.xml"/><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51.xml"/><Relationship Id="rId5" Type="http://schemas.openxmlformats.org/officeDocument/2006/relationships/image" Target="../media/image38.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51.xml"/><Relationship Id="rId5" Type="http://schemas.openxmlformats.org/officeDocument/2006/relationships/image" Target="../media/image39.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51.xml"/><Relationship Id="rId5" Type="http://schemas.openxmlformats.org/officeDocument/2006/relationships/image" Target="../media/image4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g"/><Relationship Id="rId1" Type="http://schemas.openxmlformats.org/officeDocument/2006/relationships/slideLayout" Target="../slideLayouts/slideLayout51.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slideLayout" Target="../slideLayouts/slideLayout51.xml"/><Relationship Id="rId7" Type="http://schemas.openxmlformats.org/officeDocument/2006/relationships/image" Target="../media/image44.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image" Target="../media/image31.jpg"/><Relationship Id="rId4"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51.xml"/><Relationship Id="rId7" Type="http://schemas.openxmlformats.org/officeDocument/2006/relationships/image" Target="../media/image46.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5.png"/><Relationship Id="rId5" Type="http://schemas.openxmlformats.org/officeDocument/2006/relationships/image" Target="../media/image31.jpg"/><Relationship Id="rId4" Type="http://schemas.openxmlformats.org/officeDocument/2006/relationships/notesSlide" Target="../notesSlides/notesSlide15.xml"/><Relationship Id="rId9" Type="http://schemas.openxmlformats.org/officeDocument/2006/relationships/image" Target="../media/image42.wmf"/></Relationships>
</file>

<file path=ppt/slides/_rels/slide26.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slideLayout" Target="../slideLayouts/slideLayout51.xml"/><Relationship Id="rId7" Type="http://schemas.openxmlformats.org/officeDocument/2006/relationships/image" Target="../media/image49.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8.png"/><Relationship Id="rId5" Type="http://schemas.openxmlformats.org/officeDocument/2006/relationships/image" Target="../media/image31.jpg"/><Relationship Id="rId4"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3.xml"/><Relationship Id="rId5" Type="http://schemas.openxmlformats.org/officeDocument/2006/relationships/image" Target="../media/image50.png"/><Relationship Id="rId4" Type="http://schemas.openxmlformats.org/officeDocument/2006/relationships/image" Target="../media/image13.sv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6.jp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66.svg"/><Relationship Id="rId5" Type="http://schemas.openxmlformats.org/officeDocument/2006/relationships/image" Target="../media/image55.png"/><Relationship Id="rId4" Type="http://schemas.openxmlformats.org/officeDocument/2006/relationships/image" Target="../media/image64.sv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71.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3.xml"/><Relationship Id="rId5" Type="http://schemas.openxmlformats.org/officeDocument/2006/relationships/image" Target="../media/image11.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2.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108" y="2968"/>
            <a:ext cx="4023369" cy="1038557"/>
          </a:xfrm>
          <a:prstGeom prst="rect">
            <a:avLst/>
          </a:prstGeom>
        </p:spPr>
      </p:pic>
      <p:sp>
        <p:nvSpPr>
          <p:cNvPr id="10" name="TextBox 9">
            <a:extLst>
              <a:ext uri="{FF2B5EF4-FFF2-40B4-BE49-F238E27FC236}">
                <a16:creationId xmlns:a16="http://schemas.microsoft.com/office/drawing/2014/main" id="{419EA96C-9C2A-E878-209A-0B147960B48F}"/>
              </a:ext>
            </a:extLst>
          </p:cNvPr>
          <p:cNvSpPr txBox="1"/>
          <p:nvPr/>
        </p:nvSpPr>
        <p:spPr>
          <a:xfrm>
            <a:off x="2794842" y="1321019"/>
            <a:ext cx="6731651" cy="74898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Thứ</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ngày</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tháng</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4267"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năm</a:t>
            </a:r>
            <a:r>
              <a:rPr kumimoji="0" lang="en-US" sz="4267"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p>
        </p:txBody>
      </p:sp>
      <p:pic>
        <p:nvPicPr>
          <p:cNvPr id="2" name="Picture 1">
            <a:extLst>
              <a:ext uri="{FF2B5EF4-FFF2-40B4-BE49-F238E27FC236}">
                <a16:creationId xmlns:a16="http://schemas.microsoft.com/office/drawing/2014/main" id="{66957868-322C-0DF9-F38D-51F80E620CE4}"/>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pic>
        <p:nvPicPr>
          <p:cNvPr id="3" name="Picture 2">
            <a:extLst>
              <a:ext uri="{FF2B5EF4-FFF2-40B4-BE49-F238E27FC236}">
                <a16:creationId xmlns:a16="http://schemas.microsoft.com/office/drawing/2014/main" id="{0039485D-B619-413A-0378-FAD52932E67A}"/>
              </a:ext>
            </a:extLst>
          </p:cNvPr>
          <p:cNvPicPr>
            <a:picLocks noChangeAspect="1"/>
          </p:cNvPicPr>
          <p:nvPr/>
        </p:nvPicPr>
        <p:blipFill>
          <a:blip r:embed="rId9"/>
          <a:stretch>
            <a:fillRect/>
          </a:stretch>
        </p:blipFill>
        <p:spPr>
          <a:xfrm>
            <a:off x="4713255" y="1878660"/>
            <a:ext cx="2213040" cy="1176630"/>
          </a:xfrm>
          <a:prstGeom prst="rect">
            <a:avLst/>
          </a:prstGeom>
        </p:spPr>
      </p:pic>
      <p:pic>
        <p:nvPicPr>
          <p:cNvPr id="4" name="Picture 3">
            <a:extLst>
              <a:ext uri="{FF2B5EF4-FFF2-40B4-BE49-F238E27FC236}">
                <a16:creationId xmlns:a16="http://schemas.microsoft.com/office/drawing/2014/main" id="{0BC85111-5AE5-6DFD-33DE-C0831C9A3DFE}"/>
              </a:ext>
            </a:extLst>
          </p:cNvPr>
          <p:cNvPicPr>
            <a:picLocks noChangeAspect="1"/>
          </p:cNvPicPr>
          <p:nvPr/>
        </p:nvPicPr>
        <p:blipFill>
          <a:blip r:embed="rId10"/>
          <a:stretch>
            <a:fillRect/>
          </a:stretch>
        </p:blipFill>
        <p:spPr>
          <a:xfrm>
            <a:off x="4455286" y="2773636"/>
            <a:ext cx="2938527" cy="1005927"/>
          </a:xfrm>
          <a:prstGeom prst="rect">
            <a:avLst/>
          </a:prstGeom>
        </p:spPr>
      </p:pic>
      <p:pic>
        <p:nvPicPr>
          <p:cNvPr id="5" name="Picture 4">
            <a:extLst>
              <a:ext uri="{FF2B5EF4-FFF2-40B4-BE49-F238E27FC236}">
                <a16:creationId xmlns:a16="http://schemas.microsoft.com/office/drawing/2014/main" id="{AA8DF7B6-9FE8-C220-A37C-AE182C771E91}"/>
              </a:ext>
            </a:extLst>
          </p:cNvPr>
          <p:cNvPicPr>
            <a:picLocks noChangeAspect="1"/>
          </p:cNvPicPr>
          <p:nvPr/>
        </p:nvPicPr>
        <p:blipFill>
          <a:blip r:embed="rId11"/>
          <a:stretch>
            <a:fillRect/>
          </a:stretch>
        </p:blipFill>
        <p:spPr>
          <a:xfrm>
            <a:off x="1481741" y="3176295"/>
            <a:ext cx="8047417" cy="2353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sz="3600" b="1" kern="0" dirty="0">
                <a:solidFill>
                  <a:srgbClr val="FF0000"/>
                </a:solidFill>
                <a:latin typeface="Cambria" panose="02040503050406030204" pitchFamily="18" charset="0"/>
                <a:ea typeface="Cambria" panose="02040503050406030204" pitchFamily="18" charset="0"/>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94985AB5-6A84-7FDB-5A50-7314BF783568}"/>
              </a:ext>
            </a:extLst>
          </p:cNvPr>
          <p:cNvPicPr>
            <a:picLocks noChangeAspect="1"/>
          </p:cNvPicPr>
          <p:nvPr/>
        </p:nvPicPr>
        <p:blipFill>
          <a:blip r:embed="rId4"/>
          <a:stretch>
            <a:fillRect/>
          </a:stretch>
        </p:blipFill>
        <p:spPr>
          <a:xfrm>
            <a:off x="0" y="1552576"/>
            <a:ext cx="6080760"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812D9F19-27EE-B901-73CD-9CA94601700B}"/>
              </a:ext>
            </a:extLst>
          </p:cNvPr>
          <p:cNvSpPr/>
          <p:nvPr/>
        </p:nvSpPr>
        <p:spPr>
          <a:xfrm>
            <a:off x="162222" y="3984194"/>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Kính trọng, chào hỏi người lao động.</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563022" y="4098494"/>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Trân trọng những sản phẩm do người lao động làm ra.</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E5454C27-0086-5034-A6AB-909C739454BD}"/>
              </a:ext>
            </a:extLst>
          </p:cNvPr>
          <p:cNvPicPr>
            <a:picLocks noChangeAspect="1"/>
          </p:cNvPicPr>
          <p:nvPr/>
        </p:nvPicPr>
        <p:blipFill>
          <a:blip r:embed="rId5"/>
          <a:stretch>
            <a:fillRect/>
          </a:stretch>
        </p:blipFill>
        <p:spPr>
          <a:xfrm>
            <a:off x="6534150" y="1522284"/>
            <a:ext cx="4895849" cy="2416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35180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a16="http://schemas.microsoft.com/office/drawing/2014/main" id="{812D9F19-27EE-B901-73CD-9CA94601700B}"/>
              </a:ext>
            </a:extLst>
          </p:cNvPr>
          <p:cNvSpPr/>
          <p:nvPr/>
        </p:nvSpPr>
        <p:spPr>
          <a:xfrm>
            <a:off x="288234" y="3884802"/>
            <a:ext cx="5493143" cy="1770563"/>
          </a:xfrm>
          <a:custGeom>
            <a:avLst/>
            <a:gdLst>
              <a:gd name="connsiteX0" fmla="*/ 0 w 5493143"/>
              <a:gd name="connsiteY0" fmla="*/ 295100 h 1770563"/>
              <a:gd name="connsiteX1" fmla="*/ 295100 w 5493143"/>
              <a:gd name="connsiteY1" fmla="*/ 0 h 1770563"/>
              <a:gd name="connsiteX2" fmla="*/ 760880 w 5493143"/>
              <a:gd name="connsiteY2" fmla="*/ 0 h 1770563"/>
              <a:gd name="connsiteX3" fmla="*/ 1226659 w 5493143"/>
              <a:gd name="connsiteY3" fmla="*/ 0 h 1770563"/>
              <a:gd name="connsiteX4" fmla="*/ 1741468 w 5493143"/>
              <a:gd name="connsiteY4" fmla="*/ 0 h 1770563"/>
              <a:gd name="connsiteX5" fmla="*/ 2403365 w 5493143"/>
              <a:gd name="connsiteY5" fmla="*/ 0 h 1770563"/>
              <a:gd name="connsiteX6" fmla="*/ 3016233 w 5493143"/>
              <a:gd name="connsiteY6" fmla="*/ 0 h 1770563"/>
              <a:gd name="connsiteX7" fmla="*/ 3629101 w 5493143"/>
              <a:gd name="connsiteY7" fmla="*/ 0 h 1770563"/>
              <a:gd name="connsiteX8" fmla="*/ 4094881 w 5493143"/>
              <a:gd name="connsiteY8" fmla="*/ 0 h 1770563"/>
              <a:gd name="connsiteX9" fmla="*/ 4609690 w 5493143"/>
              <a:gd name="connsiteY9" fmla="*/ 0 h 1770563"/>
              <a:gd name="connsiteX10" fmla="*/ 5198043 w 5493143"/>
              <a:gd name="connsiteY10" fmla="*/ 0 h 1770563"/>
              <a:gd name="connsiteX11" fmla="*/ 5493143 w 5493143"/>
              <a:gd name="connsiteY11" fmla="*/ 295100 h 1770563"/>
              <a:gd name="connsiteX12" fmla="*/ 5493143 w 5493143"/>
              <a:gd name="connsiteY12" fmla="*/ 908889 h 1770563"/>
              <a:gd name="connsiteX13" fmla="*/ 5493143 w 5493143"/>
              <a:gd name="connsiteY13" fmla="*/ 1475463 h 1770563"/>
              <a:gd name="connsiteX14" fmla="*/ 5198043 w 5493143"/>
              <a:gd name="connsiteY14" fmla="*/ 1770563 h 1770563"/>
              <a:gd name="connsiteX15" fmla="*/ 4536146 w 5493143"/>
              <a:gd name="connsiteY15" fmla="*/ 1770563 h 1770563"/>
              <a:gd name="connsiteX16" fmla="*/ 4070366 w 5493143"/>
              <a:gd name="connsiteY16" fmla="*/ 1770563 h 1770563"/>
              <a:gd name="connsiteX17" fmla="*/ 3506528 w 5493143"/>
              <a:gd name="connsiteY17" fmla="*/ 1770563 h 1770563"/>
              <a:gd name="connsiteX18" fmla="*/ 2942689 w 5493143"/>
              <a:gd name="connsiteY18" fmla="*/ 1770563 h 1770563"/>
              <a:gd name="connsiteX19" fmla="*/ 2378851 w 5493143"/>
              <a:gd name="connsiteY19" fmla="*/ 1770563 h 1770563"/>
              <a:gd name="connsiteX20" fmla="*/ 1716953 w 5493143"/>
              <a:gd name="connsiteY20" fmla="*/ 1770563 h 1770563"/>
              <a:gd name="connsiteX21" fmla="*/ 1251174 w 5493143"/>
              <a:gd name="connsiteY21" fmla="*/ 1770563 h 1770563"/>
              <a:gd name="connsiteX22" fmla="*/ 295100 w 5493143"/>
              <a:gd name="connsiteY22" fmla="*/ 1770563 h 1770563"/>
              <a:gd name="connsiteX23" fmla="*/ 0 w 5493143"/>
              <a:gd name="connsiteY23" fmla="*/ 1475463 h 1770563"/>
              <a:gd name="connsiteX24" fmla="*/ 0 w 5493143"/>
              <a:gd name="connsiteY24" fmla="*/ 897085 h 1770563"/>
              <a:gd name="connsiteX25" fmla="*/ 0 w 5493143"/>
              <a:gd name="connsiteY25" fmla="*/ 295100 h 177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93143" h="1770563" fill="none" extrusionOk="0">
                <a:moveTo>
                  <a:pt x="0" y="295100"/>
                </a:moveTo>
                <a:cubicBezTo>
                  <a:pt x="-15456" y="152427"/>
                  <a:pt x="163967" y="23185"/>
                  <a:pt x="295100" y="0"/>
                </a:cubicBezTo>
                <a:cubicBezTo>
                  <a:pt x="489480" y="10889"/>
                  <a:pt x="609179" y="9469"/>
                  <a:pt x="760880" y="0"/>
                </a:cubicBezTo>
                <a:cubicBezTo>
                  <a:pt x="912581" y="-9469"/>
                  <a:pt x="1109493" y="-13928"/>
                  <a:pt x="1226659" y="0"/>
                </a:cubicBezTo>
                <a:cubicBezTo>
                  <a:pt x="1343825" y="13928"/>
                  <a:pt x="1604946" y="-17269"/>
                  <a:pt x="1741468" y="0"/>
                </a:cubicBezTo>
                <a:cubicBezTo>
                  <a:pt x="1877990" y="17269"/>
                  <a:pt x="2185264" y="-23925"/>
                  <a:pt x="2403365" y="0"/>
                </a:cubicBezTo>
                <a:cubicBezTo>
                  <a:pt x="2621466" y="23925"/>
                  <a:pt x="2767887" y="-21230"/>
                  <a:pt x="3016233" y="0"/>
                </a:cubicBezTo>
                <a:cubicBezTo>
                  <a:pt x="3264579" y="21230"/>
                  <a:pt x="3469956" y="17319"/>
                  <a:pt x="3629101" y="0"/>
                </a:cubicBezTo>
                <a:cubicBezTo>
                  <a:pt x="3788246" y="-17319"/>
                  <a:pt x="3985651" y="-1531"/>
                  <a:pt x="4094881" y="0"/>
                </a:cubicBezTo>
                <a:cubicBezTo>
                  <a:pt x="4204111" y="1531"/>
                  <a:pt x="4365016" y="-12555"/>
                  <a:pt x="4609690" y="0"/>
                </a:cubicBezTo>
                <a:cubicBezTo>
                  <a:pt x="4854364" y="12555"/>
                  <a:pt x="4959154" y="9136"/>
                  <a:pt x="5198043" y="0"/>
                </a:cubicBezTo>
                <a:cubicBezTo>
                  <a:pt x="5379919" y="-23845"/>
                  <a:pt x="5499529" y="131953"/>
                  <a:pt x="5493143" y="295100"/>
                </a:cubicBezTo>
                <a:cubicBezTo>
                  <a:pt x="5514268" y="488819"/>
                  <a:pt x="5496516" y="752551"/>
                  <a:pt x="5493143" y="908889"/>
                </a:cubicBezTo>
                <a:cubicBezTo>
                  <a:pt x="5489770" y="1065227"/>
                  <a:pt x="5497401" y="1336512"/>
                  <a:pt x="5493143" y="1475463"/>
                </a:cubicBezTo>
                <a:cubicBezTo>
                  <a:pt x="5503420" y="1654653"/>
                  <a:pt x="5343961" y="1748926"/>
                  <a:pt x="5198043" y="1770563"/>
                </a:cubicBezTo>
                <a:cubicBezTo>
                  <a:pt x="4983650" y="1742885"/>
                  <a:pt x="4722082" y="1747556"/>
                  <a:pt x="4536146" y="1770563"/>
                </a:cubicBezTo>
                <a:cubicBezTo>
                  <a:pt x="4350210" y="1793570"/>
                  <a:pt x="4269363" y="1755316"/>
                  <a:pt x="4070366" y="1770563"/>
                </a:cubicBezTo>
                <a:cubicBezTo>
                  <a:pt x="3871369" y="1785810"/>
                  <a:pt x="3651643" y="1783462"/>
                  <a:pt x="3506528" y="1770563"/>
                </a:cubicBezTo>
                <a:cubicBezTo>
                  <a:pt x="3361413" y="1757664"/>
                  <a:pt x="3195194" y="1747259"/>
                  <a:pt x="2942689" y="1770563"/>
                </a:cubicBezTo>
                <a:cubicBezTo>
                  <a:pt x="2690184" y="1793867"/>
                  <a:pt x="2576707" y="1788924"/>
                  <a:pt x="2378851" y="1770563"/>
                </a:cubicBezTo>
                <a:cubicBezTo>
                  <a:pt x="2180995" y="1752202"/>
                  <a:pt x="1899367" y="1767855"/>
                  <a:pt x="1716953" y="1770563"/>
                </a:cubicBezTo>
                <a:cubicBezTo>
                  <a:pt x="1534539" y="1773271"/>
                  <a:pt x="1448031" y="1785573"/>
                  <a:pt x="1251174" y="1770563"/>
                </a:cubicBezTo>
                <a:cubicBezTo>
                  <a:pt x="1054317" y="1755553"/>
                  <a:pt x="706356" y="1763321"/>
                  <a:pt x="295100" y="1770563"/>
                </a:cubicBezTo>
                <a:cubicBezTo>
                  <a:pt x="132052" y="1739149"/>
                  <a:pt x="-18518" y="1633277"/>
                  <a:pt x="0" y="1475463"/>
                </a:cubicBezTo>
                <a:cubicBezTo>
                  <a:pt x="-28655" y="1348630"/>
                  <a:pt x="11127" y="1073197"/>
                  <a:pt x="0" y="897085"/>
                </a:cubicBezTo>
                <a:cubicBezTo>
                  <a:pt x="-11127" y="720973"/>
                  <a:pt x="-22855" y="569770"/>
                  <a:pt x="0" y="295100"/>
                </a:cubicBezTo>
                <a:close/>
              </a:path>
              <a:path w="5493143" h="1770563" stroke="0" extrusionOk="0">
                <a:moveTo>
                  <a:pt x="0" y="295100"/>
                </a:moveTo>
                <a:cubicBezTo>
                  <a:pt x="-4911" y="104460"/>
                  <a:pt x="148618" y="-6927"/>
                  <a:pt x="295100" y="0"/>
                </a:cubicBezTo>
                <a:cubicBezTo>
                  <a:pt x="549034" y="-15183"/>
                  <a:pt x="715229" y="-15787"/>
                  <a:pt x="956997" y="0"/>
                </a:cubicBezTo>
                <a:cubicBezTo>
                  <a:pt x="1198765" y="15787"/>
                  <a:pt x="1393877" y="-25703"/>
                  <a:pt x="1520836" y="0"/>
                </a:cubicBezTo>
                <a:cubicBezTo>
                  <a:pt x="1647795" y="25703"/>
                  <a:pt x="2057444" y="-35008"/>
                  <a:pt x="2231762" y="0"/>
                </a:cubicBezTo>
                <a:cubicBezTo>
                  <a:pt x="2406080" y="35008"/>
                  <a:pt x="2756588" y="17342"/>
                  <a:pt x="2893660" y="0"/>
                </a:cubicBezTo>
                <a:cubicBezTo>
                  <a:pt x="3030732" y="-17342"/>
                  <a:pt x="3274766" y="25690"/>
                  <a:pt x="3506528" y="0"/>
                </a:cubicBezTo>
                <a:cubicBezTo>
                  <a:pt x="3738290" y="-25690"/>
                  <a:pt x="3817936" y="14742"/>
                  <a:pt x="3972307" y="0"/>
                </a:cubicBezTo>
                <a:cubicBezTo>
                  <a:pt x="4126678" y="-14742"/>
                  <a:pt x="4301041" y="14239"/>
                  <a:pt x="4438087" y="0"/>
                </a:cubicBezTo>
                <a:cubicBezTo>
                  <a:pt x="4575133" y="-14239"/>
                  <a:pt x="5022531" y="-15466"/>
                  <a:pt x="5198043" y="0"/>
                </a:cubicBezTo>
                <a:cubicBezTo>
                  <a:pt x="5362343" y="5000"/>
                  <a:pt x="5497001" y="166176"/>
                  <a:pt x="5493143" y="295100"/>
                </a:cubicBezTo>
                <a:cubicBezTo>
                  <a:pt x="5487950" y="453793"/>
                  <a:pt x="5485627" y="687744"/>
                  <a:pt x="5493143" y="849871"/>
                </a:cubicBezTo>
                <a:cubicBezTo>
                  <a:pt x="5500659" y="1011998"/>
                  <a:pt x="5494293" y="1250273"/>
                  <a:pt x="5493143" y="1475463"/>
                </a:cubicBezTo>
                <a:cubicBezTo>
                  <a:pt x="5497258" y="1636964"/>
                  <a:pt x="5352880" y="1767620"/>
                  <a:pt x="5198043" y="1770563"/>
                </a:cubicBezTo>
                <a:cubicBezTo>
                  <a:pt x="4930824" y="1803265"/>
                  <a:pt x="4747090" y="1753601"/>
                  <a:pt x="4536146" y="1770563"/>
                </a:cubicBezTo>
                <a:cubicBezTo>
                  <a:pt x="4325202" y="1787525"/>
                  <a:pt x="4025872" y="1758127"/>
                  <a:pt x="3874248" y="1770563"/>
                </a:cubicBezTo>
                <a:cubicBezTo>
                  <a:pt x="3722624" y="1782999"/>
                  <a:pt x="3413340" y="1783044"/>
                  <a:pt x="3212351" y="1770563"/>
                </a:cubicBezTo>
                <a:cubicBezTo>
                  <a:pt x="3011362" y="1758082"/>
                  <a:pt x="2869228" y="1753867"/>
                  <a:pt x="2697542" y="1770563"/>
                </a:cubicBezTo>
                <a:cubicBezTo>
                  <a:pt x="2525856" y="1787259"/>
                  <a:pt x="2342483" y="1795352"/>
                  <a:pt x="2133704" y="1770563"/>
                </a:cubicBezTo>
                <a:cubicBezTo>
                  <a:pt x="1924925" y="1745774"/>
                  <a:pt x="1767157" y="1796131"/>
                  <a:pt x="1471806" y="1770563"/>
                </a:cubicBezTo>
                <a:cubicBezTo>
                  <a:pt x="1176455" y="1744995"/>
                  <a:pt x="1119176" y="1772235"/>
                  <a:pt x="956997" y="1770563"/>
                </a:cubicBezTo>
                <a:cubicBezTo>
                  <a:pt x="794818" y="1768891"/>
                  <a:pt x="488708" y="1772604"/>
                  <a:pt x="295100" y="1770563"/>
                </a:cubicBezTo>
                <a:cubicBezTo>
                  <a:pt x="163694" y="1780049"/>
                  <a:pt x="14237" y="1654347"/>
                  <a:pt x="0" y="1475463"/>
                </a:cubicBezTo>
                <a:cubicBezTo>
                  <a:pt x="-10067" y="1307865"/>
                  <a:pt x="-618" y="1093638"/>
                  <a:pt x="0" y="920692"/>
                </a:cubicBezTo>
                <a:cubicBezTo>
                  <a:pt x="618" y="747746"/>
                  <a:pt x="6306" y="510685"/>
                  <a:pt x="0" y="295100"/>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Quan tâm, bày tỏ lòng yêu mến với người lao động bằng lời nói, việc làm phù hợp.</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225092" y="4018980"/>
            <a:ext cx="5562717" cy="1586689"/>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Thể hiện sự biết ơn người lao động qua hoạt động vẽ tranh về người lao động.</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A6ADC1FE-F7C2-3DCA-8E5C-339599032EF9}"/>
              </a:ext>
            </a:extLst>
          </p:cNvPr>
          <p:cNvPicPr>
            <a:picLocks noChangeAspect="1"/>
          </p:cNvPicPr>
          <p:nvPr/>
        </p:nvPicPr>
        <p:blipFill>
          <a:blip r:embed="rId4"/>
          <a:stretch>
            <a:fillRect/>
          </a:stretch>
        </p:blipFill>
        <p:spPr>
          <a:xfrm>
            <a:off x="85724" y="1656744"/>
            <a:ext cx="5884087" cy="1980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EBC65A9B-058C-1378-A72A-074AC5A51444}"/>
              </a:ext>
            </a:extLst>
          </p:cNvPr>
          <p:cNvPicPr>
            <a:picLocks noChangeAspect="1"/>
          </p:cNvPicPr>
          <p:nvPr/>
        </p:nvPicPr>
        <p:blipFill>
          <a:blip r:embed="rId5"/>
          <a:stretch>
            <a:fillRect/>
          </a:stretch>
        </p:blipFill>
        <p:spPr>
          <a:xfrm>
            <a:off x="6102627" y="1410416"/>
            <a:ext cx="5671931" cy="23904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60117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a16="http://schemas.microsoft.com/office/drawing/2014/main" id="{812D9F19-27EE-B901-73CD-9CA94601700B}"/>
              </a:ext>
            </a:extLst>
          </p:cNvPr>
          <p:cNvSpPr/>
          <p:nvPr/>
        </p:nvSpPr>
        <p:spPr>
          <a:xfrm>
            <a:off x="288234" y="3884803"/>
            <a:ext cx="5029201" cy="1094702"/>
          </a:xfrm>
          <a:custGeom>
            <a:avLst/>
            <a:gdLst>
              <a:gd name="connsiteX0" fmla="*/ 0 w 5029201"/>
              <a:gd name="connsiteY0" fmla="*/ 182454 h 1094702"/>
              <a:gd name="connsiteX1" fmla="*/ 182454 w 5029201"/>
              <a:gd name="connsiteY1" fmla="*/ 0 h 1094702"/>
              <a:gd name="connsiteX2" fmla="*/ 755496 w 5029201"/>
              <a:gd name="connsiteY2" fmla="*/ 0 h 1094702"/>
              <a:gd name="connsiteX3" fmla="*/ 1515109 w 5029201"/>
              <a:gd name="connsiteY3" fmla="*/ 0 h 1094702"/>
              <a:gd name="connsiteX4" fmla="*/ 2134794 w 5029201"/>
              <a:gd name="connsiteY4" fmla="*/ 0 h 1094702"/>
              <a:gd name="connsiteX5" fmla="*/ 2661193 w 5029201"/>
              <a:gd name="connsiteY5" fmla="*/ 0 h 1094702"/>
              <a:gd name="connsiteX6" fmla="*/ 3234234 w 5029201"/>
              <a:gd name="connsiteY6" fmla="*/ 0 h 1094702"/>
              <a:gd name="connsiteX7" fmla="*/ 3947205 w 5029201"/>
              <a:gd name="connsiteY7" fmla="*/ 0 h 1094702"/>
              <a:gd name="connsiteX8" fmla="*/ 4846747 w 5029201"/>
              <a:gd name="connsiteY8" fmla="*/ 0 h 1094702"/>
              <a:gd name="connsiteX9" fmla="*/ 5029201 w 5029201"/>
              <a:gd name="connsiteY9" fmla="*/ 182454 h 1094702"/>
              <a:gd name="connsiteX10" fmla="*/ 5029201 w 5029201"/>
              <a:gd name="connsiteY10" fmla="*/ 554649 h 1094702"/>
              <a:gd name="connsiteX11" fmla="*/ 5029201 w 5029201"/>
              <a:gd name="connsiteY11" fmla="*/ 912248 h 1094702"/>
              <a:gd name="connsiteX12" fmla="*/ 4846747 w 5029201"/>
              <a:gd name="connsiteY12" fmla="*/ 1094702 h 1094702"/>
              <a:gd name="connsiteX13" fmla="*/ 4087134 w 5029201"/>
              <a:gd name="connsiteY13" fmla="*/ 1094702 h 1094702"/>
              <a:gd name="connsiteX14" fmla="*/ 3514092 w 5029201"/>
              <a:gd name="connsiteY14" fmla="*/ 1094702 h 1094702"/>
              <a:gd name="connsiteX15" fmla="*/ 2801121 w 5029201"/>
              <a:gd name="connsiteY15" fmla="*/ 1094702 h 1094702"/>
              <a:gd name="connsiteX16" fmla="*/ 2228080 w 5029201"/>
              <a:gd name="connsiteY16" fmla="*/ 1094702 h 1094702"/>
              <a:gd name="connsiteX17" fmla="*/ 1515109 w 5029201"/>
              <a:gd name="connsiteY17" fmla="*/ 1094702 h 1094702"/>
              <a:gd name="connsiteX18" fmla="*/ 988710 w 5029201"/>
              <a:gd name="connsiteY18" fmla="*/ 1094702 h 1094702"/>
              <a:gd name="connsiteX19" fmla="*/ 182454 w 5029201"/>
              <a:gd name="connsiteY19" fmla="*/ 1094702 h 1094702"/>
              <a:gd name="connsiteX20" fmla="*/ 0 w 5029201"/>
              <a:gd name="connsiteY20" fmla="*/ 912248 h 1094702"/>
              <a:gd name="connsiteX21" fmla="*/ 0 w 5029201"/>
              <a:gd name="connsiteY21" fmla="*/ 540053 h 1094702"/>
              <a:gd name="connsiteX22" fmla="*/ 0 w 5029201"/>
              <a:gd name="connsiteY22" fmla="*/ 182454 h 109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29201" h="1094702" fill="none" extrusionOk="0">
                <a:moveTo>
                  <a:pt x="0" y="182454"/>
                </a:moveTo>
                <a:cubicBezTo>
                  <a:pt x="5920" y="79420"/>
                  <a:pt x="72906" y="7944"/>
                  <a:pt x="182454" y="0"/>
                </a:cubicBezTo>
                <a:cubicBezTo>
                  <a:pt x="391913" y="-21559"/>
                  <a:pt x="623265" y="-2035"/>
                  <a:pt x="755496" y="0"/>
                </a:cubicBezTo>
                <a:cubicBezTo>
                  <a:pt x="887727" y="2035"/>
                  <a:pt x="1317405" y="-16811"/>
                  <a:pt x="1515109" y="0"/>
                </a:cubicBezTo>
                <a:cubicBezTo>
                  <a:pt x="1712813" y="16811"/>
                  <a:pt x="1870112" y="-30653"/>
                  <a:pt x="2134794" y="0"/>
                </a:cubicBezTo>
                <a:cubicBezTo>
                  <a:pt x="2399476" y="30653"/>
                  <a:pt x="2489891" y="23379"/>
                  <a:pt x="2661193" y="0"/>
                </a:cubicBezTo>
                <a:cubicBezTo>
                  <a:pt x="2832495" y="-23379"/>
                  <a:pt x="3030748" y="12517"/>
                  <a:pt x="3234234" y="0"/>
                </a:cubicBezTo>
                <a:cubicBezTo>
                  <a:pt x="3437720" y="-12517"/>
                  <a:pt x="3643839" y="-1813"/>
                  <a:pt x="3947205" y="0"/>
                </a:cubicBezTo>
                <a:cubicBezTo>
                  <a:pt x="4250571" y="1813"/>
                  <a:pt x="4608206" y="32425"/>
                  <a:pt x="4846747" y="0"/>
                </a:cubicBezTo>
                <a:cubicBezTo>
                  <a:pt x="4959165" y="-15455"/>
                  <a:pt x="5051077" y="91510"/>
                  <a:pt x="5029201" y="182454"/>
                </a:cubicBezTo>
                <a:cubicBezTo>
                  <a:pt x="5039704" y="311514"/>
                  <a:pt x="5045979" y="477784"/>
                  <a:pt x="5029201" y="554649"/>
                </a:cubicBezTo>
                <a:cubicBezTo>
                  <a:pt x="5012423" y="631514"/>
                  <a:pt x="5028568" y="822707"/>
                  <a:pt x="5029201" y="912248"/>
                </a:cubicBezTo>
                <a:cubicBezTo>
                  <a:pt x="5031121" y="1010592"/>
                  <a:pt x="4951207" y="1094605"/>
                  <a:pt x="4846747" y="1094702"/>
                </a:cubicBezTo>
                <a:cubicBezTo>
                  <a:pt x="4645442" y="1084643"/>
                  <a:pt x="4465536" y="1089960"/>
                  <a:pt x="4087134" y="1094702"/>
                </a:cubicBezTo>
                <a:cubicBezTo>
                  <a:pt x="3708732" y="1099444"/>
                  <a:pt x="3714434" y="1122645"/>
                  <a:pt x="3514092" y="1094702"/>
                </a:cubicBezTo>
                <a:cubicBezTo>
                  <a:pt x="3313750" y="1066759"/>
                  <a:pt x="3014117" y="1082262"/>
                  <a:pt x="2801121" y="1094702"/>
                </a:cubicBezTo>
                <a:cubicBezTo>
                  <a:pt x="2588125" y="1107142"/>
                  <a:pt x="2495685" y="1073521"/>
                  <a:pt x="2228080" y="1094702"/>
                </a:cubicBezTo>
                <a:cubicBezTo>
                  <a:pt x="1960475" y="1115883"/>
                  <a:pt x="1712178" y="1068733"/>
                  <a:pt x="1515109" y="1094702"/>
                </a:cubicBezTo>
                <a:cubicBezTo>
                  <a:pt x="1318040" y="1120671"/>
                  <a:pt x="1205480" y="1073803"/>
                  <a:pt x="988710" y="1094702"/>
                </a:cubicBezTo>
                <a:cubicBezTo>
                  <a:pt x="771940" y="1115601"/>
                  <a:pt x="575748" y="1134941"/>
                  <a:pt x="182454" y="1094702"/>
                </a:cubicBezTo>
                <a:cubicBezTo>
                  <a:pt x="87401" y="1085893"/>
                  <a:pt x="-11459" y="992823"/>
                  <a:pt x="0" y="912248"/>
                </a:cubicBezTo>
                <a:cubicBezTo>
                  <a:pt x="18299" y="796451"/>
                  <a:pt x="-11823" y="664725"/>
                  <a:pt x="0" y="540053"/>
                </a:cubicBezTo>
                <a:cubicBezTo>
                  <a:pt x="11823" y="415381"/>
                  <a:pt x="-7971" y="261647"/>
                  <a:pt x="0" y="182454"/>
                </a:cubicBezTo>
                <a:close/>
              </a:path>
              <a:path w="5029201" h="1094702" stroke="0" extrusionOk="0">
                <a:moveTo>
                  <a:pt x="0" y="182454"/>
                </a:moveTo>
                <a:cubicBezTo>
                  <a:pt x="-1271" y="74527"/>
                  <a:pt x="103189" y="-9029"/>
                  <a:pt x="182454" y="0"/>
                </a:cubicBezTo>
                <a:cubicBezTo>
                  <a:pt x="340304" y="-25736"/>
                  <a:pt x="599822" y="24897"/>
                  <a:pt x="895425" y="0"/>
                </a:cubicBezTo>
                <a:cubicBezTo>
                  <a:pt x="1191028" y="-24897"/>
                  <a:pt x="1311830" y="-5755"/>
                  <a:pt x="1515109" y="0"/>
                </a:cubicBezTo>
                <a:cubicBezTo>
                  <a:pt x="1718388" y="5755"/>
                  <a:pt x="1945649" y="23622"/>
                  <a:pt x="2274723" y="0"/>
                </a:cubicBezTo>
                <a:cubicBezTo>
                  <a:pt x="2603797" y="-23622"/>
                  <a:pt x="2767371" y="-17576"/>
                  <a:pt x="2987693" y="0"/>
                </a:cubicBezTo>
                <a:cubicBezTo>
                  <a:pt x="3208015" y="17576"/>
                  <a:pt x="3364481" y="5252"/>
                  <a:pt x="3654021" y="0"/>
                </a:cubicBezTo>
                <a:cubicBezTo>
                  <a:pt x="3943561" y="-5252"/>
                  <a:pt x="3957227" y="11901"/>
                  <a:pt x="4180419" y="0"/>
                </a:cubicBezTo>
                <a:cubicBezTo>
                  <a:pt x="4403611" y="-11901"/>
                  <a:pt x="4573328" y="86"/>
                  <a:pt x="4846747" y="0"/>
                </a:cubicBezTo>
                <a:cubicBezTo>
                  <a:pt x="4965402" y="1329"/>
                  <a:pt x="5015013" y="70962"/>
                  <a:pt x="5029201" y="182454"/>
                </a:cubicBezTo>
                <a:cubicBezTo>
                  <a:pt x="5025616" y="358005"/>
                  <a:pt x="5043788" y="369457"/>
                  <a:pt x="5029201" y="547351"/>
                </a:cubicBezTo>
                <a:cubicBezTo>
                  <a:pt x="5014614" y="725245"/>
                  <a:pt x="5030712" y="824899"/>
                  <a:pt x="5029201" y="912248"/>
                </a:cubicBezTo>
                <a:cubicBezTo>
                  <a:pt x="5034337" y="994635"/>
                  <a:pt x="4955259" y="1095266"/>
                  <a:pt x="4846747" y="1094702"/>
                </a:cubicBezTo>
                <a:cubicBezTo>
                  <a:pt x="4729726" y="1084132"/>
                  <a:pt x="4540908" y="1076733"/>
                  <a:pt x="4273705" y="1094702"/>
                </a:cubicBezTo>
                <a:cubicBezTo>
                  <a:pt x="4006502" y="1112671"/>
                  <a:pt x="3775176" y="1121122"/>
                  <a:pt x="3560735" y="1094702"/>
                </a:cubicBezTo>
                <a:cubicBezTo>
                  <a:pt x="3346294" y="1068283"/>
                  <a:pt x="3018576" y="1113307"/>
                  <a:pt x="2847764" y="1094702"/>
                </a:cubicBezTo>
                <a:cubicBezTo>
                  <a:pt x="2676952" y="1076097"/>
                  <a:pt x="2417776" y="1104960"/>
                  <a:pt x="2134794" y="1094702"/>
                </a:cubicBezTo>
                <a:cubicBezTo>
                  <a:pt x="1851812" y="1084445"/>
                  <a:pt x="1829301" y="1077072"/>
                  <a:pt x="1561752" y="1094702"/>
                </a:cubicBezTo>
                <a:cubicBezTo>
                  <a:pt x="1294203" y="1112332"/>
                  <a:pt x="1180129" y="1079398"/>
                  <a:pt x="942067" y="1094702"/>
                </a:cubicBezTo>
                <a:cubicBezTo>
                  <a:pt x="704005" y="1110006"/>
                  <a:pt x="387601" y="1067131"/>
                  <a:pt x="182454" y="1094702"/>
                </a:cubicBezTo>
                <a:cubicBezTo>
                  <a:pt x="78879" y="1115295"/>
                  <a:pt x="5023" y="1017435"/>
                  <a:pt x="0" y="912248"/>
                </a:cubicBezTo>
                <a:cubicBezTo>
                  <a:pt x="-10638" y="786660"/>
                  <a:pt x="-15948" y="682935"/>
                  <a:pt x="0" y="561947"/>
                </a:cubicBezTo>
                <a:cubicBezTo>
                  <a:pt x="15948" y="440959"/>
                  <a:pt x="-17901" y="267560"/>
                  <a:pt x="0" y="18245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Giúp đỡ người lao động khi họ gặp khó khăn.</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225092" y="4018980"/>
            <a:ext cx="5562717" cy="1586689"/>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Mong muốn sẽ làm công việc như người lao động mà em biết ơn, kính trọng.</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6ECFAB7F-4CA7-549E-1312-8B74F58C7AD2}"/>
              </a:ext>
            </a:extLst>
          </p:cNvPr>
          <p:cNvPicPr>
            <a:picLocks noChangeAspect="1"/>
          </p:cNvPicPr>
          <p:nvPr/>
        </p:nvPicPr>
        <p:blipFill>
          <a:blip r:embed="rId4"/>
          <a:stretch>
            <a:fillRect/>
          </a:stretch>
        </p:blipFill>
        <p:spPr>
          <a:xfrm>
            <a:off x="387626" y="1395687"/>
            <a:ext cx="5119894" cy="2307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B62FEC89-F17C-15AE-B6A8-347A74FC554D}"/>
              </a:ext>
            </a:extLst>
          </p:cNvPr>
          <p:cNvPicPr>
            <a:picLocks noChangeAspect="1"/>
          </p:cNvPicPr>
          <p:nvPr/>
        </p:nvPicPr>
        <p:blipFill>
          <a:blip r:embed="rId5"/>
          <a:stretch>
            <a:fillRect/>
          </a:stretch>
        </p:blipFill>
        <p:spPr>
          <a:xfrm>
            <a:off x="5807765" y="1400515"/>
            <a:ext cx="6384235" cy="2424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59153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14">
            <a:extLst>
              <a:ext uri="{FF2B5EF4-FFF2-40B4-BE49-F238E27FC236}">
                <a16:creationId xmlns:a16="http://schemas.microsoft.com/office/drawing/2014/main" id="{3A78C963-2E65-5DA3-41D8-1AE6BD67752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15054" y="3249021"/>
            <a:ext cx="3800607" cy="3893068"/>
          </a:xfrm>
          <a:prstGeom prst="rect">
            <a:avLst/>
          </a:prstGeom>
        </p:spPr>
      </p:pic>
      <p:sp>
        <p:nvSpPr>
          <p:cNvPr id="9" name="Speech Bubble: Oval 8">
            <a:extLst>
              <a:ext uri="{FF2B5EF4-FFF2-40B4-BE49-F238E27FC236}">
                <a16:creationId xmlns:a16="http://schemas.microsoft.com/office/drawing/2014/main" id="{F56671F1-DCDD-BF7C-D30D-F17A07066D80}"/>
              </a:ext>
            </a:extLst>
          </p:cNvPr>
          <p:cNvSpPr/>
          <p:nvPr/>
        </p:nvSpPr>
        <p:spPr>
          <a:xfrm>
            <a:off x="835742" y="1066801"/>
            <a:ext cx="9546508" cy="2682586"/>
          </a:xfrm>
          <a:custGeom>
            <a:avLst/>
            <a:gdLst>
              <a:gd name="connsiteX0" fmla="*/ 1786820 w 9546508"/>
              <a:gd name="connsiteY0" fmla="*/ 3234340 h 2682586"/>
              <a:gd name="connsiteX1" fmla="*/ 2041720 w 9546508"/>
              <a:gd name="connsiteY1" fmla="*/ 2441252 h 2682586"/>
              <a:gd name="connsiteX2" fmla="*/ 4034167 w 9546508"/>
              <a:gd name="connsiteY2" fmla="*/ 16177 h 2682586"/>
              <a:gd name="connsiteX3" fmla="*/ 6475020 w 9546508"/>
              <a:gd name="connsiteY3" fmla="*/ 88141 h 2682586"/>
              <a:gd name="connsiteX4" fmla="*/ 6006491 w 9546508"/>
              <a:gd name="connsiteY4" fmla="*/ 2637047 h 2682586"/>
              <a:gd name="connsiteX5" fmla="*/ 3706987 w 9546508"/>
              <a:gd name="connsiteY5" fmla="*/ 2648693 h 2682586"/>
              <a:gd name="connsiteX6" fmla="*/ 1786820 w 9546508"/>
              <a:gd name="connsiteY6" fmla="*/ 3234340 h 26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6508" h="2682586" fill="none" extrusionOk="0">
                <a:moveTo>
                  <a:pt x="1786820" y="3234340"/>
                </a:moveTo>
                <a:cubicBezTo>
                  <a:pt x="1907281" y="2993459"/>
                  <a:pt x="1909017" y="2777676"/>
                  <a:pt x="2041720" y="2441252"/>
                </a:cubicBezTo>
                <a:cubicBezTo>
                  <a:pt x="-1414682" y="1941659"/>
                  <a:pt x="-195934" y="486261"/>
                  <a:pt x="4034167" y="16177"/>
                </a:cubicBezTo>
                <a:cubicBezTo>
                  <a:pt x="4910145" y="-154133"/>
                  <a:pt x="5663861" y="83310"/>
                  <a:pt x="6475020" y="88141"/>
                </a:cubicBezTo>
                <a:cubicBezTo>
                  <a:pt x="10800756" y="573716"/>
                  <a:pt x="10407550" y="2382165"/>
                  <a:pt x="6006491" y="2637047"/>
                </a:cubicBezTo>
                <a:cubicBezTo>
                  <a:pt x="5252445" y="2745794"/>
                  <a:pt x="4512206" y="2736137"/>
                  <a:pt x="3706987" y="2648693"/>
                </a:cubicBezTo>
                <a:cubicBezTo>
                  <a:pt x="3445605" y="2631249"/>
                  <a:pt x="2593762" y="3160282"/>
                  <a:pt x="1786820" y="3234340"/>
                </a:cubicBezTo>
                <a:close/>
              </a:path>
              <a:path w="9546508" h="2682586" stroke="0" extrusionOk="0">
                <a:moveTo>
                  <a:pt x="1786820" y="3234340"/>
                </a:moveTo>
                <a:cubicBezTo>
                  <a:pt x="1925164" y="2886555"/>
                  <a:pt x="1967005" y="2697566"/>
                  <a:pt x="2041720" y="2441252"/>
                </a:cubicBezTo>
                <a:cubicBezTo>
                  <a:pt x="-1391726" y="1788538"/>
                  <a:pt x="-263028" y="452387"/>
                  <a:pt x="4034167" y="16177"/>
                </a:cubicBezTo>
                <a:cubicBezTo>
                  <a:pt x="4929062" y="-19149"/>
                  <a:pt x="5736544" y="-31576"/>
                  <a:pt x="6475020" y="88141"/>
                </a:cubicBezTo>
                <a:cubicBezTo>
                  <a:pt x="11079274" y="518284"/>
                  <a:pt x="10462617" y="2314365"/>
                  <a:pt x="6006491" y="2637047"/>
                </a:cubicBezTo>
                <a:cubicBezTo>
                  <a:pt x="5174803" y="2632563"/>
                  <a:pt x="4525828" y="2764873"/>
                  <a:pt x="3706987" y="2648693"/>
                </a:cubicBezTo>
                <a:cubicBezTo>
                  <a:pt x="3161504" y="2971773"/>
                  <a:pt x="2201207" y="3229276"/>
                  <a:pt x="1786820" y="3234340"/>
                </a:cubicBezTo>
                <a:close/>
              </a:path>
            </a:pathLst>
          </a:custGeom>
          <a:solidFill>
            <a:schemeClr val="tx2"/>
          </a:solidFill>
          <a:ln w="28575">
            <a:solidFill>
              <a:srgbClr val="00B050"/>
            </a:solidFill>
            <a:extLst>
              <a:ext uri="{C807C97D-BFC1-408E-A445-0C87EB9F89A2}">
                <ask:lineSketchStyleProps xmlns:ask="http://schemas.microsoft.com/office/drawing/2018/sketchyshapes" xmlns="" sd="57054343">
                  <a:prstGeom prst="wedgeEllipseCallout">
                    <a:avLst>
                      <a:gd name="adj1" fmla="val -31283"/>
                      <a:gd name="adj2" fmla="val 7056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B050"/>
                </a:solidFill>
                <a:latin typeface="Calibri" panose="020F0502020204030204" pitchFamily="34" charset="0"/>
                <a:ea typeface="LNTH-LuoLuoNotangYuanTi 1" pitchFamily="2" charset="-128"/>
                <a:cs typeface="Calibri" panose="020F0502020204030204" pitchFamily="34" charset="0"/>
              </a:rPr>
              <a:t>Theo em, còn việc làm nào khác để thể hiện lòng biết ơn với người lao động? </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2" name="Picture 1">
            <a:extLst>
              <a:ext uri="{FF2B5EF4-FFF2-40B4-BE49-F238E27FC236}">
                <a16:creationId xmlns:a16="http://schemas.microsoft.com/office/drawing/2014/main" id="{4031ED39-58F9-D7F5-848F-F66D1C2F0E9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spTree>
    <p:extLst>
      <p:ext uri="{BB962C8B-B14F-4D97-AF65-F5344CB8AC3E}">
        <p14:creationId xmlns:p14="http://schemas.microsoft.com/office/powerpoint/2010/main" val="2820958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F26969-D5A5-8A06-1801-BA4E4CC10011}"/>
              </a:ext>
            </a:extLst>
          </p:cNvPr>
          <p:cNvPicPr>
            <a:picLocks noChangeAspect="1"/>
          </p:cNvPicPr>
          <p:nvPr/>
        </p:nvPicPr>
        <p:blipFill>
          <a:blip r:embed="rId3"/>
          <a:stretch>
            <a:fillRect/>
          </a:stretch>
        </p:blipFill>
        <p:spPr>
          <a:xfrm>
            <a:off x="4289487" y="863975"/>
            <a:ext cx="4432176" cy="3072650"/>
          </a:xfrm>
          <a:prstGeom prst="rect">
            <a:avLst/>
          </a:prstGeom>
        </p:spPr>
      </p:pic>
    </p:spTree>
    <p:extLst>
      <p:ext uri="{BB962C8B-B14F-4D97-AF65-F5344CB8AC3E}">
        <p14:creationId xmlns:p14="http://schemas.microsoft.com/office/powerpoint/2010/main" val="1156088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grpSp>
        <p:nvGrpSpPr>
          <p:cNvPr id="2736" name="Group 2735">
            <a:extLst>
              <a:ext uri="{FF2B5EF4-FFF2-40B4-BE49-F238E27FC236}">
                <a16:creationId xmlns:a16="http://schemas.microsoft.com/office/drawing/2014/main" id="{906154F7-E2B0-1522-9DE3-D0404D4F2CB4}"/>
              </a:ext>
            </a:extLst>
          </p:cNvPr>
          <p:cNvGrpSpPr/>
          <p:nvPr/>
        </p:nvGrpSpPr>
        <p:grpSpPr>
          <a:xfrm rot="5400000">
            <a:off x="3812454" y="330922"/>
            <a:ext cx="4833792" cy="7791450"/>
            <a:chOff x="8973341" y="852625"/>
            <a:chExt cx="2029095" cy="1435453"/>
          </a:xfrm>
        </p:grpSpPr>
        <p:sp>
          <p:nvSpPr>
            <p:cNvPr id="2737" name="Freeform 255">
              <a:extLst>
                <a:ext uri="{FF2B5EF4-FFF2-40B4-BE49-F238E27FC236}">
                  <a16:creationId xmlns:a16="http://schemas.microsoft.com/office/drawing/2014/main" id="{0AA41685-C4FC-D1F1-12C8-1AB0D565D2B4}"/>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8" name="Rectangle 256">
              <a:extLst>
                <a:ext uri="{FF2B5EF4-FFF2-40B4-BE49-F238E27FC236}">
                  <a16:creationId xmlns:a16="http://schemas.microsoft.com/office/drawing/2014/main" id="{B9BEE664-BEB8-94B8-004C-14B21462C1B5}"/>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9" name="Freeform 257">
              <a:extLst>
                <a:ext uri="{FF2B5EF4-FFF2-40B4-BE49-F238E27FC236}">
                  <a16:creationId xmlns:a16="http://schemas.microsoft.com/office/drawing/2014/main" id="{49F7816A-5BAE-B296-74EE-1E71D3C17B0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2740" name="TextBox 2739">
            <a:extLst>
              <a:ext uri="{FF2B5EF4-FFF2-40B4-BE49-F238E27FC236}">
                <a16:creationId xmlns:a16="http://schemas.microsoft.com/office/drawing/2014/main" id="{21377104-5C7D-82F0-2A29-6616CD59488F}"/>
              </a:ext>
            </a:extLst>
          </p:cNvPr>
          <p:cNvSpPr txBox="1"/>
          <p:nvPr/>
        </p:nvSpPr>
        <p:spPr>
          <a:xfrm>
            <a:off x="3028951" y="2606084"/>
            <a:ext cx="64865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Người lao động đã tạo ra những sản phẩm cần thiết để phục vụ cho cuộc sống của con người. Bởi vậy, chúng ta cần kính trọng, biết ơn người lao động bằng thái độ, lời nói và việc làm phù hợp.</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2741" name="Group 2740">
            <a:extLst>
              <a:ext uri="{FF2B5EF4-FFF2-40B4-BE49-F238E27FC236}">
                <a16:creationId xmlns:a16="http://schemas.microsoft.com/office/drawing/2014/main" id="{55F75E42-FADE-B387-36DC-72D5D1F7025B}"/>
              </a:ext>
            </a:extLst>
          </p:cNvPr>
          <p:cNvGrpSpPr/>
          <p:nvPr/>
        </p:nvGrpSpPr>
        <p:grpSpPr>
          <a:xfrm>
            <a:off x="147818" y="1025443"/>
            <a:ext cx="2065148" cy="2028696"/>
            <a:chOff x="3109913" y="390525"/>
            <a:chExt cx="5970588" cy="6275388"/>
          </a:xfrm>
        </p:grpSpPr>
        <p:sp>
          <p:nvSpPr>
            <p:cNvPr id="2742" name="Oval 10">
              <a:extLst>
                <a:ext uri="{FF2B5EF4-FFF2-40B4-BE49-F238E27FC236}">
                  <a16:creationId xmlns:a16="http://schemas.microsoft.com/office/drawing/2014/main" id="{23548B31-8D3B-CFA1-7932-050EECDC6F34}"/>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3" name="Oval 11">
              <a:extLst>
                <a:ext uri="{FF2B5EF4-FFF2-40B4-BE49-F238E27FC236}">
                  <a16:creationId xmlns:a16="http://schemas.microsoft.com/office/drawing/2014/main" id="{872CA16D-D9DA-64CF-1701-D240F8A9E5CE}"/>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4" name="Freeform 12">
              <a:extLst>
                <a:ext uri="{FF2B5EF4-FFF2-40B4-BE49-F238E27FC236}">
                  <a16:creationId xmlns:a16="http://schemas.microsoft.com/office/drawing/2014/main" id="{2A94D4FE-6A58-0BC0-475C-E302CDCADB7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5" name="Freeform 13">
              <a:extLst>
                <a:ext uri="{FF2B5EF4-FFF2-40B4-BE49-F238E27FC236}">
                  <a16:creationId xmlns:a16="http://schemas.microsoft.com/office/drawing/2014/main" id="{148429F0-C758-2356-D038-85DE8F749041}"/>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6" name="Freeform 14">
              <a:extLst>
                <a:ext uri="{FF2B5EF4-FFF2-40B4-BE49-F238E27FC236}">
                  <a16:creationId xmlns:a16="http://schemas.microsoft.com/office/drawing/2014/main" id="{8E7E79AF-B7B7-7181-77CB-41084EE60003}"/>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7" name="Freeform 15">
              <a:extLst>
                <a:ext uri="{FF2B5EF4-FFF2-40B4-BE49-F238E27FC236}">
                  <a16:creationId xmlns:a16="http://schemas.microsoft.com/office/drawing/2014/main" id="{48926357-4399-16D2-85B5-3F394449A5C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8" name="Freeform 16">
              <a:extLst>
                <a:ext uri="{FF2B5EF4-FFF2-40B4-BE49-F238E27FC236}">
                  <a16:creationId xmlns:a16="http://schemas.microsoft.com/office/drawing/2014/main" id="{7E92511D-BD29-4EAA-CE7A-0B8503A5C171}"/>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9" name="Freeform 17">
              <a:extLst>
                <a:ext uri="{FF2B5EF4-FFF2-40B4-BE49-F238E27FC236}">
                  <a16:creationId xmlns:a16="http://schemas.microsoft.com/office/drawing/2014/main" id="{E50C58B0-23AC-CF5B-E063-08274A60215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0" name="Freeform 18">
              <a:extLst>
                <a:ext uri="{FF2B5EF4-FFF2-40B4-BE49-F238E27FC236}">
                  <a16:creationId xmlns:a16="http://schemas.microsoft.com/office/drawing/2014/main" id="{5FA09590-46F8-A996-EC0B-BBC277A54E4C}"/>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1" name="Freeform 19">
              <a:extLst>
                <a:ext uri="{FF2B5EF4-FFF2-40B4-BE49-F238E27FC236}">
                  <a16:creationId xmlns:a16="http://schemas.microsoft.com/office/drawing/2014/main" id="{7CD2B278-48BB-4E15-4E78-A38DD79E695A}"/>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2" name="Freeform 20">
              <a:extLst>
                <a:ext uri="{FF2B5EF4-FFF2-40B4-BE49-F238E27FC236}">
                  <a16:creationId xmlns:a16="http://schemas.microsoft.com/office/drawing/2014/main" id="{1A52B9D2-92E8-490E-B85F-48D40FA8365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3" name="Freeform 21">
              <a:extLst>
                <a:ext uri="{FF2B5EF4-FFF2-40B4-BE49-F238E27FC236}">
                  <a16:creationId xmlns:a16="http://schemas.microsoft.com/office/drawing/2014/main" id="{3CEA3324-4EEA-61BE-B040-A7385BC17D90}"/>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4" name="Freeform 22">
              <a:extLst>
                <a:ext uri="{FF2B5EF4-FFF2-40B4-BE49-F238E27FC236}">
                  <a16:creationId xmlns:a16="http://schemas.microsoft.com/office/drawing/2014/main" id="{2A8803DE-2FAD-7053-5A9F-98B5556E2E6F}"/>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5" name="Freeform 23">
              <a:extLst>
                <a:ext uri="{FF2B5EF4-FFF2-40B4-BE49-F238E27FC236}">
                  <a16:creationId xmlns:a16="http://schemas.microsoft.com/office/drawing/2014/main" id="{E81961BD-8E48-FD90-5E62-D073BE247D7D}"/>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6" name="Freeform 24">
              <a:extLst>
                <a:ext uri="{FF2B5EF4-FFF2-40B4-BE49-F238E27FC236}">
                  <a16:creationId xmlns:a16="http://schemas.microsoft.com/office/drawing/2014/main" id="{DB4C7AE1-5380-DCAC-2DD3-07C03031588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7" name="Freeform 25">
              <a:extLst>
                <a:ext uri="{FF2B5EF4-FFF2-40B4-BE49-F238E27FC236}">
                  <a16:creationId xmlns:a16="http://schemas.microsoft.com/office/drawing/2014/main" id="{0A790B7D-60A1-83E3-C8D0-4B2A691850F4}"/>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8" name="Freeform 26">
              <a:extLst>
                <a:ext uri="{FF2B5EF4-FFF2-40B4-BE49-F238E27FC236}">
                  <a16:creationId xmlns:a16="http://schemas.microsoft.com/office/drawing/2014/main" id="{FD309D49-65DE-A0B9-6C77-0CDC366392F7}"/>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9" name="Freeform 27">
              <a:extLst>
                <a:ext uri="{FF2B5EF4-FFF2-40B4-BE49-F238E27FC236}">
                  <a16:creationId xmlns:a16="http://schemas.microsoft.com/office/drawing/2014/main" id="{0FF646EE-632E-F89C-9CD8-01F1A18AC059}"/>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0" name="Freeform 28">
              <a:extLst>
                <a:ext uri="{FF2B5EF4-FFF2-40B4-BE49-F238E27FC236}">
                  <a16:creationId xmlns:a16="http://schemas.microsoft.com/office/drawing/2014/main" id="{938338F8-8392-DD62-78A3-7DBB176E7211}"/>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1" name="Freeform 29">
              <a:extLst>
                <a:ext uri="{FF2B5EF4-FFF2-40B4-BE49-F238E27FC236}">
                  <a16:creationId xmlns:a16="http://schemas.microsoft.com/office/drawing/2014/main" id="{7A7CC36F-7DBC-9A5F-641F-E9D41D635EBA}"/>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2" name="Freeform 30">
              <a:extLst>
                <a:ext uri="{FF2B5EF4-FFF2-40B4-BE49-F238E27FC236}">
                  <a16:creationId xmlns:a16="http://schemas.microsoft.com/office/drawing/2014/main" id="{7935C6A4-0996-C767-1B08-BC22AB6C2156}"/>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3" name="Freeform 31">
              <a:extLst>
                <a:ext uri="{FF2B5EF4-FFF2-40B4-BE49-F238E27FC236}">
                  <a16:creationId xmlns:a16="http://schemas.microsoft.com/office/drawing/2014/main" id="{2DFA952F-988E-74BB-D93F-3A2ECC10885F}"/>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4" name="Freeform 32">
              <a:extLst>
                <a:ext uri="{FF2B5EF4-FFF2-40B4-BE49-F238E27FC236}">
                  <a16:creationId xmlns:a16="http://schemas.microsoft.com/office/drawing/2014/main" id="{8512A958-ACEF-9608-AE53-4CE70063A524}"/>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5" name="Freeform 33">
              <a:extLst>
                <a:ext uri="{FF2B5EF4-FFF2-40B4-BE49-F238E27FC236}">
                  <a16:creationId xmlns:a16="http://schemas.microsoft.com/office/drawing/2014/main" id="{F26CC1E2-8B15-24B2-94B0-FAC33B313A4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6" name="Freeform 34">
              <a:extLst>
                <a:ext uri="{FF2B5EF4-FFF2-40B4-BE49-F238E27FC236}">
                  <a16:creationId xmlns:a16="http://schemas.microsoft.com/office/drawing/2014/main" id="{01BA85E3-6D03-B34C-B986-7602B166FE6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7" name="Freeform 35">
              <a:extLst>
                <a:ext uri="{FF2B5EF4-FFF2-40B4-BE49-F238E27FC236}">
                  <a16:creationId xmlns:a16="http://schemas.microsoft.com/office/drawing/2014/main" id="{FD9992A7-3A30-D093-8C4B-F0D139CB0F24}"/>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8" name="Freeform 36">
              <a:extLst>
                <a:ext uri="{FF2B5EF4-FFF2-40B4-BE49-F238E27FC236}">
                  <a16:creationId xmlns:a16="http://schemas.microsoft.com/office/drawing/2014/main" id="{B7D2F534-BCB9-3932-6394-04321A5B489B}"/>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9" name="Freeform 37">
              <a:extLst>
                <a:ext uri="{FF2B5EF4-FFF2-40B4-BE49-F238E27FC236}">
                  <a16:creationId xmlns:a16="http://schemas.microsoft.com/office/drawing/2014/main" id="{B50DCB10-78D3-649A-3979-9FBF2EC2FBAC}"/>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0" name="Freeform 38">
              <a:extLst>
                <a:ext uri="{FF2B5EF4-FFF2-40B4-BE49-F238E27FC236}">
                  <a16:creationId xmlns:a16="http://schemas.microsoft.com/office/drawing/2014/main" id="{A2473150-11A6-27FF-D6CB-B61BF7C1E02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1" name="Freeform 39">
              <a:extLst>
                <a:ext uri="{FF2B5EF4-FFF2-40B4-BE49-F238E27FC236}">
                  <a16:creationId xmlns:a16="http://schemas.microsoft.com/office/drawing/2014/main" id="{AC86E29D-143E-B51E-6485-BC01746D4F31}"/>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2" name="Freeform 40">
              <a:extLst>
                <a:ext uri="{FF2B5EF4-FFF2-40B4-BE49-F238E27FC236}">
                  <a16:creationId xmlns:a16="http://schemas.microsoft.com/office/drawing/2014/main" id="{3EE21F2B-2905-04E0-5F8B-9F25082D3190}"/>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3" name="Freeform 41">
              <a:extLst>
                <a:ext uri="{FF2B5EF4-FFF2-40B4-BE49-F238E27FC236}">
                  <a16:creationId xmlns:a16="http://schemas.microsoft.com/office/drawing/2014/main" id="{C704A505-51AA-3C71-548F-A46DE5199754}"/>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4" name="Freeform 42">
              <a:extLst>
                <a:ext uri="{FF2B5EF4-FFF2-40B4-BE49-F238E27FC236}">
                  <a16:creationId xmlns:a16="http://schemas.microsoft.com/office/drawing/2014/main" id="{0214D4B8-CF7D-EB23-338D-D63FE280BF7E}"/>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5" name="Freeform 43">
              <a:extLst>
                <a:ext uri="{FF2B5EF4-FFF2-40B4-BE49-F238E27FC236}">
                  <a16:creationId xmlns:a16="http://schemas.microsoft.com/office/drawing/2014/main" id="{B0CEBC06-4E68-230A-FFA3-A99DC4FC59F0}"/>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6" name="Freeform 44">
              <a:extLst>
                <a:ext uri="{FF2B5EF4-FFF2-40B4-BE49-F238E27FC236}">
                  <a16:creationId xmlns:a16="http://schemas.microsoft.com/office/drawing/2014/main" id="{3DBC1566-ECAC-A31E-BE2C-CA98CAB151C5}"/>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7" name="Freeform 45">
              <a:extLst>
                <a:ext uri="{FF2B5EF4-FFF2-40B4-BE49-F238E27FC236}">
                  <a16:creationId xmlns:a16="http://schemas.microsoft.com/office/drawing/2014/main" id="{9109D0F4-95E1-8BA0-97C8-5C5734FC1EDC}"/>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8" name="Freeform 46">
              <a:extLst>
                <a:ext uri="{FF2B5EF4-FFF2-40B4-BE49-F238E27FC236}">
                  <a16:creationId xmlns:a16="http://schemas.microsoft.com/office/drawing/2014/main" id="{EC8FEE0C-C1A7-FD14-0665-9EACD6FB613F}"/>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9" name="Freeform 47">
              <a:extLst>
                <a:ext uri="{FF2B5EF4-FFF2-40B4-BE49-F238E27FC236}">
                  <a16:creationId xmlns:a16="http://schemas.microsoft.com/office/drawing/2014/main" id="{6D337E30-B3A9-5B35-BF91-7D2FDEE14E3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0" name="Freeform 48">
              <a:extLst>
                <a:ext uri="{FF2B5EF4-FFF2-40B4-BE49-F238E27FC236}">
                  <a16:creationId xmlns:a16="http://schemas.microsoft.com/office/drawing/2014/main" id="{4B7F132C-6B8D-00F1-409B-23480D4F17A5}"/>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1" name="Freeform 49">
              <a:extLst>
                <a:ext uri="{FF2B5EF4-FFF2-40B4-BE49-F238E27FC236}">
                  <a16:creationId xmlns:a16="http://schemas.microsoft.com/office/drawing/2014/main" id="{A97C0A9C-7D50-6495-5D76-4FB954FB121C}"/>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2" name="Oval 50">
              <a:extLst>
                <a:ext uri="{FF2B5EF4-FFF2-40B4-BE49-F238E27FC236}">
                  <a16:creationId xmlns:a16="http://schemas.microsoft.com/office/drawing/2014/main" id="{8E50BF71-2C9A-FFBD-C3BB-8987FF4179F0}"/>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3" name="Oval 51">
              <a:extLst>
                <a:ext uri="{FF2B5EF4-FFF2-40B4-BE49-F238E27FC236}">
                  <a16:creationId xmlns:a16="http://schemas.microsoft.com/office/drawing/2014/main" id="{A35133D7-6CF4-ACA9-E3A3-AAD8054A8B53}"/>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4" name="Freeform 52">
              <a:extLst>
                <a:ext uri="{FF2B5EF4-FFF2-40B4-BE49-F238E27FC236}">
                  <a16:creationId xmlns:a16="http://schemas.microsoft.com/office/drawing/2014/main" id="{8591E104-DD3C-F46D-430B-F75BF3EC908A}"/>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5" name="Freeform 53">
              <a:extLst>
                <a:ext uri="{FF2B5EF4-FFF2-40B4-BE49-F238E27FC236}">
                  <a16:creationId xmlns:a16="http://schemas.microsoft.com/office/drawing/2014/main" id="{D3C25C31-F6F8-33BA-A3EF-071A06D5C26E}"/>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6" name="Freeform 54">
              <a:extLst>
                <a:ext uri="{FF2B5EF4-FFF2-40B4-BE49-F238E27FC236}">
                  <a16:creationId xmlns:a16="http://schemas.microsoft.com/office/drawing/2014/main" id="{A4DCC7E8-AFB5-2681-2CF1-09936384855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7" name="Freeform 55">
              <a:extLst>
                <a:ext uri="{FF2B5EF4-FFF2-40B4-BE49-F238E27FC236}">
                  <a16:creationId xmlns:a16="http://schemas.microsoft.com/office/drawing/2014/main" id="{AD8DE544-EC45-96AA-8EEC-6E6369F89E49}"/>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8" name="Freeform 56">
              <a:extLst>
                <a:ext uri="{FF2B5EF4-FFF2-40B4-BE49-F238E27FC236}">
                  <a16:creationId xmlns:a16="http://schemas.microsoft.com/office/drawing/2014/main" id="{0448B252-0B83-ED74-F0D6-63D45ABDE8ED}"/>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9" name="Freeform 57">
              <a:extLst>
                <a:ext uri="{FF2B5EF4-FFF2-40B4-BE49-F238E27FC236}">
                  <a16:creationId xmlns:a16="http://schemas.microsoft.com/office/drawing/2014/main" id="{70AA444C-891B-856F-32BE-F870DEF22A2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0" name="Freeform 58">
              <a:extLst>
                <a:ext uri="{FF2B5EF4-FFF2-40B4-BE49-F238E27FC236}">
                  <a16:creationId xmlns:a16="http://schemas.microsoft.com/office/drawing/2014/main" id="{3A1BD242-0CA0-82E2-8D53-28514BE58FCB}"/>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1" name="Freeform 59">
              <a:extLst>
                <a:ext uri="{FF2B5EF4-FFF2-40B4-BE49-F238E27FC236}">
                  <a16:creationId xmlns:a16="http://schemas.microsoft.com/office/drawing/2014/main" id="{D56F42AE-C92D-BD6E-69A0-0D49475D3BF5}"/>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2" name="Freeform 60">
              <a:extLst>
                <a:ext uri="{FF2B5EF4-FFF2-40B4-BE49-F238E27FC236}">
                  <a16:creationId xmlns:a16="http://schemas.microsoft.com/office/drawing/2014/main" id="{E12DBBF2-3AEB-C313-CFB6-57CEA633678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3" name="Freeform 61">
              <a:extLst>
                <a:ext uri="{FF2B5EF4-FFF2-40B4-BE49-F238E27FC236}">
                  <a16:creationId xmlns:a16="http://schemas.microsoft.com/office/drawing/2014/main" id="{71A52263-31B0-460F-1F26-227AC0BB2C46}"/>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4" name="Freeform 62">
              <a:extLst>
                <a:ext uri="{FF2B5EF4-FFF2-40B4-BE49-F238E27FC236}">
                  <a16:creationId xmlns:a16="http://schemas.microsoft.com/office/drawing/2014/main" id="{C2A351EB-D390-1819-887C-A6EBC4AE4D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5" name="Freeform 63">
              <a:extLst>
                <a:ext uri="{FF2B5EF4-FFF2-40B4-BE49-F238E27FC236}">
                  <a16:creationId xmlns:a16="http://schemas.microsoft.com/office/drawing/2014/main" id="{1E114EF2-B74E-54F9-B060-A62363EE1EB5}"/>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6" name="Freeform 64">
              <a:extLst>
                <a:ext uri="{FF2B5EF4-FFF2-40B4-BE49-F238E27FC236}">
                  <a16:creationId xmlns:a16="http://schemas.microsoft.com/office/drawing/2014/main" id="{96A22EE3-E6E3-443E-FAE2-6442E67D2240}"/>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7" name="Freeform 65">
              <a:extLst>
                <a:ext uri="{FF2B5EF4-FFF2-40B4-BE49-F238E27FC236}">
                  <a16:creationId xmlns:a16="http://schemas.microsoft.com/office/drawing/2014/main" id="{CE51C94F-7E82-0B02-CEFE-20CEE005134C}"/>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8" name="Freeform 66">
              <a:extLst>
                <a:ext uri="{FF2B5EF4-FFF2-40B4-BE49-F238E27FC236}">
                  <a16:creationId xmlns:a16="http://schemas.microsoft.com/office/drawing/2014/main" id="{27C6958A-BB3D-47CD-3913-AAB106DDBF29}"/>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9" name="Freeform 67">
              <a:extLst>
                <a:ext uri="{FF2B5EF4-FFF2-40B4-BE49-F238E27FC236}">
                  <a16:creationId xmlns:a16="http://schemas.microsoft.com/office/drawing/2014/main" id="{2B3403DA-0C21-C130-3CE2-B1EF356AB09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0" name="Freeform 68">
              <a:extLst>
                <a:ext uri="{FF2B5EF4-FFF2-40B4-BE49-F238E27FC236}">
                  <a16:creationId xmlns:a16="http://schemas.microsoft.com/office/drawing/2014/main" id="{41F94F3E-F627-2CDC-A6EE-3E3F5834EE1B}"/>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1" name="Freeform 69">
              <a:extLst>
                <a:ext uri="{FF2B5EF4-FFF2-40B4-BE49-F238E27FC236}">
                  <a16:creationId xmlns:a16="http://schemas.microsoft.com/office/drawing/2014/main" id="{D1813D4E-0A42-E3B1-3217-96B773E12B5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2" name="Freeform 70">
              <a:extLst>
                <a:ext uri="{FF2B5EF4-FFF2-40B4-BE49-F238E27FC236}">
                  <a16:creationId xmlns:a16="http://schemas.microsoft.com/office/drawing/2014/main" id="{51ED3B6F-2352-D840-FF7D-665F97A16C7F}"/>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3" name="Freeform 71">
              <a:extLst>
                <a:ext uri="{FF2B5EF4-FFF2-40B4-BE49-F238E27FC236}">
                  <a16:creationId xmlns:a16="http://schemas.microsoft.com/office/drawing/2014/main" id="{5E02B086-8E60-4C5D-3549-DD205188F017}"/>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4" name="Freeform 72">
              <a:extLst>
                <a:ext uri="{FF2B5EF4-FFF2-40B4-BE49-F238E27FC236}">
                  <a16:creationId xmlns:a16="http://schemas.microsoft.com/office/drawing/2014/main" id="{7E137C7C-D1E7-4661-5453-7FBD731849C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5" name="Freeform 73">
              <a:extLst>
                <a:ext uri="{FF2B5EF4-FFF2-40B4-BE49-F238E27FC236}">
                  <a16:creationId xmlns:a16="http://schemas.microsoft.com/office/drawing/2014/main" id="{4223E48A-A296-5327-3669-3AA928B69220}"/>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6" name="Freeform 74">
              <a:extLst>
                <a:ext uri="{FF2B5EF4-FFF2-40B4-BE49-F238E27FC236}">
                  <a16:creationId xmlns:a16="http://schemas.microsoft.com/office/drawing/2014/main" id="{43307FCB-4058-E7A5-0DCE-C64238CD66FE}"/>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7" name="Freeform 75">
              <a:extLst>
                <a:ext uri="{FF2B5EF4-FFF2-40B4-BE49-F238E27FC236}">
                  <a16:creationId xmlns:a16="http://schemas.microsoft.com/office/drawing/2014/main" id="{7AB39EA7-3355-A4C6-6D1D-3A593F094791}"/>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8" name="Freeform 76">
              <a:extLst>
                <a:ext uri="{FF2B5EF4-FFF2-40B4-BE49-F238E27FC236}">
                  <a16:creationId xmlns:a16="http://schemas.microsoft.com/office/drawing/2014/main" id="{7EA94648-7F9E-9DE3-29F9-188C00E2C098}"/>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9" name="Freeform 77">
              <a:extLst>
                <a:ext uri="{FF2B5EF4-FFF2-40B4-BE49-F238E27FC236}">
                  <a16:creationId xmlns:a16="http://schemas.microsoft.com/office/drawing/2014/main" id="{A8FACC09-FBC0-E024-97EA-1E01DDCBA49A}"/>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0" name="Freeform 78">
              <a:extLst>
                <a:ext uri="{FF2B5EF4-FFF2-40B4-BE49-F238E27FC236}">
                  <a16:creationId xmlns:a16="http://schemas.microsoft.com/office/drawing/2014/main" id="{A3A4E8B6-5A4B-BFA4-34D7-AEE41DE9E076}"/>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1" name="Freeform 79">
              <a:extLst>
                <a:ext uri="{FF2B5EF4-FFF2-40B4-BE49-F238E27FC236}">
                  <a16:creationId xmlns:a16="http://schemas.microsoft.com/office/drawing/2014/main" id="{F2CB8434-70E1-7504-1201-08A545CB55D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2" name="Freeform 80">
              <a:extLst>
                <a:ext uri="{FF2B5EF4-FFF2-40B4-BE49-F238E27FC236}">
                  <a16:creationId xmlns:a16="http://schemas.microsoft.com/office/drawing/2014/main" id="{B8AD6AB2-EFFB-8DAE-D293-42809641BFCB}"/>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3" name="Freeform 81">
              <a:extLst>
                <a:ext uri="{FF2B5EF4-FFF2-40B4-BE49-F238E27FC236}">
                  <a16:creationId xmlns:a16="http://schemas.microsoft.com/office/drawing/2014/main" id="{19983C9E-2D6E-EA7A-6327-6A2D00C93D1D}"/>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4" name="Freeform 82">
              <a:extLst>
                <a:ext uri="{FF2B5EF4-FFF2-40B4-BE49-F238E27FC236}">
                  <a16:creationId xmlns:a16="http://schemas.microsoft.com/office/drawing/2014/main" id="{A027F561-2735-0101-E802-AFD231B77FD6}"/>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5" name="Freeform 83">
              <a:extLst>
                <a:ext uri="{FF2B5EF4-FFF2-40B4-BE49-F238E27FC236}">
                  <a16:creationId xmlns:a16="http://schemas.microsoft.com/office/drawing/2014/main" id="{712407B3-9882-436B-A380-83BCF8EFFDFA}"/>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6" name="Freeform 84">
              <a:extLst>
                <a:ext uri="{FF2B5EF4-FFF2-40B4-BE49-F238E27FC236}">
                  <a16:creationId xmlns:a16="http://schemas.microsoft.com/office/drawing/2014/main" id="{D92808DF-4898-3132-86BD-87C8D23073BF}"/>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7" name="Freeform 85">
              <a:extLst>
                <a:ext uri="{FF2B5EF4-FFF2-40B4-BE49-F238E27FC236}">
                  <a16:creationId xmlns:a16="http://schemas.microsoft.com/office/drawing/2014/main" id="{57B729F3-6AE6-1B0B-9479-1E83B0A238C3}"/>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8" name="Freeform 86">
              <a:extLst>
                <a:ext uri="{FF2B5EF4-FFF2-40B4-BE49-F238E27FC236}">
                  <a16:creationId xmlns:a16="http://schemas.microsoft.com/office/drawing/2014/main" id="{6624CA1E-BE56-A082-E591-085EFD465B46}"/>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9" name="Freeform 87">
              <a:extLst>
                <a:ext uri="{FF2B5EF4-FFF2-40B4-BE49-F238E27FC236}">
                  <a16:creationId xmlns:a16="http://schemas.microsoft.com/office/drawing/2014/main" id="{AF65A154-EFA2-7B27-5909-BEDF00F29E22}"/>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0" name="Freeform 88">
              <a:extLst>
                <a:ext uri="{FF2B5EF4-FFF2-40B4-BE49-F238E27FC236}">
                  <a16:creationId xmlns:a16="http://schemas.microsoft.com/office/drawing/2014/main" id="{B5D85A8C-E285-C72F-56AB-5C8D2CFC8380}"/>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1" name="Freeform 89">
              <a:extLst>
                <a:ext uri="{FF2B5EF4-FFF2-40B4-BE49-F238E27FC236}">
                  <a16:creationId xmlns:a16="http://schemas.microsoft.com/office/drawing/2014/main" id="{1DE46A79-0615-77B9-43DA-EBF4C418DC0F}"/>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2" name="Freeform 90">
              <a:extLst>
                <a:ext uri="{FF2B5EF4-FFF2-40B4-BE49-F238E27FC236}">
                  <a16:creationId xmlns:a16="http://schemas.microsoft.com/office/drawing/2014/main" id="{ACEB75C0-CC16-FAF0-085B-9058B6538A0D}"/>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3" name="Freeform 91">
              <a:extLst>
                <a:ext uri="{FF2B5EF4-FFF2-40B4-BE49-F238E27FC236}">
                  <a16:creationId xmlns:a16="http://schemas.microsoft.com/office/drawing/2014/main" id="{62240B3F-B51B-3BF6-8459-AA6A0A933F87}"/>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4" name="Freeform 92">
              <a:extLst>
                <a:ext uri="{FF2B5EF4-FFF2-40B4-BE49-F238E27FC236}">
                  <a16:creationId xmlns:a16="http://schemas.microsoft.com/office/drawing/2014/main" id="{E362A58C-1652-9748-9A15-A456EAC8ED78}"/>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5" name="Freeform 93">
              <a:extLst>
                <a:ext uri="{FF2B5EF4-FFF2-40B4-BE49-F238E27FC236}">
                  <a16:creationId xmlns:a16="http://schemas.microsoft.com/office/drawing/2014/main" id="{674BB25A-AC9E-D029-2EA3-8319C46A8576}"/>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6" name="Freeform 94">
              <a:extLst>
                <a:ext uri="{FF2B5EF4-FFF2-40B4-BE49-F238E27FC236}">
                  <a16:creationId xmlns:a16="http://schemas.microsoft.com/office/drawing/2014/main" id="{558AB5C5-B7D8-D609-7E49-99DDCE9C4942}"/>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7" name="Freeform 95">
              <a:extLst>
                <a:ext uri="{FF2B5EF4-FFF2-40B4-BE49-F238E27FC236}">
                  <a16:creationId xmlns:a16="http://schemas.microsoft.com/office/drawing/2014/main" id="{4559AE4D-A51C-5FDA-455F-7D928F3F1F3B}"/>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8" name="Freeform 96">
              <a:extLst>
                <a:ext uri="{FF2B5EF4-FFF2-40B4-BE49-F238E27FC236}">
                  <a16:creationId xmlns:a16="http://schemas.microsoft.com/office/drawing/2014/main" id="{754D546A-763D-9A53-C5E9-B88CD0FFC977}"/>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9" name="Freeform 97">
              <a:extLst>
                <a:ext uri="{FF2B5EF4-FFF2-40B4-BE49-F238E27FC236}">
                  <a16:creationId xmlns:a16="http://schemas.microsoft.com/office/drawing/2014/main" id="{5409F2E9-EA66-A579-A6E4-6304637F2040}"/>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0" name="Freeform 98">
              <a:extLst>
                <a:ext uri="{FF2B5EF4-FFF2-40B4-BE49-F238E27FC236}">
                  <a16:creationId xmlns:a16="http://schemas.microsoft.com/office/drawing/2014/main" id="{CC524F56-A939-E9D8-C013-D7F6776E3E19}"/>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1" name="Freeform 99">
              <a:extLst>
                <a:ext uri="{FF2B5EF4-FFF2-40B4-BE49-F238E27FC236}">
                  <a16:creationId xmlns:a16="http://schemas.microsoft.com/office/drawing/2014/main" id="{EA270147-4CCE-5707-6229-C889A8CD0F7F}"/>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2" name="Freeform 100">
              <a:extLst>
                <a:ext uri="{FF2B5EF4-FFF2-40B4-BE49-F238E27FC236}">
                  <a16:creationId xmlns:a16="http://schemas.microsoft.com/office/drawing/2014/main" id="{F3C4A59F-1EDE-097C-3808-3ED035C3C4E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3" name="Freeform 101">
              <a:extLst>
                <a:ext uri="{FF2B5EF4-FFF2-40B4-BE49-F238E27FC236}">
                  <a16:creationId xmlns:a16="http://schemas.microsoft.com/office/drawing/2014/main" id="{EAFF9104-3CEB-2123-CF3E-AF022A898642}"/>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4" name="Freeform 102">
              <a:extLst>
                <a:ext uri="{FF2B5EF4-FFF2-40B4-BE49-F238E27FC236}">
                  <a16:creationId xmlns:a16="http://schemas.microsoft.com/office/drawing/2014/main" id="{503C00E5-9E1F-2ECD-4A1E-DEC569820391}"/>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5" name="Freeform 103">
              <a:extLst>
                <a:ext uri="{FF2B5EF4-FFF2-40B4-BE49-F238E27FC236}">
                  <a16:creationId xmlns:a16="http://schemas.microsoft.com/office/drawing/2014/main" id="{6B699FC3-D64E-676F-B23E-11F8F25337D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6" name="Freeform 104">
              <a:extLst>
                <a:ext uri="{FF2B5EF4-FFF2-40B4-BE49-F238E27FC236}">
                  <a16:creationId xmlns:a16="http://schemas.microsoft.com/office/drawing/2014/main" id="{0BF0FDD0-7EE9-3C2C-CBCE-41D5A79ABACC}"/>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7" name="Freeform 105">
              <a:extLst>
                <a:ext uri="{FF2B5EF4-FFF2-40B4-BE49-F238E27FC236}">
                  <a16:creationId xmlns:a16="http://schemas.microsoft.com/office/drawing/2014/main" id="{85B41408-DC1E-D514-8AB7-D0C859995B1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8" name="Freeform 106">
              <a:extLst>
                <a:ext uri="{FF2B5EF4-FFF2-40B4-BE49-F238E27FC236}">
                  <a16:creationId xmlns:a16="http://schemas.microsoft.com/office/drawing/2014/main" id="{02884C1C-1A50-703C-45A6-83CF8B1F0DC6}"/>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9" name="Freeform 107">
              <a:extLst>
                <a:ext uri="{FF2B5EF4-FFF2-40B4-BE49-F238E27FC236}">
                  <a16:creationId xmlns:a16="http://schemas.microsoft.com/office/drawing/2014/main" id="{464D4C7D-C911-89CA-EFBD-1B52C210BDB8}"/>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0" name="Freeform 108">
              <a:extLst>
                <a:ext uri="{FF2B5EF4-FFF2-40B4-BE49-F238E27FC236}">
                  <a16:creationId xmlns:a16="http://schemas.microsoft.com/office/drawing/2014/main" id="{3D4ECC12-75D3-B6AE-6BE7-F3C32F3E792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1" name="Freeform 109">
              <a:extLst>
                <a:ext uri="{FF2B5EF4-FFF2-40B4-BE49-F238E27FC236}">
                  <a16:creationId xmlns:a16="http://schemas.microsoft.com/office/drawing/2014/main" id="{009B8C0F-739C-2B66-2C1E-3E16D053E422}"/>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2" name="Freeform 110">
              <a:extLst>
                <a:ext uri="{FF2B5EF4-FFF2-40B4-BE49-F238E27FC236}">
                  <a16:creationId xmlns:a16="http://schemas.microsoft.com/office/drawing/2014/main" id="{A7501FA2-84C2-0AA5-8286-8060A7E984C2}"/>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3" name="Freeform 111">
              <a:extLst>
                <a:ext uri="{FF2B5EF4-FFF2-40B4-BE49-F238E27FC236}">
                  <a16:creationId xmlns:a16="http://schemas.microsoft.com/office/drawing/2014/main" id="{E0CDCBB0-AD7F-1535-1A78-805530EEA62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4" name="Freeform 112">
              <a:extLst>
                <a:ext uri="{FF2B5EF4-FFF2-40B4-BE49-F238E27FC236}">
                  <a16:creationId xmlns:a16="http://schemas.microsoft.com/office/drawing/2014/main" id="{B3D562FE-FA2D-01CB-F9AA-91239836701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5" name="Freeform 113">
              <a:extLst>
                <a:ext uri="{FF2B5EF4-FFF2-40B4-BE49-F238E27FC236}">
                  <a16:creationId xmlns:a16="http://schemas.microsoft.com/office/drawing/2014/main" id="{A06F5118-3584-A1D7-0F41-81965ED9F903}"/>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6" name="Freeform 114">
              <a:extLst>
                <a:ext uri="{FF2B5EF4-FFF2-40B4-BE49-F238E27FC236}">
                  <a16:creationId xmlns:a16="http://schemas.microsoft.com/office/drawing/2014/main" id="{6B023080-604A-D9CA-501A-642DE02F7CC1}"/>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7" name="Freeform 115">
              <a:extLst>
                <a:ext uri="{FF2B5EF4-FFF2-40B4-BE49-F238E27FC236}">
                  <a16:creationId xmlns:a16="http://schemas.microsoft.com/office/drawing/2014/main" id="{7B39D8BA-6B3B-2998-774D-427A346644CC}"/>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8" name="Freeform 116">
              <a:extLst>
                <a:ext uri="{FF2B5EF4-FFF2-40B4-BE49-F238E27FC236}">
                  <a16:creationId xmlns:a16="http://schemas.microsoft.com/office/drawing/2014/main" id="{4427BFD5-B7F7-A03B-863E-9EEB87310D40}"/>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9" name="Freeform 117">
              <a:extLst>
                <a:ext uri="{FF2B5EF4-FFF2-40B4-BE49-F238E27FC236}">
                  <a16:creationId xmlns:a16="http://schemas.microsoft.com/office/drawing/2014/main" id="{7E4C11E6-FE74-20D8-B6BD-6C3EEFB92B0E}"/>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0" name="Freeform 118">
              <a:extLst>
                <a:ext uri="{FF2B5EF4-FFF2-40B4-BE49-F238E27FC236}">
                  <a16:creationId xmlns:a16="http://schemas.microsoft.com/office/drawing/2014/main" id="{ACA9A57E-D2CD-0EB9-1667-D41BD038FDC1}"/>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1" name="Freeform 119">
              <a:extLst>
                <a:ext uri="{FF2B5EF4-FFF2-40B4-BE49-F238E27FC236}">
                  <a16:creationId xmlns:a16="http://schemas.microsoft.com/office/drawing/2014/main" id="{29E1C15E-CD0B-FD29-B385-BC60F3F009AE}"/>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2" name="Freeform 120">
              <a:extLst>
                <a:ext uri="{FF2B5EF4-FFF2-40B4-BE49-F238E27FC236}">
                  <a16:creationId xmlns:a16="http://schemas.microsoft.com/office/drawing/2014/main" id="{43159E07-C6D1-70EC-F616-FF05B304F6FC}"/>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3" name="Freeform 121">
              <a:extLst>
                <a:ext uri="{FF2B5EF4-FFF2-40B4-BE49-F238E27FC236}">
                  <a16:creationId xmlns:a16="http://schemas.microsoft.com/office/drawing/2014/main" id="{9928C2C5-9283-6596-9478-19DE8CA2BE86}"/>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4" name="Freeform 122">
              <a:extLst>
                <a:ext uri="{FF2B5EF4-FFF2-40B4-BE49-F238E27FC236}">
                  <a16:creationId xmlns:a16="http://schemas.microsoft.com/office/drawing/2014/main" id="{193A5B81-34FB-657A-1643-83B8A5F5866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5" name="Freeform 123">
              <a:extLst>
                <a:ext uri="{FF2B5EF4-FFF2-40B4-BE49-F238E27FC236}">
                  <a16:creationId xmlns:a16="http://schemas.microsoft.com/office/drawing/2014/main" id="{20F5EE15-72E4-E1A4-9D67-EC3EDBABF94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6" name="Freeform 124">
              <a:extLst>
                <a:ext uri="{FF2B5EF4-FFF2-40B4-BE49-F238E27FC236}">
                  <a16:creationId xmlns:a16="http://schemas.microsoft.com/office/drawing/2014/main" id="{C6F6BFB5-40D7-9C2D-0533-2C09D1AB6A58}"/>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7" name="Freeform 125">
              <a:extLst>
                <a:ext uri="{FF2B5EF4-FFF2-40B4-BE49-F238E27FC236}">
                  <a16:creationId xmlns:a16="http://schemas.microsoft.com/office/drawing/2014/main" id="{F36C7A9A-C837-D2EB-8144-8D38C9D69E8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8" name="Freeform 126">
              <a:extLst>
                <a:ext uri="{FF2B5EF4-FFF2-40B4-BE49-F238E27FC236}">
                  <a16:creationId xmlns:a16="http://schemas.microsoft.com/office/drawing/2014/main" id="{637A60E3-0B83-8FF4-2F56-BEFE5C9720B0}"/>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9" name="Freeform 127">
              <a:extLst>
                <a:ext uri="{FF2B5EF4-FFF2-40B4-BE49-F238E27FC236}">
                  <a16:creationId xmlns:a16="http://schemas.microsoft.com/office/drawing/2014/main" id="{B2275D9C-B507-4DBD-F125-587EA8477840}"/>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0" name="Freeform 128">
              <a:extLst>
                <a:ext uri="{FF2B5EF4-FFF2-40B4-BE49-F238E27FC236}">
                  <a16:creationId xmlns:a16="http://schemas.microsoft.com/office/drawing/2014/main" id="{6B663932-572F-8FD1-5FD8-F06495EF4A60}"/>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1" name="Freeform 129">
              <a:extLst>
                <a:ext uri="{FF2B5EF4-FFF2-40B4-BE49-F238E27FC236}">
                  <a16:creationId xmlns:a16="http://schemas.microsoft.com/office/drawing/2014/main" id="{F0432F68-D4E8-0AC9-94BC-C7063FEBE1A8}"/>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2" name="Freeform 130">
              <a:extLst>
                <a:ext uri="{FF2B5EF4-FFF2-40B4-BE49-F238E27FC236}">
                  <a16:creationId xmlns:a16="http://schemas.microsoft.com/office/drawing/2014/main" id="{27121957-AFF0-C712-EB87-3A648757640B}"/>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3" name="Freeform 131">
              <a:extLst>
                <a:ext uri="{FF2B5EF4-FFF2-40B4-BE49-F238E27FC236}">
                  <a16:creationId xmlns:a16="http://schemas.microsoft.com/office/drawing/2014/main" id="{7320905E-2C05-ABD6-5900-D28E3113484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4" name="Freeform 132">
              <a:extLst>
                <a:ext uri="{FF2B5EF4-FFF2-40B4-BE49-F238E27FC236}">
                  <a16:creationId xmlns:a16="http://schemas.microsoft.com/office/drawing/2014/main" id="{166C539B-6C77-E79B-D08B-AA923F0E537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5" name="Freeform 133">
              <a:extLst>
                <a:ext uri="{FF2B5EF4-FFF2-40B4-BE49-F238E27FC236}">
                  <a16:creationId xmlns:a16="http://schemas.microsoft.com/office/drawing/2014/main" id="{0A3E617E-25FC-E656-75B2-8444B6C0C057}"/>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6" name="Freeform 134">
              <a:extLst>
                <a:ext uri="{FF2B5EF4-FFF2-40B4-BE49-F238E27FC236}">
                  <a16:creationId xmlns:a16="http://schemas.microsoft.com/office/drawing/2014/main" id="{3975E28A-26C3-9E23-782C-E583E402C24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7" name="Freeform 135">
              <a:extLst>
                <a:ext uri="{FF2B5EF4-FFF2-40B4-BE49-F238E27FC236}">
                  <a16:creationId xmlns:a16="http://schemas.microsoft.com/office/drawing/2014/main" id="{7F0D4FF8-5AD3-6B30-6E99-DD6A021A1971}"/>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nvGrpSpPr>
          <p:cNvPr id="2868" name="Group 2867">
            <a:extLst>
              <a:ext uri="{FF2B5EF4-FFF2-40B4-BE49-F238E27FC236}">
                <a16:creationId xmlns:a16="http://schemas.microsoft.com/office/drawing/2014/main" id="{FB3FFD17-6C7F-8306-5F00-FB0FD8DC4AB9}"/>
              </a:ext>
            </a:extLst>
          </p:cNvPr>
          <p:cNvGrpSpPr/>
          <p:nvPr/>
        </p:nvGrpSpPr>
        <p:grpSpPr>
          <a:xfrm>
            <a:off x="9396234" y="4645424"/>
            <a:ext cx="3519665" cy="3126976"/>
            <a:chOff x="1901195" y="2605309"/>
            <a:chExt cx="2055644" cy="2321742"/>
          </a:xfrm>
        </p:grpSpPr>
        <p:pic>
          <p:nvPicPr>
            <p:cNvPr id="2869" name="Picture 2868" descr="A picture containing toy, doll&#10;&#10;Description automatically generated">
              <a:extLst>
                <a:ext uri="{FF2B5EF4-FFF2-40B4-BE49-F238E27FC236}">
                  <a16:creationId xmlns:a16="http://schemas.microsoft.com/office/drawing/2014/main" id="{E000B0C9-467A-5429-9E74-20211BB31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2870" name="Picture 2869" descr="A picture containing chart&#10;&#10;Description automatically generated">
              <a:extLst>
                <a:ext uri="{FF2B5EF4-FFF2-40B4-BE49-F238E27FC236}">
                  <a16:creationId xmlns:a16="http://schemas.microsoft.com/office/drawing/2014/main" id="{AE747E19-5388-1A13-EF9D-0492307DCDF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2872" name="Picture 2871">
            <a:extLst>
              <a:ext uri="{FF2B5EF4-FFF2-40B4-BE49-F238E27FC236}">
                <a16:creationId xmlns:a16="http://schemas.microsoft.com/office/drawing/2014/main" id="{1669D566-3E04-DCDD-E644-F8D2ED8260C7}"/>
              </a:ext>
            </a:extLst>
          </p:cNvPr>
          <p:cNvPicPr>
            <a:picLocks noChangeAspect="1"/>
          </p:cNvPicPr>
          <p:nvPr/>
        </p:nvPicPr>
        <p:blipFill>
          <a:blip r:embed="rId6"/>
          <a:stretch>
            <a:fillRect/>
          </a:stretch>
        </p:blipFill>
        <p:spPr>
          <a:xfrm>
            <a:off x="4782132" y="707085"/>
            <a:ext cx="4151736" cy="1176630"/>
          </a:xfrm>
          <a:prstGeom prst="rect">
            <a:avLst/>
          </a:prstGeom>
        </p:spPr>
      </p:pic>
    </p:spTree>
    <p:extLst>
      <p:ext uri="{BB962C8B-B14F-4D97-AF65-F5344CB8AC3E}">
        <p14:creationId xmlns:p14="http://schemas.microsoft.com/office/powerpoint/2010/main" val="75379306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2741"/>
                                            </p:tgtEl>
                                            <p:attrNameLst>
                                              <p:attrName>style.visibility</p:attrName>
                                            </p:attrNameLst>
                                          </p:cBhvr>
                                          <p:to>
                                            <p:strVal val="visible"/>
                                          </p:to>
                                        </p:set>
                                        <p:anim calcmode="lin" valueType="num" p14:bounceEnd="74000">
                                          <p:cBhvr additive="base">
                                            <p:cTn id="7" dur="500" fill="hold"/>
                                            <p:tgtEl>
                                              <p:spTgt spid="2741"/>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2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736"/>
                                            </p:tgtEl>
                                            <p:attrNameLst>
                                              <p:attrName>style.visibility</p:attrName>
                                            </p:attrNameLst>
                                          </p:cBhvr>
                                          <p:to>
                                            <p:strVal val="visible"/>
                                          </p:to>
                                        </p:set>
                                        <p:anim calcmode="lin" valueType="num">
                                          <p:cBhvr>
                                            <p:cTn id="13" dur="500" fill="hold"/>
                                            <p:tgtEl>
                                              <p:spTgt spid="2736"/>
                                            </p:tgtEl>
                                            <p:attrNameLst>
                                              <p:attrName>ppt_w</p:attrName>
                                            </p:attrNameLst>
                                          </p:cBhvr>
                                          <p:tavLst>
                                            <p:tav tm="0">
                                              <p:val>
                                                <p:fltVal val="0"/>
                                              </p:val>
                                            </p:tav>
                                            <p:tav tm="100000">
                                              <p:val>
                                                <p:strVal val="#ppt_w"/>
                                              </p:val>
                                            </p:tav>
                                          </p:tavLst>
                                        </p:anim>
                                        <p:anim calcmode="lin" valueType="num">
                                          <p:cBhvr>
                                            <p:cTn id="14" dur="500" fill="hold"/>
                                            <p:tgtEl>
                                              <p:spTgt spid="2736"/>
                                            </p:tgtEl>
                                            <p:attrNameLst>
                                              <p:attrName>ppt_h</p:attrName>
                                            </p:attrNameLst>
                                          </p:cBhvr>
                                          <p:tavLst>
                                            <p:tav tm="0">
                                              <p:val>
                                                <p:fltVal val="0"/>
                                              </p:val>
                                            </p:tav>
                                            <p:tav tm="100000">
                                              <p:val>
                                                <p:strVal val="#ppt_h"/>
                                              </p:val>
                                            </p:tav>
                                          </p:tavLst>
                                        </p:anim>
                                        <p:anim calcmode="lin" valueType="num">
                                          <p:cBhvr>
                                            <p:cTn id="15" dur="500" fill="hold"/>
                                            <p:tgtEl>
                                              <p:spTgt spid="2736"/>
                                            </p:tgtEl>
                                            <p:attrNameLst>
                                              <p:attrName>style.rotation</p:attrName>
                                            </p:attrNameLst>
                                          </p:cBhvr>
                                          <p:tavLst>
                                            <p:tav tm="0">
                                              <p:val>
                                                <p:fltVal val="360"/>
                                              </p:val>
                                            </p:tav>
                                            <p:tav tm="100000">
                                              <p:val>
                                                <p:fltVal val="0"/>
                                              </p:val>
                                            </p:tav>
                                          </p:tavLst>
                                        </p:anim>
                                        <p:animEffect transition="in" filter="fade">
                                          <p:cBhvr>
                                            <p:cTn id="16" dur="500"/>
                                            <p:tgtEl>
                                              <p:spTgt spid="2736"/>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2740"/>
                                            </p:tgtEl>
                                            <p:attrNameLst>
                                              <p:attrName>style.visibility</p:attrName>
                                            </p:attrNameLst>
                                          </p:cBhvr>
                                          <p:to>
                                            <p:strVal val="visible"/>
                                          </p:to>
                                        </p:set>
                                        <p:anim calcmode="lin" valueType="num">
                                          <p:cBhvr>
                                            <p:cTn id="20" dur="500" fill="hold"/>
                                            <p:tgtEl>
                                              <p:spTgt spid="2740"/>
                                            </p:tgtEl>
                                            <p:attrNameLst>
                                              <p:attrName>ppt_w</p:attrName>
                                            </p:attrNameLst>
                                          </p:cBhvr>
                                          <p:tavLst>
                                            <p:tav tm="0">
                                              <p:val>
                                                <p:fltVal val="0"/>
                                              </p:val>
                                            </p:tav>
                                            <p:tav tm="100000">
                                              <p:val>
                                                <p:strVal val="#ppt_w"/>
                                              </p:val>
                                            </p:tav>
                                          </p:tavLst>
                                        </p:anim>
                                        <p:anim calcmode="lin" valueType="num">
                                          <p:cBhvr>
                                            <p:cTn id="21" dur="500" fill="hold"/>
                                            <p:tgtEl>
                                              <p:spTgt spid="2740"/>
                                            </p:tgtEl>
                                            <p:attrNameLst>
                                              <p:attrName>ppt_h</p:attrName>
                                            </p:attrNameLst>
                                          </p:cBhvr>
                                          <p:tavLst>
                                            <p:tav tm="0">
                                              <p:val>
                                                <p:fltVal val="0"/>
                                              </p:val>
                                            </p:tav>
                                            <p:tav tm="100000">
                                              <p:val>
                                                <p:strVal val="#ppt_h"/>
                                              </p:val>
                                            </p:tav>
                                          </p:tavLst>
                                        </p:anim>
                                        <p:anim calcmode="lin" valueType="num">
                                          <p:cBhvr>
                                            <p:cTn id="22" dur="500" fill="hold"/>
                                            <p:tgtEl>
                                              <p:spTgt spid="2740"/>
                                            </p:tgtEl>
                                            <p:attrNameLst>
                                              <p:attrName>style.rotation</p:attrName>
                                            </p:attrNameLst>
                                          </p:cBhvr>
                                          <p:tavLst>
                                            <p:tav tm="0">
                                              <p:val>
                                                <p:fltVal val="360"/>
                                              </p:val>
                                            </p:tav>
                                            <p:tav tm="100000">
                                              <p:val>
                                                <p:fltVal val="0"/>
                                              </p:val>
                                            </p:tav>
                                          </p:tavLst>
                                        </p:anim>
                                        <p:animEffect transition="in" filter="fade">
                                          <p:cBhvr>
                                            <p:cTn id="23" dur="500"/>
                                            <p:tgtEl>
                                              <p:spTgt spid="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41"/>
                                            </p:tgtEl>
                                            <p:attrNameLst>
                                              <p:attrName>style.visibility</p:attrName>
                                            </p:attrNameLst>
                                          </p:cBhvr>
                                          <p:to>
                                            <p:strVal val="visible"/>
                                          </p:to>
                                        </p:set>
                                        <p:anim calcmode="lin" valueType="num">
                                          <p:cBhvr additive="base">
                                            <p:cTn id="7" dur="500" fill="hold"/>
                                            <p:tgtEl>
                                              <p:spTgt spid="2741"/>
                                            </p:tgtEl>
                                            <p:attrNameLst>
                                              <p:attrName>ppt_x</p:attrName>
                                            </p:attrNameLst>
                                          </p:cBhvr>
                                          <p:tavLst>
                                            <p:tav tm="0">
                                              <p:val>
                                                <p:strVal val="#ppt_x"/>
                                              </p:val>
                                            </p:tav>
                                            <p:tav tm="100000">
                                              <p:val>
                                                <p:strVal val="#ppt_x"/>
                                              </p:val>
                                            </p:tav>
                                          </p:tavLst>
                                        </p:anim>
                                        <p:anim calcmode="lin" valueType="num">
                                          <p:cBhvr additive="base">
                                            <p:cTn id="8" dur="500" fill="hold"/>
                                            <p:tgtEl>
                                              <p:spTgt spid="2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736"/>
                                            </p:tgtEl>
                                            <p:attrNameLst>
                                              <p:attrName>style.visibility</p:attrName>
                                            </p:attrNameLst>
                                          </p:cBhvr>
                                          <p:to>
                                            <p:strVal val="visible"/>
                                          </p:to>
                                        </p:set>
                                        <p:anim calcmode="lin" valueType="num">
                                          <p:cBhvr>
                                            <p:cTn id="13" dur="500" fill="hold"/>
                                            <p:tgtEl>
                                              <p:spTgt spid="2736"/>
                                            </p:tgtEl>
                                            <p:attrNameLst>
                                              <p:attrName>ppt_w</p:attrName>
                                            </p:attrNameLst>
                                          </p:cBhvr>
                                          <p:tavLst>
                                            <p:tav tm="0">
                                              <p:val>
                                                <p:fltVal val="0"/>
                                              </p:val>
                                            </p:tav>
                                            <p:tav tm="100000">
                                              <p:val>
                                                <p:strVal val="#ppt_w"/>
                                              </p:val>
                                            </p:tav>
                                          </p:tavLst>
                                        </p:anim>
                                        <p:anim calcmode="lin" valueType="num">
                                          <p:cBhvr>
                                            <p:cTn id="14" dur="500" fill="hold"/>
                                            <p:tgtEl>
                                              <p:spTgt spid="2736"/>
                                            </p:tgtEl>
                                            <p:attrNameLst>
                                              <p:attrName>ppt_h</p:attrName>
                                            </p:attrNameLst>
                                          </p:cBhvr>
                                          <p:tavLst>
                                            <p:tav tm="0">
                                              <p:val>
                                                <p:fltVal val="0"/>
                                              </p:val>
                                            </p:tav>
                                            <p:tav tm="100000">
                                              <p:val>
                                                <p:strVal val="#ppt_h"/>
                                              </p:val>
                                            </p:tav>
                                          </p:tavLst>
                                        </p:anim>
                                        <p:anim calcmode="lin" valueType="num">
                                          <p:cBhvr>
                                            <p:cTn id="15" dur="500" fill="hold"/>
                                            <p:tgtEl>
                                              <p:spTgt spid="2736"/>
                                            </p:tgtEl>
                                            <p:attrNameLst>
                                              <p:attrName>style.rotation</p:attrName>
                                            </p:attrNameLst>
                                          </p:cBhvr>
                                          <p:tavLst>
                                            <p:tav tm="0">
                                              <p:val>
                                                <p:fltVal val="360"/>
                                              </p:val>
                                            </p:tav>
                                            <p:tav tm="100000">
                                              <p:val>
                                                <p:fltVal val="0"/>
                                              </p:val>
                                            </p:tav>
                                          </p:tavLst>
                                        </p:anim>
                                        <p:animEffect transition="in" filter="fade">
                                          <p:cBhvr>
                                            <p:cTn id="16" dur="500"/>
                                            <p:tgtEl>
                                              <p:spTgt spid="2736"/>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2740"/>
                                            </p:tgtEl>
                                            <p:attrNameLst>
                                              <p:attrName>style.visibility</p:attrName>
                                            </p:attrNameLst>
                                          </p:cBhvr>
                                          <p:to>
                                            <p:strVal val="visible"/>
                                          </p:to>
                                        </p:set>
                                        <p:anim calcmode="lin" valueType="num">
                                          <p:cBhvr>
                                            <p:cTn id="20" dur="500" fill="hold"/>
                                            <p:tgtEl>
                                              <p:spTgt spid="2740"/>
                                            </p:tgtEl>
                                            <p:attrNameLst>
                                              <p:attrName>ppt_w</p:attrName>
                                            </p:attrNameLst>
                                          </p:cBhvr>
                                          <p:tavLst>
                                            <p:tav tm="0">
                                              <p:val>
                                                <p:fltVal val="0"/>
                                              </p:val>
                                            </p:tav>
                                            <p:tav tm="100000">
                                              <p:val>
                                                <p:strVal val="#ppt_w"/>
                                              </p:val>
                                            </p:tav>
                                          </p:tavLst>
                                        </p:anim>
                                        <p:anim calcmode="lin" valueType="num">
                                          <p:cBhvr>
                                            <p:cTn id="21" dur="500" fill="hold"/>
                                            <p:tgtEl>
                                              <p:spTgt spid="2740"/>
                                            </p:tgtEl>
                                            <p:attrNameLst>
                                              <p:attrName>ppt_h</p:attrName>
                                            </p:attrNameLst>
                                          </p:cBhvr>
                                          <p:tavLst>
                                            <p:tav tm="0">
                                              <p:val>
                                                <p:fltVal val="0"/>
                                              </p:val>
                                            </p:tav>
                                            <p:tav tm="100000">
                                              <p:val>
                                                <p:strVal val="#ppt_h"/>
                                              </p:val>
                                            </p:tav>
                                          </p:tavLst>
                                        </p:anim>
                                        <p:anim calcmode="lin" valueType="num">
                                          <p:cBhvr>
                                            <p:cTn id="22" dur="500" fill="hold"/>
                                            <p:tgtEl>
                                              <p:spTgt spid="2740"/>
                                            </p:tgtEl>
                                            <p:attrNameLst>
                                              <p:attrName>style.rotation</p:attrName>
                                            </p:attrNameLst>
                                          </p:cBhvr>
                                          <p:tavLst>
                                            <p:tav tm="0">
                                              <p:val>
                                                <p:fltVal val="360"/>
                                              </p:val>
                                            </p:tav>
                                            <p:tav tm="100000">
                                              <p:val>
                                                <p:fltVal val="0"/>
                                              </p:val>
                                            </p:tav>
                                          </p:tavLst>
                                        </p:anim>
                                        <p:animEffect transition="in" filter="fade">
                                          <p:cBhvr>
                                            <p:cTn id="23" dur="500"/>
                                            <p:tgtEl>
                                              <p:spTgt spid="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id="{0E8405BC-B4D5-61EF-E7F3-154BC56D8B57}"/>
              </a:ext>
            </a:extLst>
          </p:cNvPr>
          <p:cNvPicPr>
            <a:picLocks noChangeAspect="1"/>
          </p:cNvPicPr>
          <p:nvPr/>
        </p:nvPicPr>
        <p:blipFill>
          <a:blip r:embed="rId5"/>
          <a:stretch>
            <a:fillRect/>
          </a:stretch>
        </p:blipFill>
        <p:spPr>
          <a:xfrm>
            <a:off x="5049533" y="1753202"/>
            <a:ext cx="5560034" cy="3694496"/>
          </a:xfrm>
          <a:prstGeom prst="rect">
            <a:avLst/>
          </a:prstGeom>
        </p:spPr>
      </p:pic>
    </p:spTree>
    <p:extLst>
      <p:ext uri="{BB962C8B-B14F-4D97-AF65-F5344CB8AC3E}">
        <p14:creationId xmlns:p14="http://schemas.microsoft.com/office/powerpoint/2010/main" val="17152324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Q</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uan sát tranh, đọc tình huống</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36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và</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đưa ra cách xử lí tình huống. </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pic>
        <p:nvPicPr>
          <p:cNvPr id="5" name="Picture 4">
            <a:extLst>
              <a:ext uri="{FF2B5EF4-FFF2-40B4-BE49-F238E27FC236}">
                <a16:creationId xmlns:a16="http://schemas.microsoft.com/office/drawing/2014/main" id="{31E9029D-8757-317D-119D-D8B2769B723C}"/>
              </a:ext>
            </a:extLst>
          </p:cNvPr>
          <p:cNvPicPr>
            <a:picLocks noChangeAspect="1"/>
          </p:cNvPicPr>
          <p:nvPr/>
        </p:nvPicPr>
        <p:blipFill>
          <a:blip r:embed="rId3"/>
          <a:stretch>
            <a:fillRect/>
          </a:stretch>
        </p:blipFill>
        <p:spPr>
          <a:xfrm>
            <a:off x="104774" y="1624012"/>
            <a:ext cx="6314209" cy="1995488"/>
          </a:xfrm>
          <a:prstGeom prst="rect">
            <a:avLst/>
          </a:prstGeom>
          <a:ln>
            <a:noFill/>
          </a:ln>
          <a:effectLst>
            <a:softEdge rad="112500"/>
          </a:effectLst>
        </p:spPr>
      </p:pic>
      <p:pic>
        <p:nvPicPr>
          <p:cNvPr id="8" name="Picture 7">
            <a:extLst>
              <a:ext uri="{FF2B5EF4-FFF2-40B4-BE49-F238E27FC236}">
                <a16:creationId xmlns:a16="http://schemas.microsoft.com/office/drawing/2014/main" id="{29B44C37-B0C8-3C76-432C-E7C59B60E659}"/>
              </a:ext>
            </a:extLst>
          </p:cNvPr>
          <p:cNvPicPr>
            <a:picLocks noChangeAspect="1"/>
          </p:cNvPicPr>
          <p:nvPr/>
        </p:nvPicPr>
        <p:blipFill>
          <a:blip r:embed="rId4"/>
          <a:stretch>
            <a:fillRect/>
          </a:stretch>
        </p:blipFill>
        <p:spPr>
          <a:xfrm>
            <a:off x="6343649" y="2366962"/>
            <a:ext cx="5695951" cy="2738438"/>
          </a:xfrm>
          <a:prstGeom prst="rect">
            <a:avLst/>
          </a:prstGeom>
          <a:ln>
            <a:noFill/>
          </a:ln>
          <a:effectLst>
            <a:softEdge rad="112500"/>
          </a:effectLst>
        </p:spPr>
      </p:pic>
      <p:pic>
        <p:nvPicPr>
          <p:cNvPr id="11" name="Picture 10">
            <a:extLst>
              <a:ext uri="{FF2B5EF4-FFF2-40B4-BE49-F238E27FC236}">
                <a16:creationId xmlns:a16="http://schemas.microsoft.com/office/drawing/2014/main" id="{B82708E2-7DB9-B9BE-B7CC-F67BBA4E999D}"/>
              </a:ext>
            </a:extLst>
          </p:cNvPr>
          <p:cNvPicPr>
            <a:picLocks noChangeAspect="1"/>
          </p:cNvPicPr>
          <p:nvPr/>
        </p:nvPicPr>
        <p:blipFill>
          <a:blip r:embed="rId5"/>
          <a:stretch>
            <a:fillRect/>
          </a:stretch>
        </p:blipFill>
        <p:spPr>
          <a:xfrm>
            <a:off x="114300" y="3643313"/>
            <a:ext cx="6362700" cy="2584522"/>
          </a:xfrm>
          <a:prstGeom prst="rect">
            <a:avLst/>
          </a:prstGeom>
          <a:ln>
            <a:noFill/>
          </a:ln>
          <a:effectLst>
            <a:softEdge rad="112500"/>
          </a:effectLst>
        </p:spPr>
      </p:pic>
    </p:spTree>
    <p:extLst>
      <p:ext uri="{BB962C8B-B14F-4D97-AF65-F5344CB8AC3E}">
        <p14:creationId xmlns:p14="http://schemas.microsoft.com/office/powerpoint/2010/main" val="2824109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7F0E77E1-9C65-501C-1082-80B4B79BACEF}"/>
              </a:ext>
            </a:extLst>
          </p:cNvPr>
          <p:cNvPicPr>
            <a:picLocks noChangeAspect="1"/>
          </p:cNvPicPr>
          <p:nvPr/>
        </p:nvPicPr>
        <p:blipFill>
          <a:blip r:embed="rId5"/>
          <a:stretch>
            <a:fillRect/>
          </a:stretch>
        </p:blipFill>
        <p:spPr>
          <a:xfrm>
            <a:off x="2959716" y="142829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852673" y="348313"/>
            <a:ext cx="8339329"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128929"/>
            <a:ext cx="5719487" cy="3867803"/>
          </a:xfrm>
          <a:prstGeom prst="rect">
            <a:avLst/>
          </a:prstGeom>
        </p:spPr>
      </p:pic>
      <p:sp>
        <p:nvSpPr>
          <p:cNvPr id="7" name="TextBox 6">
            <a:extLst>
              <a:ext uri="{FF2B5EF4-FFF2-40B4-BE49-F238E27FC236}">
                <a16:creationId xmlns:a16="http://schemas.microsoft.com/office/drawing/2014/main" id="{936E774B-2EB5-BC88-31F2-5DD2ED12C3E2}"/>
              </a:ext>
            </a:extLst>
          </p:cNvPr>
          <p:cNvSpPr txBox="1"/>
          <p:nvPr/>
        </p:nvSpPr>
        <p:spPr>
          <a:xfrm>
            <a:off x="4816612" y="1664415"/>
            <a:ext cx="6304411" cy="17336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Khởi</a:t>
            </a:r>
            <a:r>
              <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 </a:t>
            </a: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động</a:t>
            </a:r>
            <a:endPar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endParaRPr>
          </a:p>
        </p:txBody>
      </p:sp>
    </p:spTree>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1"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6"/>
                                        </p:tgtEl>
                                        <p:attrNameLst>
                                          <p:attrName>r</p:attrName>
                                        </p:attrNameLst>
                                      </p:cBhvr>
                                    </p:animRot>
                                    <p:animRot by="-240000">
                                      <p:cBhvr>
                                        <p:cTn id="22" dur="200" fill="hold">
                                          <p:stCondLst>
                                            <p:cond delay="200"/>
                                          </p:stCondLst>
                                        </p:cTn>
                                        <p:tgtEl>
                                          <p:spTgt spid="6"/>
                                        </p:tgtEl>
                                        <p:attrNameLst>
                                          <p:attrName>r</p:attrName>
                                        </p:attrNameLst>
                                      </p:cBhvr>
                                    </p:animRot>
                                    <p:animRot by="240000">
                                      <p:cBhvr>
                                        <p:cTn id="23" dur="200" fill="hold">
                                          <p:stCondLst>
                                            <p:cond delay="400"/>
                                          </p:stCondLst>
                                        </p:cTn>
                                        <p:tgtEl>
                                          <p:spTgt spid="6"/>
                                        </p:tgtEl>
                                        <p:attrNameLst>
                                          <p:attrName>r</p:attrName>
                                        </p:attrNameLst>
                                      </p:cBhvr>
                                    </p:animRot>
                                    <p:animRot by="-240000">
                                      <p:cBhvr>
                                        <p:cTn id="24" dur="200" fill="hold">
                                          <p:stCondLst>
                                            <p:cond delay="600"/>
                                          </p:stCondLst>
                                        </p:cTn>
                                        <p:tgtEl>
                                          <p:spTgt spid="6"/>
                                        </p:tgtEl>
                                        <p:attrNameLst>
                                          <p:attrName>r</p:attrName>
                                        </p:attrNameLst>
                                      </p:cBhvr>
                                    </p:animRot>
                                    <p:animRot by="120000">
                                      <p:cBhvr>
                                        <p:cTn id="2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39611" y="3323327"/>
            <a:ext cx="6647461" cy="2554545"/>
          </a:xfrm>
          <a:prstGeom prst="rect">
            <a:avLst/>
          </a:prstGeom>
          <a:noFill/>
        </p:spPr>
        <p:txBody>
          <a:bodyPr wrap="square" rtlCol="0">
            <a:spAutoFit/>
          </a:bodyPr>
          <a:lstStyle/>
          <a:p>
            <a:pPr lvl="0" algn="just"/>
            <a:r>
              <a:rPr lang="vi-VN" sz="4000" b="1" dirty="0">
                <a:solidFill>
                  <a:prstClr val="white"/>
                </a:solidFill>
                <a:latin typeface="Calibri" panose="020F0502020204030204"/>
              </a:rPr>
              <a:t>Phương nên thuyết phục Khánh qua nhặt đồ giúp bác. Nếu Khánh không đồng ý thì Phương vẫn nên giúp bác. </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8C34CDF-6B82-BA1C-5812-80532B14F5E2}"/>
              </a:ext>
            </a:extLst>
          </p:cNvPr>
          <p:cNvPicPr>
            <a:picLocks noChangeAspect="1"/>
          </p:cNvPicPr>
          <p:nvPr/>
        </p:nvPicPr>
        <p:blipFill>
          <a:blip r:embed="rId4"/>
          <a:stretch>
            <a:fillRect/>
          </a:stretch>
        </p:blipFill>
        <p:spPr>
          <a:xfrm>
            <a:off x="2706460" y="1362755"/>
            <a:ext cx="6314209" cy="1995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EBEFA5D5-2195-3876-FD32-C1D77FB3A42D}"/>
              </a:ext>
            </a:extLst>
          </p:cNvPr>
          <p:cNvPicPr>
            <a:picLocks noChangeAspect="1"/>
          </p:cNvPicPr>
          <p:nvPr/>
        </p:nvPicPr>
        <p:blipFill>
          <a:blip r:embed="rId5"/>
          <a:stretch>
            <a:fillRect/>
          </a:stretch>
        </p:blipFill>
        <p:spPr>
          <a:xfrm>
            <a:off x="1828674" y="356133"/>
            <a:ext cx="2895851" cy="1072989"/>
          </a:xfrm>
          <a:prstGeom prst="rect">
            <a:avLst/>
          </a:prstGeom>
        </p:spPr>
      </p:pic>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209801" y="3323327"/>
            <a:ext cx="7336970" cy="2554545"/>
          </a:xfrm>
          <a:prstGeom prst="rect">
            <a:avLst/>
          </a:prstGeom>
          <a:noFill/>
        </p:spPr>
        <p:txBody>
          <a:bodyPr wrap="square" rtlCol="0">
            <a:spAutoFit/>
          </a:bodyPr>
          <a:lstStyle/>
          <a:p>
            <a:pPr lvl="0" algn="just"/>
            <a:r>
              <a:rPr lang="vi-VN" sz="3200" b="1" dirty="0">
                <a:solidFill>
                  <a:prstClr val="white"/>
                </a:solidFill>
                <a:latin typeface="Calibri" panose="020F0502020204030204"/>
              </a:rPr>
              <a:t>Mai nên nói với bạn đó: Mỗi nghề nghiệp đều quan trọng và có vai trò khác nhau trong xã hội. Mai cần nói rõ tầm quan trọng của nghề nghiệp của bố mẹ mình cho bạn đó hiểu hơn. </a:t>
            </a:r>
            <a:endParaRPr kumimoji="0" lang="en-US" sz="3200" b="1" i="0" u="none" strike="noStrike" kern="1200" cap="none" spc="0" normalizeH="0" baseline="0" noProof="0" dirty="0">
              <a:ln>
                <a:noFill/>
              </a:ln>
              <a:solidFill>
                <a:prstClr val="white"/>
              </a:solidFill>
              <a:effectLst/>
              <a:uLnTx/>
              <a:uFillTx/>
              <a:latin typeface="Calibri" panose="020F0502020204030204"/>
            </a:endParaRPr>
          </a:p>
        </p:txBody>
      </p:sp>
      <p:pic>
        <p:nvPicPr>
          <p:cNvPr id="4" name="Picture 3">
            <a:extLst>
              <a:ext uri="{FF2B5EF4-FFF2-40B4-BE49-F238E27FC236}">
                <a16:creationId xmlns:a16="http://schemas.microsoft.com/office/drawing/2014/main" id="{1A5755E3-1FA5-17AB-8358-A34D24F5F11B}"/>
              </a:ext>
            </a:extLst>
          </p:cNvPr>
          <p:cNvPicPr>
            <a:picLocks noChangeAspect="1"/>
          </p:cNvPicPr>
          <p:nvPr/>
        </p:nvPicPr>
        <p:blipFill>
          <a:blip r:embed="rId4"/>
          <a:stretch>
            <a:fillRect/>
          </a:stretch>
        </p:blipFill>
        <p:spPr>
          <a:xfrm>
            <a:off x="3807279" y="559933"/>
            <a:ext cx="5695951" cy="2738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02AB594-2233-6E82-CE98-E9E8CBA8EFAB}"/>
              </a:ext>
            </a:extLst>
          </p:cNvPr>
          <p:cNvPicPr>
            <a:picLocks noChangeAspect="1"/>
          </p:cNvPicPr>
          <p:nvPr/>
        </p:nvPicPr>
        <p:blipFill>
          <a:blip r:embed="rId5"/>
          <a:stretch>
            <a:fillRect/>
          </a:stretch>
        </p:blipFill>
        <p:spPr>
          <a:xfrm>
            <a:off x="977847" y="94877"/>
            <a:ext cx="2877561" cy="1072989"/>
          </a:xfrm>
          <a:prstGeom prst="rect">
            <a:avLst/>
          </a:prstGeom>
        </p:spPr>
      </p:pic>
    </p:spTree>
    <p:extLst>
      <p:ext uri="{BB962C8B-B14F-4D97-AF65-F5344CB8AC3E}">
        <p14:creationId xmlns:p14="http://schemas.microsoft.com/office/powerpoint/2010/main" val="295833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881126" y="3062070"/>
            <a:ext cx="6647461" cy="2800767"/>
          </a:xfrm>
          <a:prstGeom prst="rect">
            <a:avLst/>
          </a:prstGeom>
          <a:noFill/>
        </p:spPr>
        <p:txBody>
          <a:bodyPr wrap="square" rtlCol="0">
            <a:spAutoFit/>
          </a:bodyPr>
          <a:lstStyle/>
          <a:p>
            <a:pPr lvl="0" algn="just"/>
            <a:r>
              <a:rPr lang="vi-VN" sz="4400" b="1" dirty="0">
                <a:solidFill>
                  <a:prstClr val="white"/>
                </a:solidFill>
                <a:latin typeface="Calibri" panose="020F0502020204030204"/>
              </a:rPr>
              <a:t>Nhung nên xin phép bố mẹ chia sẻ bớt những rau, củ, quả đó cho mọi người xung quanh.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CE8CDD24-CD63-42D9-59CB-A8374E99FCF6}"/>
              </a:ext>
            </a:extLst>
          </p:cNvPr>
          <p:cNvPicPr>
            <a:picLocks noChangeAspect="1"/>
          </p:cNvPicPr>
          <p:nvPr/>
        </p:nvPicPr>
        <p:blipFill>
          <a:blip r:embed="rId4"/>
          <a:stretch>
            <a:fillRect/>
          </a:stretch>
        </p:blipFill>
        <p:spPr>
          <a:xfrm>
            <a:off x="3733798" y="1132114"/>
            <a:ext cx="5410201" cy="19037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5A5B2F73-3F17-E631-37C2-7E8D79161175}"/>
              </a:ext>
            </a:extLst>
          </p:cNvPr>
          <p:cNvPicPr>
            <a:picLocks noChangeAspect="1"/>
          </p:cNvPicPr>
          <p:nvPr/>
        </p:nvPicPr>
        <p:blipFill>
          <a:blip r:embed="rId5"/>
          <a:stretch>
            <a:fillRect/>
          </a:stretch>
        </p:blipFill>
        <p:spPr>
          <a:xfrm>
            <a:off x="1696305" y="181962"/>
            <a:ext cx="2877561" cy="1072989"/>
          </a:xfrm>
          <a:prstGeom prst="rect">
            <a:avLst/>
          </a:prstGeom>
        </p:spPr>
      </p:pic>
    </p:spTree>
    <p:extLst>
      <p:ext uri="{BB962C8B-B14F-4D97-AF65-F5344CB8AC3E}">
        <p14:creationId xmlns:p14="http://schemas.microsoft.com/office/powerpoint/2010/main" val="40318365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0FA5E106-5582-14D2-FAEF-2B365697B649}"/>
              </a:ext>
            </a:extLst>
          </p:cNvPr>
          <p:cNvPicPr>
            <a:picLocks noChangeAspect="1"/>
          </p:cNvPicPr>
          <p:nvPr/>
        </p:nvPicPr>
        <p:blipFill>
          <a:blip r:embed="rId4"/>
          <a:stretch>
            <a:fillRect/>
          </a:stretch>
        </p:blipFill>
        <p:spPr>
          <a:xfrm>
            <a:off x="308487" y="800060"/>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xmln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spid="1026" name="TextBox1" r:id="rId2" imgW="6458040" imgH="1504800"/>
        </mc:Choice>
        <mc:Fallback>
          <p:control name="TextBox1" r:id="rId2"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xmln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spid="2050" name="TextBox1" r:id="rId2" imgW="6458040" imgH="1504800"/>
        </mc:Choice>
        <mc:Fallback>
          <p:control name="TextBox1" r:id="rId2"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9"/>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xmln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FC166E-FBC9-7CCB-D934-FCB06BEDFF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Tree>
    <p:controls>
      <mc:AlternateContent xmlns:mc="http://schemas.openxmlformats.org/markup-compatibility/2006">
        <mc:Choice xmlns:v="urn:schemas-microsoft-com:vml" Requires="v">
          <p:control spid="3074" name="TextBox1" r:id="rId2" imgW="6458040" imgH="1504800"/>
        </mc:Choice>
        <mc:Fallback>
          <p:control name="TextBox1" r:id="rId2"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1857614" y="3057087"/>
                  <a:ext cx="6455387" cy="1502122"/>
                </a:xfrm>
                <a:prstGeom prst="rect">
                  <a:avLst/>
                </a:prstGeom>
              </p:spPr>
            </p:pic>
          </p:control>
        </mc:Fallback>
      </mc:AlternateContent>
    </p:controls>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id="{0872F399-FBDE-25DE-162F-68A442603E81}"/>
              </a:ext>
            </a:extLst>
          </p:cNvPr>
          <p:cNvPicPr>
            <a:picLocks noChangeAspect="1"/>
          </p:cNvPicPr>
          <p:nvPr/>
        </p:nvPicPr>
        <p:blipFill>
          <a:blip r:embed="rId5"/>
          <a:stretch>
            <a:fillRect/>
          </a:stretch>
        </p:blipFill>
        <p:spPr>
          <a:xfrm>
            <a:off x="5192247" y="1603523"/>
            <a:ext cx="5486876" cy="3694496"/>
          </a:xfrm>
          <a:prstGeom prst="rect">
            <a:avLst/>
          </a:prstGeom>
        </p:spPr>
      </p:pic>
    </p:spTree>
    <p:extLst>
      <p:ext uri="{BB962C8B-B14F-4D97-AF65-F5344CB8AC3E}">
        <p14:creationId xmlns:p14="http://schemas.microsoft.com/office/powerpoint/2010/main" val="35566530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987384" y="2951561"/>
            <a:ext cx="6369627" cy="3046988"/>
          </a:xfrm>
          <a:prstGeom prst="rect">
            <a:avLst/>
          </a:prstGeom>
          <a:noFill/>
        </p:spPr>
        <p:txBody>
          <a:bodyPr wrap="square" rtlCol="0">
            <a:spAutoFit/>
          </a:bodyPr>
          <a:lstStyle/>
          <a:p>
            <a:pPr lvl="0" algn="just"/>
            <a:r>
              <a:rPr lang="vi-VN" sz="4800" b="1" dirty="0">
                <a:solidFill>
                  <a:prstClr val="black"/>
                </a:solidFill>
                <a:latin typeface="Calibri" panose="020F0502020204030204"/>
              </a:rPr>
              <a:t>Cùng các bạn trong nhóm xây dựng tiểu phẩm về chủ đề “Biết ơn người lao động”. </a:t>
            </a:r>
          </a:p>
        </p:txBody>
      </p:sp>
    </p:spTree>
    <p:extLst>
      <p:ext uri="{BB962C8B-B14F-4D97-AF65-F5344CB8AC3E}">
        <p14:creationId xmlns:p14="http://schemas.microsoft.com/office/powerpoint/2010/main" val="2782748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1AEAB3-436B-7379-0BB0-446A2EA24C29}"/>
              </a:ext>
            </a:extLst>
          </p:cNvPr>
          <p:cNvSpPr/>
          <p:nvPr/>
        </p:nvSpPr>
        <p:spPr>
          <a:xfrm>
            <a:off x="141516" y="1015195"/>
            <a:ext cx="4784068" cy="2777066"/>
          </a:xfrm>
          <a:custGeom>
            <a:avLst/>
            <a:gdLst>
              <a:gd name="connsiteX0" fmla="*/ 0 w 4784068"/>
              <a:gd name="connsiteY0" fmla="*/ 462854 h 2777066"/>
              <a:gd name="connsiteX1" fmla="*/ 462854 w 4784068"/>
              <a:gd name="connsiteY1" fmla="*/ 0 h 2777066"/>
              <a:gd name="connsiteX2" fmla="*/ 4321214 w 4784068"/>
              <a:gd name="connsiteY2" fmla="*/ 0 h 2777066"/>
              <a:gd name="connsiteX3" fmla="*/ 4784068 w 4784068"/>
              <a:gd name="connsiteY3" fmla="*/ 462854 h 2777066"/>
              <a:gd name="connsiteX4" fmla="*/ 4784068 w 4784068"/>
              <a:gd name="connsiteY4" fmla="*/ 2314212 h 2777066"/>
              <a:gd name="connsiteX5" fmla="*/ 4321214 w 4784068"/>
              <a:gd name="connsiteY5" fmla="*/ 2777066 h 2777066"/>
              <a:gd name="connsiteX6" fmla="*/ 462854 w 4784068"/>
              <a:gd name="connsiteY6" fmla="*/ 2777066 h 2777066"/>
              <a:gd name="connsiteX7" fmla="*/ 0 w 4784068"/>
              <a:gd name="connsiteY7" fmla="*/ 2314212 h 2777066"/>
              <a:gd name="connsiteX8" fmla="*/ 0 w 4784068"/>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4068" h="2777066" fill="none" extrusionOk="0">
                <a:moveTo>
                  <a:pt x="0" y="462854"/>
                </a:moveTo>
                <a:cubicBezTo>
                  <a:pt x="-10490" y="217280"/>
                  <a:pt x="174446" y="10639"/>
                  <a:pt x="462854" y="0"/>
                </a:cubicBezTo>
                <a:cubicBezTo>
                  <a:pt x="2271602" y="-88141"/>
                  <a:pt x="2920603" y="-30127"/>
                  <a:pt x="4321214" y="0"/>
                </a:cubicBezTo>
                <a:cubicBezTo>
                  <a:pt x="4570353" y="-18779"/>
                  <a:pt x="4788812" y="205617"/>
                  <a:pt x="4784068" y="462854"/>
                </a:cubicBezTo>
                <a:cubicBezTo>
                  <a:pt x="4688479" y="1188722"/>
                  <a:pt x="4699696" y="1752026"/>
                  <a:pt x="4784068" y="2314212"/>
                </a:cubicBezTo>
                <a:cubicBezTo>
                  <a:pt x="4790441" y="2575273"/>
                  <a:pt x="4585244" y="2785262"/>
                  <a:pt x="4321214" y="2777066"/>
                </a:cubicBezTo>
                <a:cubicBezTo>
                  <a:pt x="3194412" y="2619674"/>
                  <a:pt x="1890711" y="2759288"/>
                  <a:pt x="462854" y="2777066"/>
                </a:cubicBezTo>
                <a:cubicBezTo>
                  <a:pt x="193129" y="2757300"/>
                  <a:pt x="-5229" y="2532385"/>
                  <a:pt x="0" y="2314212"/>
                </a:cubicBezTo>
                <a:cubicBezTo>
                  <a:pt x="28504" y="1440093"/>
                  <a:pt x="104246" y="708077"/>
                  <a:pt x="0" y="462854"/>
                </a:cubicBezTo>
                <a:close/>
              </a:path>
              <a:path w="4784068" h="2777066" stroke="0" extrusionOk="0">
                <a:moveTo>
                  <a:pt x="0" y="462854"/>
                </a:moveTo>
                <a:cubicBezTo>
                  <a:pt x="-4424" y="207328"/>
                  <a:pt x="197838" y="-14764"/>
                  <a:pt x="462854" y="0"/>
                </a:cubicBezTo>
                <a:cubicBezTo>
                  <a:pt x="2127340" y="35450"/>
                  <a:pt x="3456901" y="37244"/>
                  <a:pt x="4321214" y="0"/>
                </a:cubicBezTo>
                <a:cubicBezTo>
                  <a:pt x="4578497" y="-4270"/>
                  <a:pt x="4750956" y="205807"/>
                  <a:pt x="4784068" y="462854"/>
                </a:cubicBezTo>
                <a:cubicBezTo>
                  <a:pt x="4822971" y="1102688"/>
                  <a:pt x="4683666" y="1428123"/>
                  <a:pt x="4784068" y="2314212"/>
                </a:cubicBezTo>
                <a:cubicBezTo>
                  <a:pt x="4815205" y="2565532"/>
                  <a:pt x="4569908" y="2758393"/>
                  <a:pt x="4321214" y="2777066"/>
                </a:cubicBezTo>
                <a:cubicBezTo>
                  <a:pt x="2858838" y="2755561"/>
                  <a:pt x="1667947"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a:rPr>
              <a:t>Ví dụ</a:t>
            </a:r>
            <a:r>
              <a:rPr lang="en-US" sz="3200" b="1" dirty="0">
                <a:solidFill>
                  <a:prstClr val="black"/>
                </a:solidFill>
                <a:latin typeface="Calibri" panose="020F0502020204030204"/>
              </a:rPr>
              <a:t> 1:</a:t>
            </a:r>
          </a:p>
          <a:p>
            <a:pPr lvl="0" algn="just"/>
            <a:r>
              <a:rPr lang="vi-VN" sz="3200" b="1" dirty="0">
                <a:solidFill>
                  <a:prstClr val="black"/>
                </a:solidFill>
                <a:latin typeface="Calibri" panose="020F0502020204030204"/>
              </a:rPr>
              <a:t>Bác xe ôm chở bạn đi học, đến cổng trường bạn chạy thẳng vào sân trường, không chào bác;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53AD78E8-B230-E392-3AE7-0B97A1021A9D}"/>
              </a:ext>
            </a:extLst>
          </p:cNvPr>
          <p:cNvSpPr/>
          <p:nvPr/>
        </p:nvSpPr>
        <p:spPr>
          <a:xfrm>
            <a:off x="7333544" y="1171223"/>
            <a:ext cx="4413955" cy="2777066"/>
          </a:xfrm>
          <a:custGeom>
            <a:avLst/>
            <a:gdLst>
              <a:gd name="connsiteX0" fmla="*/ 0 w 4413955"/>
              <a:gd name="connsiteY0" fmla="*/ 462854 h 2777066"/>
              <a:gd name="connsiteX1" fmla="*/ 462854 w 4413955"/>
              <a:gd name="connsiteY1" fmla="*/ 0 h 2777066"/>
              <a:gd name="connsiteX2" fmla="*/ 3951101 w 4413955"/>
              <a:gd name="connsiteY2" fmla="*/ 0 h 2777066"/>
              <a:gd name="connsiteX3" fmla="*/ 4413955 w 4413955"/>
              <a:gd name="connsiteY3" fmla="*/ 462854 h 2777066"/>
              <a:gd name="connsiteX4" fmla="*/ 4413955 w 4413955"/>
              <a:gd name="connsiteY4" fmla="*/ 2314212 h 2777066"/>
              <a:gd name="connsiteX5" fmla="*/ 3951101 w 4413955"/>
              <a:gd name="connsiteY5" fmla="*/ 2777066 h 2777066"/>
              <a:gd name="connsiteX6" fmla="*/ 462854 w 4413955"/>
              <a:gd name="connsiteY6" fmla="*/ 2777066 h 2777066"/>
              <a:gd name="connsiteX7" fmla="*/ 0 w 4413955"/>
              <a:gd name="connsiteY7" fmla="*/ 2314212 h 2777066"/>
              <a:gd name="connsiteX8" fmla="*/ 0 w 4413955"/>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a:solidFill>
                  <a:prstClr val="black"/>
                </a:solidFill>
              </a:rPr>
              <a:t>2. Một bạn định viết vào sách giáo khoa, bạn khác nhắc nhở không nên làm thế;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1BB165ED-D0BB-C23E-3BAF-33DC20A310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521" y="4063999"/>
            <a:ext cx="4447706" cy="2523067"/>
          </a:xfrm>
          <a:prstGeom prst="rect">
            <a:avLst/>
          </a:prstGeom>
        </p:spPr>
      </p:pic>
      <p:sp>
        <p:nvSpPr>
          <p:cNvPr id="6" name="Rectangle: Rounded Corners 5">
            <a:extLst>
              <a:ext uri="{FF2B5EF4-FFF2-40B4-BE49-F238E27FC236}">
                <a16:creationId xmlns:a16="http://schemas.microsoft.com/office/drawing/2014/main" id="{2E087140-0C8E-5042-7BFD-957481057CC4}"/>
              </a:ext>
            </a:extLst>
          </p:cNvPr>
          <p:cNvSpPr/>
          <p:nvPr/>
        </p:nvSpPr>
        <p:spPr>
          <a:xfrm>
            <a:off x="4010378" y="3666674"/>
            <a:ext cx="4907844" cy="2619022"/>
          </a:xfrm>
          <a:custGeom>
            <a:avLst/>
            <a:gdLst>
              <a:gd name="connsiteX0" fmla="*/ 0 w 4907844"/>
              <a:gd name="connsiteY0" fmla="*/ 436512 h 2619022"/>
              <a:gd name="connsiteX1" fmla="*/ 436512 w 4907844"/>
              <a:gd name="connsiteY1" fmla="*/ 0 h 2619022"/>
              <a:gd name="connsiteX2" fmla="*/ 4471332 w 4907844"/>
              <a:gd name="connsiteY2" fmla="*/ 0 h 2619022"/>
              <a:gd name="connsiteX3" fmla="*/ 4907844 w 4907844"/>
              <a:gd name="connsiteY3" fmla="*/ 436512 h 2619022"/>
              <a:gd name="connsiteX4" fmla="*/ 4907844 w 4907844"/>
              <a:gd name="connsiteY4" fmla="*/ 2182510 h 2619022"/>
              <a:gd name="connsiteX5" fmla="*/ 4471332 w 4907844"/>
              <a:gd name="connsiteY5" fmla="*/ 2619022 h 2619022"/>
              <a:gd name="connsiteX6" fmla="*/ 436512 w 4907844"/>
              <a:gd name="connsiteY6" fmla="*/ 2619022 h 2619022"/>
              <a:gd name="connsiteX7" fmla="*/ 0 w 4907844"/>
              <a:gd name="connsiteY7" fmla="*/ 2182510 h 2619022"/>
              <a:gd name="connsiteX8" fmla="*/ 0 w 4907844"/>
              <a:gd name="connsiteY8" fmla="*/ 436512 h 261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7844" h="2619022" fill="none" extrusionOk="0">
                <a:moveTo>
                  <a:pt x="0" y="436512"/>
                </a:moveTo>
                <a:cubicBezTo>
                  <a:pt x="-14942" y="209753"/>
                  <a:pt x="155504" y="12958"/>
                  <a:pt x="436512" y="0"/>
                </a:cubicBezTo>
                <a:cubicBezTo>
                  <a:pt x="2432515" y="-88141"/>
                  <a:pt x="3832185" y="-30127"/>
                  <a:pt x="4471332" y="0"/>
                </a:cubicBezTo>
                <a:cubicBezTo>
                  <a:pt x="4698094" y="-41442"/>
                  <a:pt x="4911767" y="194102"/>
                  <a:pt x="4907844" y="436512"/>
                </a:cubicBezTo>
                <a:cubicBezTo>
                  <a:pt x="4979227" y="627971"/>
                  <a:pt x="4826378" y="1405511"/>
                  <a:pt x="4907844" y="2182510"/>
                </a:cubicBezTo>
                <a:cubicBezTo>
                  <a:pt x="4935387" y="2447073"/>
                  <a:pt x="4746279" y="2652057"/>
                  <a:pt x="4471332" y="2619022"/>
                </a:cubicBezTo>
                <a:cubicBezTo>
                  <a:pt x="2606169" y="2461630"/>
                  <a:pt x="1222381" y="2601244"/>
                  <a:pt x="436512" y="2619022"/>
                </a:cubicBezTo>
                <a:cubicBezTo>
                  <a:pt x="176726" y="2592794"/>
                  <a:pt x="-6590" y="2376384"/>
                  <a:pt x="0" y="2182510"/>
                </a:cubicBezTo>
                <a:cubicBezTo>
                  <a:pt x="-42994" y="1387505"/>
                  <a:pt x="-105808" y="774996"/>
                  <a:pt x="0" y="436512"/>
                </a:cubicBezTo>
                <a:close/>
              </a:path>
              <a:path w="4907844" h="2619022" stroke="0" extrusionOk="0">
                <a:moveTo>
                  <a:pt x="0" y="436512"/>
                </a:moveTo>
                <a:cubicBezTo>
                  <a:pt x="-10224" y="195665"/>
                  <a:pt x="183301" y="-19077"/>
                  <a:pt x="436512" y="0"/>
                </a:cubicBezTo>
                <a:cubicBezTo>
                  <a:pt x="1167035" y="35450"/>
                  <a:pt x="2590181" y="37244"/>
                  <a:pt x="4471332" y="0"/>
                </a:cubicBezTo>
                <a:cubicBezTo>
                  <a:pt x="4729816" y="-44873"/>
                  <a:pt x="4902518" y="195205"/>
                  <a:pt x="4907844" y="436512"/>
                </a:cubicBezTo>
                <a:cubicBezTo>
                  <a:pt x="5014914" y="778321"/>
                  <a:pt x="4891532" y="1537682"/>
                  <a:pt x="4907844" y="2182510"/>
                </a:cubicBezTo>
                <a:cubicBezTo>
                  <a:pt x="4933178" y="2420084"/>
                  <a:pt x="4697214" y="2578092"/>
                  <a:pt x="4471332" y="2619022"/>
                </a:cubicBezTo>
                <a:cubicBezTo>
                  <a:pt x="3133991" y="2597517"/>
                  <a:pt x="983365" y="2747149"/>
                  <a:pt x="436512" y="2619022"/>
                </a:cubicBezTo>
                <a:cubicBezTo>
                  <a:pt x="215433" y="2607206"/>
                  <a:pt x="21708" y="2434248"/>
                  <a:pt x="0" y="2182510"/>
                </a:cubicBezTo>
                <a:cubicBezTo>
                  <a:pt x="88758" y="1845739"/>
                  <a:pt x="11470" y="1106940"/>
                  <a:pt x="0" y="436512"/>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a:solidFill>
                  <a:prstClr val="black"/>
                </a:solidFill>
                <a:latin typeface="Calibri" panose="020F0502020204030204"/>
              </a:rPr>
              <a:t>3. Bác thợ sơn đang sơn tường, nhân lúc bác không để ý, một bạn đi qua, cầm que vẽ lên bức tường đó,…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284268" y="934153"/>
            <a:ext cx="10141689" cy="1355751"/>
          </a:xfrm>
          <a:custGeom>
            <a:avLst/>
            <a:gdLst>
              <a:gd name="connsiteX0" fmla="*/ 0 w 10141689"/>
              <a:gd name="connsiteY0" fmla="*/ 225963 h 1355751"/>
              <a:gd name="connsiteX1" fmla="*/ 225963 w 10141689"/>
              <a:gd name="connsiteY1" fmla="*/ 0 h 1355751"/>
              <a:gd name="connsiteX2" fmla="*/ 9915726 w 10141689"/>
              <a:gd name="connsiteY2" fmla="*/ 0 h 1355751"/>
              <a:gd name="connsiteX3" fmla="*/ 10141689 w 10141689"/>
              <a:gd name="connsiteY3" fmla="*/ 225963 h 1355751"/>
              <a:gd name="connsiteX4" fmla="*/ 10141689 w 10141689"/>
              <a:gd name="connsiteY4" fmla="*/ 1129788 h 1355751"/>
              <a:gd name="connsiteX5" fmla="*/ 9915726 w 10141689"/>
              <a:gd name="connsiteY5" fmla="*/ 1355751 h 1355751"/>
              <a:gd name="connsiteX6" fmla="*/ 225963 w 10141689"/>
              <a:gd name="connsiteY6" fmla="*/ 1355751 h 1355751"/>
              <a:gd name="connsiteX7" fmla="*/ 0 w 10141689"/>
              <a:gd name="connsiteY7" fmla="*/ 1129788 h 1355751"/>
              <a:gd name="connsiteX8" fmla="*/ 0 w 10141689"/>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1689" h="1355751" fill="none" extrusionOk="0">
                <a:moveTo>
                  <a:pt x="0" y="225963"/>
                </a:moveTo>
                <a:cubicBezTo>
                  <a:pt x="802" y="122889"/>
                  <a:pt x="108488" y="12287"/>
                  <a:pt x="225963" y="0"/>
                </a:cubicBezTo>
                <a:cubicBezTo>
                  <a:pt x="1693709" y="72427"/>
                  <a:pt x="5576819" y="61419"/>
                  <a:pt x="9915726" y="0"/>
                </a:cubicBezTo>
                <a:cubicBezTo>
                  <a:pt x="10037771" y="-18938"/>
                  <a:pt x="10119077" y="94327"/>
                  <a:pt x="10141689" y="225963"/>
                </a:cubicBezTo>
                <a:cubicBezTo>
                  <a:pt x="10206889" y="381145"/>
                  <a:pt x="10081298" y="924530"/>
                  <a:pt x="10141689" y="1129788"/>
                </a:cubicBezTo>
                <a:cubicBezTo>
                  <a:pt x="10145252" y="1236499"/>
                  <a:pt x="10037035" y="1351842"/>
                  <a:pt x="9915726" y="1355751"/>
                </a:cubicBezTo>
                <a:cubicBezTo>
                  <a:pt x="5382170" y="1385578"/>
                  <a:pt x="2748482" y="1276445"/>
                  <a:pt x="225963" y="1355751"/>
                </a:cubicBezTo>
                <a:cubicBezTo>
                  <a:pt x="105521" y="1355259"/>
                  <a:pt x="-8388" y="1256243"/>
                  <a:pt x="0" y="1129788"/>
                </a:cubicBezTo>
                <a:cubicBezTo>
                  <a:pt x="-40881" y="952261"/>
                  <a:pt x="-25906" y="509673"/>
                  <a:pt x="0" y="225963"/>
                </a:cubicBezTo>
                <a:close/>
              </a:path>
              <a:path w="10141689" h="1355751" stroke="0" extrusionOk="0">
                <a:moveTo>
                  <a:pt x="0" y="225963"/>
                </a:moveTo>
                <a:cubicBezTo>
                  <a:pt x="19408" y="106457"/>
                  <a:pt x="104704" y="7370"/>
                  <a:pt x="225963" y="0"/>
                </a:cubicBezTo>
                <a:cubicBezTo>
                  <a:pt x="2043498" y="123000"/>
                  <a:pt x="7802965" y="-96860"/>
                  <a:pt x="9915726" y="0"/>
                </a:cubicBezTo>
                <a:cubicBezTo>
                  <a:pt x="10033232" y="-5556"/>
                  <a:pt x="10143881" y="96748"/>
                  <a:pt x="10141689" y="225963"/>
                </a:cubicBezTo>
                <a:cubicBezTo>
                  <a:pt x="10199242" y="377754"/>
                  <a:pt x="10086601" y="895523"/>
                  <a:pt x="10141689" y="1129788"/>
                </a:cubicBezTo>
                <a:cubicBezTo>
                  <a:pt x="10127368" y="1259772"/>
                  <a:pt x="10034194" y="1354715"/>
                  <a:pt x="9915726" y="1355751"/>
                </a:cubicBezTo>
                <a:cubicBezTo>
                  <a:pt x="8432011" y="1195044"/>
                  <a:pt x="1644731"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Trong</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bài</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hát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nói</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đến</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gì</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2" name="Rectangle: Rounded Corners 1">
            <a:extLst>
              <a:ext uri="{FF2B5EF4-FFF2-40B4-BE49-F238E27FC236}">
                <a16:creationId xmlns:a16="http://schemas.microsoft.com/office/drawing/2014/main" id="{47F783A8-FF03-1732-7257-7D8712CD1000}"/>
              </a:ext>
            </a:extLst>
          </p:cNvPr>
          <p:cNvSpPr/>
          <p:nvPr/>
        </p:nvSpPr>
        <p:spPr>
          <a:xfrm>
            <a:off x="2424700" y="4098594"/>
            <a:ext cx="9472775" cy="1747401"/>
          </a:xfrm>
          <a:custGeom>
            <a:avLst/>
            <a:gdLst>
              <a:gd name="connsiteX0" fmla="*/ 0 w 9472775"/>
              <a:gd name="connsiteY0" fmla="*/ 291239 h 1747401"/>
              <a:gd name="connsiteX1" fmla="*/ 291239 w 9472775"/>
              <a:gd name="connsiteY1" fmla="*/ 0 h 1747401"/>
              <a:gd name="connsiteX2" fmla="*/ 9181536 w 9472775"/>
              <a:gd name="connsiteY2" fmla="*/ 0 h 1747401"/>
              <a:gd name="connsiteX3" fmla="*/ 9472775 w 9472775"/>
              <a:gd name="connsiteY3" fmla="*/ 291239 h 1747401"/>
              <a:gd name="connsiteX4" fmla="*/ 9472775 w 9472775"/>
              <a:gd name="connsiteY4" fmla="*/ 1456162 h 1747401"/>
              <a:gd name="connsiteX5" fmla="*/ 9181536 w 9472775"/>
              <a:gd name="connsiteY5" fmla="*/ 1747401 h 1747401"/>
              <a:gd name="connsiteX6" fmla="*/ 291239 w 9472775"/>
              <a:gd name="connsiteY6" fmla="*/ 1747401 h 1747401"/>
              <a:gd name="connsiteX7" fmla="*/ 0 w 9472775"/>
              <a:gd name="connsiteY7" fmla="*/ 1456162 h 1747401"/>
              <a:gd name="connsiteX8" fmla="*/ 0 w 9472775"/>
              <a:gd name="connsiteY8" fmla="*/ 291239 h 174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1747401" fill="none" extrusionOk="0">
                <a:moveTo>
                  <a:pt x="0" y="291239"/>
                </a:moveTo>
                <a:cubicBezTo>
                  <a:pt x="96" y="132983"/>
                  <a:pt x="146128" y="26410"/>
                  <a:pt x="291239" y="0"/>
                </a:cubicBezTo>
                <a:cubicBezTo>
                  <a:pt x="4530678" y="72427"/>
                  <a:pt x="7375114" y="61419"/>
                  <a:pt x="9181536" y="0"/>
                </a:cubicBezTo>
                <a:cubicBezTo>
                  <a:pt x="9341640" y="-5113"/>
                  <a:pt x="9447109" y="122629"/>
                  <a:pt x="9472775" y="291239"/>
                </a:cubicBezTo>
                <a:cubicBezTo>
                  <a:pt x="9404275" y="814015"/>
                  <a:pt x="9483743" y="1287135"/>
                  <a:pt x="9472775" y="1456162"/>
                </a:cubicBezTo>
                <a:cubicBezTo>
                  <a:pt x="9474614" y="1607675"/>
                  <a:pt x="9338648" y="1743214"/>
                  <a:pt x="9181536" y="1747401"/>
                </a:cubicBezTo>
                <a:cubicBezTo>
                  <a:pt x="6271454" y="1777228"/>
                  <a:pt x="4462558" y="1668095"/>
                  <a:pt x="291239" y="1747401"/>
                </a:cubicBezTo>
                <a:cubicBezTo>
                  <a:pt x="138768" y="1746454"/>
                  <a:pt x="-5183" y="1618034"/>
                  <a:pt x="0" y="1456162"/>
                </a:cubicBezTo>
                <a:cubicBezTo>
                  <a:pt x="-12472" y="1029141"/>
                  <a:pt x="92099" y="568493"/>
                  <a:pt x="0" y="291239"/>
                </a:cubicBezTo>
                <a:close/>
              </a:path>
              <a:path w="9472775" h="1747401" stroke="0" extrusionOk="0">
                <a:moveTo>
                  <a:pt x="0" y="291239"/>
                </a:moveTo>
                <a:cubicBezTo>
                  <a:pt x="20985" y="136112"/>
                  <a:pt x="134320" y="8184"/>
                  <a:pt x="291239" y="0"/>
                </a:cubicBezTo>
                <a:cubicBezTo>
                  <a:pt x="1350786" y="123000"/>
                  <a:pt x="7307503" y="-96860"/>
                  <a:pt x="9181536" y="0"/>
                </a:cubicBezTo>
                <a:cubicBezTo>
                  <a:pt x="9326400" y="-12182"/>
                  <a:pt x="9484890" y="105968"/>
                  <a:pt x="9472775" y="291239"/>
                </a:cubicBezTo>
                <a:cubicBezTo>
                  <a:pt x="9498189" y="748471"/>
                  <a:pt x="9444090" y="1033642"/>
                  <a:pt x="9472775" y="1456162"/>
                </a:cubicBezTo>
                <a:cubicBezTo>
                  <a:pt x="9466911" y="1619133"/>
                  <a:pt x="9317225" y="1743284"/>
                  <a:pt x="9181536" y="1747401"/>
                </a:cubicBezTo>
                <a:cubicBezTo>
                  <a:pt x="5363698" y="1586694"/>
                  <a:pt x="2986145" y="1787068"/>
                  <a:pt x="291239" y="1747401"/>
                </a:cubicBezTo>
                <a:cubicBezTo>
                  <a:pt x="111472" y="1743580"/>
                  <a:pt x="-10252" y="1612365"/>
                  <a:pt x="0" y="1456162"/>
                </a:cubicBezTo>
                <a:cubicBezTo>
                  <a:pt x="29602" y="1073774"/>
                  <a:pt x="44000" y="549070"/>
                  <a:pt x="0" y="29123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hãy</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kể</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thêm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một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nghiệp</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mà</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biết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a:t>
            </a:r>
          </a:p>
        </p:txBody>
      </p:sp>
      <p:sp>
        <p:nvSpPr>
          <p:cNvPr id="6" name="TextBox 5">
            <a:extLst>
              <a:ext uri="{FF2B5EF4-FFF2-40B4-BE49-F238E27FC236}">
                <a16:creationId xmlns:a16="http://schemas.microsoft.com/office/drawing/2014/main" id="{5E231D68-936D-EB09-4437-B183CCCB8B46}"/>
              </a:ext>
            </a:extLst>
          </p:cNvPr>
          <p:cNvSpPr txBox="1"/>
          <p:nvPr/>
        </p:nvSpPr>
        <p:spPr>
          <a:xfrm>
            <a:off x="3174715" y="2630184"/>
            <a:ext cx="7417941"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phi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đầu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bếp</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2"/>
            <a:ext cx="10527405" cy="18562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tiểu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phẩm</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diễn</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tiết</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590694" y="41767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43951" y="188888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81408" y="44449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2A3D2D5-2DCB-51A0-DD6C-F05B1CF36EBB}"/>
              </a:ext>
            </a:extLst>
          </p:cNvPr>
          <p:cNvPicPr>
            <a:picLocks noChangeAspect="1"/>
          </p:cNvPicPr>
          <p:nvPr/>
        </p:nvPicPr>
        <p:blipFill>
          <a:blip r:embed="rId8"/>
          <a:stretch>
            <a:fillRect/>
          </a:stretch>
        </p:blipFill>
        <p:spPr>
          <a:xfrm>
            <a:off x="3518003" y="169323"/>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10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nodeType="withEffect">
                                  <p:stCondLst>
                                    <p:cond delay="10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2"/>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3072" y="1"/>
            <a:ext cx="1959169" cy="1655497"/>
          </a:xfrm>
          <a:prstGeom prst="rect">
            <a:avLst/>
          </a:prstGeom>
        </p:spPr>
      </p:pic>
      <p:pic>
        <p:nvPicPr>
          <p:cNvPr id="2" name="Picture 1">
            <a:extLst>
              <a:ext uri="{FF2B5EF4-FFF2-40B4-BE49-F238E27FC236}">
                <a16:creationId xmlns:a16="http://schemas.microsoft.com/office/drawing/2014/main" id="{CF8CC91A-A7EC-8E9E-9A38-AE6DDC08710A}"/>
              </a:ext>
            </a:extLst>
          </p:cNvPr>
          <p:cNvPicPr>
            <a:picLocks noChangeAspect="1"/>
          </p:cNvPicPr>
          <p:nvPr/>
        </p:nvPicPr>
        <p:blipFill>
          <a:blip r:embed="rId5"/>
          <a:stretch>
            <a:fillRect/>
          </a:stretch>
        </p:blipFill>
        <p:spPr>
          <a:xfrm>
            <a:off x="245570" y="0"/>
            <a:ext cx="4023709" cy="1444877"/>
          </a:xfrm>
          <a:prstGeom prst="rect">
            <a:avLst/>
          </a:prstGeom>
        </p:spPr>
      </p:pic>
      <p:pic>
        <p:nvPicPr>
          <p:cNvPr id="3" name="Picture 2">
            <a:extLst>
              <a:ext uri="{FF2B5EF4-FFF2-40B4-BE49-F238E27FC236}">
                <a16:creationId xmlns:a16="http://schemas.microsoft.com/office/drawing/2014/main" id="{A6908989-BD2A-F3E6-538A-7CBB62168ABD}"/>
              </a:ext>
            </a:extLst>
          </p:cNvPr>
          <p:cNvPicPr>
            <a:picLocks noChangeAspect="1"/>
          </p:cNvPicPr>
          <p:nvPr/>
        </p:nvPicPr>
        <p:blipFill>
          <a:blip r:embed="rId6"/>
          <a:stretch>
            <a:fillRect/>
          </a:stretch>
        </p:blipFill>
        <p:spPr>
          <a:xfrm>
            <a:off x="747863" y="1444659"/>
            <a:ext cx="11203491" cy="2470116"/>
          </a:xfrm>
          <a:prstGeom prst="rect">
            <a:avLst/>
          </a:prstGeom>
        </p:spPr>
      </p:pic>
    </p:spTree>
    <p:extLst>
      <p:ext uri="{BB962C8B-B14F-4D97-AF65-F5344CB8AC3E}">
        <p14:creationId xmlns:p14="http://schemas.microsoft.com/office/powerpoint/2010/main" val="3161106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428999"/>
            <a:ext cx="5275759" cy="3567732"/>
          </a:xfrm>
          <a:prstGeom prst="rect">
            <a:avLst/>
          </a:prstGeom>
        </p:spPr>
      </p:pic>
      <p:pic>
        <p:nvPicPr>
          <p:cNvPr id="2" name="Picture 1">
            <a:extLst>
              <a:ext uri="{FF2B5EF4-FFF2-40B4-BE49-F238E27FC236}">
                <a16:creationId xmlns:a16="http://schemas.microsoft.com/office/drawing/2014/main" id="{9EDAC21C-6720-4642-F1CF-952AE44760AA}"/>
              </a:ext>
            </a:extLst>
          </p:cNvPr>
          <p:cNvPicPr>
            <a:picLocks noChangeAspect="1"/>
          </p:cNvPicPr>
          <p:nvPr/>
        </p:nvPicPr>
        <p:blipFill>
          <a:blip r:embed="rId5"/>
          <a:stretch>
            <a:fillRect/>
          </a:stretch>
        </p:blipFill>
        <p:spPr>
          <a:xfrm>
            <a:off x="4589889" y="1606697"/>
            <a:ext cx="6834208" cy="3377477"/>
          </a:xfrm>
          <a:prstGeom prst="rect">
            <a:avLst/>
          </a:prstGeom>
        </p:spPr>
      </p:pic>
    </p:spTree>
    <p:extLst>
      <p:ext uri="{BB962C8B-B14F-4D97-AF65-F5344CB8AC3E}">
        <p14:creationId xmlns:p14="http://schemas.microsoft.com/office/powerpoint/2010/main" val="1471640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16">
            <a:extLst>
              <a:ext uri="{FF2B5EF4-FFF2-40B4-BE49-F238E27FC236}">
                <a16:creationId xmlns:a16="http://schemas.microsoft.com/office/drawing/2014/main" id="{362F601F-6B61-D6A4-6BE0-E11F92D97B6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759146" y="2288408"/>
            <a:ext cx="3252060" cy="4485600"/>
          </a:xfrm>
          <a:prstGeom prst="rect">
            <a:avLst/>
          </a:prstGeom>
        </p:spPr>
      </p:pic>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108" y="2968"/>
            <a:ext cx="4023369" cy="1038557"/>
          </a:xfrm>
          <a:prstGeom prst="rect">
            <a:avLst/>
          </a:prstGeom>
        </p:spPr>
      </p:pic>
      <p:sp>
        <p:nvSpPr>
          <p:cNvPr id="13" name="TextBox 12">
            <a:extLst>
              <a:ext uri="{FF2B5EF4-FFF2-40B4-BE49-F238E27FC236}">
                <a16:creationId xmlns:a16="http://schemas.microsoft.com/office/drawing/2014/main" id="{42E22BB6-2F57-E38A-CC6A-BA70F95471DF}"/>
              </a:ext>
            </a:extLst>
          </p:cNvPr>
          <p:cNvSpPr txBox="1"/>
          <p:nvPr/>
        </p:nvSpPr>
        <p:spPr>
          <a:xfrm>
            <a:off x="2854341" y="2113436"/>
            <a:ext cx="5395324" cy="3046988"/>
          </a:xfrm>
          <a:prstGeom prst="rect">
            <a:avLst/>
          </a:prstGeom>
          <a:noFill/>
        </p:spPr>
        <p:txBody>
          <a:bodyPr wrap="square" rtlCol="0">
            <a:spAutoFit/>
          </a:bodyPr>
          <a:lstStyle/>
          <a:p>
            <a:pPr lvl="0" algn="ctr" defTabSz="604708"/>
            <a:r>
              <a:rPr lang="vi-VN" sz="4800" b="1" dirty="0">
                <a:solidFill>
                  <a:srgbClr val="002060"/>
                </a:solidFill>
                <a:latin typeface="Calibri" panose="020F0502020204030204"/>
                <a:cs typeface="Arial"/>
                <a:sym typeface="Arial"/>
              </a:rPr>
              <a:t>3. Tìm hiểu những việc cần làm để thể hiện lòng biết ơn người lao động </a:t>
            </a:r>
            <a:endParaRPr lang="en-US" sz="4800" b="1" dirty="0">
              <a:solidFill>
                <a:srgbClr val="002060"/>
              </a:solidFill>
              <a:latin typeface="Calibri" panose="020F0502020204030204"/>
              <a:cs typeface="Arial"/>
              <a:sym typeface="Arial"/>
            </a:endParaRPr>
          </a:p>
        </p:txBody>
      </p:sp>
    </p:spTree>
    <p:extLst>
      <p:ext uri="{BB962C8B-B14F-4D97-AF65-F5344CB8AC3E}">
        <p14:creationId xmlns:p14="http://schemas.microsoft.com/office/powerpoint/2010/main" val="3240780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417701" y="0"/>
            <a:ext cx="9783699" cy="796238"/>
          </a:xfrm>
          <a:custGeom>
            <a:avLst/>
            <a:gdLst>
              <a:gd name="connsiteX0" fmla="*/ 0 w 9783699"/>
              <a:gd name="connsiteY0" fmla="*/ 132709 h 796238"/>
              <a:gd name="connsiteX1" fmla="*/ 132709 w 9783699"/>
              <a:gd name="connsiteY1" fmla="*/ 0 h 796238"/>
              <a:gd name="connsiteX2" fmla="*/ 9650990 w 9783699"/>
              <a:gd name="connsiteY2" fmla="*/ 0 h 796238"/>
              <a:gd name="connsiteX3" fmla="*/ 9783699 w 9783699"/>
              <a:gd name="connsiteY3" fmla="*/ 132709 h 796238"/>
              <a:gd name="connsiteX4" fmla="*/ 9783699 w 9783699"/>
              <a:gd name="connsiteY4" fmla="*/ 663529 h 796238"/>
              <a:gd name="connsiteX5" fmla="*/ 9650990 w 9783699"/>
              <a:gd name="connsiteY5" fmla="*/ 796238 h 796238"/>
              <a:gd name="connsiteX6" fmla="*/ 132709 w 9783699"/>
              <a:gd name="connsiteY6" fmla="*/ 796238 h 796238"/>
              <a:gd name="connsiteX7" fmla="*/ 0 w 9783699"/>
              <a:gd name="connsiteY7" fmla="*/ 663529 h 796238"/>
              <a:gd name="connsiteX8" fmla="*/ 0 w 9783699"/>
              <a:gd name="connsiteY8" fmla="*/ 132709 h 7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3699" h="796238" fill="none" extrusionOk="0">
                <a:moveTo>
                  <a:pt x="0" y="132709"/>
                </a:moveTo>
                <a:cubicBezTo>
                  <a:pt x="411" y="70538"/>
                  <a:pt x="60492" y="1805"/>
                  <a:pt x="132709" y="0"/>
                </a:cubicBezTo>
                <a:cubicBezTo>
                  <a:pt x="1445296" y="72427"/>
                  <a:pt x="6663900" y="61419"/>
                  <a:pt x="9650990" y="0"/>
                </a:cubicBezTo>
                <a:cubicBezTo>
                  <a:pt x="9723180" y="-7593"/>
                  <a:pt x="9780649" y="58493"/>
                  <a:pt x="9783699" y="132709"/>
                </a:cubicBezTo>
                <a:cubicBezTo>
                  <a:pt x="9741457" y="295557"/>
                  <a:pt x="9779234" y="444155"/>
                  <a:pt x="9783699" y="663529"/>
                </a:cubicBezTo>
                <a:cubicBezTo>
                  <a:pt x="9785810" y="726106"/>
                  <a:pt x="9718353" y="789590"/>
                  <a:pt x="9650990" y="796238"/>
                </a:cubicBezTo>
                <a:cubicBezTo>
                  <a:pt x="5347794" y="826065"/>
                  <a:pt x="2982695" y="716932"/>
                  <a:pt x="132709" y="796238"/>
                </a:cubicBezTo>
                <a:cubicBezTo>
                  <a:pt x="71684" y="794851"/>
                  <a:pt x="-3416" y="737497"/>
                  <a:pt x="0" y="663529"/>
                </a:cubicBezTo>
                <a:cubicBezTo>
                  <a:pt x="27973" y="434599"/>
                  <a:pt x="-21082" y="307923"/>
                  <a:pt x="0" y="132709"/>
                </a:cubicBezTo>
                <a:close/>
              </a:path>
              <a:path w="9783699" h="796238" stroke="0" extrusionOk="0">
                <a:moveTo>
                  <a:pt x="0" y="132709"/>
                </a:moveTo>
                <a:cubicBezTo>
                  <a:pt x="5553" y="60930"/>
                  <a:pt x="63536" y="8583"/>
                  <a:pt x="132709" y="0"/>
                </a:cubicBezTo>
                <a:cubicBezTo>
                  <a:pt x="2550432" y="123000"/>
                  <a:pt x="6931434" y="-96860"/>
                  <a:pt x="9650990" y="0"/>
                </a:cubicBezTo>
                <a:cubicBezTo>
                  <a:pt x="9721598" y="-2046"/>
                  <a:pt x="9784405" y="57993"/>
                  <a:pt x="9783699" y="132709"/>
                </a:cubicBezTo>
                <a:cubicBezTo>
                  <a:pt x="9808168" y="330425"/>
                  <a:pt x="9778001" y="483592"/>
                  <a:pt x="9783699" y="663529"/>
                </a:cubicBezTo>
                <a:cubicBezTo>
                  <a:pt x="9771544" y="741225"/>
                  <a:pt x="9713537" y="794479"/>
                  <a:pt x="9650990" y="796238"/>
                </a:cubicBezTo>
                <a:cubicBezTo>
                  <a:pt x="6095233" y="635531"/>
                  <a:pt x="4106972" y="835905"/>
                  <a:pt x="132709" y="796238"/>
                </a:cubicBezTo>
                <a:cubicBezTo>
                  <a:pt x="52200" y="794781"/>
                  <a:pt x="-2036" y="735900"/>
                  <a:pt x="0" y="663529"/>
                </a:cubicBezTo>
                <a:cubicBezTo>
                  <a:pt x="-5055" y="501223"/>
                  <a:pt x="1477" y="231304"/>
                  <a:pt x="0" y="13270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Q</a:t>
            </a:r>
            <a:r>
              <a:rPr kumimoji="0" lang="vi-VN"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uan sát tranh trong đọc tình huống để trả lời câu hỏi: </a:t>
            </a:r>
            <a:endPar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439837"/>
            <a:ext cx="1952625" cy="3418164"/>
          </a:xfrm>
          <a:prstGeom prst="rect">
            <a:avLst/>
          </a:prstGeom>
        </p:spPr>
      </p:pic>
      <p:pic>
        <p:nvPicPr>
          <p:cNvPr id="3" name="Picture 2">
            <a:extLst>
              <a:ext uri="{FF2B5EF4-FFF2-40B4-BE49-F238E27FC236}">
                <a16:creationId xmlns:a16="http://schemas.microsoft.com/office/drawing/2014/main" id="{9C023E2A-6A19-5D9D-8A09-147081F42778}"/>
              </a:ext>
            </a:extLst>
          </p:cNvPr>
          <p:cNvPicPr>
            <a:picLocks noChangeAspect="1"/>
          </p:cNvPicPr>
          <p:nvPr/>
        </p:nvPicPr>
        <p:blipFill>
          <a:blip r:embed="rId4"/>
          <a:stretch>
            <a:fillRect/>
          </a:stretch>
        </p:blipFill>
        <p:spPr>
          <a:xfrm>
            <a:off x="1257300" y="904875"/>
            <a:ext cx="7334250" cy="2573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85C406AF-BC54-F4D3-0B94-370471F7B268}"/>
              </a:ext>
            </a:extLst>
          </p:cNvPr>
          <p:cNvPicPr>
            <a:picLocks noChangeAspect="1"/>
          </p:cNvPicPr>
          <p:nvPr/>
        </p:nvPicPr>
        <p:blipFill>
          <a:blip r:embed="rId5"/>
          <a:stretch>
            <a:fillRect/>
          </a:stretch>
        </p:blipFill>
        <p:spPr>
          <a:xfrm>
            <a:off x="5343525" y="3496376"/>
            <a:ext cx="6762749" cy="3338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257868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4" name="Picture 3">
            <a:extLst>
              <a:ext uri="{FF2B5EF4-FFF2-40B4-BE49-F238E27FC236}">
                <a16:creationId xmlns:a16="http://schemas.microsoft.com/office/drawing/2014/main" id="{65D62191-4294-6F62-1442-69189535FEE3}"/>
              </a:ext>
            </a:extLst>
          </p:cNvPr>
          <p:cNvPicPr>
            <a:picLocks noChangeAspect="1"/>
          </p:cNvPicPr>
          <p:nvPr/>
        </p:nvPicPr>
        <p:blipFill>
          <a:blip r:embed="rId3"/>
          <a:stretch>
            <a:fillRect/>
          </a:stretch>
        </p:blipFill>
        <p:spPr>
          <a:xfrm>
            <a:off x="0" y="100012"/>
            <a:ext cx="8934450" cy="3007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77A0EDA-51CA-7247-C437-2CB59C3AD1FE}"/>
              </a:ext>
            </a:extLst>
          </p:cNvPr>
          <p:cNvPicPr>
            <a:picLocks noChangeAspect="1"/>
          </p:cNvPicPr>
          <p:nvPr/>
        </p:nvPicPr>
        <p:blipFill>
          <a:blip r:embed="rId4"/>
          <a:stretch>
            <a:fillRect/>
          </a:stretch>
        </p:blipFill>
        <p:spPr>
          <a:xfrm>
            <a:off x="3376613" y="3142739"/>
            <a:ext cx="8815387" cy="3715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0234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pic>
        <p:nvPicPr>
          <p:cNvPr id="3" name="Picture 2">
            <a:extLst>
              <a:ext uri="{FF2B5EF4-FFF2-40B4-BE49-F238E27FC236}">
                <a16:creationId xmlns:a16="http://schemas.microsoft.com/office/drawing/2014/main" id="{C2A4055B-D6D6-13C3-4AC6-3BDA763B4B1F}"/>
              </a:ext>
            </a:extLst>
          </p:cNvPr>
          <p:cNvPicPr>
            <a:picLocks noChangeAspect="1"/>
          </p:cNvPicPr>
          <p:nvPr/>
        </p:nvPicPr>
        <p:blipFill>
          <a:blip r:embed="rId3"/>
          <a:stretch>
            <a:fillRect/>
          </a:stretch>
        </p:blipFill>
        <p:spPr>
          <a:xfrm>
            <a:off x="0" y="0"/>
            <a:ext cx="7743825" cy="3683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CBBE79EC-F493-3B8B-9522-A7B4956592FC}"/>
              </a:ext>
            </a:extLst>
          </p:cNvPr>
          <p:cNvPicPr>
            <a:picLocks noChangeAspect="1"/>
          </p:cNvPicPr>
          <p:nvPr/>
        </p:nvPicPr>
        <p:blipFill>
          <a:blip r:embed="rId4"/>
          <a:stretch>
            <a:fillRect/>
          </a:stretch>
        </p:blipFill>
        <p:spPr>
          <a:xfrm>
            <a:off x="3009900" y="3695700"/>
            <a:ext cx="9029700"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080522" y="2594395"/>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113249" y="4216990"/>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a16="http://schemas.microsoft.com/office/drawing/2014/main" id="{905D0467-D250-362F-C01F-2F0A69BC76F8}"/>
              </a:ext>
            </a:extLst>
          </p:cNvPr>
          <p:cNvSpPr/>
          <p:nvPr/>
        </p:nvSpPr>
        <p:spPr>
          <a:xfrm>
            <a:off x="6238876" y="1200151"/>
            <a:ext cx="5644276" cy="1796902"/>
          </a:xfrm>
          <a:custGeom>
            <a:avLst/>
            <a:gdLst>
              <a:gd name="connsiteX0" fmla="*/ 0 w 5644276"/>
              <a:gd name="connsiteY0" fmla="*/ 299490 h 1796902"/>
              <a:gd name="connsiteX1" fmla="*/ 299490 w 5644276"/>
              <a:gd name="connsiteY1" fmla="*/ 0 h 1796902"/>
              <a:gd name="connsiteX2" fmla="*/ 778793 w 5644276"/>
              <a:gd name="connsiteY2" fmla="*/ 0 h 1796902"/>
              <a:gd name="connsiteX3" fmla="*/ 1258096 w 5644276"/>
              <a:gd name="connsiteY3" fmla="*/ 0 h 1796902"/>
              <a:gd name="connsiteX4" fmla="*/ 1787852 w 5644276"/>
              <a:gd name="connsiteY4" fmla="*/ 0 h 1796902"/>
              <a:gd name="connsiteX5" fmla="*/ 2468967 w 5644276"/>
              <a:gd name="connsiteY5" fmla="*/ 0 h 1796902"/>
              <a:gd name="connsiteX6" fmla="*/ 3099629 w 5644276"/>
              <a:gd name="connsiteY6" fmla="*/ 0 h 1796902"/>
              <a:gd name="connsiteX7" fmla="*/ 3730291 w 5644276"/>
              <a:gd name="connsiteY7" fmla="*/ 0 h 1796902"/>
              <a:gd name="connsiteX8" fmla="*/ 4209594 w 5644276"/>
              <a:gd name="connsiteY8" fmla="*/ 0 h 1796902"/>
              <a:gd name="connsiteX9" fmla="*/ 4739350 w 5644276"/>
              <a:gd name="connsiteY9" fmla="*/ 0 h 1796902"/>
              <a:gd name="connsiteX10" fmla="*/ 5344786 w 5644276"/>
              <a:gd name="connsiteY10" fmla="*/ 0 h 1796902"/>
              <a:gd name="connsiteX11" fmla="*/ 5644276 w 5644276"/>
              <a:gd name="connsiteY11" fmla="*/ 299490 h 1796902"/>
              <a:gd name="connsiteX12" fmla="*/ 5644276 w 5644276"/>
              <a:gd name="connsiteY12" fmla="*/ 922409 h 1796902"/>
              <a:gd name="connsiteX13" fmla="*/ 5644276 w 5644276"/>
              <a:gd name="connsiteY13" fmla="*/ 1497412 h 1796902"/>
              <a:gd name="connsiteX14" fmla="*/ 5344786 w 5644276"/>
              <a:gd name="connsiteY14" fmla="*/ 1796902 h 1796902"/>
              <a:gd name="connsiteX15" fmla="*/ 4663671 w 5644276"/>
              <a:gd name="connsiteY15" fmla="*/ 1796902 h 1796902"/>
              <a:gd name="connsiteX16" fmla="*/ 4184368 w 5644276"/>
              <a:gd name="connsiteY16" fmla="*/ 1796902 h 1796902"/>
              <a:gd name="connsiteX17" fmla="*/ 3604159 w 5644276"/>
              <a:gd name="connsiteY17" fmla="*/ 1796902 h 1796902"/>
              <a:gd name="connsiteX18" fmla="*/ 3023950 w 5644276"/>
              <a:gd name="connsiteY18" fmla="*/ 1796902 h 1796902"/>
              <a:gd name="connsiteX19" fmla="*/ 2443741 w 5644276"/>
              <a:gd name="connsiteY19" fmla="*/ 1796902 h 1796902"/>
              <a:gd name="connsiteX20" fmla="*/ 1762626 w 5644276"/>
              <a:gd name="connsiteY20" fmla="*/ 1796902 h 1796902"/>
              <a:gd name="connsiteX21" fmla="*/ 1283323 w 5644276"/>
              <a:gd name="connsiteY21" fmla="*/ 1796902 h 1796902"/>
              <a:gd name="connsiteX22" fmla="*/ 299490 w 5644276"/>
              <a:gd name="connsiteY22" fmla="*/ 1796902 h 1796902"/>
              <a:gd name="connsiteX23" fmla="*/ 0 w 5644276"/>
              <a:gd name="connsiteY23" fmla="*/ 1497412 h 1796902"/>
              <a:gd name="connsiteX24" fmla="*/ 0 w 5644276"/>
              <a:gd name="connsiteY24" fmla="*/ 910430 h 1796902"/>
              <a:gd name="connsiteX25" fmla="*/ 0 w 5644276"/>
              <a:gd name="connsiteY25" fmla="*/ 299490 h 17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44276" h="1796902" fill="none" extrusionOk="0">
                <a:moveTo>
                  <a:pt x="0" y="299490"/>
                </a:moveTo>
                <a:cubicBezTo>
                  <a:pt x="-14842" y="153586"/>
                  <a:pt x="158071" y="17462"/>
                  <a:pt x="299490" y="0"/>
                </a:cubicBezTo>
                <a:cubicBezTo>
                  <a:pt x="442107" y="-11535"/>
                  <a:pt x="654994" y="-11661"/>
                  <a:pt x="778793" y="0"/>
                </a:cubicBezTo>
                <a:cubicBezTo>
                  <a:pt x="902592" y="11661"/>
                  <a:pt x="1141546" y="22986"/>
                  <a:pt x="1258096" y="0"/>
                </a:cubicBezTo>
                <a:cubicBezTo>
                  <a:pt x="1374646" y="-22986"/>
                  <a:pt x="1581614" y="22812"/>
                  <a:pt x="1787852" y="0"/>
                </a:cubicBezTo>
                <a:cubicBezTo>
                  <a:pt x="1994090" y="-22812"/>
                  <a:pt x="2285904" y="21637"/>
                  <a:pt x="2468967" y="0"/>
                </a:cubicBezTo>
                <a:cubicBezTo>
                  <a:pt x="2652030" y="-21637"/>
                  <a:pt x="2863777" y="-30098"/>
                  <a:pt x="3099629" y="0"/>
                </a:cubicBezTo>
                <a:cubicBezTo>
                  <a:pt x="3335481" y="30098"/>
                  <a:pt x="3564344" y="20858"/>
                  <a:pt x="3730291" y="0"/>
                </a:cubicBezTo>
                <a:cubicBezTo>
                  <a:pt x="3896238" y="-20858"/>
                  <a:pt x="4089522" y="-20837"/>
                  <a:pt x="4209594" y="0"/>
                </a:cubicBezTo>
                <a:cubicBezTo>
                  <a:pt x="4329666" y="20837"/>
                  <a:pt x="4482414" y="-4599"/>
                  <a:pt x="4739350" y="0"/>
                </a:cubicBezTo>
                <a:cubicBezTo>
                  <a:pt x="4996286" y="4599"/>
                  <a:pt x="5076373" y="17853"/>
                  <a:pt x="5344786" y="0"/>
                </a:cubicBezTo>
                <a:cubicBezTo>
                  <a:pt x="5521500" y="-14271"/>
                  <a:pt x="5657050" y="133750"/>
                  <a:pt x="5644276" y="299490"/>
                </a:cubicBezTo>
                <a:cubicBezTo>
                  <a:pt x="5641471" y="560488"/>
                  <a:pt x="5636411" y="631812"/>
                  <a:pt x="5644276" y="922409"/>
                </a:cubicBezTo>
                <a:cubicBezTo>
                  <a:pt x="5652141" y="1213006"/>
                  <a:pt x="5642436" y="1273591"/>
                  <a:pt x="5644276" y="1497412"/>
                </a:cubicBezTo>
                <a:cubicBezTo>
                  <a:pt x="5646688" y="1666621"/>
                  <a:pt x="5492255" y="1774157"/>
                  <a:pt x="5344786" y="1796902"/>
                </a:cubicBezTo>
                <a:cubicBezTo>
                  <a:pt x="5021530" y="1803124"/>
                  <a:pt x="4973238" y="1806355"/>
                  <a:pt x="4663671" y="1796902"/>
                </a:cubicBezTo>
                <a:cubicBezTo>
                  <a:pt x="4354105" y="1787449"/>
                  <a:pt x="4326272" y="1790362"/>
                  <a:pt x="4184368" y="1796902"/>
                </a:cubicBezTo>
                <a:cubicBezTo>
                  <a:pt x="4042464" y="1803442"/>
                  <a:pt x="3765114" y="1798449"/>
                  <a:pt x="3604159" y="1796902"/>
                </a:cubicBezTo>
                <a:cubicBezTo>
                  <a:pt x="3443204" y="1795355"/>
                  <a:pt x="3178365" y="1812562"/>
                  <a:pt x="3023950" y="1796902"/>
                </a:cubicBezTo>
                <a:cubicBezTo>
                  <a:pt x="2869535" y="1781242"/>
                  <a:pt x="2733653" y="1810558"/>
                  <a:pt x="2443741" y="1796902"/>
                </a:cubicBezTo>
                <a:cubicBezTo>
                  <a:pt x="2153829" y="1783246"/>
                  <a:pt x="1965613" y="1811392"/>
                  <a:pt x="1762626" y="1796902"/>
                </a:cubicBezTo>
                <a:cubicBezTo>
                  <a:pt x="1559640" y="1782412"/>
                  <a:pt x="1511537" y="1819727"/>
                  <a:pt x="1283323" y="1796902"/>
                </a:cubicBezTo>
                <a:cubicBezTo>
                  <a:pt x="1055109" y="1774077"/>
                  <a:pt x="609554" y="1812527"/>
                  <a:pt x="299490" y="1796902"/>
                </a:cubicBezTo>
                <a:cubicBezTo>
                  <a:pt x="134021" y="1767251"/>
                  <a:pt x="-4617" y="1661528"/>
                  <a:pt x="0" y="1497412"/>
                </a:cubicBezTo>
                <a:cubicBezTo>
                  <a:pt x="6261" y="1219372"/>
                  <a:pt x="-22400" y="1083930"/>
                  <a:pt x="0" y="910430"/>
                </a:cubicBezTo>
                <a:cubicBezTo>
                  <a:pt x="22400" y="736930"/>
                  <a:pt x="13243" y="572093"/>
                  <a:pt x="0" y="299490"/>
                </a:cubicBezTo>
                <a:close/>
              </a:path>
              <a:path w="5644276" h="1796902" stroke="0" extrusionOk="0">
                <a:moveTo>
                  <a:pt x="0" y="299490"/>
                </a:moveTo>
                <a:cubicBezTo>
                  <a:pt x="-3384" y="115022"/>
                  <a:pt x="146095" y="-5042"/>
                  <a:pt x="299490" y="0"/>
                </a:cubicBezTo>
                <a:cubicBezTo>
                  <a:pt x="536466" y="-12239"/>
                  <a:pt x="801058" y="25819"/>
                  <a:pt x="980605" y="0"/>
                </a:cubicBezTo>
                <a:cubicBezTo>
                  <a:pt x="1160152" y="-25819"/>
                  <a:pt x="1436244" y="226"/>
                  <a:pt x="1560814" y="0"/>
                </a:cubicBezTo>
                <a:cubicBezTo>
                  <a:pt x="1685384" y="-226"/>
                  <a:pt x="2054746" y="-15341"/>
                  <a:pt x="2292382" y="0"/>
                </a:cubicBezTo>
                <a:cubicBezTo>
                  <a:pt x="2530018" y="15341"/>
                  <a:pt x="2782172" y="7297"/>
                  <a:pt x="2973497" y="0"/>
                </a:cubicBezTo>
                <a:cubicBezTo>
                  <a:pt x="3164822" y="-7297"/>
                  <a:pt x="3298356" y="26301"/>
                  <a:pt x="3604159" y="0"/>
                </a:cubicBezTo>
                <a:cubicBezTo>
                  <a:pt x="3909962" y="-26301"/>
                  <a:pt x="3888556" y="-3414"/>
                  <a:pt x="4083462" y="0"/>
                </a:cubicBezTo>
                <a:cubicBezTo>
                  <a:pt x="4278368" y="3414"/>
                  <a:pt x="4436554" y="11716"/>
                  <a:pt x="4562765" y="0"/>
                </a:cubicBezTo>
                <a:cubicBezTo>
                  <a:pt x="4688976" y="-11716"/>
                  <a:pt x="5024906" y="-7385"/>
                  <a:pt x="5344786" y="0"/>
                </a:cubicBezTo>
                <a:cubicBezTo>
                  <a:pt x="5517810" y="28833"/>
                  <a:pt x="5646133" y="150477"/>
                  <a:pt x="5644276" y="299490"/>
                </a:cubicBezTo>
                <a:cubicBezTo>
                  <a:pt x="5643878" y="512094"/>
                  <a:pt x="5667306" y="648428"/>
                  <a:pt x="5644276" y="862513"/>
                </a:cubicBezTo>
                <a:cubicBezTo>
                  <a:pt x="5621246" y="1076598"/>
                  <a:pt x="5638705" y="1332586"/>
                  <a:pt x="5644276" y="1497412"/>
                </a:cubicBezTo>
                <a:cubicBezTo>
                  <a:pt x="5678414" y="1650554"/>
                  <a:pt x="5491126" y="1790011"/>
                  <a:pt x="5344786" y="1796902"/>
                </a:cubicBezTo>
                <a:cubicBezTo>
                  <a:pt x="5044396" y="1822476"/>
                  <a:pt x="4981034" y="1811369"/>
                  <a:pt x="4663671" y="1796902"/>
                </a:cubicBezTo>
                <a:cubicBezTo>
                  <a:pt x="4346308" y="1782435"/>
                  <a:pt x="4309487" y="1813238"/>
                  <a:pt x="3982556" y="1796902"/>
                </a:cubicBezTo>
                <a:cubicBezTo>
                  <a:pt x="3655625" y="1780566"/>
                  <a:pt x="3439921" y="1824542"/>
                  <a:pt x="3301441" y="1796902"/>
                </a:cubicBezTo>
                <a:cubicBezTo>
                  <a:pt x="3162961" y="1769262"/>
                  <a:pt x="2896654" y="1785056"/>
                  <a:pt x="2771685" y="1796902"/>
                </a:cubicBezTo>
                <a:cubicBezTo>
                  <a:pt x="2646716" y="1808748"/>
                  <a:pt x="2414715" y="1794227"/>
                  <a:pt x="2191476" y="1796902"/>
                </a:cubicBezTo>
                <a:cubicBezTo>
                  <a:pt x="1968237" y="1799577"/>
                  <a:pt x="1777642" y="1768067"/>
                  <a:pt x="1510361" y="1796902"/>
                </a:cubicBezTo>
                <a:cubicBezTo>
                  <a:pt x="1243080" y="1825737"/>
                  <a:pt x="1199768" y="1809398"/>
                  <a:pt x="980605" y="1796902"/>
                </a:cubicBezTo>
                <a:cubicBezTo>
                  <a:pt x="761442" y="1784406"/>
                  <a:pt x="535671" y="1818013"/>
                  <a:pt x="299490" y="1796902"/>
                </a:cubicBezTo>
                <a:cubicBezTo>
                  <a:pt x="151965" y="1802274"/>
                  <a:pt x="19123" y="1684179"/>
                  <a:pt x="0" y="1497412"/>
                </a:cubicBezTo>
                <a:cubicBezTo>
                  <a:pt x="-22289" y="1276656"/>
                  <a:pt x="10226" y="1050726"/>
                  <a:pt x="0" y="934389"/>
                </a:cubicBezTo>
                <a:cubicBezTo>
                  <a:pt x="-10226" y="818052"/>
                  <a:pt x="27448" y="599264"/>
                  <a:pt x="0" y="299490"/>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xmln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Hãy nêu những việc làm thể hiện lòng biết ơn người lao động qua những bức tranh đó. </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5" name="Picture 14">
            <a:extLst>
              <a:ext uri="{FF2B5EF4-FFF2-40B4-BE49-F238E27FC236}">
                <a16:creationId xmlns:a16="http://schemas.microsoft.com/office/drawing/2014/main" id="{6A06B2F9-E35C-93E4-ADBE-6FF75CC72F33}"/>
              </a:ext>
            </a:extLst>
          </p:cNvPr>
          <p:cNvPicPr>
            <a:picLocks noChangeAspect="1"/>
          </p:cNvPicPr>
          <p:nvPr/>
        </p:nvPicPr>
        <p:blipFill>
          <a:blip r:embed="rId3"/>
          <a:stretch>
            <a:fillRect/>
          </a:stretch>
        </p:blipFill>
        <p:spPr>
          <a:xfrm>
            <a:off x="133350" y="1247775"/>
            <a:ext cx="5870957" cy="346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164C8B7D-9961-B884-B802-EC2C53CAD659}"/>
              </a:ext>
            </a:extLst>
          </p:cNvPr>
          <p:cNvPicPr>
            <a:picLocks noChangeAspect="1"/>
          </p:cNvPicPr>
          <p:nvPr/>
        </p:nvPicPr>
        <p:blipFill>
          <a:blip r:embed="rId4"/>
          <a:stretch>
            <a:fillRect/>
          </a:stretch>
        </p:blipFill>
        <p:spPr>
          <a:xfrm>
            <a:off x="7057705" y="2998997"/>
            <a:ext cx="3538502" cy="3859003"/>
          </a:xfrm>
          <a:prstGeom prst="rect">
            <a:avLst/>
          </a:prstGeom>
        </p:spPr>
      </p:pic>
    </p:spTree>
    <p:extLst>
      <p:ext uri="{BB962C8B-B14F-4D97-AF65-F5344CB8AC3E}">
        <p14:creationId xmlns:p14="http://schemas.microsoft.com/office/powerpoint/2010/main" val="1878056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718</Words>
  <Application>Microsoft Office PowerPoint</Application>
  <PresentationFormat>Widescreen</PresentationFormat>
  <Paragraphs>48</Paragraphs>
  <Slides>31</Slides>
  <Notes>17</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31</vt:i4>
      </vt:variant>
    </vt:vector>
  </HeadingPairs>
  <TitlesOfParts>
    <vt:vector size="47" baseType="lpstr">
      <vt:lpstr>Arial</vt:lpstr>
      <vt:lpstr>Bellota Text</vt:lpstr>
      <vt:lpstr>Calibri</vt:lpstr>
      <vt:lpstr>Calibri Light</vt:lpstr>
      <vt:lpstr>Cambria</vt:lpstr>
      <vt:lpstr>Chau Philomene One</vt:lpstr>
      <vt:lpstr>等线</vt:lpstr>
      <vt:lpstr>LNTH-LuoLuoNotangYuanTi 1</vt:lpstr>
      <vt:lpstr>Poller One</vt:lpstr>
      <vt:lpstr>Segoe UI Historic</vt:lpstr>
      <vt:lpstr>UVN Banh Mi</vt:lpstr>
      <vt:lpstr>Wingdings 2</vt:lpstr>
      <vt:lpstr>思源黑体 Medium</vt:lpstr>
      <vt:lpstr>Cooperative Learning Activities for Pre-K by Slidesgo</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2023-06-29T11:42:52Z</dcterms:created>
  <dcterms:modified xsi:type="dcterms:W3CDTF">2024-09-20T07:57:22Z</dcterms:modified>
</cp:coreProperties>
</file>