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09" r:id="rId3"/>
    <p:sldId id="410" r:id="rId4"/>
    <p:sldId id="411" r:id="rId5"/>
    <p:sldId id="436" r:id="rId6"/>
    <p:sldId id="437" r:id="rId7"/>
    <p:sldId id="441" r:id="rId8"/>
    <p:sldId id="443" r:id="rId9"/>
    <p:sldId id="444" r:id="rId10"/>
    <p:sldId id="445" r:id="rId11"/>
    <p:sldId id="439" r:id="rId12"/>
    <p:sldId id="460" r:id="rId13"/>
  </p:sldIdLst>
  <p:sldSz cx="12192000" cy="6858000"/>
  <p:notesSz cx="6858000" cy="9144000"/>
  <p:embeddedFontLst>
    <p:embeddedFont>
      <p:font typeface="微软雅黑" panose="020B0503020204020204" pitchFamily="34" charset="-122"/>
      <p:regular r:id="rId14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ogue-ExtraBold" panose="020B0500000000000000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B660"/>
    <a:srgbClr val="393C4F"/>
    <a:srgbClr val="61C890"/>
    <a:srgbClr val="13B55C"/>
    <a:srgbClr val="62B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6605-2B9E-626A-1D7E-DBE0D8B8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749B1-AD9A-0809-6413-CDCBF567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B4C86-95C8-9EDC-FAE9-ABF9A04B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84560-FF02-81C5-772B-75A07E1F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E2FFA-1145-AC4B-C709-1F939A6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9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FCF0-1746-2605-661A-97F07CAD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8BD9E-159C-5099-ADB0-C9AB7DAD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B8C5-ABA1-21E8-47E5-27862441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841F4-B63A-8CB8-7FD2-79D397E5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44A1A-8E32-AEEF-DA63-BCD952F0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931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4E4FE5-5995-3656-DEAF-F65FF6D49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34BD1-2C44-6C41-3082-018270710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DB98-52D7-5A2E-779F-A0ABE064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88835-6227-6470-ADD6-133516FB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3315-C82D-B4FC-268E-A0C9761D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50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>
            <a:extLst>
              <a:ext uri="{FF2B5EF4-FFF2-40B4-BE49-F238E27FC236}">
                <a16:creationId xmlns:a16="http://schemas.microsoft.com/office/drawing/2014/main" id="{71FC8AC8-737C-2E3C-AA0B-46ADA3E1AAE5}"/>
              </a:ext>
            </a:extLst>
          </p:cNvPr>
          <p:cNvGrpSpPr/>
          <p:nvPr userDrawn="1"/>
        </p:nvGrpSpPr>
        <p:grpSpPr>
          <a:xfrm>
            <a:off x="0" y="0"/>
            <a:ext cx="12193270" cy="6858635"/>
            <a:chOff x="0" y="0"/>
            <a:chExt cx="19202" cy="10801"/>
          </a:xfrm>
        </p:grpSpPr>
        <p:pic>
          <p:nvPicPr>
            <p:cNvPr id="3" name="图形">
              <a:extLst>
                <a:ext uri="{FF2B5EF4-FFF2-40B4-BE49-F238E27FC236}">
                  <a16:creationId xmlns:a16="http://schemas.microsoft.com/office/drawing/2014/main" id="{52B70899-1C5E-F2C2-28A5-7A2DEA75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051" r="66176" b="60168"/>
            <a:stretch>
              <a:fillRect/>
            </a:stretch>
          </p:blipFill>
          <p:spPr>
            <a:xfrm>
              <a:off x="0" y="0"/>
              <a:ext cx="19202" cy="10801"/>
            </a:xfrm>
            <a:prstGeom prst="rect">
              <a:avLst/>
            </a:prstGeom>
          </p:spPr>
        </p:pic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85AC993-6E8E-8ED5-A50F-1A6E036BBC26}"/>
                </a:ext>
              </a:extLst>
            </p:cNvPr>
            <p:cNvSpPr/>
            <p:nvPr/>
          </p:nvSpPr>
          <p:spPr>
            <a:xfrm>
              <a:off x="0" y="9837"/>
              <a:ext cx="19202" cy="964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31CF7A70-762E-8CA9-C66B-1010A95F499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392E4-AE98-98CF-A3F2-768445B01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CD336-0320-D5FB-99BA-2BD088509E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1B3CC-7916-E28C-4B97-8E42D37EB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CC68A-E48B-A335-1036-D9493AEE1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2F9AE1-CC79-D324-8FC8-DF205A0520D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17E2FB-958C-22A0-714E-1FF096F32B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10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1C07BEB-FE72-1B80-2C9A-99DF377A07EA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F887-760C-D205-9CE6-0C1EDADA55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4F776-63CD-5BA2-AACF-886DFF3E33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E0E6D-0DA1-697F-FC72-DD55D609B7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A6250-BFA4-5943-AC45-4DE1FF696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835A53-B014-80F9-CDC8-E636945514E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A878D8-A12D-DED4-DD32-3418046ECB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29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355B4A5-58D3-5D66-0021-404ED19FFD8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9CA31-2DC7-09AD-64D0-33F0007ABE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8864A-714D-F93D-5645-30E1EE2280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2B556-9FAB-8E31-ECC2-8C39548835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49C54-CFE6-920B-D1D1-B26DBB67FC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893DDB-B637-E182-6EB3-D5895D6E5A7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6F33B6-87A9-E256-04EF-42F83224E4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813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431F036-2A9D-E2F8-3E7E-A59DBD97D41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EB05C-959F-DB21-6964-009850D347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8D112-34CA-A2DA-C1C6-B603739702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09E3-AB13-A9ED-A7E0-4D3EDD35E0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DE4AA-728B-1D39-C2A6-18AE3F680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0A5478-2216-74C7-EE9C-274957F3597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A9948-B787-E817-040C-821F3AF705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707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46495"/>
            <a:ext cx="12193270" cy="612140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EFA3751-B8B8-1DA4-EED2-328F3C5CC3B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0D344-AC50-5F7C-F848-6C5894DA10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E931C-84D8-D477-AF53-A91BE8F5E9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50020-043B-898D-85EC-286C966A86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EF664-A848-06CE-BD4C-F93E5439B3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7BF278-D3A5-5560-8571-7A4D88BA1BB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9F4161-EB81-3DEF-45BF-C8AAEC7F71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2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DEE-9BA7-D275-D0C4-64C5BB28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6F89-DFB4-0529-938E-8276DAF9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45E5-3967-DE6B-475C-1FC91E79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9DD0-0EEF-4D61-4FF5-3A2B1EB2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8D0A-D92C-B58A-8F2E-9113B42F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1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8749-0735-3F30-0CCB-A7DCBDA6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CC662-8C3C-8C2B-5313-9E03025E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54BF6-0D59-8B96-BF7C-A286C93E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5F7E-D304-15D4-EF3A-E9611F03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226C5-6524-0B24-3892-8D900D4C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81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AD75-6A92-A23D-CA77-2F72BA95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601CE-ADBC-FBBB-8BA2-0C13226AD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FF4D7-9971-91EA-E47D-642D056F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2C9D-CB15-002D-31AE-C10FF48D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0DE9F-3CF6-81EB-BAC1-212FAFE6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F480-3C01-5E4B-3F20-103BD2F9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7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A0A7-D4D0-0FFE-2BBF-4658C081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59E72-2773-78C6-73D3-296D038B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1014B-B641-1C59-4BDA-2C2B02810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3E52B-7266-50CA-AE2A-B4F0EDF5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05582-F88E-4402-28F8-BE55EB4D1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3C41E-724C-23E1-CFA9-E74B537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769BC-E717-80AB-C675-8BD669FE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A7354-545A-50B2-5FD3-426F333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355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7CE-2FDB-E691-0A28-E39530DC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08CF0-6D62-2392-E620-E4EE4AB3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9393A-4019-DC8C-DD44-9022B25E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CCB7A-A71F-94B7-A7E3-4BD40763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81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5B535-F97A-EC2F-9676-C709CFDD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40EBB-1CD5-F928-6687-7FC3B05C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A264D-13E8-1F9D-4225-5536E4BA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70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4EEE-48EC-6251-489A-A54C2FB6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0A45-FECF-6C32-BDEF-8F799CC7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9EB09-2B88-E705-98EB-2854F6067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DBB30-607D-21DA-9317-2C3A8977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A8865-CCDC-888C-B26E-62B27A24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DFA4-19B3-AE79-44B2-2110796B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2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9E58-0379-3AE5-C6C2-8602AA42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17883-3E5D-F76B-8AD7-F0CBDE8AC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71F3C-C82A-5F98-23B7-9CC03F41F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F62B-8D73-1534-75E6-BE2E849F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4DC34-6944-E122-B3BB-E01F5FB4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13FDE-ABAC-3702-F0A4-19461974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5D1DC-89E9-89C4-C61F-2117CEC1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BDF0-EE4C-4600-6C6E-D0C3AB31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D1773-ABA6-7949-B9A2-FBA489407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A489E-81A8-450C-A12E-E2BB1799A150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6D86-4464-6B39-A36E-69FAA1F7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8919-F08F-60CE-6DB5-BFDD1F2E5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258A9-1D9F-6536-3EA7-3A9208BDD9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F607D-FB99-0296-D53B-78372F2439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6A0C1-A456-74EF-0193-F130273EEC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8AD99-017E-A300-B0B7-5CD56D86BE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4AD2941-12A2-3E59-8C6F-87AB3E3DC13B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21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00ACC-47AC-0FFB-D620-01722C604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77581-87CC-065D-F8F9-65AE1F4EF2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D315E-E5A1-652B-AB17-1AA933E084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CAAB2-B470-532E-5AF1-415C6D77D7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9C5A5F-E1A2-4051-789E-751C53EE16F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92663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4"/>
          <a:srcRect t="6051" r="66176" b="60168"/>
          <a:stretch>
            <a:fillRect/>
          </a:stretch>
        </p:blipFill>
        <p:spPr>
          <a:xfrm>
            <a:off x="-20934" y="-635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14050" y="5966761"/>
            <a:ext cx="12192000" cy="889825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5"/>
          <a:srcRect r="51352"/>
          <a:stretch>
            <a:fillRect/>
          </a:stretch>
        </p:blipFill>
        <p:spPr>
          <a:xfrm flipH="1">
            <a:off x="-16266" y="922127"/>
            <a:ext cx="2545699" cy="5953432"/>
          </a:xfrm>
          <a:prstGeom prst="rect">
            <a:avLst/>
          </a:prstGeom>
        </p:spPr>
      </p:pic>
      <p:pic>
        <p:nvPicPr>
          <p:cNvPr id="11" name="图形" descr="千库网_水彩海棠花蝴蝶落花_元素编号130819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94468" y="-154520"/>
            <a:ext cx="3498215" cy="1967865"/>
          </a:xfrm>
          <a:prstGeom prst="rect">
            <a:avLst/>
          </a:prstGeom>
        </p:spPr>
      </p:pic>
      <p:pic>
        <p:nvPicPr>
          <p:cNvPr id="6" name="图形" descr="千库网_手绘卡通花草边框装饰免扣元素_元素编号12081901"/>
          <p:cNvPicPr>
            <a:picLocks noChangeAspect="1"/>
          </p:cNvPicPr>
          <p:nvPr/>
        </p:nvPicPr>
        <p:blipFill>
          <a:blip r:embed="rId7"/>
          <a:srcRect l="56446"/>
          <a:stretch>
            <a:fillRect/>
          </a:stretch>
        </p:blipFill>
        <p:spPr>
          <a:xfrm>
            <a:off x="10108913" y="0"/>
            <a:ext cx="20935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B194E-8675-A8B1-085E-289D7B084D4B}"/>
              </a:ext>
            </a:extLst>
          </p:cNvPr>
          <p:cNvGrpSpPr/>
          <p:nvPr/>
        </p:nvGrpSpPr>
        <p:grpSpPr>
          <a:xfrm>
            <a:off x="4469557" y="295259"/>
            <a:ext cx="2801078" cy="642121"/>
            <a:chOff x="1820545" y="518795"/>
            <a:chExt cx="3060065" cy="662940"/>
          </a:xfrm>
        </p:grpSpPr>
        <p:sp>
          <p:nvSpPr>
            <p:cNvPr id="9" name="图形">
              <a:extLst>
                <a:ext uri="{FF2B5EF4-FFF2-40B4-BE49-F238E27FC236}">
                  <a16:creationId xmlns:a16="http://schemas.microsoft.com/office/drawing/2014/main" id="{3403CEAB-ED78-DA0B-0138-906EEB0DD2A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20545" y="518795"/>
              <a:ext cx="3060065" cy="66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:a16="http://schemas.microsoft.com/office/drawing/2014/main" id="{EC212E4B-16CC-7C88-9DC0-14AE19987ABB}"/>
                </a:ext>
              </a:extLst>
            </p:cNvPr>
            <p:cNvSpPr txBox="1"/>
            <p:nvPr/>
          </p:nvSpPr>
          <p:spPr>
            <a:xfrm>
              <a:off x="2114501" y="555836"/>
              <a:ext cx="2472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ĐẠO ĐỨC</a:t>
              </a:r>
              <a:endPara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5162B75-902D-8D56-7A0F-8C1C78CE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5" y="-154519"/>
            <a:ext cx="1446550" cy="144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2E76C-2790-DFDF-4DF1-291252871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467" y="1126988"/>
            <a:ext cx="5230821" cy="123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C6C60-BDB1-FF66-EC06-4EBE1C83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150" y="2215481"/>
            <a:ext cx="8925318" cy="1450974"/>
          </a:xfrm>
          <a:prstGeom prst="rect">
            <a:avLst/>
          </a:prstGeom>
        </p:spPr>
      </p:pic>
      <p:sp>
        <p:nvSpPr>
          <p:cNvPr id="16" name="图形">
            <a:extLst>
              <a:ext uri="{FF2B5EF4-FFF2-40B4-BE49-F238E27FC236}">
                <a16:creationId xmlns:a16="http://schemas.microsoft.com/office/drawing/2014/main" id="{1ACA81FB-137D-C28C-ED03-E98C85B1699A}"/>
              </a:ext>
            </a:extLst>
          </p:cNvPr>
          <p:cNvSpPr txBox="1"/>
          <p:nvPr/>
        </p:nvSpPr>
        <p:spPr>
          <a:xfrm>
            <a:off x="9549996" y="347839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200" b="1" spc="600" dirty="0" err="1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200" b="1" spc="600" dirty="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0" lang="en-US" sz="3200" b="1" i="0" u="none" strike="noStrike" kern="1200" cap="none" spc="600" normalizeH="0" baseline="0" noProof="0" dirty="0">
              <a:ln>
                <a:noFill/>
              </a:ln>
              <a:solidFill>
                <a:srgbClr val="18B660"/>
              </a:solidFill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3C6D35-7F5B-41D1-8D87-CE2F3943C7BC}"/>
              </a:ext>
            </a:extLst>
          </p:cNvPr>
          <p:cNvSpPr txBox="1"/>
          <p:nvPr/>
        </p:nvSpPr>
        <p:spPr>
          <a:xfrm>
            <a:off x="6649431" y="1565781"/>
            <a:ext cx="479009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#9Slide07 HoneyCream" panose="020B0604020202020204" charset="0"/>
              </a:rPr>
              <a:t>Luyện</a:t>
            </a:r>
            <a:r>
              <a:rPr lang="en-US" sz="9600" dirty="0">
                <a:latin typeface="#9Slide07 HoneyCream" panose="020B0604020202020204" charset="0"/>
              </a:rPr>
              <a:t> </a:t>
            </a:r>
            <a:r>
              <a:rPr lang="en-US" sz="9600" dirty="0" err="1">
                <a:latin typeface="#9Slide07 HoneyCream" panose="020B0604020202020204" charset="0"/>
              </a:rPr>
              <a:t>tập</a:t>
            </a:r>
            <a:r>
              <a:rPr lang="en-US" sz="9600" dirty="0">
                <a:latin typeface="#9Slide07 HoneyCream" panose="020B0604020202020204" charset="0"/>
              </a:rPr>
              <a:t> –</a:t>
            </a:r>
          </a:p>
          <a:p>
            <a:r>
              <a:rPr lang="en-US" sz="9600" dirty="0" err="1">
                <a:latin typeface="#9Slide07 HoneyCream" panose="020B0604020202020204" charset="0"/>
              </a:rPr>
              <a:t>Thực</a:t>
            </a:r>
            <a:r>
              <a:rPr lang="en-US" sz="9600" dirty="0">
                <a:latin typeface="#9Slide07 HoneyCream" panose="020B0604020202020204" charset="0"/>
              </a:rPr>
              <a:t> </a:t>
            </a:r>
            <a:r>
              <a:rPr lang="en-US" sz="9600" dirty="0" err="1">
                <a:latin typeface="#9Slide07 HoneyCream" panose="020B0604020202020204" charset="0"/>
              </a:rPr>
              <a:t>hành</a:t>
            </a:r>
            <a:endParaRPr lang="en-US" sz="9600" dirty="0">
              <a:latin typeface="#9Slide07 HoneyCream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8790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4"/>
            <a:srcRect t="14145" r="51352"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4"/>
            <a:srcRect r="51352"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sp>
        <p:nvSpPr>
          <p:cNvPr id="10" name="图形">
            <a:extLst>
              <a:ext uri="{FF2B5EF4-FFF2-40B4-BE49-F238E27FC236}">
                <a16:creationId xmlns:a16="http://schemas.microsoft.com/office/drawing/2014/main" id="{C1575EB7-FD98-4245-8377-0B5FAFD463F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66076" y="1458410"/>
            <a:ext cx="5073449" cy="35889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Vận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460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-1524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/>
            <a:srcRect t="14145" r="51352"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/>
            <a:srcRect r="51352"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B1EB92-9A58-081C-B95E-03B629B60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496" y="767106"/>
            <a:ext cx="5206435" cy="3804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4E031-FD43-31DE-0BEF-FDB94A17CC41}"/>
              </a:ext>
            </a:extLst>
          </p:cNvPr>
          <p:cNvSpPr txBox="1"/>
          <p:nvPr/>
        </p:nvSpPr>
        <p:spPr>
          <a:xfrm>
            <a:off x="404976" y="1612445"/>
            <a:ext cx="11021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được đóng góp của một số người lao động xung quanh.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</a:rPr>
              <a:t>2. </a:t>
            </a:r>
            <a:r>
              <a:rPr lang="en-US" sz="3600" dirty="0" err="1">
                <a:latin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vì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sao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</a:rPr>
              <a:t>3.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lòng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lao </a:t>
            </a:r>
            <a:r>
              <a:rPr lang="en-US" sz="3600" dirty="0" err="1">
                <a:latin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cụ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cụ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lứa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</a:rPr>
              <a:t>4. </a:t>
            </a:r>
            <a:r>
              <a:rPr lang="en-US" sz="3600" dirty="0" err="1">
                <a:latin typeface="Cambria" panose="02040503050406030204" pitchFamily="18" charset="0"/>
              </a:rPr>
              <a:t>Nhắc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nhở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bè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hành</a:t>
            </a:r>
            <a:r>
              <a:rPr lang="en-US" sz="3600" dirty="0">
                <a:latin typeface="Cambria" panose="02040503050406030204" pitchFamily="18" charset="0"/>
              </a:rPr>
              <a:t> vi </a:t>
            </a:r>
            <a:r>
              <a:rPr lang="en-US" sz="3600" dirty="0" err="1">
                <a:latin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</a:rPr>
              <a:t> lao </a:t>
            </a:r>
            <a:r>
              <a:rPr lang="en-US" sz="3600" dirty="0" err="1">
                <a:latin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1A5CE-D21D-D407-475D-FD62BC599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535" y="594325"/>
            <a:ext cx="6242845" cy="1018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/>
            <a:srcRect t="14145" r="51352"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3"/>
            <a:srcRect r="51352"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3BDC24-C03B-1757-5930-A5108EEE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41" y="1612234"/>
            <a:ext cx="5206435" cy="363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759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D96AB0-DEC4-BAB6-21E5-28A9530611C0}"/>
              </a:ext>
            </a:extLst>
          </p:cNvPr>
          <p:cNvSpPr txBox="1"/>
          <p:nvPr/>
        </p:nvSpPr>
        <p:spPr>
          <a:xfrm>
            <a:off x="1218738" y="149858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lao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3B55C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13B55C"/>
                </a:solidFill>
                <a:latin typeface="Cambria" panose="02040503050406030204" pitchFamily="18" charset="0"/>
              </a:rPr>
              <a:t>:</a:t>
            </a:r>
            <a:endParaRPr lang="en-US" sz="3200" dirty="0">
              <a:solidFill>
                <a:srgbClr val="13B55C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01ACF-72CC-6B22-580F-A7BC5F4ABA10}"/>
              </a:ext>
            </a:extLst>
          </p:cNvPr>
          <p:cNvSpPr txBox="1"/>
          <p:nvPr/>
        </p:nvSpPr>
        <p:spPr>
          <a:xfrm>
            <a:off x="213747" y="814976"/>
            <a:ext cx="490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Cambria" panose="02040503050406030204" pitchFamily="18" charset="0"/>
              </a:rPr>
              <a:t>Đọc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thơ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trả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lời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câu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hỏi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  <a:endParaRPr lang="en-US" sz="2800" i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B177C-44E7-08D5-54D6-1433A958116E}"/>
              </a:ext>
            </a:extLst>
          </p:cNvPr>
          <p:cNvSpPr txBox="1"/>
          <p:nvPr/>
        </p:nvSpPr>
        <p:spPr>
          <a:xfrm>
            <a:off x="136502" y="1995251"/>
            <a:ext cx="3129703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ve ve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Đã ngủ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lắng nghe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Trần Phú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Xao xác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Hàng me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FEA82-4342-BF7A-2F59-3315F334E713}"/>
              </a:ext>
            </a:extLst>
          </p:cNvPr>
          <p:cNvSpPr txBox="1"/>
          <p:nvPr/>
        </p:nvSpPr>
        <p:spPr>
          <a:xfrm>
            <a:off x="3266205" y="1979513"/>
            <a:ext cx="337219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đông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cơn giông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Vừa tắt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đứng trông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lặng ngắt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Chị lao công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Như sắt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Như đồng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Chị lao công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đông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91810-5641-7902-9F5C-28EF31ABA9C5}"/>
              </a:ext>
            </a:extLst>
          </p:cNvPr>
          <p:cNvSpPr txBox="1"/>
          <p:nvPr/>
        </p:nvSpPr>
        <p:spPr>
          <a:xfrm>
            <a:off x="6432538" y="1979513"/>
            <a:ext cx="2817762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Sáng mai ra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Gánh hàng hoa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Xuống chợ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Hoa Ngọc Hà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rực nở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Hương bay xa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Thơm ngát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Đường ta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Nhớ nghe hoa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Người quét rác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qua.</a:t>
            </a:r>
            <a:endParaRPr lang="en-US" sz="2300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56FD86-5EA6-D3F7-1D81-FB6ED7BB0D29}"/>
              </a:ext>
            </a:extLst>
          </p:cNvPr>
          <p:cNvSpPr txBox="1"/>
          <p:nvPr/>
        </p:nvSpPr>
        <p:spPr>
          <a:xfrm>
            <a:off x="9099342" y="1979513"/>
            <a:ext cx="312970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 dirty="0">
                <a:effectLst/>
                <a:latin typeface="Cambria" panose="02040503050406030204" pitchFamily="18" charset="0"/>
              </a:rPr>
              <a:t>Những 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Khi ve ve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Đã ngủ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Tôi lắng nghe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Trên đường Trần Phú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Xao xác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Hàng me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Tiếng chổi tre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Đêm hè</a:t>
            </a:r>
            <a:r>
              <a:rPr lang="vi-VN" sz="2300" dirty="0">
                <a:latin typeface="Cambria" panose="02040503050406030204" pitchFamily="18" charset="0"/>
              </a:rPr>
              <a:t/>
            </a:r>
            <a:br>
              <a:rPr lang="vi-VN" sz="2300" dirty="0">
                <a:latin typeface="Cambria" panose="02040503050406030204" pitchFamily="18" charset="0"/>
              </a:rPr>
            </a:br>
            <a:r>
              <a:rPr lang="vi-VN" sz="2300" b="0" i="0" dirty="0">
                <a:effectLst/>
                <a:latin typeface="Cambria" panose="02040503050406030204" pitchFamily="18" charset="0"/>
              </a:rPr>
              <a:t>Quét rác...</a:t>
            </a:r>
            <a:endParaRPr lang="en-US" sz="2300" b="0" i="0" dirty="0">
              <a:effectLst/>
              <a:latin typeface="Cambria" panose="02040503050406030204" pitchFamily="18" charset="0"/>
            </a:endParaRPr>
          </a:p>
          <a:p>
            <a:pPr algn="r"/>
            <a:r>
              <a:rPr lang="en-US" sz="2300" dirty="0">
                <a:latin typeface="Cambria" panose="02040503050406030204" pitchFamily="18" charset="0"/>
              </a:rPr>
              <a:t> (</a:t>
            </a:r>
            <a:r>
              <a:rPr lang="en-US" sz="2300" dirty="0" err="1">
                <a:latin typeface="Cambria" panose="02040503050406030204" pitchFamily="18" charset="0"/>
              </a:rPr>
              <a:t>Tố</a:t>
            </a:r>
            <a:r>
              <a:rPr lang="en-US" sz="2300" dirty="0">
                <a:latin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</a:rPr>
              <a:t>Hữu</a:t>
            </a:r>
            <a:r>
              <a:rPr lang="en-US" sz="23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157F-99A2-FB47-0EB7-9727650D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205" y="1125912"/>
            <a:ext cx="6066046" cy="1176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477DC-D3BA-DED8-4D87-91C21304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9" y="-164618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99709-3640-AE93-26D7-1E9C5A84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40" y="31792"/>
            <a:ext cx="6782160" cy="6211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69C3E4-4A4F-1D24-0F34-E235854B580A}"/>
              </a:ext>
            </a:extLst>
          </p:cNvPr>
          <p:cNvSpPr txBox="1"/>
          <p:nvPr/>
        </p:nvSpPr>
        <p:spPr>
          <a:xfrm>
            <a:off x="229281" y="1354709"/>
            <a:ext cx="490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chị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giúp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</a:rPr>
              <a:t> ta?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B75C7-196A-D27F-1FFD-08BE36011A0D}"/>
              </a:ext>
            </a:extLst>
          </p:cNvPr>
          <p:cNvSpPr txBox="1"/>
          <p:nvPr/>
        </p:nvSpPr>
        <p:spPr>
          <a:xfrm>
            <a:off x="229280" y="3148802"/>
            <a:ext cx="4908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53C770-67FE-912F-99AB-BD315B81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92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5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DF36C-0ED7-03D1-B87C-39B34A1EC974}"/>
              </a:ext>
            </a:extLst>
          </p:cNvPr>
          <p:cNvSpPr txBox="1"/>
          <p:nvPr/>
        </p:nvSpPr>
        <p:spPr>
          <a:xfrm>
            <a:off x="1032844" y="92418"/>
            <a:ext cx="1115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lao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góp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F6701-3A7D-6EEA-1F46-B3D22E2053C5}"/>
              </a:ext>
            </a:extLst>
          </p:cNvPr>
          <p:cNvSpPr txBox="1"/>
          <p:nvPr/>
        </p:nvSpPr>
        <p:spPr>
          <a:xfrm>
            <a:off x="127401" y="4755143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thực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hội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3E342-D0FD-4E5A-57F2-E61963E92DAB}"/>
              </a:ext>
            </a:extLst>
          </p:cNvPr>
          <p:cNvSpPr txBox="1"/>
          <p:nvPr/>
        </p:nvSpPr>
        <p:spPr>
          <a:xfrm>
            <a:off x="6096000" y="4755143"/>
            <a:ext cx="5508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May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quần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C78D8-70FD-0C02-D7A3-8999085F5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8" y="1343246"/>
            <a:ext cx="51435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96851-664D-AC1D-561C-8CD897A9A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850" y="1344831"/>
            <a:ext cx="5146717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B226D-E059-CDAB-D60F-A4751EFED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6" y="-97508"/>
            <a:ext cx="12985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17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Dạy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đức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,...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trao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68BA2-2720-7879-957C-AA9203BDA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4" t="9211" r="26909" b="19016"/>
          <a:stretch/>
        </p:blipFill>
        <p:spPr>
          <a:xfrm>
            <a:off x="415637" y="492351"/>
            <a:ext cx="5031970" cy="416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7966F-8226-7E3C-7947-968A0BB1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" r="11420"/>
          <a:stretch/>
        </p:blipFill>
        <p:spPr>
          <a:xfrm>
            <a:off x="5785657" y="459363"/>
            <a:ext cx="6201295" cy="41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2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D89B5F-53D3-9ECC-F472-7873AE1D59F1}"/>
              </a:ext>
            </a:extLst>
          </p:cNvPr>
          <p:cNvSpPr txBox="1"/>
          <p:nvPr/>
        </p:nvSpPr>
        <p:spPr>
          <a:xfrm>
            <a:off x="0" y="4622402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sĩ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chữa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C57CF-B620-30B3-E3EB-BCE078BB68AF}"/>
              </a:ext>
            </a:extLst>
          </p:cNvPr>
          <p:cNvSpPr txBox="1"/>
          <p:nvPr/>
        </p:nvSpPr>
        <p:spPr>
          <a:xfrm>
            <a:off x="6478385" y="4655390"/>
            <a:ext cx="550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Nghiên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cứu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để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sống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208E8-712C-9C6D-80C6-3A64136A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0"/>
          <a:stretch/>
        </p:blipFill>
        <p:spPr>
          <a:xfrm>
            <a:off x="233215" y="438472"/>
            <a:ext cx="5752405" cy="4120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086D6-F38A-9B65-BFF8-C5B2A7366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43"/>
          <a:stretch/>
        </p:blipFill>
        <p:spPr>
          <a:xfrm>
            <a:off x="6450217" y="438472"/>
            <a:ext cx="5508568" cy="42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03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19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7AC52"/>
      </a:accent1>
      <a:accent2>
        <a:srgbClr val="62BE8D"/>
      </a:accent2>
      <a:accent3>
        <a:srgbClr val="F7AC52"/>
      </a:accent3>
      <a:accent4>
        <a:srgbClr val="62BE8D"/>
      </a:accent4>
      <a:accent5>
        <a:srgbClr val="F7AC52"/>
      </a:accent5>
      <a:accent6>
        <a:srgbClr val="62BE8D"/>
      </a:accent6>
      <a:hlink>
        <a:srgbClr val="F7AC52"/>
      </a:hlink>
      <a:folHlink>
        <a:srgbClr val="62BE8D"/>
      </a:folHlink>
    </a:clrScheme>
    <a:fontScheme name="自定义 9">
      <a:majorFont>
        <a:latin typeface="字魂58号-创中黑"/>
        <a:ea typeface="思源黑体 CN Medium"/>
        <a:cs typeface=""/>
      </a:majorFont>
      <a:minorFont>
        <a:latin typeface="字魂58号-创中黑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269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Arial</vt:lpstr>
      <vt:lpstr>Cambria</vt:lpstr>
      <vt:lpstr>思源黑体 CN Normal</vt:lpstr>
      <vt:lpstr>SVN-Newton</vt:lpstr>
      <vt:lpstr>Vogue-ExtraBold</vt:lpstr>
      <vt:lpstr>字魂58号-创中黑</vt:lpstr>
      <vt:lpstr>Calibri Light</vt:lpstr>
      <vt:lpstr>Times New Roman</vt:lpstr>
      <vt:lpstr>Wingdings</vt:lpstr>
      <vt:lpstr>#9Slide07 HoneyCream</vt:lpstr>
      <vt:lpstr>思源黑体 CN Medium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</dc:creator>
  <cp:keywords>MNT;MANGNONTEAM</cp:keywords>
  <dc:description>MT50</dc:description>
  <cp:lastModifiedBy>Admin</cp:lastModifiedBy>
  <cp:revision>18</cp:revision>
  <dcterms:created xsi:type="dcterms:W3CDTF">2023-06-16T09:14:20Z</dcterms:created>
  <dcterms:modified xsi:type="dcterms:W3CDTF">2024-09-20T02:56:47Z</dcterms:modified>
  <cp:category>MT50</cp:category>
  <cp:version>MT50</cp:version>
</cp:coreProperties>
</file>