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06A53-9F8F-4FFE-B39D-C544651C209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06B0C-EFE0-4B29-9B11-940212ED7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FF83F-A98F-423C-8E73-F48395866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61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FF83F-A98F-423C-8E73-F48395866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24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FF83F-A98F-423C-8E73-F48395866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32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FF83F-A98F-423C-8E73-F48395866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FF83F-A98F-423C-8E73-F48395866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8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A85-B671-4EBE-9E8E-78877F3E8EE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C17A-EBF2-4A66-9763-B82C6DB3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7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A85-B671-4EBE-9E8E-78877F3E8EE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C17A-EBF2-4A66-9763-B82C6DB3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A85-B671-4EBE-9E8E-78877F3E8EE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C17A-EBF2-4A66-9763-B82C6DB3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20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550333F-DE24-4D34-9089-00A9C3D39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7" b="30233"/>
          <a:stretch/>
        </p:blipFill>
        <p:spPr>
          <a:xfrm flipV="1"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6DA8F89-B85D-4395-8FA6-89F6CAE16825}"/>
              </a:ext>
            </a:extLst>
          </p:cNvPr>
          <p:cNvSpPr/>
          <p:nvPr userDrawn="1"/>
        </p:nvSpPr>
        <p:spPr>
          <a:xfrm>
            <a:off x="0" y="-323"/>
            <a:ext cx="12191999" cy="6858323"/>
          </a:xfrm>
          <a:prstGeom prst="rect">
            <a:avLst/>
          </a:prstGeom>
          <a:solidFill>
            <a:srgbClr val="ECF8F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51E9992-BAFC-470B-8E75-36374AE24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1"/>
          <a:stretch/>
        </p:blipFill>
        <p:spPr>
          <a:xfrm flipH="1">
            <a:off x="7265549" y="5837565"/>
            <a:ext cx="4926450" cy="10204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F9A648B-FEA5-4C99-B435-3920BC54E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6" b="61662"/>
          <a:stretch/>
        </p:blipFill>
        <p:spPr>
          <a:xfrm>
            <a:off x="1" y="-323"/>
            <a:ext cx="1333500" cy="9166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521D441-B730-45DC-B74D-8BEDC01D62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3899" y="5250814"/>
            <a:ext cx="3848100" cy="16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A85-B671-4EBE-9E8E-78877F3E8EE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C17A-EBF2-4A66-9763-B82C6DB3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8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A85-B671-4EBE-9E8E-78877F3E8EE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C17A-EBF2-4A66-9763-B82C6DB3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A85-B671-4EBE-9E8E-78877F3E8EE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C17A-EBF2-4A66-9763-B82C6DB3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1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A85-B671-4EBE-9E8E-78877F3E8EE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C17A-EBF2-4A66-9763-B82C6DB3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A85-B671-4EBE-9E8E-78877F3E8EE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C17A-EBF2-4A66-9763-B82C6DB3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8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A85-B671-4EBE-9E8E-78877F3E8EE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C17A-EBF2-4A66-9763-B82C6DB3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2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A85-B671-4EBE-9E8E-78877F3E8EE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C17A-EBF2-4A66-9763-B82C6DB3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2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A85-B671-4EBE-9E8E-78877F3E8EE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C17A-EBF2-4A66-9763-B82C6DB3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6A85-B671-4EBE-9E8E-78877F3E8EE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C17A-EBF2-4A66-9763-B82C6DB35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9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59">
            <a:extLst>
              <a:ext uri="{FF2B5EF4-FFF2-40B4-BE49-F238E27FC236}">
                <a16:creationId xmlns:a16="http://schemas.microsoft.com/office/drawing/2014/main" id="{75921ADF-90A2-9B13-9C99-BF6E1B36C159}"/>
              </a:ext>
            </a:extLst>
          </p:cNvPr>
          <p:cNvSpPr/>
          <p:nvPr/>
        </p:nvSpPr>
        <p:spPr>
          <a:xfrm>
            <a:off x="4086226" y="876301"/>
            <a:ext cx="7894584" cy="3959618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5346CE-0A1F-924C-E6D2-9812618D3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58" y="2277239"/>
            <a:ext cx="7212193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64E7933B-8B2B-D62F-A821-17168BA4E845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FD33BA48-FE54-9AB6-F9D9-BB690B70C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3E1F00E7-A5F2-7C66-0495-3766A6DE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5" name="图片 12">
              <a:extLst>
                <a:ext uri="{FF2B5EF4-FFF2-40B4-BE49-F238E27FC236}">
                  <a16:creationId xmlns:a16="http://schemas.microsoft.com/office/drawing/2014/main" id="{017DD82C-817C-55A5-E3D4-855FBC41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13">
              <a:extLst>
                <a:ext uri="{FF2B5EF4-FFF2-40B4-BE49-F238E27FC236}">
                  <a16:creationId xmlns:a16="http://schemas.microsoft.com/office/drawing/2014/main" id="{7D4434BE-C736-D5A8-1D1A-70DF1F3BB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" name="图片 14">
              <a:extLst>
                <a:ext uri="{FF2B5EF4-FFF2-40B4-BE49-F238E27FC236}">
                  <a16:creationId xmlns:a16="http://schemas.microsoft.com/office/drawing/2014/main" id="{4F42AE74-0DF3-BBB4-F410-C09DC628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15">
              <a:extLst>
                <a:ext uri="{FF2B5EF4-FFF2-40B4-BE49-F238E27FC236}">
                  <a16:creationId xmlns:a16="http://schemas.microsoft.com/office/drawing/2014/main" id="{E0668EF5-E07A-B4AA-A531-2D0E4EF7F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id="{36A6C9D7-99EA-7280-E051-DA66B56FE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13" name="任意多边形: 形状 40">
            <a:extLst>
              <a:ext uri="{FF2B5EF4-FFF2-40B4-BE49-F238E27FC236}">
                <a16:creationId xmlns:a16="http://schemas.microsoft.com/office/drawing/2014/main" id="{AEBFC6A7-6EE9-298D-9A4A-1C2FDCB0044A}"/>
              </a:ext>
            </a:extLst>
          </p:cNvPr>
          <p:cNvSpPr/>
          <p:nvPr/>
        </p:nvSpPr>
        <p:spPr>
          <a:xfrm>
            <a:off x="928326" y="1858030"/>
            <a:ext cx="10720515" cy="445144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C4448-3DB0-4C96-D74E-60980F36989B}"/>
              </a:ext>
            </a:extLst>
          </p:cNvPr>
          <p:cNvSpPr txBox="1"/>
          <p:nvPr/>
        </p:nvSpPr>
        <p:spPr>
          <a:xfrm>
            <a:off x="1946957" y="2230524"/>
            <a:ext cx="9350029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750600-C747-0A4C-F8FD-2FEA722B75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325" y="2296903"/>
            <a:ext cx="742107" cy="727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4AA6BE-4CD6-9B85-51D4-C116943120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324" y="3772756"/>
            <a:ext cx="742107" cy="7271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3C9D73-B8F9-EA93-F263-F12D0C4BF9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658" y="657152"/>
            <a:ext cx="10827434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3F104A-9E03-524E-1939-6EA44973E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31" y="1524001"/>
            <a:ext cx="9328342" cy="30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1292A02-4EE6-E23E-306C-F5C099ED9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7" y="-1"/>
            <a:ext cx="9649691" cy="69736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222E9-D94C-8FCF-7933-6DFF063AE798}"/>
              </a:ext>
            </a:extLst>
          </p:cNvPr>
          <p:cNvSpPr txBox="1"/>
          <p:nvPr/>
        </p:nvSpPr>
        <p:spPr>
          <a:xfrm>
            <a:off x="3497250" y="2600325"/>
            <a:ext cx="74963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14">
            <a:extLst>
              <a:ext uri="{FF2B5EF4-FFF2-40B4-BE49-F238E27FC236}">
                <a16:creationId xmlns:a16="http://schemas.microsoft.com/office/drawing/2014/main" id="{7FA80DB9-3513-C6B0-3215-A9762AB25260}"/>
              </a:ext>
            </a:extLst>
          </p:cNvPr>
          <p:cNvGrpSpPr/>
          <p:nvPr/>
        </p:nvGrpSpPr>
        <p:grpSpPr>
          <a:xfrm>
            <a:off x="400914" y="1052945"/>
            <a:ext cx="9837593" cy="3857986"/>
            <a:chOff x="1437271" y="1762713"/>
            <a:chExt cx="4985615" cy="2703067"/>
          </a:xfrm>
        </p:grpSpPr>
        <p:pic>
          <p:nvPicPr>
            <p:cNvPr id="22" name="图片 15">
              <a:extLst>
                <a:ext uri="{FF2B5EF4-FFF2-40B4-BE49-F238E27FC236}">
                  <a16:creationId xmlns:a16="http://schemas.microsoft.com/office/drawing/2014/main" id="{E0F3F2F3-350E-90C2-2D3B-C994BF8AC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7271" y="1762713"/>
              <a:ext cx="4985615" cy="2582082"/>
            </a:xfrm>
            <a:prstGeom prst="rect">
              <a:avLst/>
            </a:prstGeom>
          </p:spPr>
        </p:pic>
        <p:grpSp>
          <p:nvGrpSpPr>
            <p:cNvPr id="23" name="组合 16">
              <a:extLst>
                <a:ext uri="{FF2B5EF4-FFF2-40B4-BE49-F238E27FC236}">
                  <a16:creationId xmlns:a16="http://schemas.microsoft.com/office/drawing/2014/main" id="{1CFF0F02-94CD-4A71-2AC1-27D064311E73}"/>
                </a:ext>
              </a:extLst>
            </p:cNvPr>
            <p:cNvGrpSpPr/>
            <p:nvPr/>
          </p:nvGrpSpPr>
          <p:grpSpPr>
            <a:xfrm>
              <a:off x="1892492" y="2285106"/>
              <a:ext cx="4246982" cy="2180674"/>
              <a:chOff x="1149985" y="3194006"/>
              <a:chExt cx="4246982" cy="2180674"/>
            </a:xfrm>
          </p:grpSpPr>
          <p:sp>
            <p:nvSpPr>
              <p:cNvPr id="24" name="文本框 25">
                <a:extLst>
                  <a:ext uri="{FF2B5EF4-FFF2-40B4-BE49-F238E27FC236}">
                    <a16:creationId xmlns:a16="http://schemas.microsoft.com/office/drawing/2014/main" id="{6F79FAB2-F820-B435-30D0-AF2DD41CCD47}"/>
                  </a:ext>
                </a:extLst>
              </p:cNvPr>
              <p:cNvSpPr txBox="1"/>
              <p:nvPr/>
            </p:nvSpPr>
            <p:spPr>
              <a:xfrm>
                <a:off x="1627165" y="3312577"/>
                <a:ext cx="376980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Hãy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chia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sẻ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với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bạn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về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những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nơi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được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trang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trí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bằng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hoa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cây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cảnh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mà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em</a:t>
                </a:r>
                <a:r>
                  <a:rPr kumimoji="1"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biết</a:t>
                </a:r>
                <a:endParaRPr kumimoji="1" lang="zh-CN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组合 18">
                <a:extLst>
                  <a:ext uri="{FF2B5EF4-FFF2-40B4-BE49-F238E27FC236}">
                    <a16:creationId xmlns:a16="http://schemas.microsoft.com/office/drawing/2014/main" id="{0C1D85F9-EC1E-FEAA-7E7A-BC75059F2090}"/>
                  </a:ext>
                </a:extLst>
              </p:cNvPr>
              <p:cNvGrpSpPr/>
              <p:nvPr/>
            </p:nvGrpSpPr>
            <p:grpSpPr>
              <a:xfrm rot="19663740">
                <a:off x="1149985" y="3194006"/>
                <a:ext cx="654793" cy="845387"/>
                <a:chOff x="10766631" y="3941730"/>
                <a:chExt cx="1047927" cy="1352954"/>
              </a:xfrm>
            </p:grpSpPr>
            <p:sp>
              <p:nvSpPr>
                <p:cNvPr id="26" name="Freeform 108">
                  <a:extLst>
                    <a:ext uri="{FF2B5EF4-FFF2-40B4-BE49-F238E27FC236}">
                      <a16:creationId xmlns:a16="http://schemas.microsoft.com/office/drawing/2014/main" id="{064F9826-F584-43CC-A1F6-BDE759F4A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1" y="4209862"/>
                  <a:ext cx="664176" cy="1084822"/>
                </a:xfrm>
                <a:custGeom>
                  <a:avLst/>
                  <a:gdLst>
                    <a:gd name="T0" fmla="*/ 96 w 114"/>
                    <a:gd name="T1" fmla="*/ 11 h 186"/>
                    <a:gd name="T2" fmla="*/ 91 w 114"/>
                    <a:gd name="T3" fmla="*/ 11 h 186"/>
                    <a:gd name="T4" fmla="*/ 79 w 114"/>
                    <a:gd name="T5" fmla="*/ 8 h 186"/>
                    <a:gd name="T6" fmla="*/ 78 w 114"/>
                    <a:gd name="T7" fmla="*/ 8 h 186"/>
                    <a:gd name="T8" fmla="*/ 2 w 114"/>
                    <a:gd name="T9" fmla="*/ 87 h 186"/>
                    <a:gd name="T10" fmla="*/ 12 w 114"/>
                    <a:gd name="T11" fmla="*/ 98 h 186"/>
                    <a:gd name="T12" fmla="*/ 48 w 114"/>
                    <a:gd name="T13" fmla="*/ 83 h 186"/>
                    <a:gd name="T14" fmla="*/ 11 w 114"/>
                    <a:gd name="T15" fmla="*/ 170 h 186"/>
                    <a:gd name="T16" fmla="*/ 27 w 114"/>
                    <a:gd name="T17" fmla="*/ 177 h 186"/>
                    <a:gd name="T18" fmla="*/ 28 w 114"/>
                    <a:gd name="T19" fmla="*/ 175 h 186"/>
                    <a:gd name="T20" fmla="*/ 32 w 114"/>
                    <a:gd name="T21" fmla="*/ 172 h 186"/>
                    <a:gd name="T22" fmla="*/ 105 w 114"/>
                    <a:gd name="T23" fmla="*/ 71 h 186"/>
                    <a:gd name="T24" fmla="*/ 96 w 114"/>
                    <a:gd name="T25" fmla="*/ 58 h 186"/>
                    <a:gd name="T26" fmla="*/ 89 w 114"/>
                    <a:gd name="T27" fmla="*/ 60 h 186"/>
                    <a:gd name="T28" fmla="*/ 88 w 114"/>
                    <a:gd name="T29" fmla="*/ 62 h 186"/>
                    <a:gd name="T30" fmla="*/ 86 w 114"/>
                    <a:gd name="T31" fmla="*/ 64 h 186"/>
                    <a:gd name="T32" fmla="*/ 85 w 114"/>
                    <a:gd name="T33" fmla="*/ 65 h 186"/>
                    <a:gd name="T34" fmla="*/ 85 w 114"/>
                    <a:gd name="T35" fmla="*/ 65 h 186"/>
                    <a:gd name="T36" fmla="*/ 84 w 114"/>
                    <a:gd name="T37" fmla="*/ 66 h 186"/>
                    <a:gd name="T38" fmla="*/ 84 w 114"/>
                    <a:gd name="T39" fmla="*/ 66 h 186"/>
                    <a:gd name="T40" fmla="*/ 84 w 114"/>
                    <a:gd name="T41" fmla="*/ 66 h 186"/>
                    <a:gd name="T42" fmla="*/ 82 w 114"/>
                    <a:gd name="T43" fmla="*/ 67 h 186"/>
                    <a:gd name="T44" fmla="*/ 80 w 114"/>
                    <a:gd name="T45" fmla="*/ 71 h 186"/>
                    <a:gd name="T46" fmla="*/ 74 w 114"/>
                    <a:gd name="T47" fmla="*/ 79 h 186"/>
                    <a:gd name="T48" fmla="*/ 84 w 114"/>
                    <a:gd name="T49" fmla="*/ 64 h 186"/>
                    <a:gd name="T50" fmla="*/ 85 w 114"/>
                    <a:gd name="T51" fmla="*/ 55 h 186"/>
                    <a:gd name="T52" fmla="*/ 109 w 114"/>
                    <a:gd name="T53" fmla="*/ 20 h 186"/>
                    <a:gd name="T54" fmla="*/ 96 w 114"/>
                    <a:gd name="T55" fmla="*/ 1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186">
                      <a:moveTo>
                        <a:pt x="96" y="11"/>
                      </a:moveTo>
                      <a:cubicBezTo>
                        <a:pt x="94" y="10"/>
                        <a:pt x="93" y="10"/>
                        <a:pt x="91" y="11"/>
                      </a:cubicBezTo>
                      <a:cubicBezTo>
                        <a:pt x="89" y="7"/>
                        <a:pt x="82" y="4"/>
                        <a:pt x="79" y="8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34" y="0"/>
                        <a:pt x="14" y="52"/>
                        <a:pt x="2" y="87"/>
                      </a:cubicBezTo>
                      <a:cubicBezTo>
                        <a:pt x="0" y="94"/>
                        <a:pt x="6" y="99"/>
                        <a:pt x="12" y="98"/>
                      </a:cubicBezTo>
                      <a:cubicBezTo>
                        <a:pt x="25" y="95"/>
                        <a:pt x="37" y="89"/>
                        <a:pt x="48" y="83"/>
                      </a:cubicBezTo>
                      <a:cubicBezTo>
                        <a:pt x="33" y="111"/>
                        <a:pt x="18" y="139"/>
                        <a:pt x="11" y="170"/>
                      </a:cubicBezTo>
                      <a:cubicBezTo>
                        <a:pt x="9" y="180"/>
                        <a:pt x="22" y="186"/>
                        <a:pt x="27" y="177"/>
                      </a:cubicBezTo>
                      <a:cubicBezTo>
                        <a:pt x="27" y="176"/>
                        <a:pt x="27" y="175"/>
                        <a:pt x="28" y="175"/>
                      </a:cubicBezTo>
                      <a:cubicBezTo>
                        <a:pt x="29" y="174"/>
                        <a:pt x="31" y="174"/>
                        <a:pt x="32" y="172"/>
                      </a:cubicBezTo>
                      <a:cubicBezTo>
                        <a:pt x="59" y="141"/>
                        <a:pt x="89" y="109"/>
                        <a:pt x="105" y="71"/>
                      </a:cubicBezTo>
                      <a:cubicBezTo>
                        <a:pt x="108" y="64"/>
                        <a:pt x="103" y="57"/>
                        <a:pt x="96" y="58"/>
                      </a:cubicBezTo>
                      <a:cubicBezTo>
                        <a:pt x="94" y="58"/>
                        <a:pt x="91" y="58"/>
                        <a:pt x="89" y="60"/>
                      </a:cubicBezTo>
                      <a:cubicBezTo>
                        <a:pt x="89" y="61"/>
                        <a:pt x="88" y="62"/>
                        <a:pt x="88" y="62"/>
                      </a:cubicBezTo>
                      <a:cubicBezTo>
                        <a:pt x="87" y="63"/>
                        <a:pt x="86" y="64"/>
                        <a:pt x="86" y="64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66"/>
                        <a:pt x="83" y="67"/>
                        <a:pt x="82" y="67"/>
                      </a:cubicBezTo>
                      <a:cubicBezTo>
                        <a:pt x="81" y="68"/>
                        <a:pt x="80" y="70"/>
                        <a:pt x="80" y="71"/>
                      </a:cubicBezTo>
                      <a:cubicBezTo>
                        <a:pt x="78" y="74"/>
                        <a:pt x="76" y="76"/>
                        <a:pt x="74" y="79"/>
                      </a:cubicBezTo>
                      <a:cubicBezTo>
                        <a:pt x="77" y="74"/>
                        <a:pt x="81" y="69"/>
                        <a:pt x="84" y="64"/>
                      </a:cubicBezTo>
                      <a:cubicBezTo>
                        <a:pt x="87" y="61"/>
                        <a:pt x="86" y="58"/>
                        <a:pt x="85" y="55"/>
                      </a:cubicBezTo>
                      <a:cubicBezTo>
                        <a:pt x="94" y="44"/>
                        <a:pt x="102" y="32"/>
                        <a:pt x="109" y="20"/>
                      </a:cubicBezTo>
                      <a:cubicBezTo>
                        <a:pt x="114" y="11"/>
                        <a:pt x="102" y="4"/>
                        <a:pt x="96" y="11"/>
                      </a:cubicBezTo>
                      <a:close/>
                    </a:path>
                  </a:pathLst>
                </a:custGeom>
                <a:solidFill>
                  <a:srgbClr val="F8E5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109">
                  <a:extLst>
                    <a:ext uri="{FF2B5EF4-FFF2-40B4-BE49-F238E27FC236}">
                      <a16:creationId xmlns:a16="http://schemas.microsoft.com/office/drawing/2014/main" id="{2220791F-B4D8-2779-056A-7FBE64C60D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83856" y="4209862"/>
                  <a:ext cx="693695" cy="1067602"/>
                </a:xfrm>
                <a:custGeom>
                  <a:avLst/>
                  <a:gdLst>
                    <a:gd name="T0" fmla="*/ 112 w 119"/>
                    <a:gd name="T1" fmla="*/ 52 h 183"/>
                    <a:gd name="T2" fmla="*/ 91 w 119"/>
                    <a:gd name="T3" fmla="*/ 53 h 183"/>
                    <a:gd name="T4" fmla="*/ 115 w 119"/>
                    <a:gd name="T5" fmla="*/ 9 h 183"/>
                    <a:gd name="T6" fmla="*/ 110 w 119"/>
                    <a:gd name="T7" fmla="*/ 2 h 183"/>
                    <a:gd name="T8" fmla="*/ 49 w 119"/>
                    <a:gd name="T9" fmla="*/ 15 h 183"/>
                    <a:gd name="T10" fmla="*/ 24 w 119"/>
                    <a:gd name="T11" fmla="*/ 55 h 183"/>
                    <a:gd name="T12" fmla="*/ 2 w 119"/>
                    <a:gd name="T13" fmla="*/ 88 h 183"/>
                    <a:gd name="T14" fmla="*/ 8 w 119"/>
                    <a:gd name="T15" fmla="*/ 94 h 183"/>
                    <a:gd name="T16" fmla="*/ 43 w 119"/>
                    <a:gd name="T17" fmla="*/ 87 h 183"/>
                    <a:gd name="T18" fmla="*/ 5 w 119"/>
                    <a:gd name="T19" fmla="*/ 176 h 183"/>
                    <a:gd name="T20" fmla="*/ 12 w 119"/>
                    <a:gd name="T21" fmla="*/ 181 h 183"/>
                    <a:gd name="T22" fmla="*/ 70 w 119"/>
                    <a:gd name="T23" fmla="*/ 126 h 183"/>
                    <a:gd name="T24" fmla="*/ 117 w 119"/>
                    <a:gd name="T25" fmla="*/ 58 h 183"/>
                    <a:gd name="T26" fmla="*/ 112 w 119"/>
                    <a:gd name="T27" fmla="*/ 52 h 183"/>
                    <a:gd name="T28" fmla="*/ 66 w 119"/>
                    <a:gd name="T29" fmla="*/ 116 h 183"/>
                    <a:gd name="T30" fmla="*/ 19 w 119"/>
                    <a:gd name="T31" fmla="*/ 165 h 183"/>
                    <a:gd name="T32" fmla="*/ 56 w 119"/>
                    <a:gd name="T33" fmla="*/ 81 h 183"/>
                    <a:gd name="T34" fmla="*/ 50 w 119"/>
                    <a:gd name="T35" fmla="*/ 75 h 183"/>
                    <a:gd name="T36" fmla="*/ 16 w 119"/>
                    <a:gd name="T37" fmla="*/ 82 h 183"/>
                    <a:gd name="T38" fmla="*/ 18 w 119"/>
                    <a:gd name="T39" fmla="*/ 79 h 183"/>
                    <a:gd name="T40" fmla="*/ 23 w 119"/>
                    <a:gd name="T41" fmla="*/ 78 h 183"/>
                    <a:gd name="T42" fmla="*/ 53 w 119"/>
                    <a:gd name="T43" fmla="*/ 25 h 183"/>
                    <a:gd name="T44" fmla="*/ 103 w 119"/>
                    <a:gd name="T45" fmla="*/ 12 h 183"/>
                    <a:gd name="T46" fmla="*/ 75 w 119"/>
                    <a:gd name="T47" fmla="*/ 56 h 183"/>
                    <a:gd name="T48" fmla="*/ 80 w 119"/>
                    <a:gd name="T49" fmla="*/ 64 h 183"/>
                    <a:gd name="T50" fmla="*/ 106 w 119"/>
                    <a:gd name="T51" fmla="*/ 61 h 183"/>
                    <a:gd name="T52" fmla="*/ 66 w 119"/>
                    <a:gd name="T53" fmla="*/ 11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9" h="183">
                      <a:moveTo>
                        <a:pt x="112" y="52"/>
                      </a:moveTo>
                      <a:cubicBezTo>
                        <a:pt x="105" y="53"/>
                        <a:pt x="98" y="53"/>
                        <a:pt x="91" y="53"/>
                      </a:cubicBezTo>
                      <a:cubicBezTo>
                        <a:pt x="101" y="40"/>
                        <a:pt x="109" y="25"/>
                        <a:pt x="115" y="9"/>
                      </a:cubicBezTo>
                      <a:cubicBezTo>
                        <a:pt x="116" y="5"/>
                        <a:pt x="113" y="2"/>
                        <a:pt x="110" y="2"/>
                      </a:cubicBezTo>
                      <a:cubicBezTo>
                        <a:pt x="89" y="1"/>
                        <a:pt x="66" y="0"/>
                        <a:pt x="49" y="15"/>
                      </a:cubicBezTo>
                      <a:cubicBezTo>
                        <a:pt x="38" y="24"/>
                        <a:pt x="30" y="39"/>
                        <a:pt x="24" y="55"/>
                      </a:cubicBezTo>
                      <a:cubicBezTo>
                        <a:pt x="16" y="65"/>
                        <a:pt x="9" y="76"/>
                        <a:pt x="2" y="88"/>
                      </a:cubicBezTo>
                      <a:cubicBezTo>
                        <a:pt x="0" y="92"/>
                        <a:pt x="4" y="96"/>
                        <a:pt x="8" y="94"/>
                      </a:cubicBezTo>
                      <a:cubicBezTo>
                        <a:pt x="19" y="89"/>
                        <a:pt x="31" y="90"/>
                        <a:pt x="43" y="87"/>
                      </a:cubicBezTo>
                      <a:cubicBezTo>
                        <a:pt x="31" y="117"/>
                        <a:pt x="15" y="145"/>
                        <a:pt x="5" y="176"/>
                      </a:cubicBezTo>
                      <a:cubicBezTo>
                        <a:pt x="4" y="180"/>
                        <a:pt x="8" y="183"/>
                        <a:pt x="12" y="181"/>
                      </a:cubicBezTo>
                      <a:cubicBezTo>
                        <a:pt x="35" y="168"/>
                        <a:pt x="53" y="146"/>
                        <a:pt x="70" y="126"/>
                      </a:cubicBezTo>
                      <a:cubicBezTo>
                        <a:pt x="87" y="105"/>
                        <a:pt x="105" y="83"/>
                        <a:pt x="117" y="58"/>
                      </a:cubicBezTo>
                      <a:cubicBezTo>
                        <a:pt x="119" y="54"/>
                        <a:pt x="116" y="51"/>
                        <a:pt x="112" y="52"/>
                      </a:cubicBezTo>
                      <a:close/>
                      <a:moveTo>
                        <a:pt x="66" y="116"/>
                      </a:moveTo>
                      <a:cubicBezTo>
                        <a:pt x="52" y="133"/>
                        <a:pt x="37" y="151"/>
                        <a:pt x="19" y="165"/>
                      </a:cubicBezTo>
                      <a:cubicBezTo>
                        <a:pt x="30" y="136"/>
                        <a:pt x="46" y="110"/>
                        <a:pt x="56" y="81"/>
                      </a:cubicBezTo>
                      <a:cubicBezTo>
                        <a:pt x="57" y="78"/>
                        <a:pt x="53" y="74"/>
                        <a:pt x="50" y="75"/>
                      </a:cubicBezTo>
                      <a:cubicBezTo>
                        <a:pt x="39" y="79"/>
                        <a:pt x="27" y="79"/>
                        <a:pt x="16" y="82"/>
                      </a:cubicBezTo>
                      <a:cubicBezTo>
                        <a:pt x="17" y="81"/>
                        <a:pt x="17" y="80"/>
                        <a:pt x="18" y="79"/>
                      </a:cubicBezTo>
                      <a:cubicBezTo>
                        <a:pt x="19" y="80"/>
                        <a:pt x="22" y="80"/>
                        <a:pt x="23" y="78"/>
                      </a:cubicBezTo>
                      <a:cubicBezTo>
                        <a:pt x="35" y="62"/>
                        <a:pt x="39" y="41"/>
                        <a:pt x="53" y="25"/>
                      </a:cubicBezTo>
                      <a:cubicBezTo>
                        <a:pt x="64" y="11"/>
                        <a:pt x="85" y="11"/>
                        <a:pt x="103" y="12"/>
                      </a:cubicBezTo>
                      <a:cubicBezTo>
                        <a:pt x="96" y="28"/>
                        <a:pt x="88" y="43"/>
                        <a:pt x="75" y="56"/>
                      </a:cubicBezTo>
                      <a:cubicBezTo>
                        <a:pt x="72" y="59"/>
                        <a:pt x="75" y="65"/>
                        <a:pt x="80" y="64"/>
                      </a:cubicBezTo>
                      <a:cubicBezTo>
                        <a:pt x="89" y="62"/>
                        <a:pt x="97" y="62"/>
                        <a:pt x="106" y="61"/>
                      </a:cubicBezTo>
                      <a:cubicBezTo>
                        <a:pt x="96" y="81"/>
                        <a:pt x="81" y="100"/>
                        <a:pt x="66" y="11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Freeform 110">
                  <a:extLst>
                    <a:ext uri="{FF2B5EF4-FFF2-40B4-BE49-F238E27FC236}">
                      <a16:creationId xmlns:a16="http://schemas.microsoft.com/office/drawing/2014/main" id="{A06DFFE1-E3C0-7360-C9CF-85EA0DEF6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" name="Freeform 111">
                  <a:extLst>
                    <a:ext uri="{FF2B5EF4-FFF2-40B4-BE49-F238E27FC236}">
                      <a16:creationId xmlns:a16="http://schemas.microsoft.com/office/drawing/2014/main" id="{C43707E5-F64E-D6BE-7376-264B898E1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" name="Freeform 112">
                  <a:extLst>
                    <a:ext uri="{FF2B5EF4-FFF2-40B4-BE49-F238E27FC236}">
                      <a16:creationId xmlns:a16="http://schemas.microsoft.com/office/drawing/2014/main" id="{098C6A21-6B90-F400-B9BD-6F786ED2F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" name="Freeform 113">
                  <a:extLst>
                    <a:ext uri="{FF2B5EF4-FFF2-40B4-BE49-F238E27FC236}">
                      <a16:creationId xmlns:a16="http://schemas.microsoft.com/office/drawing/2014/main" id="{A081A6C2-B9BD-FF93-0F31-549E6F857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440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4">
            <a:extLst>
              <a:ext uri="{FF2B5EF4-FFF2-40B4-BE49-F238E27FC236}">
                <a16:creationId xmlns:a16="http://schemas.microsoft.com/office/drawing/2014/main" id="{706A4E35-232E-A84A-B45F-57333A3B7C6E}"/>
              </a:ext>
            </a:extLst>
          </p:cNvPr>
          <p:cNvGrpSpPr/>
          <p:nvPr/>
        </p:nvGrpSpPr>
        <p:grpSpPr>
          <a:xfrm>
            <a:off x="1466851" y="547037"/>
            <a:ext cx="7235080" cy="3976556"/>
            <a:chOff x="5610688" y="1031736"/>
            <a:chExt cx="5879305" cy="398052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DB5AC0F-A7B5-3438-694C-41863E92C6FD}"/>
                </a:ext>
              </a:extLst>
            </p:cNvPr>
            <p:cNvSpPr/>
            <p:nvPr/>
          </p:nvSpPr>
          <p:spPr>
            <a:xfrm>
              <a:off x="5629165" y="1052247"/>
              <a:ext cx="5842103" cy="3941396"/>
            </a:xfrm>
            <a:custGeom>
              <a:avLst/>
              <a:gdLst>
                <a:gd name="connsiteX0" fmla="*/ 5614008 w 5842103"/>
                <a:gd name="connsiteY0" fmla="*/ 3941397 h 3941397"/>
                <a:gd name="connsiteX1" fmla="*/ 228343 w 5842103"/>
                <a:gd name="connsiteY1" fmla="*/ 3941397 h 3941397"/>
                <a:gd name="connsiteX2" fmla="*/ 0 w 5842103"/>
                <a:gd name="connsiteY2" fmla="*/ 3713054 h 3941397"/>
                <a:gd name="connsiteX3" fmla="*/ 0 w 5842103"/>
                <a:gd name="connsiteY3" fmla="*/ 228343 h 3941397"/>
                <a:gd name="connsiteX4" fmla="*/ 228343 w 5842103"/>
                <a:gd name="connsiteY4" fmla="*/ 0 h 3941397"/>
                <a:gd name="connsiteX5" fmla="*/ 5613760 w 5842103"/>
                <a:gd name="connsiteY5" fmla="*/ 0 h 3941397"/>
                <a:gd name="connsiteX6" fmla="*/ 5842103 w 5842103"/>
                <a:gd name="connsiteY6" fmla="*/ 228343 h 3941397"/>
                <a:gd name="connsiteX7" fmla="*/ 5842103 w 5842103"/>
                <a:gd name="connsiteY7" fmla="*/ 3713054 h 3941397"/>
                <a:gd name="connsiteX8" fmla="*/ 5614008 w 5842103"/>
                <a:gd name="connsiteY8" fmla="*/ 3941397 h 39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DB1A3DE-A8EB-A49F-7C8F-8A7A83DF5932}"/>
                </a:ext>
              </a:extLst>
            </p:cNvPr>
            <p:cNvSpPr/>
            <p:nvPr/>
          </p:nvSpPr>
          <p:spPr>
            <a:xfrm>
              <a:off x="5876123" y="1298957"/>
              <a:ext cx="5348435" cy="3447729"/>
            </a:xfrm>
            <a:custGeom>
              <a:avLst/>
              <a:gdLst>
                <a:gd name="connsiteX0" fmla="*/ 0 w 5348435"/>
                <a:gd name="connsiteY0" fmla="*/ 0 h 3447729"/>
                <a:gd name="connsiteX1" fmla="*/ 5348436 w 5348435"/>
                <a:gd name="connsiteY1" fmla="*/ 0 h 3447729"/>
                <a:gd name="connsiteX2" fmla="*/ 5348436 w 5348435"/>
                <a:gd name="connsiteY2" fmla="*/ 3447730 h 3447729"/>
                <a:gd name="connsiteX3" fmla="*/ 0 w 5348435"/>
                <a:gd name="connsiteY3" fmla="*/ 3447730 h 34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close/>
                </a:path>
              </a:pathLst>
            </a:custGeom>
            <a:solidFill>
              <a:srgbClr val="FFFF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aphic 4">
              <a:extLst>
                <a:ext uri="{FF2B5EF4-FFF2-40B4-BE49-F238E27FC236}">
                  <a16:creationId xmlns:a16="http://schemas.microsoft.com/office/drawing/2014/main" id="{1E88C362-7CA0-6CD9-A3EC-621E68ED3140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220D5BF-E415-F228-052B-1C92085E4854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EE6D6F1-0EDA-3643-88FB-0B651CC72639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2A99255-AF7D-5B81-A2D6-13FF31B7A065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15BC58E-B571-D216-EF2C-A7C03D78B63F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E9B71C0-3552-C1EC-CB99-FBEF16E06D39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2D3EFDA-1410-985C-9437-4DC18491E588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17C5103-3D40-C70E-C1F9-F553DE8EAAFD}"/>
              </a:ext>
            </a:extLst>
          </p:cNvPr>
          <p:cNvSpPr txBox="1"/>
          <p:nvPr/>
        </p:nvSpPr>
        <p:spPr>
          <a:xfrm>
            <a:off x="1978814" y="924769"/>
            <a:ext cx="6257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364369-242A-6A04-D8C6-3267C4C1171F}"/>
              </a:ext>
            </a:extLst>
          </p:cNvPr>
          <p:cNvGrpSpPr/>
          <p:nvPr/>
        </p:nvGrpSpPr>
        <p:grpSpPr>
          <a:xfrm>
            <a:off x="7775691" y="2283129"/>
            <a:ext cx="3285947" cy="3794598"/>
            <a:chOff x="8408633" y="1992570"/>
            <a:chExt cx="3507011" cy="3833036"/>
          </a:xfrm>
        </p:grpSpPr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51C85A81-3ADD-FCD0-7AF3-8AE28F951277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7" name="Graphic 4">
                <a:extLst>
                  <a:ext uri="{FF2B5EF4-FFF2-40B4-BE49-F238E27FC236}">
                    <a16:creationId xmlns:a16="http://schemas.microsoft.com/office/drawing/2014/main" id="{6C3E84F4-564E-E4E5-F58C-32B13AF81A03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DCA0AE7F-03F7-8195-61EB-B424681CA16A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6E3A1452-F408-3189-1996-9988E3839A6C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2F3263FE-44F4-A410-4BCC-13A1C9BE1B8A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B75D748-10B2-C7F7-EAE8-2F7D87AE316F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B4A0CF36-F9FA-7F91-4434-99FAC11AD4D3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9E309ED2-E9DE-680E-E392-C8FC01BE88DE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70FE4340-0082-5540-E10A-E9073ADE9CEE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1AE3722E-9151-8C3A-9B5A-D2B410182B05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C4E75A5E-BA59-1D77-3E66-AE56B445D897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326E126-EAC3-6F40-9701-BF58908D18C5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063B28-E658-2B87-2754-E95321B2288C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79C12DF-3BF9-2EF1-7B53-EE3558F55FD2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3CBD68-0ECB-F416-1FF4-A578DF199692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428401-9039-76C5-03FF-3CF25CFBD6D9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C1D8AD4-75CF-E35E-BB4B-3276ADB84755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" name="Graphic 4">
                <a:extLst>
                  <a:ext uri="{FF2B5EF4-FFF2-40B4-BE49-F238E27FC236}">
                    <a16:creationId xmlns:a16="http://schemas.microsoft.com/office/drawing/2014/main" id="{2EBC0AA4-C962-4EE3-07C7-BD6F602CE0B0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92" name="Graphic 4">
                  <a:extLst>
                    <a:ext uri="{FF2B5EF4-FFF2-40B4-BE49-F238E27FC236}">
                      <a16:creationId xmlns:a16="http://schemas.microsoft.com/office/drawing/2014/main" id="{959F7EC1-ED79-F89C-E17D-2BBBA78298F4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28623784-4542-DFB3-2BEA-E96245BEB4F6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E91F6275-1C96-A919-305B-944BBF69AE69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B6D12EF6-4350-6443-0CA5-9E3F5E212C84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F99C359E-0488-85CA-F7B1-EDCE207E663A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86C495BD-9EA7-9AAC-16DE-47349F816963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B83C4F3E-E552-E4C1-F151-FCBBEC9F202E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AF40D404-D212-43B5-0246-85CD17517D65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148297C2-DFB9-C253-D687-1D1062E28294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A9E38DE5-B2F5-D9E3-74C4-5243E491AE20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5FD0C2D1-023F-B1FB-5DF5-5BA5DB97C5DE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aphic 4">
                <a:extLst>
                  <a:ext uri="{FF2B5EF4-FFF2-40B4-BE49-F238E27FC236}">
                    <a16:creationId xmlns:a16="http://schemas.microsoft.com/office/drawing/2014/main" id="{673A64D0-BE9D-1BE5-76E8-24CA73EF2F52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86" name="Graphic 4">
                  <a:extLst>
                    <a:ext uri="{FF2B5EF4-FFF2-40B4-BE49-F238E27FC236}">
                      <a16:creationId xmlns:a16="http://schemas.microsoft.com/office/drawing/2014/main" id="{21DB242B-0BA4-7BF4-60F3-A28EE61407AB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ECF129D0-4A14-EFC7-DF73-95F9B491CC28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37BC0C06-5E37-32C7-0793-B6FDD936D32D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" name="Graphic 4">
                  <a:extLst>
                    <a:ext uri="{FF2B5EF4-FFF2-40B4-BE49-F238E27FC236}">
                      <a16:creationId xmlns:a16="http://schemas.microsoft.com/office/drawing/2014/main" id="{C6F75DFC-DEB5-284A-A865-D24B4148F1CD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37384CDF-1A59-6BFD-F09F-5199332D7BEB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4CF088D0-F931-91B5-4D3B-6F6F033AE3E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4D92E4-AD52-174A-1A33-A39F2331A25C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aphic 4">
                <a:extLst>
                  <a:ext uri="{FF2B5EF4-FFF2-40B4-BE49-F238E27FC236}">
                    <a16:creationId xmlns:a16="http://schemas.microsoft.com/office/drawing/2014/main" id="{90A58BFF-DF74-E49B-0FAB-2B44F8D556A1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65" name="Graphic 4">
                  <a:extLst>
                    <a:ext uri="{FF2B5EF4-FFF2-40B4-BE49-F238E27FC236}">
                      <a16:creationId xmlns:a16="http://schemas.microsoft.com/office/drawing/2014/main" id="{41FA059F-D730-1800-08F8-EED616118505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80" name="Picture 79">
                    <a:extLst>
                      <a:ext uri="{FF2B5EF4-FFF2-40B4-BE49-F238E27FC236}">
                        <a16:creationId xmlns:a16="http://schemas.microsoft.com/office/drawing/2014/main" id="{8AE9DC4C-138E-DC3C-26E9-4A4F7FFACE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81" name="Graphic 4">
                    <a:extLst>
                      <a:ext uri="{FF2B5EF4-FFF2-40B4-BE49-F238E27FC236}">
                        <a16:creationId xmlns:a16="http://schemas.microsoft.com/office/drawing/2014/main" id="{E4EB11A1-388C-1A12-1046-AB1B7072120D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79CDCAB4-6A68-7CB9-3BD2-E416D2A82B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8DF6C0C5-649A-4784-864D-7D86971241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3A41A8B0-24A7-BB36-5788-B1ABDCE9C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9ECD5581-3975-2716-F8B8-BF49438AD1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6" name="Graphic 4">
                  <a:extLst>
                    <a:ext uri="{FF2B5EF4-FFF2-40B4-BE49-F238E27FC236}">
                      <a16:creationId xmlns:a16="http://schemas.microsoft.com/office/drawing/2014/main" id="{42D5126E-6379-AEF9-D218-A4137C649CBD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ACD999A2-0D5E-5F14-1913-638CA5F3594B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7" name="Graphic 4">
                    <a:extLst>
                      <a:ext uri="{FF2B5EF4-FFF2-40B4-BE49-F238E27FC236}">
                        <a16:creationId xmlns:a16="http://schemas.microsoft.com/office/drawing/2014/main" id="{4037B244-BBED-7581-8347-4A28C45273A4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E43F5E52-5495-A5A3-F867-4C0BD2864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A6FBA3FC-B12D-BCB1-F271-6E8C8114EA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7" name="Graphic 4">
                  <a:extLst>
                    <a:ext uri="{FF2B5EF4-FFF2-40B4-BE49-F238E27FC236}">
                      <a16:creationId xmlns:a16="http://schemas.microsoft.com/office/drawing/2014/main" id="{4026A462-7FC0-5CFF-A650-EE74F5EA29C1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87D45EEB-3DCA-CEC0-24DF-2C1428D822D9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3" name="Graphic 4">
                    <a:extLst>
                      <a:ext uri="{FF2B5EF4-FFF2-40B4-BE49-F238E27FC236}">
                        <a16:creationId xmlns:a16="http://schemas.microsoft.com/office/drawing/2014/main" id="{F0736E78-B463-2670-5A07-214E7C060514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D7F437B1-DD74-D1EF-2EA0-3EF0B4E286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C190F55B-13D1-06DD-056F-926309A0A3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AFAB5DAE-4351-3B3F-EF98-29003F0EBCE2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9" name="Graphic 4">
                  <a:extLst>
                    <a:ext uri="{FF2B5EF4-FFF2-40B4-BE49-F238E27FC236}">
                      <a16:creationId xmlns:a16="http://schemas.microsoft.com/office/drawing/2014/main" id="{7834EAD7-9ABD-6A5F-68DA-D42259271D9B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E381C2D1-DFB4-88A4-E3EA-A3DDCDA89726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93D5D6CA-709F-F6AA-4BA2-88C20477D92E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97E80E8-67BA-FD4E-5555-088D7B599EF2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E2585E5-C06B-E4A2-2997-150B2B483F7B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77608A4-780F-9823-0342-63F82C1E836C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C5B95A6-9EC9-06FA-464F-BC7330607DFE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71BB33C-7035-3824-0690-BD5380FA3771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C8253A-75BA-C45F-7B0F-AE566A237343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AA217C6-EEC8-F83D-7737-4F7108566A4D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A44C4D6-53B4-92C4-E305-12D4BAB09B08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ED9CCE-AE50-094C-1BFB-7E31F3FD89E8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B3878EF-5061-302F-874A-DDD8FA77BF56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B68599E-15D3-70F7-776E-7715BD2EC04A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0" name="Graphic 4">
                <a:extLst>
                  <a:ext uri="{FF2B5EF4-FFF2-40B4-BE49-F238E27FC236}">
                    <a16:creationId xmlns:a16="http://schemas.microsoft.com/office/drawing/2014/main" id="{663BAECD-2A30-3AC7-71D4-C6BB760B505A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70D4750-31DB-B10C-5E68-39D06B783EED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DBB07FE7-08C2-3A6E-E6EF-18C2C043BC4F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8C4F2965-AA32-1AAC-9211-DA399B95CB72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56DA70B-3A8E-4027-CE5F-D7DD1DFC36AD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4">
                <a:extLst>
                  <a:ext uri="{FF2B5EF4-FFF2-40B4-BE49-F238E27FC236}">
                    <a16:creationId xmlns:a16="http://schemas.microsoft.com/office/drawing/2014/main" id="{1988350A-220D-8CA9-7E6C-956E116A032A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58" name="Graphic 4">
                  <a:extLst>
                    <a:ext uri="{FF2B5EF4-FFF2-40B4-BE49-F238E27FC236}">
                      <a16:creationId xmlns:a16="http://schemas.microsoft.com/office/drawing/2014/main" id="{68C71A38-9149-B040-490F-167D596D69FB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CD32D98D-4395-A5B1-1DD1-23323279A412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BF02E76D-F8CE-006F-8E3C-7FF51804F72C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1FFB395-B525-0A9B-A9AD-8E2405B3513B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F61A1EE-2872-CA9C-C095-72AB811D985C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36C05D8-791F-E917-84AA-2109731DEB4E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18B2250-FB06-1D75-4012-58B69F98845D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623326-475A-1CA1-DD65-1F927F1777D7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77960B5-CD2F-A605-DDEF-E4CC72DD371A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8E54113-090E-E9A4-320F-7A8115980D05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55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</Words>
  <Application>Microsoft Office PowerPoint</Application>
  <PresentationFormat>Widescreen</PresentationFormat>
  <Paragraphs>11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2024-09-09T02:08:30Z</dcterms:created>
  <dcterms:modified xsi:type="dcterms:W3CDTF">2024-09-09T02:10:15Z</dcterms:modified>
</cp:coreProperties>
</file>