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31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28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28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3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9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4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4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06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8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098E4-96EB-4ED4-9BCC-C3F11F30E60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D9F57-5A4F-4A94-B68A-D6B89509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6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3105835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sz="60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27018" y="1851710"/>
            <a:ext cx="901930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ÔN TẬP CUỐI HỌC KÌ 2 </a:t>
            </a:r>
          </a:p>
          <a:p>
            <a:pPr algn="ctr"/>
            <a:r>
              <a:rPr lang="en-US" sz="6600" b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TIẾT 4</a:t>
            </a:r>
            <a:endParaRPr lang="en-US" sz="66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0659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490395" y="524045"/>
            <a:ext cx="9053905" cy="10450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36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Chọn dấu ngoặc kép, dấu hai chấm hoặc dấu gạch ngang thay cho bông hoa trong đoạn văn dưới đây</a:t>
            </a:r>
            <a:r>
              <a:rPr lang="vi-VN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36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矩形: 圆角 8">
            <a:extLst>
              <a:ext uri="{FF2B5EF4-FFF2-40B4-BE49-F238E27FC236}">
                <a16:creationId xmlns:a16="http://schemas.microsoft.com/office/drawing/2014/main" id="{DB483DCD-AC20-40E4-A906-75A820E1E1BB}"/>
              </a:ext>
            </a:extLst>
          </p:cNvPr>
          <p:cNvSpPr/>
          <p:nvPr/>
        </p:nvSpPr>
        <p:spPr>
          <a:xfrm rot="20902942">
            <a:off x="281768" y="675745"/>
            <a:ext cx="2026345" cy="69211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SVN-Poky's" panose="020B0606040200020203" pitchFamily="34" charset="0"/>
                <a:ea typeface="思源黑体 CN Heavy" panose="020B0A00000000000000" pitchFamily="34" charset="-122"/>
              </a:rPr>
              <a:t>Câu</a:t>
            </a:r>
            <a:r>
              <a:rPr lang="en-US" altLang="zh-CN" sz="44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SVN-Poky's" panose="020B0606040200020203" pitchFamily="34" charset="0"/>
                <a:ea typeface="思源黑体 CN Heavy" panose="020B0A00000000000000" pitchFamily="34" charset="-122"/>
              </a:rPr>
              <a:t> 3</a:t>
            </a:r>
            <a:endParaRPr lang="zh-CN" altLang="en-US" sz="44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25400" dist="25400" dir="2700000" algn="tl" rotWithShape="0">
                  <a:prstClr val="black">
                    <a:alpha val="40000"/>
                  </a:prstClr>
                </a:outerShdw>
              </a:effectLst>
              <a:latin typeface="SVN-Poky's" panose="020B0606040200020203" pitchFamily="34" charset="0"/>
              <a:ea typeface="思源黑体 CN Heavy" panose="020B0A00000000000000" pitchFamily="34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6483" y="2010742"/>
            <a:ext cx="106590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Trong </a:t>
            </a:r>
            <a:r>
              <a:rPr lang="vi-VN" sz="3600" b="1" dirty="0">
                <a:latin typeface="Cambria" panose="02040503050406030204" pitchFamily="18" charset="0"/>
                <a:ea typeface="Cambria" panose="02040503050406030204" pitchFamily="18" charset="0"/>
              </a:rPr>
              <a:t>cuốn sách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“</a:t>
            </a:r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Những </a:t>
            </a:r>
            <a:r>
              <a:rPr lang="vi-VN" sz="3600" b="1" dirty="0">
                <a:latin typeface="Cambria" panose="02040503050406030204" pitchFamily="18" charset="0"/>
                <a:ea typeface="Cambria" panose="02040503050406030204" pitchFamily="18" charset="0"/>
              </a:rPr>
              <a:t>bức thư giải nhất Việt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Nam</a:t>
            </a:r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”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vi-VN" sz="3600" b="1" dirty="0">
                <a:latin typeface="Cambria" panose="02040503050406030204" pitchFamily="18" charset="0"/>
                <a:ea typeface="Cambria" panose="02040503050406030204" pitchFamily="18" charset="0"/>
              </a:rPr>
              <a:t>có nhiều bức thư xúc động về những chủ đề khác nhau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như</a:t>
            </a:r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36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Thư </a:t>
            </a:r>
            <a:r>
              <a:rPr lang="vi-VN" sz="3600" b="1" dirty="0">
                <a:latin typeface="Cambria" panose="02040503050406030204" pitchFamily="18" charset="0"/>
                <a:ea typeface="Cambria" panose="02040503050406030204" pitchFamily="18" charset="0"/>
              </a:rPr>
              <a:t>gửi cho một người bạn để bạn hiểu về đất nước mình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6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- 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Thư </a:t>
            </a:r>
            <a:r>
              <a:rPr lang="vi-VN" sz="3600" b="1" dirty="0">
                <a:latin typeface="Cambria" panose="02040503050406030204" pitchFamily="18" charset="0"/>
                <a:ea typeface="Cambria" panose="02040503050406030204" pitchFamily="18" charset="0"/>
              </a:rPr>
              <a:t>gửi một người mà tôi ngưỡng mộ nhất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6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- 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Thư </a:t>
            </a:r>
            <a:r>
              <a:rPr lang="vi-VN" sz="3600" b="1" dirty="0">
                <a:latin typeface="Cambria" panose="02040503050406030204" pitchFamily="18" charset="0"/>
                <a:ea typeface="Cambria" panose="02040503050406030204" pitchFamily="18" charset="0"/>
              </a:rPr>
              <a:t>gửi cho một bạn nhỏ không có </a:t>
            </a:r>
            <a:r>
              <a:rPr lang="vi-VN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nhà.</a:t>
            </a:r>
            <a:endParaRPr lang="vi-VN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26" name="Picture 2" descr="Flowers flower clipart flower accents flower graphics the | Cartoon flowers,  Flower clipart, Clip art libra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94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301" y="2091183"/>
            <a:ext cx="403963" cy="38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lowers flower clipart flower accents flower graphics the | Cartoon flowers,  Flower clipart, Clip art librar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94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029" y="2638476"/>
            <a:ext cx="403963" cy="38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lowers flower clipart flower accents flower graphics the | Cartoon flowers,  Flower clipart, Clip art librar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94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301" y="3277095"/>
            <a:ext cx="403963" cy="38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Flowers flower clipart flower accents flower graphics the | Cartoon flowers,  Flower clipart, Clip art librar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94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83" y="3804637"/>
            <a:ext cx="403963" cy="38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Flowers flower clipart flower accents flower graphics the | Cartoon flowers,  Flower clipart, Clip art librar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94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83" y="4910108"/>
            <a:ext cx="403963" cy="38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Flowers flower clipart flower accents flower graphics the | Cartoon flowers,  Flower clipart, Clip art librar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94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83" y="5436463"/>
            <a:ext cx="403963" cy="38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68464" y="6050510"/>
            <a:ext cx="10471521" cy="584775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chúng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dụng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gạch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ngang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32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3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38815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357045" y="732806"/>
            <a:ext cx="9194875" cy="10450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Thêm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trạng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ngữ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bổ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sung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thông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tin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thời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gian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địa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hoặc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mục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đích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nguyên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,…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đây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vi-VN" sz="3600" dirty="0">
              <a:solidFill>
                <a:schemeClr val="tx1">
                  <a:lumMod val="95000"/>
                  <a:lumOff val="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矩形: 圆角 8">
            <a:extLst>
              <a:ext uri="{FF2B5EF4-FFF2-40B4-BE49-F238E27FC236}">
                <a16:creationId xmlns:a16="http://schemas.microsoft.com/office/drawing/2014/main" id="{DB483DCD-AC20-40E4-A906-75A820E1E1BB}"/>
              </a:ext>
            </a:extLst>
          </p:cNvPr>
          <p:cNvSpPr/>
          <p:nvPr/>
        </p:nvSpPr>
        <p:spPr>
          <a:xfrm rot="20902942">
            <a:off x="281768" y="217051"/>
            <a:ext cx="2026345" cy="6921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SVN-Poky's" panose="020B0606040200020203" pitchFamily="34" charset="0"/>
                <a:ea typeface="思源黑体 CN Heavy" panose="020B0A00000000000000" pitchFamily="34" charset="-122"/>
              </a:rPr>
              <a:t>Câu</a:t>
            </a:r>
            <a:r>
              <a:rPr lang="en-US" altLang="zh-CN" sz="44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SVN-Poky's" panose="020B0606040200020203" pitchFamily="34" charset="0"/>
                <a:ea typeface="思源黑体 CN Heavy" panose="020B0A00000000000000" pitchFamily="34" charset="-122"/>
              </a:rPr>
              <a:t> 4</a:t>
            </a:r>
            <a:endParaRPr lang="zh-CN" altLang="en-US" sz="44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25400" dist="25400" dir="2700000" algn="tl" rotWithShape="0">
                  <a:prstClr val="black">
                    <a:alpha val="40000"/>
                  </a:prstClr>
                </a:outerShdw>
              </a:effectLst>
              <a:latin typeface="SVN-Poky's" panose="020B0606040200020203" pitchFamily="34" charset="0"/>
              <a:ea typeface="思源黑体 CN Heavy" panose="020B0A00000000000000" pitchFamily="34" charset="-122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08660" y="2397760"/>
            <a:ext cx="6799580" cy="8229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Chúng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tôi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xem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phim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“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Vua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sư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tử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”.</a:t>
            </a:r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080260" y="3491342"/>
            <a:ext cx="6799580" cy="82296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Mèo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con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đang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nằm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sưởi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nắng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638550" y="4644714"/>
            <a:ext cx="7313930" cy="82296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Nam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chim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hót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ríu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ran.</a:t>
            </a:r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8203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 animBg="1"/>
      <p:bldP spid="2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357045" y="732806"/>
            <a:ext cx="9194875" cy="10450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Thêm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trạng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ngữ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bổ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sung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thông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tin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thời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gian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địa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hoặc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mục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đích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nguyên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lang="en-US" sz="36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,…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đây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vi-VN" sz="3600" dirty="0">
              <a:solidFill>
                <a:schemeClr val="tx1">
                  <a:lumMod val="95000"/>
                  <a:lumOff val="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矩形: 圆角 8">
            <a:extLst>
              <a:ext uri="{FF2B5EF4-FFF2-40B4-BE49-F238E27FC236}">
                <a16:creationId xmlns:a16="http://schemas.microsoft.com/office/drawing/2014/main" id="{DB483DCD-AC20-40E4-A906-75A820E1E1BB}"/>
              </a:ext>
            </a:extLst>
          </p:cNvPr>
          <p:cNvSpPr/>
          <p:nvPr/>
        </p:nvSpPr>
        <p:spPr>
          <a:xfrm rot="20902942">
            <a:off x="281768" y="217051"/>
            <a:ext cx="2026345" cy="6921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SVN-Poky's" panose="020B0606040200020203" pitchFamily="34" charset="0"/>
                <a:ea typeface="思源黑体 CN Heavy" panose="020B0A00000000000000" pitchFamily="34" charset="-122"/>
              </a:rPr>
              <a:t>Câu</a:t>
            </a:r>
            <a:r>
              <a:rPr lang="en-US" altLang="zh-CN" sz="44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SVN-Poky's" panose="020B0606040200020203" pitchFamily="34" charset="0"/>
                <a:ea typeface="思源黑体 CN Heavy" panose="020B0A00000000000000" pitchFamily="34" charset="-122"/>
              </a:rPr>
              <a:t> 4</a:t>
            </a:r>
            <a:endParaRPr lang="zh-CN" altLang="en-US" sz="44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25400" dist="25400" dir="2700000" algn="tl" rotWithShape="0">
                  <a:prstClr val="black">
                    <a:alpha val="40000"/>
                  </a:prstClr>
                </a:outerShdw>
              </a:effectLst>
              <a:latin typeface="SVN-Poky's" panose="020B0606040200020203" pitchFamily="34" charset="0"/>
              <a:ea typeface="思源黑体 CN Heavy" panose="020B0A00000000000000" pitchFamily="34" charset="-122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08660" y="2397760"/>
            <a:ext cx="7313930" cy="65737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Chúng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tôi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xem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phim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“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Vua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sư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tử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”.</a:t>
            </a:r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08660" y="3840646"/>
            <a:ext cx="7313930" cy="65737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Mèo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con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đang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nằm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sưởi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nắng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08660" y="5276705"/>
            <a:ext cx="7313930" cy="65737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Nam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chim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hót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ríu</a:t>
            </a:r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ran.</a:t>
            </a:r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2035" y="3158914"/>
            <a:ext cx="81973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i="1" u="sng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Tối</a:t>
            </a:r>
            <a:r>
              <a:rPr lang="en-US" sz="3200" b="1" i="1" u="sng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</a:t>
            </a:r>
            <a:r>
              <a:rPr lang="en-US" sz="32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b="1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chúng</a:t>
            </a:r>
            <a:r>
              <a:rPr lang="en-US" sz="32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tôi</a:t>
            </a:r>
            <a:r>
              <a:rPr lang="en-US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xem</a:t>
            </a:r>
            <a:r>
              <a:rPr lang="en-US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phim</a:t>
            </a:r>
            <a:r>
              <a:rPr lang="en-US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 “</a:t>
            </a:r>
            <a:r>
              <a:rPr lang="en-US" sz="32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Vua</a:t>
            </a:r>
            <a:r>
              <a:rPr lang="en-US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sư</a:t>
            </a:r>
            <a:r>
              <a:rPr lang="en-US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tử</a:t>
            </a:r>
            <a:r>
              <a:rPr lang="en-US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”.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2035" y="4594973"/>
            <a:ext cx="88201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u="sng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Trước</a:t>
            </a:r>
            <a:r>
              <a:rPr lang="en-US" sz="3200" b="1" i="1" u="sng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hiên</a:t>
            </a:r>
            <a:r>
              <a:rPr lang="en-US" sz="3200" b="1" i="1" u="sng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r>
              <a:rPr lang="en-US" sz="32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mèo</a:t>
            </a:r>
            <a:r>
              <a:rPr lang="en-US" sz="32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con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đang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nằm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sưởi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nắng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2034" y="5872269"/>
            <a:ext cx="95470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u="sng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r>
              <a:rPr lang="en-US" sz="3200" b="1" i="1" u="sng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r>
              <a:rPr lang="en-US" sz="32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Nam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chim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hót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ríu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ran.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22590" y="2446239"/>
            <a:ext cx="7313930" cy="65737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Trạng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ngữ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chỉ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thời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gian</a:t>
            </a:r>
            <a:endParaRPr lang="en-US" sz="2400" b="1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022590" y="3833819"/>
            <a:ext cx="7313930" cy="65737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Trạng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ngữ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chỉ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địa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endParaRPr lang="en-US" sz="2400" b="1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022590" y="5269878"/>
            <a:ext cx="7313930" cy="65737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Trạng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ngữ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chỉ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thời</a:t>
            </a:r>
            <a:r>
              <a:rPr lang="en-US" sz="2400" b="1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gian</a:t>
            </a:r>
            <a:endParaRPr lang="en-US" sz="2400" b="1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9214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3" grpId="0"/>
      <p:bldP spid="14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: 圆角 8">
            <a:extLst>
              <a:ext uri="{FF2B5EF4-FFF2-40B4-BE49-F238E27FC236}">
                <a16:creationId xmlns:a16="http://schemas.microsoft.com/office/drawing/2014/main" id="{DB483DCD-AC20-40E4-A906-75A820E1E1BB}"/>
              </a:ext>
            </a:extLst>
          </p:cNvPr>
          <p:cNvSpPr/>
          <p:nvPr/>
        </p:nvSpPr>
        <p:spPr>
          <a:xfrm rot="20902942">
            <a:off x="55292" y="316275"/>
            <a:ext cx="1837630" cy="692110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SVN-Poky's" panose="020B0606040200020203" pitchFamily="34" charset="0"/>
                <a:ea typeface="思源黑体 CN Heavy" panose="020B0A00000000000000" pitchFamily="34" charset="-122"/>
              </a:rPr>
              <a:t>Câu</a:t>
            </a:r>
            <a:r>
              <a:rPr lang="en-US" altLang="zh-CN" sz="44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SVN-Poky's" panose="020B0606040200020203" pitchFamily="34" charset="0"/>
                <a:ea typeface="思源黑体 CN Heavy" panose="020B0A00000000000000" pitchFamily="34" charset="-122"/>
              </a:rPr>
              <a:t> 5</a:t>
            </a:r>
            <a:endParaRPr lang="zh-CN" altLang="en-US" sz="44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25400" dist="25400" dir="2700000" algn="tl" rotWithShape="0">
                  <a:prstClr val="black">
                    <a:alpha val="40000"/>
                  </a:prstClr>
                </a:outerShdw>
              </a:effectLst>
              <a:latin typeface="SVN-Poky's" panose="020B0606040200020203" pitchFamily="34" charset="0"/>
              <a:ea typeface="思源黑体 CN Heavy" panose="020B0A00000000000000" pitchFamily="3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6947" y="500405"/>
            <a:ext cx="92863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Dựa</a:t>
            </a:r>
            <a:r>
              <a:rPr lang="en-US" sz="32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thơ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đây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 – 5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dụng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biện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pháp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lang="en-US" sz="32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hóa</a:t>
            </a:r>
            <a:endParaRPr lang="en-US" sz="32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38250" y="1623440"/>
            <a:ext cx="851535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GIỌT SƯƠNG</a:t>
            </a: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Giọt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sương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đêm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long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lanh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Nằm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nghiêng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phiến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lá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Lắng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tai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đêm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làng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quê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êm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ả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Sương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lời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chị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gió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thào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vườn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Sương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mầm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xanh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lòng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đất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 </a:t>
            </a:r>
          </a:p>
        </p:txBody>
      </p:sp>
      <p:sp>
        <p:nvSpPr>
          <p:cNvPr id="7" name="Rectangle 6"/>
          <p:cNvSpPr/>
          <p:nvPr/>
        </p:nvSpPr>
        <p:spPr>
          <a:xfrm>
            <a:off x="6477000" y="2014737"/>
            <a:ext cx="478155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chuyện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trò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thân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mật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đêm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Sương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lá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mềm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bao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lời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thương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mến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Rồi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bình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minh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chợt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đến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Sương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ánh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trời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Hoà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mình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đất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sự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sống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muôn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nơi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r"/>
            <a:r>
              <a:rPr lang="en-US" sz="2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Phạm</a:t>
            </a:r>
            <a:r>
              <a:rPr lang="en-US" sz="2800" i="1" dirty="0">
                <a:latin typeface="Cambria" panose="02040503050406030204" pitchFamily="18" charset="0"/>
                <a:ea typeface="Cambria" panose="02040503050406030204" pitchFamily="18" charset="0"/>
              </a:rPr>
              <a:t> Thị </a:t>
            </a:r>
            <a:r>
              <a:rPr lang="en-US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Út</a:t>
            </a:r>
            <a:r>
              <a:rPr lang="en-US" sz="28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Tươi</a:t>
            </a:r>
            <a:r>
              <a:rPr lang="en-US" sz="2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28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459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0227" y="1173761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US" sz="3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Giọt</a:t>
            </a:r>
            <a:r>
              <a:rPr lang="en-US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sương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thơ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thật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đẹp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buổi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đêm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giọt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sương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nằm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phiến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lá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lắng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đêm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lời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chị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gió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trò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chuyện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buổi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sáng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giọt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sương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lại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tan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mất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sự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sống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muôn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nơi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4313720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: 圆角 13">
            <a:extLst>
              <a:ext uri="{FF2B5EF4-FFF2-40B4-BE49-F238E27FC236}">
                <a16:creationId xmlns:a16="http://schemas.microsoft.com/office/drawing/2014/main" id="{F43412EA-EC5F-48A1-A306-A123625861F5}"/>
              </a:ext>
            </a:extLst>
          </p:cNvPr>
          <p:cNvSpPr/>
          <p:nvPr/>
        </p:nvSpPr>
        <p:spPr>
          <a:xfrm rot="249189">
            <a:off x="1822755" y="650746"/>
            <a:ext cx="8182486" cy="401535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80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#9Slide07 SVNZiclets" panose="02000603000000000000" pitchFamily="2" charset="0"/>
              </a:rPr>
              <a:t>TẠM BIỆT CÁC EM</a:t>
            </a:r>
            <a:endParaRPr lang="zh-CN" altLang="en-US" sz="8800" dirty="0">
              <a:ln>
                <a:solidFill>
                  <a:schemeClr val="tx1"/>
                </a:solidFill>
              </a:ln>
              <a:solidFill>
                <a:srgbClr val="00B0F0"/>
              </a:solidFill>
              <a:latin typeface="#9Slide07 SVNZiclets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0000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等线</vt:lpstr>
      <vt:lpstr>#9Slide07 SVNZiclets</vt:lpstr>
      <vt:lpstr>Arial</vt:lpstr>
      <vt:lpstr>Calibri</vt:lpstr>
      <vt:lpstr>Calibri Light</vt:lpstr>
      <vt:lpstr>Cambria</vt:lpstr>
      <vt:lpstr>SVN-Poky's</vt:lpstr>
      <vt:lpstr>思源黑体 CN Heavy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2024-05-03T13:46:28Z</dcterms:created>
  <dcterms:modified xsi:type="dcterms:W3CDTF">2024-05-03T13:46:41Z</dcterms:modified>
</cp:coreProperties>
</file>