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1" r:id="rId1"/>
    <p:sldMasterId id="2147483703" r:id="rId2"/>
  </p:sldMasterIdLst>
  <p:sldIdLst>
    <p:sldId id="301" r:id="rId3"/>
    <p:sldId id="304" r:id="rId4"/>
    <p:sldId id="7310" r:id="rId5"/>
    <p:sldId id="7308" r:id="rId6"/>
    <p:sldId id="309" r:id="rId7"/>
    <p:sldId id="310" r:id="rId8"/>
    <p:sldId id="307" r:id="rId9"/>
    <p:sldId id="7304" r:id="rId10"/>
  </p:sldIdLst>
  <p:sldSz cx="12192000" cy="6858000"/>
  <p:notesSz cx="6858000" cy="9144000"/>
  <p:embeddedFontLst>
    <p:embeddedFont>
      <p:font typeface="Calibri Light" panose="020F0302020204030204" pitchFamily="34" charset="0"/>
      <p:regular r:id="rId11"/>
      <p:italic r:id="rId12"/>
    </p:embeddedFont>
    <p:embeddedFont>
      <p:font typeface="Calibri" panose="020F0502020204030204" pitchFamily="34" charset="0"/>
      <p:regular r:id="rId13"/>
      <p:bold r:id="rId14"/>
      <p:italic r:id="rId15"/>
      <p:boldItalic r:id="rId16"/>
    </p:embeddedFont>
    <p:embeddedFont>
      <p:font typeface="#9Slide03 SVNEvery Movie Every " panose="02000500000000000000" charset="0"/>
      <p:regular r:id="rId17"/>
    </p:embeddedFont>
    <p:embeddedFont>
      <p:font typeface="Cambria" panose="02040503050406030204" pitchFamily="18" charset="0"/>
      <p:regular r:id="rId18"/>
      <p:bold r:id="rId19"/>
      <p:italic r:id="rId20"/>
      <p:boldItalic r:id="rId21"/>
    </p:embeddedFont>
    <p:embeddedFont>
      <p:font typeface="#9Slide03 AmpleSoft Bold" panose="020B0604020202020204" charset="0"/>
      <p:regular r:id="rId22"/>
    </p:embeddedFont>
    <p:embeddedFont>
      <p:font typeface="#9Slide07 HoneyCream" panose="020B0604020202020204" charset="0"/>
      <p:regular r:id="rId23"/>
    </p:embeddedFont>
  </p:embeddedFontLst>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6E3D"/>
    <a:srgbClr val="FFE00A"/>
    <a:srgbClr val="FEDD78"/>
    <a:srgbClr val="22C0C1"/>
    <a:srgbClr val="F4CD08"/>
    <a:srgbClr val="8FC9D5"/>
    <a:srgbClr val="6F9ABA"/>
    <a:srgbClr val="8EC6BD"/>
    <a:srgbClr val="98DBC9"/>
    <a:srgbClr val="E0C5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5/3/2024</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9670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5/3/2024</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751112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5/3/2024</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453470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2701E4-5EF1-4B51-90B1-D9895E79C28A}"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51C7B-D6C3-49C5-AF0D-E7AAECE1F46D}" type="slidenum">
              <a:rPr lang="en-US" smtClean="0"/>
              <a:t>‹#›</a:t>
            </a:fld>
            <a:endParaRPr lang="en-US"/>
          </a:p>
        </p:txBody>
      </p:sp>
    </p:spTree>
    <p:extLst>
      <p:ext uri="{BB962C8B-B14F-4D97-AF65-F5344CB8AC3E}">
        <p14:creationId xmlns:p14="http://schemas.microsoft.com/office/powerpoint/2010/main" val="14907571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701E4-5EF1-4B51-90B1-D9895E79C28A}"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51C7B-D6C3-49C5-AF0D-E7AAECE1F46D}" type="slidenum">
              <a:rPr lang="en-US" smtClean="0"/>
              <a:t>‹#›</a:t>
            </a:fld>
            <a:endParaRPr lang="en-US"/>
          </a:p>
        </p:txBody>
      </p:sp>
    </p:spTree>
    <p:extLst>
      <p:ext uri="{BB962C8B-B14F-4D97-AF65-F5344CB8AC3E}">
        <p14:creationId xmlns:p14="http://schemas.microsoft.com/office/powerpoint/2010/main" val="100430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2701E4-5EF1-4B51-90B1-D9895E79C28A}"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51C7B-D6C3-49C5-AF0D-E7AAECE1F46D}" type="slidenum">
              <a:rPr lang="en-US" smtClean="0"/>
              <a:t>‹#›</a:t>
            </a:fld>
            <a:endParaRPr lang="en-US"/>
          </a:p>
        </p:txBody>
      </p:sp>
    </p:spTree>
    <p:extLst>
      <p:ext uri="{BB962C8B-B14F-4D97-AF65-F5344CB8AC3E}">
        <p14:creationId xmlns:p14="http://schemas.microsoft.com/office/powerpoint/2010/main" val="171113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2701E4-5EF1-4B51-90B1-D9895E79C28A}"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51C7B-D6C3-49C5-AF0D-E7AAECE1F46D}" type="slidenum">
              <a:rPr lang="en-US" smtClean="0"/>
              <a:t>‹#›</a:t>
            </a:fld>
            <a:endParaRPr lang="en-US"/>
          </a:p>
        </p:txBody>
      </p:sp>
    </p:spTree>
    <p:extLst>
      <p:ext uri="{BB962C8B-B14F-4D97-AF65-F5344CB8AC3E}">
        <p14:creationId xmlns:p14="http://schemas.microsoft.com/office/powerpoint/2010/main" val="954829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2701E4-5EF1-4B51-90B1-D9895E79C28A}" type="datetimeFigureOut">
              <a:rPr lang="en-US" smtClean="0"/>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251C7B-D6C3-49C5-AF0D-E7AAECE1F46D}" type="slidenum">
              <a:rPr lang="en-US" smtClean="0"/>
              <a:t>‹#›</a:t>
            </a:fld>
            <a:endParaRPr lang="en-US"/>
          </a:p>
        </p:txBody>
      </p:sp>
    </p:spTree>
    <p:extLst>
      <p:ext uri="{BB962C8B-B14F-4D97-AF65-F5344CB8AC3E}">
        <p14:creationId xmlns:p14="http://schemas.microsoft.com/office/powerpoint/2010/main" val="833349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2701E4-5EF1-4B51-90B1-D9895E79C28A}" type="datetimeFigureOut">
              <a:rPr lang="en-US" smtClean="0"/>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251C7B-D6C3-49C5-AF0D-E7AAECE1F46D}" type="slidenum">
              <a:rPr lang="en-US" smtClean="0"/>
              <a:t>‹#›</a:t>
            </a:fld>
            <a:endParaRPr lang="en-US"/>
          </a:p>
        </p:txBody>
      </p:sp>
    </p:spTree>
    <p:extLst>
      <p:ext uri="{BB962C8B-B14F-4D97-AF65-F5344CB8AC3E}">
        <p14:creationId xmlns:p14="http://schemas.microsoft.com/office/powerpoint/2010/main" val="3303916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701E4-5EF1-4B51-90B1-D9895E79C28A}"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251C7B-D6C3-49C5-AF0D-E7AAECE1F46D}" type="slidenum">
              <a:rPr lang="en-US" smtClean="0"/>
              <a:t>‹#›</a:t>
            </a:fld>
            <a:endParaRPr lang="en-US"/>
          </a:p>
        </p:txBody>
      </p:sp>
    </p:spTree>
    <p:extLst>
      <p:ext uri="{BB962C8B-B14F-4D97-AF65-F5344CB8AC3E}">
        <p14:creationId xmlns:p14="http://schemas.microsoft.com/office/powerpoint/2010/main" val="253195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2701E4-5EF1-4B51-90B1-D9895E79C28A}"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51C7B-D6C3-49C5-AF0D-E7AAECE1F46D}" type="slidenum">
              <a:rPr lang="en-US" smtClean="0"/>
              <a:t>‹#›</a:t>
            </a:fld>
            <a:endParaRPr lang="en-US"/>
          </a:p>
        </p:txBody>
      </p:sp>
    </p:spTree>
    <p:extLst>
      <p:ext uri="{BB962C8B-B14F-4D97-AF65-F5344CB8AC3E}">
        <p14:creationId xmlns:p14="http://schemas.microsoft.com/office/powerpoint/2010/main" val="242138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5/3/2024</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099182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2701E4-5EF1-4B51-90B1-D9895E79C28A}"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51C7B-D6C3-49C5-AF0D-E7AAECE1F46D}" type="slidenum">
              <a:rPr lang="en-US" smtClean="0"/>
              <a:t>‹#›</a:t>
            </a:fld>
            <a:endParaRPr lang="en-US"/>
          </a:p>
        </p:txBody>
      </p:sp>
    </p:spTree>
    <p:extLst>
      <p:ext uri="{BB962C8B-B14F-4D97-AF65-F5344CB8AC3E}">
        <p14:creationId xmlns:p14="http://schemas.microsoft.com/office/powerpoint/2010/main" val="1146320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701E4-5EF1-4B51-90B1-D9895E79C28A}"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51C7B-D6C3-49C5-AF0D-E7AAECE1F46D}" type="slidenum">
              <a:rPr lang="en-US" smtClean="0"/>
              <a:t>‹#›</a:t>
            </a:fld>
            <a:endParaRPr lang="en-US"/>
          </a:p>
        </p:txBody>
      </p:sp>
    </p:spTree>
    <p:extLst>
      <p:ext uri="{BB962C8B-B14F-4D97-AF65-F5344CB8AC3E}">
        <p14:creationId xmlns:p14="http://schemas.microsoft.com/office/powerpoint/2010/main" val="1667779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701E4-5EF1-4B51-90B1-D9895E79C28A}"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51C7B-D6C3-49C5-AF0D-E7AAECE1F46D}" type="slidenum">
              <a:rPr lang="en-US" smtClean="0"/>
              <a:t>‹#›</a:t>
            </a:fld>
            <a:endParaRPr lang="en-US"/>
          </a:p>
        </p:txBody>
      </p:sp>
    </p:spTree>
    <p:extLst>
      <p:ext uri="{BB962C8B-B14F-4D97-AF65-F5344CB8AC3E}">
        <p14:creationId xmlns:p14="http://schemas.microsoft.com/office/powerpoint/2010/main" val="1329957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471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801">
          <p15:clr>
            <a:srgbClr val="FBAE40"/>
          </p15:clr>
        </p15:guide>
        <p15:guide id="4" pos="685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419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801">
          <p15:clr>
            <a:srgbClr val="FBAE40"/>
          </p15:clr>
        </p15:guide>
        <p15:guide id="4" pos="685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430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801">
          <p15:clr>
            <a:srgbClr val="FBAE40"/>
          </p15:clr>
        </p15:guide>
        <p15:guide id="4" pos="68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a:t>Click to edit Master title style</a:t>
            </a:r>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5/3/2024</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888874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5/3/2024</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653612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5/3/2024</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848409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5/3/2024</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016726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5/3/2024</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933559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a:t>Click to edit Master title style</a:t>
            </a:r>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5/3/2024</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0673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a:t>Click to edit Master title style</a:t>
            </a:r>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5/3/2024</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294502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1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286320185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701E4-5EF1-4B51-90B1-D9895E79C28A}" type="datetimeFigureOut">
              <a:rPr lang="en-US" smtClean="0"/>
              <a:t>5/3/2024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51C7B-D6C3-49C5-AF0D-E7AAECE1F46D}" type="slidenum">
              <a:rPr lang="en-US" smtClean="0"/>
              <a:t>‹#›</a:t>
            </a:fld>
            <a:endParaRPr lang="en-US"/>
          </a:p>
        </p:txBody>
      </p:sp>
    </p:spTree>
    <p:extLst>
      <p:ext uri="{BB962C8B-B14F-4D97-AF65-F5344CB8AC3E}">
        <p14:creationId xmlns:p14="http://schemas.microsoft.com/office/powerpoint/2010/main" val="66086499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650" r:id="rId13"/>
    <p:sldLayoutId id="2147483660" r:id="rId14"/>
    <p:sldLayoutId id="2147483661"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9">
            <a:extLst>
              <a:ext uri="{FF2B5EF4-FFF2-40B4-BE49-F238E27FC236}">
                <a16:creationId xmlns:a16="http://schemas.microsoft.com/office/drawing/2014/main" id="{53C9839C-9FA9-0AAD-E559-B09DF0C594F2}"/>
              </a:ext>
            </a:extLst>
          </p:cNvPr>
          <p:cNvSpPr/>
          <p:nvPr/>
        </p:nvSpPr>
        <p:spPr>
          <a:xfrm>
            <a:off x="3806943" y="421866"/>
            <a:ext cx="3284737" cy="757057"/>
          </a:xfrm>
          <a:prstGeom prst="roundRect">
            <a:avLst>
              <a:gd name="adj" fmla="val 50000"/>
            </a:avLst>
          </a:prstGeom>
          <a:solidFill>
            <a:schemeClr val="accent4">
              <a:lumMod val="40000"/>
              <a:lumOff val="60000"/>
            </a:schemeClr>
          </a:soli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spc="300" noProof="0" dirty="0">
                <a:solidFill>
                  <a:prstClr val="white"/>
                </a:solidFill>
                <a:latin typeface="#9Slide03 SVNEvery Movie Every " panose="02000500000000000000" pitchFamily="2" charset="0"/>
                <a:ea typeface="Cambria" panose="02040503050406030204" pitchFamily="18" charset="0"/>
                <a:sym typeface="思源黑体 CN Regular" panose="020B0500000000000000" pitchFamily="34" charset="-122"/>
              </a:rPr>
              <a:t>TIẾNG VIỆT</a:t>
            </a:r>
            <a:endParaRPr kumimoji="0" lang="zh-CN" altLang="en-US" sz="4000" b="1" i="0" u="none" strike="noStrike" kern="1200" cap="none" spc="300" normalizeH="0" baseline="0" noProof="0" dirty="0">
              <a:ln>
                <a:noFill/>
              </a:ln>
              <a:solidFill>
                <a:prstClr val="white"/>
              </a:solidFill>
              <a:effectLst/>
              <a:uLnTx/>
              <a:uFillTx/>
              <a:latin typeface="#9Slide03 SVNEvery Movie Every " panose="02000500000000000000" pitchFamily="2" charset="0"/>
              <a:ea typeface="思源黑体 CN Regular" panose="020B0500000000000000" pitchFamily="34" charset="-122"/>
              <a:sym typeface="思源黑体 CN Regular" panose="020B0500000000000000" pitchFamily="34" charset="-122"/>
            </a:endParaRPr>
          </a:p>
        </p:txBody>
      </p:sp>
      <p:pic>
        <p:nvPicPr>
          <p:cNvPr id="14" name="Picture 13"/>
          <p:cNvPicPr>
            <a:picLocks noChangeAspect="1"/>
          </p:cNvPicPr>
          <p:nvPr/>
        </p:nvPicPr>
        <p:blipFill>
          <a:blip r:embed="rId2"/>
          <a:stretch>
            <a:fillRect/>
          </a:stretch>
        </p:blipFill>
        <p:spPr>
          <a:xfrm>
            <a:off x="1809763" y="895737"/>
            <a:ext cx="9718805" cy="3177130"/>
          </a:xfrm>
          <a:prstGeom prst="rect">
            <a:avLst/>
          </a:prstGeom>
        </p:spPr>
      </p:pic>
      <p:sp>
        <p:nvSpPr>
          <p:cNvPr id="15" name="TextBox 14">
            <a:extLst>
              <a:ext uri="{FF2B5EF4-FFF2-40B4-BE49-F238E27FC236}">
                <a16:creationId xmlns:a16="http://schemas.microsoft.com/office/drawing/2014/main" id="{B8C67984-D7E9-A92F-3C41-B8739DD5AC78}"/>
              </a:ext>
            </a:extLst>
          </p:cNvPr>
          <p:cNvSpPr txBox="1"/>
          <p:nvPr/>
        </p:nvSpPr>
        <p:spPr>
          <a:xfrm>
            <a:off x="4946662" y="3838852"/>
            <a:ext cx="8468523" cy="707886"/>
          </a:xfrm>
          <a:prstGeom prst="rect">
            <a:avLst/>
          </a:prstGeom>
          <a:noFill/>
        </p:spPr>
        <p:txBody>
          <a:bodyPr wrap="square">
            <a:spAutoFit/>
          </a:bodyPr>
          <a:lstStyle/>
          <a:p>
            <a:pPr algn="just"/>
            <a:r>
              <a:rPr lang="en-US" sz="4000" b="1" dirty="0">
                <a:solidFill>
                  <a:srgbClr val="002060"/>
                </a:solidFill>
                <a:latin typeface="#9Slide03 AmpleSoft Bold" panose="02000000000000000000" pitchFamily="2" charset="0"/>
                <a:ea typeface="Cambria" panose="02040503050406030204" pitchFamily="18" charset="0"/>
              </a:rPr>
              <a:t>(</a:t>
            </a:r>
            <a:r>
              <a:rPr lang="vi-VN" sz="4000" b="1" dirty="0">
                <a:solidFill>
                  <a:srgbClr val="002060"/>
                </a:solidFill>
                <a:latin typeface="#9Slide03 AmpleSoft Bold" panose="02000000000000000000" pitchFamily="2" charset="0"/>
                <a:ea typeface="Cambria" panose="02040503050406030204" pitchFamily="18" charset="0"/>
              </a:rPr>
              <a:t>Tiết 3 – trang 136)</a:t>
            </a:r>
            <a:endParaRPr lang="en-US" sz="4000" b="1" dirty="0">
              <a:solidFill>
                <a:srgbClr val="002060"/>
              </a:solidFill>
              <a:latin typeface="#9Slide03 AmpleSoft Bold" panose="02000000000000000000" pitchFamily="2" charset="0"/>
              <a:ea typeface="Cambria" panose="02040503050406030204" pitchFamily="18" charset="0"/>
            </a:endParaRPr>
          </a:p>
        </p:txBody>
      </p:sp>
    </p:spTree>
    <p:extLst>
      <p:ext uri="{BB962C8B-B14F-4D97-AF65-F5344CB8AC3E}">
        <p14:creationId xmlns:p14="http://schemas.microsoft.com/office/powerpoint/2010/main" val="23930662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10FE2A-81C3-0268-386F-3AFEEBC8D178}"/>
              </a:ext>
            </a:extLst>
          </p:cNvPr>
          <p:cNvPicPr>
            <a:picLocks noChangeAspect="1"/>
          </p:cNvPicPr>
          <p:nvPr/>
        </p:nvPicPr>
        <p:blipFill>
          <a:blip r:embed="rId2"/>
          <a:stretch>
            <a:fillRect/>
          </a:stretch>
        </p:blipFill>
        <p:spPr>
          <a:xfrm>
            <a:off x="4355957" y="990601"/>
            <a:ext cx="6175484" cy="4383491"/>
          </a:xfrm>
          <a:prstGeom prst="rect">
            <a:avLst/>
          </a:prstGeom>
        </p:spPr>
      </p:pic>
    </p:spTree>
    <p:extLst>
      <p:ext uri="{BB962C8B-B14F-4D97-AF65-F5344CB8AC3E}">
        <p14:creationId xmlns:p14="http://schemas.microsoft.com/office/powerpoint/2010/main" val="23923817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52226" y="2182505"/>
            <a:ext cx="6872394" cy="1569660"/>
          </a:xfrm>
          <a:prstGeom prst="rect">
            <a:avLst/>
          </a:prstGeom>
        </p:spPr>
        <p:txBody>
          <a:bodyPr wrap="none">
            <a:spAutoFit/>
          </a:bodyPr>
          <a:lstStyle/>
          <a:p>
            <a:pPr algn="ctr"/>
            <a:r>
              <a:rPr lang="nl-NL" sz="4800">
                <a:latin typeface="Times New Roman" panose="02020603050405020304" pitchFamily="18" charset="0"/>
                <a:ea typeface="Calibri" panose="020F0502020204030204" pitchFamily="34" charset="0"/>
              </a:rPr>
              <a:t>Em hãy đọc thuộc lòng </a:t>
            </a:r>
            <a:r>
              <a:rPr lang="nl-NL" sz="4800" smtClean="0">
                <a:latin typeface="Times New Roman" panose="02020603050405020304" pitchFamily="18" charset="0"/>
                <a:ea typeface="Calibri" panose="020F0502020204030204" pitchFamily="34" charset="0"/>
              </a:rPr>
              <a:t/>
            </a:r>
            <a:br>
              <a:rPr lang="nl-NL" sz="4800" smtClean="0">
                <a:latin typeface="Times New Roman" panose="02020603050405020304" pitchFamily="18" charset="0"/>
                <a:ea typeface="Calibri" panose="020F0502020204030204" pitchFamily="34" charset="0"/>
              </a:rPr>
            </a:br>
            <a:r>
              <a:rPr lang="nl-NL" sz="4800" smtClean="0">
                <a:latin typeface="Times New Roman" panose="02020603050405020304" pitchFamily="18" charset="0"/>
                <a:ea typeface="Calibri" panose="020F0502020204030204" pitchFamily="34" charset="0"/>
              </a:rPr>
              <a:t>một </a:t>
            </a:r>
            <a:r>
              <a:rPr lang="nl-NL" sz="4800">
                <a:latin typeface="Times New Roman" panose="02020603050405020304" pitchFamily="18" charset="0"/>
                <a:ea typeface="Calibri" panose="020F0502020204030204" pitchFamily="34" charset="0"/>
              </a:rPr>
              <a:t>bài thơ mà mình thích.</a:t>
            </a:r>
            <a:endParaRPr lang="en-US" sz="4800"/>
          </a:p>
        </p:txBody>
      </p:sp>
    </p:spTree>
    <p:extLst>
      <p:ext uri="{BB962C8B-B14F-4D97-AF65-F5344CB8AC3E}">
        <p14:creationId xmlns:p14="http://schemas.microsoft.com/office/powerpoint/2010/main" val="3401848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7F93ED-DBC6-DDB0-1BD7-CC71B52F579D}"/>
              </a:ext>
            </a:extLst>
          </p:cNvPr>
          <p:cNvPicPr>
            <a:picLocks noChangeAspect="1"/>
          </p:cNvPicPr>
          <p:nvPr/>
        </p:nvPicPr>
        <p:blipFill>
          <a:blip r:embed="rId2"/>
          <a:stretch>
            <a:fillRect/>
          </a:stretch>
        </p:blipFill>
        <p:spPr>
          <a:xfrm>
            <a:off x="4630106" y="1194622"/>
            <a:ext cx="5468586" cy="4468755"/>
          </a:xfrm>
          <a:prstGeom prst="rect">
            <a:avLst/>
          </a:prstGeom>
        </p:spPr>
      </p:pic>
    </p:spTree>
    <p:extLst>
      <p:ext uri="{BB962C8B-B14F-4D97-AF65-F5344CB8AC3E}">
        <p14:creationId xmlns:p14="http://schemas.microsoft.com/office/powerpoint/2010/main" val="5377705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9D910B-5B2E-FD00-82E2-A57D55B0977F}"/>
              </a:ext>
            </a:extLst>
          </p:cNvPr>
          <p:cNvSpPr txBox="1"/>
          <p:nvPr/>
        </p:nvSpPr>
        <p:spPr>
          <a:xfrm>
            <a:off x="1016000" y="944880"/>
            <a:ext cx="10617200" cy="5016758"/>
          </a:xfrm>
          <a:prstGeom prst="rect">
            <a:avLst/>
          </a:prstGeom>
          <a:noFill/>
        </p:spPr>
        <p:txBody>
          <a:bodyPr wrap="square" rtlCol="0">
            <a:spAutoFit/>
          </a:bodyPr>
          <a:lstStyle/>
          <a:p>
            <a:pPr algn="just"/>
            <a:r>
              <a:rPr lang="vi-VN" sz="4000" b="1" i="0" dirty="0">
                <a:solidFill>
                  <a:srgbClr val="002060"/>
                </a:solidFill>
                <a:effectLst/>
                <a:highlight>
                  <a:srgbClr val="FFFFFF"/>
                </a:highlight>
                <a:latin typeface="Cambria" panose="02040503050406030204" pitchFamily="18" charset="0"/>
                <a:ea typeface="Cambria" panose="02040503050406030204" pitchFamily="18" charset="0"/>
              </a:rPr>
              <a:t>           Tô Hoài tên khai sinh là Nguyễn Sen, sinh ngày 07 tháng 9 năm 1920, tại làng Nghĩa Đô, phủ Hoài Đức, tỉnh Hà Đông (nay là phường Nghĩa Đô, quận Cầu Giấy, Hà Nội). Ông là tác giả của nhiều tác phẩm nổi tiếng: “Dế Mèn phiêu lưu kí”, “Truyện Tây Bắc”,... Ông đã được nhà nước Việt Nam tặng Giải thưởng Hồ Chí Minh về Văn học – Nghệ thuật.</a:t>
            </a:r>
            <a:endParaRPr lang="en-SG" sz="4000" b="1" dirty="0">
              <a:solidFill>
                <a:srgbClr val="002060"/>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17A20792-D206-5F15-FFC1-E030E3A9497C}"/>
              </a:ext>
            </a:extLst>
          </p:cNvPr>
          <p:cNvPicPr>
            <a:picLocks noChangeAspect="1"/>
          </p:cNvPicPr>
          <p:nvPr/>
        </p:nvPicPr>
        <p:blipFill>
          <a:blip r:embed="rId2"/>
          <a:stretch>
            <a:fillRect/>
          </a:stretch>
        </p:blipFill>
        <p:spPr>
          <a:xfrm>
            <a:off x="720199" y="389095"/>
            <a:ext cx="3089801" cy="700431"/>
          </a:xfrm>
          <a:prstGeom prst="rect">
            <a:avLst/>
          </a:prstGeom>
        </p:spPr>
      </p:pic>
    </p:spTree>
    <p:extLst>
      <p:ext uri="{BB962C8B-B14F-4D97-AF65-F5344CB8AC3E}">
        <p14:creationId xmlns:p14="http://schemas.microsoft.com/office/powerpoint/2010/main" val="2845457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48C968D-DB59-0CC4-C9FC-57FE1221A0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56428">
            <a:off x="-217751" y="-149868"/>
            <a:ext cx="1374789" cy="1374789"/>
          </a:xfrm>
          <a:prstGeom prst="rect">
            <a:avLst/>
          </a:prstGeom>
          <a:ln>
            <a:noFill/>
          </a:ln>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EFE51E43-AC6B-BB03-1F57-0EFFB42A60A6}"/>
              </a:ext>
            </a:extLst>
          </p:cNvPr>
          <p:cNvPicPr>
            <a:picLocks noChangeAspect="1"/>
          </p:cNvPicPr>
          <p:nvPr/>
        </p:nvPicPr>
        <p:blipFill>
          <a:blip r:embed="rId3"/>
          <a:stretch>
            <a:fillRect/>
          </a:stretch>
        </p:blipFill>
        <p:spPr>
          <a:xfrm>
            <a:off x="2368913" y="1207980"/>
            <a:ext cx="7499435" cy="5276732"/>
          </a:xfrm>
          <a:prstGeom prst="rect">
            <a:avLst/>
          </a:prstGeom>
        </p:spPr>
      </p:pic>
      <p:pic>
        <p:nvPicPr>
          <p:cNvPr id="4" name="Picture 3">
            <a:extLst>
              <a:ext uri="{FF2B5EF4-FFF2-40B4-BE49-F238E27FC236}">
                <a16:creationId xmlns:a16="http://schemas.microsoft.com/office/drawing/2014/main" id="{769BB5F9-9051-7575-8761-0FBBF2E406AF}"/>
              </a:ext>
            </a:extLst>
          </p:cNvPr>
          <p:cNvPicPr>
            <a:picLocks noChangeAspect="1"/>
          </p:cNvPicPr>
          <p:nvPr/>
        </p:nvPicPr>
        <p:blipFill>
          <a:blip r:embed="rId4"/>
          <a:stretch>
            <a:fillRect/>
          </a:stretch>
        </p:blipFill>
        <p:spPr>
          <a:xfrm>
            <a:off x="2876816" y="457200"/>
            <a:ext cx="6055661" cy="584318"/>
          </a:xfrm>
          <a:prstGeom prst="rect">
            <a:avLst/>
          </a:prstGeom>
        </p:spPr>
      </p:pic>
    </p:spTree>
    <p:extLst>
      <p:ext uri="{BB962C8B-B14F-4D97-AF65-F5344CB8AC3E}">
        <p14:creationId xmlns:p14="http://schemas.microsoft.com/office/powerpoint/2010/main" val="12578560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a:extLst>
              <a:ext uri="{FF2B5EF4-FFF2-40B4-BE49-F238E27FC236}">
                <a16:creationId xmlns:a16="http://schemas.microsoft.com/office/drawing/2014/main" id="{6F833B87-F808-FBE5-FD94-1995F64198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419" t="65704" r="26202" b="17313"/>
          <a:stretch/>
        </p:blipFill>
        <p:spPr>
          <a:xfrm>
            <a:off x="8645387" y="5586805"/>
            <a:ext cx="2118779" cy="985963"/>
          </a:xfrm>
          <a:prstGeom prst="rect">
            <a:avLst/>
          </a:prstGeom>
        </p:spPr>
      </p:pic>
      <p:sp>
        <p:nvSpPr>
          <p:cNvPr id="5" name="Rounded Rectangle 2">
            <a:extLst>
              <a:ext uri="{FF2B5EF4-FFF2-40B4-BE49-F238E27FC236}">
                <a16:creationId xmlns:a16="http://schemas.microsoft.com/office/drawing/2014/main" id="{7EA2B971-6FA1-CDE6-7CAC-14862D079D78}"/>
              </a:ext>
            </a:extLst>
          </p:cNvPr>
          <p:cNvSpPr/>
          <p:nvPr/>
        </p:nvSpPr>
        <p:spPr>
          <a:xfrm>
            <a:off x="2080701" y="603985"/>
            <a:ext cx="9727410" cy="842212"/>
          </a:xfrm>
          <a:prstGeom prst="roundRect">
            <a:avLst/>
          </a:prstGeom>
          <a:solidFill>
            <a:schemeClr val="accent2">
              <a:lumMod val="40000"/>
              <a:lumOff val="60000"/>
            </a:schemeClr>
          </a:solid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i="0" dirty="0">
                <a:solidFill>
                  <a:srgbClr val="333333"/>
                </a:solidFill>
                <a:effectLst/>
                <a:highlight>
                  <a:srgbClr val="FFFFFF"/>
                </a:highlight>
                <a:latin typeface="Cambria" panose="02040503050406030204" pitchFamily="18" charset="0"/>
                <a:ea typeface="Cambria" panose="02040503050406030204" pitchFamily="18" charset="0"/>
              </a:rPr>
              <a:t>Đặt ở đầu dòng để đánh dấu các ý cần liệt kê.</a:t>
            </a:r>
          </a:p>
        </p:txBody>
      </p:sp>
      <p:pic>
        <p:nvPicPr>
          <p:cNvPr id="17" name="Picture 16" descr="A pink flower with a white background&#10;&#10;Description automatically generated">
            <a:extLst>
              <a:ext uri="{FF2B5EF4-FFF2-40B4-BE49-F238E27FC236}">
                <a16:creationId xmlns:a16="http://schemas.microsoft.com/office/drawing/2014/main" id="{80E7FBEC-2382-677D-8A88-BDF67618094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78021" y="-417856"/>
            <a:ext cx="2937757" cy="2937757"/>
          </a:xfrm>
          <a:prstGeom prst="rect">
            <a:avLst/>
          </a:prstGeom>
        </p:spPr>
      </p:pic>
      <p:sp>
        <p:nvSpPr>
          <p:cNvPr id="19" name="TextBox 18">
            <a:extLst>
              <a:ext uri="{FF2B5EF4-FFF2-40B4-BE49-F238E27FC236}">
                <a16:creationId xmlns:a16="http://schemas.microsoft.com/office/drawing/2014/main" id="{C438B80B-07A6-FACF-20D4-0F0A944CC800}"/>
              </a:ext>
            </a:extLst>
          </p:cNvPr>
          <p:cNvSpPr txBox="1"/>
          <p:nvPr/>
        </p:nvSpPr>
        <p:spPr>
          <a:xfrm>
            <a:off x="-737943" y="430534"/>
            <a:ext cx="3657600" cy="1015663"/>
          </a:xfrm>
          <a:prstGeom prst="rect">
            <a:avLst/>
          </a:prstGeom>
          <a:noFill/>
        </p:spPr>
        <p:txBody>
          <a:bodyPr wrap="square" rtlCol="0">
            <a:spAutoFit/>
          </a:bodyPr>
          <a:lstStyle/>
          <a:p>
            <a:pPr algn="ctr"/>
            <a:r>
              <a:rPr lang="vi-VN" sz="3000" b="1" dirty="0">
                <a:solidFill>
                  <a:srgbClr val="002060"/>
                </a:solidFill>
                <a:latin typeface="Cambria" panose="02040503050406030204" pitchFamily="18" charset="0"/>
                <a:ea typeface="Cambria" panose="02040503050406030204" pitchFamily="18" charset="0"/>
              </a:rPr>
              <a:t>Dấu </a:t>
            </a:r>
          </a:p>
          <a:p>
            <a:pPr algn="ctr"/>
            <a:r>
              <a:rPr lang="vi-VN" sz="3000" b="1" dirty="0">
                <a:solidFill>
                  <a:srgbClr val="002060"/>
                </a:solidFill>
                <a:latin typeface="Cambria" panose="02040503050406030204" pitchFamily="18" charset="0"/>
                <a:ea typeface="Cambria" panose="02040503050406030204" pitchFamily="18" charset="0"/>
              </a:rPr>
              <a:t>gạch ngang</a:t>
            </a:r>
            <a:endParaRPr lang="en-SG" sz="3000" b="1" dirty="0">
              <a:solidFill>
                <a:srgbClr val="002060"/>
              </a:solidFill>
              <a:latin typeface="Cambria" panose="02040503050406030204" pitchFamily="18" charset="0"/>
              <a:ea typeface="Cambria" panose="02040503050406030204" pitchFamily="18" charset="0"/>
            </a:endParaRPr>
          </a:p>
        </p:txBody>
      </p:sp>
      <p:pic>
        <p:nvPicPr>
          <p:cNvPr id="22" name="Picture 21" descr="A pink flower with a white background&#10;&#10;Description automatically generated">
            <a:extLst>
              <a:ext uri="{FF2B5EF4-FFF2-40B4-BE49-F238E27FC236}">
                <a16:creationId xmlns:a16="http://schemas.microsoft.com/office/drawing/2014/main" id="{3DD15E52-A0A4-8245-EDB0-7DC800A70CD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21431" y="1032640"/>
            <a:ext cx="2937757" cy="2937757"/>
          </a:xfrm>
          <a:prstGeom prst="rect">
            <a:avLst/>
          </a:prstGeom>
        </p:spPr>
      </p:pic>
      <p:sp>
        <p:nvSpPr>
          <p:cNvPr id="23" name="TextBox 22">
            <a:extLst>
              <a:ext uri="{FF2B5EF4-FFF2-40B4-BE49-F238E27FC236}">
                <a16:creationId xmlns:a16="http://schemas.microsoft.com/office/drawing/2014/main" id="{E3C6B57B-3191-8BA5-D7F4-39A75B1EDF46}"/>
              </a:ext>
            </a:extLst>
          </p:cNvPr>
          <p:cNvSpPr txBox="1"/>
          <p:nvPr/>
        </p:nvSpPr>
        <p:spPr>
          <a:xfrm>
            <a:off x="161509" y="1881030"/>
            <a:ext cx="3657600" cy="1015663"/>
          </a:xfrm>
          <a:prstGeom prst="rect">
            <a:avLst/>
          </a:prstGeom>
          <a:noFill/>
        </p:spPr>
        <p:txBody>
          <a:bodyPr wrap="square" rtlCol="0">
            <a:spAutoFit/>
          </a:bodyPr>
          <a:lstStyle/>
          <a:p>
            <a:pPr algn="ctr"/>
            <a:r>
              <a:rPr lang="vi-VN" sz="3000" b="1" dirty="0">
                <a:solidFill>
                  <a:srgbClr val="002060"/>
                </a:solidFill>
                <a:latin typeface="Cambria" panose="02040503050406030204" pitchFamily="18" charset="0"/>
                <a:ea typeface="Cambria" panose="02040503050406030204" pitchFamily="18" charset="0"/>
              </a:rPr>
              <a:t>Dấu </a:t>
            </a:r>
          </a:p>
          <a:p>
            <a:pPr algn="ctr"/>
            <a:r>
              <a:rPr lang="vi-VN" sz="3000" b="1" dirty="0">
                <a:solidFill>
                  <a:srgbClr val="002060"/>
                </a:solidFill>
                <a:latin typeface="Cambria" panose="02040503050406030204" pitchFamily="18" charset="0"/>
                <a:ea typeface="Cambria" panose="02040503050406030204" pitchFamily="18" charset="0"/>
              </a:rPr>
              <a:t>ngoặc đơn</a:t>
            </a:r>
          </a:p>
        </p:txBody>
      </p:sp>
      <p:pic>
        <p:nvPicPr>
          <p:cNvPr id="24" name="Picture 23" descr="A pink flower with a white background&#10;&#10;Description automatically generated">
            <a:extLst>
              <a:ext uri="{FF2B5EF4-FFF2-40B4-BE49-F238E27FC236}">
                <a16:creationId xmlns:a16="http://schemas.microsoft.com/office/drawing/2014/main" id="{1A965E2E-B46E-AEFA-F4E9-0A83DC689C5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44332" y="2694826"/>
            <a:ext cx="2937757" cy="2937757"/>
          </a:xfrm>
          <a:prstGeom prst="rect">
            <a:avLst/>
          </a:prstGeom>
        </p:spPr>
      </p:pic>
      <p:sp>
        <p:nvSpPr>
          <p:cNvPr id="25" name="TextBox 24">
            <a:extLst>
              <a:ext uri="{FF2B5EF4-FFF2-40B4-BE49-F238E27FC236}">
                <a16:creationId xmlns:a16="http://schemas.microsoft.com/office/drawing/2014/main" id="{34D1D797-778F-2ED2-50B6-A44EB1831DB7}"/>
              </a:ext>
            </a:extLst>
          </p:cNvPr>
          <p:cNvSpPr txBox="1"/>
          <p:nvPr/>
        </p:nvSpPr>
        <p:spPr>
          <a:xfrm>
            <a:off x="984410" y="3543216"/>
            <a:ext cx="3657600" cy="1015663"/>
          </a:xfrm>
          <a:prstGeom prst="rect">
            <a:avLst/>
          </a:prstGeom>
          <a:noFill/>
        </p:spPr>
        <p:txBody>
          <a:bodyPr wrap="square" rtlCol="0">
            <a:spAutoFit/>
          </a:bodyPr>
          <a:lstStyle/>
          <a:p>
            <a:pPr algn="ctr"/>
            <a:r>
              <a:rPr lang="vi-VN" sz="3000" b="1" dirty="0">
                <a:solidFill>
                  <a:srgbClr val="002060"/>
                </a:solidFill>
                <a:latin typeface="Cambria" panose="02040503050406030204" pitchFamily="18" charset="0"/>
                <a:ea typeface="Cambria" panose="02040503050406030204" pitchFamily="18" charset="0"/>
              </a:rPr>
              <a:t>Dấu </a:t>
            </a:r>
          </a:p>
          <a:p>
            <a:pPr algn="ctr"/>
            <a:r>
              <a:rPr lang="vi-VN" sz="3000" b="1" dirty="0">
                <a:solidFill>
                  <a:srgbClr val="002060"/>
                </a:solidFill>
                <a:latin typeface="Cambria" panose="02040503050406030204" pitchFamily="18" charset="0"/>
                <a:ea typeface="Cambria" panose="02040503050406030204" pitchFamily="18" charset="0"/>
              </a:rPr>
              <a:t>ngoặc kép</a:t>
            </a:r>
          </a:p>
        </p:txBody>
      </p:sp>
      <p:sp>
        <p:nvSpPr>
          <p:cNvPr id="26" name="Rounded Rectangle 2">
            <a:extLst>
              <a:ext uri="{FF2B5EF4-FFF2-40B4-BE49-F238E27FC236}">
                <a16:creationId xmlns:a16="http://schemas.microsoft.com/office/drawing/2014/main" id="{664EDFA9-CF97-A952-0D7F-46966D83498E}"/>
              </a:ext>
            </a:extLst>
          </p:cNvPr>
          <p:cNvSpPr/>
          <p:nvPr/>
        </p:nvSpPr>
        <p:spPr>
          <a:xfrm>
            <a:off x="2919657" y="2118512"/>
            <a:ext cx="5801360" cy="842212"/>
          </a:xfrm>
          <a:prstGeom prst="roundRect">
            <a:avLst/>
          </a:prstGeom>
          <a:solidFill>
            <a:schemeClr val="accent2">
              <a:lumMod val="40000"/>
              <a:lumOff val="60000"/>
            </a:schemeClr>
          </a:solid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i="0" dirty="0">
                <a:solidFill>
                  <a:srgbClr val="333333"/>
                </a:solidFill>
                <a:effectLst/>
                <a:highlight>
                  <a:srgbClr val="FFFFFF"/>
                </a:highlight>
                <a:latin typeface="Cambria" panose="02040503050406030204" pitchFamily="18" charset="0"/>
                <a:ea typeface="Cambria" panose="02040503050406030204" pitchFamily="18" charset="0"/>
              </a:rPr>
              <a:t>Đánh dấu phần chú thích.</a:t>
            </a:r>
          </a:p>
        </p:txBody>
      </p:sp>
      <p:sp>
        <p:nvSpPr>
          <p:cNvPr id="27" name="Rounded Rectangle 2">
            <a:extLst>
              <a:ext uri="{FF2B5EF4-FFF2-40B4-BE49-F238E27FC236}">
                <a16:creationId xmlns:a16="http://schemas.microsoft.com/office/drawing/2014/main" id="{9A60F150-DC8B-1101-1F34-F76D834765F8}"/>
              </a:ext>
            </a:extLst>
          </p:cNvPr>
          <p:cNvSpPr/>
          <p:nvPr/>
        </p:nvSpPr>
        <p:spPr>
          <a:xfrm>
            <a:off x="3883311" y="3891592"/>
            <a:ext cx="7924800" cy="842212"/>
          </a:xfrm>
          <a:prstGeom prst="roundRect">
            <a:avLst/>
          </a:prstGeom>
          <a:solidFill>
            <a:schemeClr val="accent2">
              <a:lumMod val="40000"/>
              <a:lumOff val="60000"/>
            </a:schemeClr>
          </a:solid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i="0" dirty="0">
                <a:solidFill>
                  <a:srgbClr val="333333"/>
                </a:solidFill>
                <a:effectLst/>
                <a:highlight>
                  <a:srgbClr val="FFFFFF"/>
                </a:highlight>
                <a:latin typeface="Cambria" panose="02040503050406030204" pitchFamily="18" charset="0"/>
                <a:ea typeface="Cambria" panose="02040503050406030204" pitchFamily="18" charset="0"/>
              </a:rPr>
              <a:t>Đánh dấu tên một tác phẩm, tài liệu.</a:t>
            </a:r>
          </a:p>
        </p:txBody>
      </p:sp>
      <p:pic>
        <p:nvPicPr>
          <p:cNvPr id="28" name="Picture 27" descr="A pink flower with a white background&#10;&#10;Description automatically generated">
            <a:extLst>
              <a:ext uri="{FF2B5EF4-FFF2-40B4-BE49-F238E27FC236}">
                <a16:creationId xmlns:a16="http://schemas.microsoft.com/office/drawing/2014/main" id="{92B6ECD1-7725-2299-7207-566B3B7F28B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3794" y="4116708"/>
            <a:ext cx="2937757" cy="2937757"/>
          </a:xfrm>
          <a:prstGeom prst="rect">
            <a:avLst/>
          </a:prstGeom>
        </p:spPr>
      </p:pic>
      <p:sp>
        <p:nvSpPr>
          <p:cNvPr id="29" name="TextBox 28">
            <a:extLst>
              <a:ext uri="{FF2B5EF4-FFF2-40B4-BE49-F238E27FC236}">
                <a16:creationId xmlns:a16="http://schemas.microsoft.com/office/drawing/2014/main" id="{1CFB52BD-C643-823C-C729-A18ED410A3F9}"/>
              </a:ext>
            </a:extLst>
          </p:cNvPr>
          <p:cNvSpPr txBox="1"/>
          <p:nvPr/>
        </p:nvSpPr>
        <p:spPr>
          <a:xfrm>
            <a:off x="-296128" y="4965098"/>
            <a:ext cx="3657600" cy="1015663"/>
          </a:xfrm>
          <a:prstGeom prst="rect">
            <a:avLst/>
          </a:prstGeom>
          <a:noFill/>
        </p:spPr>
        <p:txBody>
          <a:bodyPr wrap="square" rtlCol="0">
            <a:spAutoFit/>
          </a:bodyPr>
          <a:lstStyle/>
          <a:p>
            <a:pPr algn="ctr"/>
            <a:r>
              <a:rPr lang="vi-VN" sz="3000" b="1" dirty="0">
                <a:solidFill>
                  <a:srgbClr val="002060"/>
                </a:solidFill>
                <a:latin typeface="Cambria" panose="02040503050406030204" pitchFamily="18" charset="0"/>
                <a:ea typeface="Cambria" panose="02040503050406030204" pitchFamily="18" charset="0"/>
              </a:rPr>
              <a:t>Dấu </a:t>
            </a:r>
          </a:p>
          <a:p>
            <a:pPr algn="ctr"/>
            <a:r>
              <a:rPr lang="vi-VN" sz="3000" b="1" dirty="0">
                <a:solidFill>
                  <a:srgbClr val="002060"/>
                </a:solidFill>
                <a:latin typeface="Cambria" panose="02040503050406030204" pitchFamily="18" charset="0"/>
                <a:ea typeface="Cambria" panose="02040503050406030204" pitchFamily="18" charset="0"/>
              </a:rPr>
              <a:t>hai chấm</a:t>
            </a:r>
          </a:p>
        </p:txBody>
      </p:sp>
      <p:sp>
        <p:nvSpPr>
          <p:cNvPr id="30" name="Rounded Rectangle 2">
            <a:extLst>
              <a:ext uri="{FF2B5EF4-FFF2-40B4-BE49-F238E27FC236}">
                <a16:creationId xmlns:a16="http://schemas.microsoft.com/office/drawing/2014/main" id="{D0FA2249-ECFA-BE72-77DC-70C3970B49A0}"/>
              </a:ext>
            </a:extLst>
          </p:cNvPr>
          <p:cNvSpPr/>
          <p:nvPr/>
        </p:nvSpPr>
        <p:spPr>
          <a:xfrm>
            <a:off x="2602773" y="5313474"/>
            <a:ext cx="7924800" cy="842212"/>
          </a:xfrm>
          <a:prstGeom prst="roundRect">
            <a:avLst/>
          </a:prstGeom>
          <a:solidFill>
            <a:schemeClr val="accent2">
              <a:lumMod val="40000"/>
              <a:lumOff val="60000"/>
            </a:schemeClr>
          </a:solid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i="0" dirty="0">
                <a:solidFill>
                  <a:srgbClr val="333333"/>
                </a:solidFill>
                <a:effectLst/>
                <a:highlight>
                  <a:srgbClr val="FFFFFF"/>
                </a:highlight>
                <a:latin typeface="Cambria" panose="02040503050406030204" pitchFamily="18" charset="0"/>
                <a:ea typeface="Cambria" panose="02040503050406030204" pitchFamily="18" charset="0"/>
              </a:rPr>
              <a:t>Báo hiệu phần giải thích, liệt kê,</a:t>
            </a:r>
          </a:p>
        </p:txBody>
      </p:sp>
    </p:spTree>
    <p:extLst>
      <p:ext uri="{BB962C8B-B14F-4D97-AF65-F5344CB8AC3E}">
        <p14:creationId xmlns:p14="http://schemas.microsoft.com/office/powerpoint/2010/main" val="3783803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par>
                                <p:cTn id="20" presetID="2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P spid="23" grpId="0"/>
      <p:bldP spid="25" grpId="0"/>
      <p:bldP spid="26" grpId="0" animBg="1"/>
      <p:bldP spid="27" grpId="0" animBg="1"/>
      <p:bldP spid="29"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4CF652D-A825-0CAB-2C72-199E276A8442}"/>
              </a:ext>
            </a:extLst>
          </p:cNvPr>
          <p:cNvPicPr>
            <a:picLocks noChangeAspect="1"/>
          </p:cNvPicPr>
          <p:nvPr/>
        </p:nvPicPr>
        <p:blipFill>
          <a:blip r:embed="rId2"/>
          <a:stretch>
            <a:fillRect/>
          </a:stretch>
        </p:blipFill>
        <p:spPr>
          <a:xfrm>
            <a:off x="340876" y="1353032"/>
            <a:ext cx="11510246" cy="3218967"/>
          </a:xfrm>
          <a:prstGeom prst="rect">
            <a:avLst/>
          </a:prstGeom>
        </p:spPr>
      </p:pic>
    </p:spTree>
    <p:extLst>
      <p:ext uri="{BB962C8B-B14F-4D97-AF65-F5344CB8AC3E}">
        <p14:creationId xmlns:p14="http://schemas.microsoft.com/office/powerpoint/2010/main" val="1706647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GEwNGRlOWJmYmUwODdiNTAyYmIxYTYxODI3NWY0YTEifQ=="/>
  <p:tag name="KSO_WPP_MARK_KEY" val="22ae4fe0-edf1-4853-a003-001dd27a0235"/>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151</Words>
  <Application>Microsoft Office PowerPoint</Application>
  <PresentationFormat>Widescreen</PresentationFormat>
  <Paragraphs>16</Paragraphs>
  <Slides>8</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vt:i4>
      </vt:variant>
    </vt:vector>
  </HeadingPairs>
  <TitlesOfParts>
    <vt:vector size="20" baseType="lpstr">
      <vt:lpstr>Times New Roman</vt:lpstr>
      <vt:lpstr>Calibri Light</vt:lpstr>
      <vt:lpstr>Calibri</vt:lpstr>
      <vt:lpstr>#9Slide03 SVNEvery Movie Every </vt:lpstr>
      <vt:lpstr>思源黑体 CN Regular</vt:lpstr>
      <vt:lpstr>Arial</vt:lpstr>
      <vt:lpstr>Cambria</vt:lpstr>
      <vt:lpstr>SVN-Newton</vt:lpstr>
      <vt:lpstr>#9Slide03 AmpleSoft Bold</vt:lpstr>
      <vt:lpstr>#9Slide07 HoneyCream</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MANG NON</dc:creator>
  <cp:keywords>MĂNG NON TEAM</cp:keywords>
  <cp:lastModifiedBy>Admin</cp:lastModifiedBy>
  <cp:revision>75</cp:revision>
  <dcterms:created xsi:type="dcterms:W3CDTF">2023-05-17T01:39:00Z</dcterms:created>
  <dcterms:modified xsi:type="dcterms:W3CDTF">2024-05-03T13:40:57Z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448C1DC2DB0146AB87FBE949078137E3_12</vt:lpwstr>
  </property>
  <property fmtid="{D5CDD505-2E9C-101B-9397-08002B2CF9AE}" pid="3" name="KSOProductBuildVer">
    <vt:lpwstr>2052-11.1.0.14309</vt:lpwstr>
  </property>
</Properties>
</file>