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sldIdLst>
    <p:sldId id="257" r:id="rId2"/>
    <p:sldId id="258" r:id="rId3"/>
    <p:sldId id="260" r:id="rId4"/>
    <p:sldId id="261" r:id="rId5"/>
    <p:sldId id="278" r:id="rId6"/>
    <p:sldId id="290" r:id="rId7"/>
    <p:sldId id="291" r:id="rId8"/>
    <p:sldId id="281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#9Slide07 HoneyCream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3"/>
    <a:srgbClr val="C91C1E"/>
    <a:srgbClr val="B9B93A"/>
    <a:srgbClr val="AEC92E"/>
    <a:srgbClr val="D83356"/>
    <a:srgbClr val="F0A637"/>
    <a:srgbClr val="6E2F8B"/>
    <a:srgbClr val="AC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2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2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F9E7-01CB-41D0-BAB0-E7544275FE3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6AEF-8E4F-4236-A0A0-DFE81D775E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749964" y="6689558"/>
            <a:ext cx="1016951" cy="1049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907131" y="-1716506"/>
            <a:ext cx="1016951" cy="10492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821112" y="6416478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Măng Non </a:t>
            </a:r>
            <a:endParaRPr lang="en-GB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62" r:id="rId13"/>
    <p:sldLayoutId id="2147483663" r:id="rId14"/>
    <p:sldLayoutId id="214748367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9401" y="4045019"/>
            <a:ext cx="271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UVF Funkydori" panose="02000503000000020003" pitchFamily="2" charset="0"/>
              </a:rPr>
              <a:t>Tiết</a:t>
            </a:r>
            <a:r>
              <a:rPr lang="en-GB" sz="6000" dirty="0">
                <a:latin typeface="UVF Funkydori" panose="02000503000000020003" pitchFamily="2" charset="0"/>
              </a:rPr>
              <a:t> </a:t>
            </a:r>
            <a:r>
              <a:rPr lang="vi-VN" sz="6000" dirty="0">
                <a:latin typeface="UVF Funkydori" panose="02000503000000020003" pitchFamily="2" charset="0"/>
              </a:rPr>
              <a:t>1,2</a:t>
            </a:r>
            <a:endParaRPr lang="en-GB" sz="6000" dirty="0">
              <a:latin typeface="UVF Funkydori" panose="02000503000000020003" pitchFamily="2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9FCBE0B0-D67E-54BE-CD3A-9ABB360D9724}"/>
              </a:ext>
            </a:extLst>
          </p:cNvPr>
          <p:cNvSpPr/>
          <p:nvPr/>
        </p:nvSpPr>
        <p:spPr>
          <a:xfrm>
            <a:off x="4522693" y="467710"/>
            <a:ext cx="3200400" cy="7075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6F1602-25E2-9890-B0DA-73D19486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0" y="1821280"/>
            <a:ext cx="10495006" cy="2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1E2A9A-296B-4E83-B438-8D6A85EA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" y="1192696"/>
            <a:ext cx="5440017" cy="5440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0"/>
            <a:ext cx="7827129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1E2A9A-296B-4E83-B438-8D6A85EA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35" y="708991"/>
            <a:ext cx="5440017" cy="5440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66775-2B3A-DABA-DCEF-D25D4ECB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5"/>
          <a:stretch/>
        </p:blipFill>
        <p:spPr>
          <a:xfrm>
            <a:off x="4935984" y="2096720"/>
            <a:ext cx="10345816" cy="23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185" y="255269"/>
            <a:ext cx="8626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Quan sát tranh và trả lời câu hỏi: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38966-5AEF-7CEF-03F3-53BA4436BBF9}"/>
              </a:ext>
            </a:extLst>
          </p:cNvPr>
          <p:cNvSpPr/>
          <p:nvPr/>
        </p:nvSpPr>
        <p:spPr>
          <a:xfrm>
            <a:off x="299385" y="1305341"/>
            <a:ext cx="5143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 chữ trên mỗi cánh buồm cho biết điều gì?</a:t>
            </a:r>
          </a:p>
          <a:p>
            <a:pPr algn="just"/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Theo em, cần ghi những gì vào cánh buồm số 6, 7, 8?</a:t>
            </a:r>
          </a:p>
          <a:p>
            <a:pPr algn="just"/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Hình ảnh những chiếc thuyền đi từ sông ra biển có ý nghĩa như thế nào? Chọn một phương án dưới đây hoặc đưa ra ý kiến của em.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5799C-A865-7066-2914-F50DBAAF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371" y="809268"/>
            <a:ext cx="6308244" cy="58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291E2A9A-296B-4E83-B438-8D6A85EA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2" y="1858233"/>
            <a:ext cx="5440017" cy="5440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70" y="535275"/>
            <a:ext cx="7556340" cy="32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38966-5AEF-7CEF-03F3-53BA4436BBF9}"/>
              </a:ext>
            </a:extLst>
          </p:cNvPr>
          <p:cNvSpPr/>
          <p:nvPr/>
        </p:nvSpPr>
        <p:spPr>
          <a:xfrm>
            <a:off x="471770" y="184334"/>
            <a:ext cx="1098363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buAutoNum type="alphaLcPeriod"/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 chữ trên mỗi cánh buồm cho biết tên các chủ điểm trong sách Tiếng Việt 4.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Theo em, cần ghi những vào cánh buồm số 6, 7, 8 là: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Uống nước nhớ nguồn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Quê hương trong tôi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Vì một thế giới bình yên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Hình ảnh những chiếc thuyền đi từ sông ra biển có ý nghĩa: hành trình học tập dài lâu sẽ mang lại cho em những biểu biết lớn lao</a:t>
            </a:r>
            <a:r>
              <a:rPr lang="vi-VN" sz="3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3313" y="318781"/>
            <a:ext cx="1129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000" b="1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Tìm nội dung tương ứng với tên bài đọc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8135B0-856D-1E9F-BCCD-6D6662C12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03292"/>
              </p:ext>
            </p:extLst>
          </p:nvPr>
        </p:nvGraphicFramePr>
        <p:xfrm>
          <a:off x="1023313" y="1013580"/>
          <a:ext cx="1066074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144">
                  <a:extLst>
                    <a:ext uri="{9D8B030D-6E8A-4147-A177-3AD203B41FA5}">
                      <a16:colId xmlns:a16="http://schemas.microsoft.com/office/drawing/2014/main" val="337099512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721210435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3666070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(1) Bầu trời trong quả trứng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Nguồn gốc, tổ tiên dân tộc Việt.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3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(2) Sự tích Con Rồng cháu Tiên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Lời kể của chú gà con về những trải nghiệm của mình.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2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(3) Cây đa quê hương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Bức thư gửi một người bạn không nhà.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9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(4) Ngôi nhà của yêu thương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Chuyến thăm Pa – ri của Dương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95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(5) Chuyến du lịch thú vị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Loài cây thân thương của làng quê Việt Nam.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6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(6) Quả ngọt cuối mùa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g. Bức tranh sắc màu của bạn nhỏ về những sự vật xung quanh.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7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(7) Vẽ màu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h. Tình cảm yêu thương, gắn bó giữa bà và con cháu.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3549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7F04F-E03D-8953-B726-DB3382311C17}"/>
              </a:ext>
            </a:extLst>
          </p:cNvPr>
          <p:cNvCxnSpPr>
            <a:cxnSpLocks/>
          </p:cNvCxnSpPr>
          <p:nvPr/>
        </p:nvCxnSpPr>
        <p:spPr>
          <a:xfrm flipV="1">
            <a:off x="5756839" y="1087990"/>
            <a:ext cx="1046732" cy="6082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F5945-82DB-F004-7152-DE19410A89E5}"/>
              </a:ext>
            </a:extLst>
          </p:cNvPr>
          <p:cNvCxnSpPr>
            <a:cxnSpLocks/>
          </p:cNvCxnSpPr>
          <p:nvPr/>
        </p:nvCxnSpPr>
        <p:spPr>
          <a:xfrm>
            <a:off x="5782184" y="1228791"/>
            <a:ext cx="1021387" cy="6550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595F44-9A86-BF64-3370-6F9BEED30F27}"/>
              </a:ext>
            </a:extLst>
          </p:cNvPr>
          <p:cNvCxnSpPr>
            <a:cxnSpLocks/>
          </p:cNvCxnSpPr>
          <p:nvPr/>
        </p:nvCxnSpPr>
        <p:spPr>
          <a:xfrm>
            <a:off x="5782184" y="4723997"/>
            <a:ext cx="1021387" cy="11204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77B926-202F-E66B-483E-5A74A6FA040A}"/>
              </a:ext>
            </a:extLst>
          </p:cNvPr>
          <p:cNvCxnSpPr>
            <a:cxnSpLocks/>
          </p:cNvCxnSpPr>
          <p:nvPr/>
        </p:nvCxnSpPr>
        <p:spPr>
          <a:xfrm>
            <a:off x="5756839" y="2495306"/>
            <a:ext cx="1046732" cy="13931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224F98-A77F-B221-11FB-F71D86D62BD5}"/>
              </a:ext>
            </a:extLst>
          </p:cNvPr>
          <p:cNvCxnSpPr>
            <a:cxnSpLocks/>
          </p:cNvCxnSpPr>
          <p:nvPr/>
        </p:nvCxnSpPr>
        <p:spPr>
          <a:xfrm flipV="1">
            <a:off x="5756839" y="2579914"/>
            <a:ext cx="1046732" cy="7775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A5097-84F1-575B-EC6E-C38B038E0317}"/>
              </a:ext>
            </a:extLst>
          </p:cNvPr>
          <p:cNvCxnSpPr>
            <a:cxnSpLocks/>
          </p:cNvCxnSpPr>
          <p:nvPr/>
        </p:nvCxnSpPr>
        <p:spPr>
          <a:xfrm flipV="1">
            <a:off x="5735068" y="3357495"/>
            <a:ext cx="1068503" cy="577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607E2E-1E1B-A1BC-B846-157EB9C6486C}"/>
              </a:ext>
            </a:extLst>
          </p:cNvPr>
          <p:cNvCxnSpPr>
            <a:cxnSpLocks/>
          </p:cNvCxnSpPr>
          <p:nvPr/>
        </p:nvCxnSpPr>
        <p:spPr>
          <a:xfrm flipV="1">
            <a:off x="5842990" y="4797221"/>
            <a:ext cx="826940" cy="7086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28D4F22-09F2-415E-9F4A-2F82E96BA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5" y="3100494"/>
            <a:ext cx="3389488" cy="33225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D87984-E6D4-47AF-AFE0-A88986E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2" y="2378349"/>
            <a:ext cx="4339344" cy="433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983" y="616708"/>
            <a:ext cx="11345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</a:t>
            </a:r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lại một bài em yêu thích hoặc đọc thuộc lòng bài thơ.</a:t>
            </a:r>
            <a:endParaRPr lang="en-GB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338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Calibri</vt:lpstr>
      <vt:lpstr>UVF Funkydori</vt:lpstr>
      <vt:lpstr>Arial</vt:lpstr>
      <vt:lpstr>Cambria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2023-01-16T12:18:37Z</dcterms:created>
  <dcterms:modified xsi:type="dcterms:W3CDTF">2024-05-03T13:34:57Z</dcterms:modified>
</cp:coreProperties>
</file>