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handoutMasterIdLst>
    <p:handoutMasterId r:id="rId19"/>
  </p:handoutMasterIdLst>
  <p:sldIdLst>
    <p:sldId id="305" r:id="rId2"/>
    <p:sldId id="294" r:id="rId3"/>
    <p:sldId id="269" r:id="rId4"/>
    <p:sldId id="307" r:id="rId5"/>
    <p:sldId id="306" r:id="rId6"/>
    <p:sldId id="278" r:id="rId7"/>
    <p:sldId id="276" r:id="rId8"/>
    <p:sldId id="256" r:id="rId9"/>
    <p:sldId id="308" r:id="rId10"/>
    <p:sldId id="309" r:id="rId11"/>
    <p:sldId id="312" r:id="rId12"/>
    <p:sldId id="277" r:id="rId13"/>
    <p:sldId id="311" r:id="rId14"/>
    <p:sldId id="281" r:id="rId15"/>
    <p:sldId id="258" r:id="rId16"/>
    <p:sldId id="268" r:id="rId17"/>
    <p:sldId id="316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UTM Ericsson Capital" panose="02040603050506020204" pitchFamily="18" charset="0"/>
      <p:regular r:id="rId26"/>
    </p:embeddedFont>
    <p:embeddedFont>
      <p:font typeface="UTM Showcard" panose="02040603050506020204" pitchFamily="18" charset="0"/>
      <p:regular r:id="rId27"/>
    </p:embeddedFont>
    <p:embeddedFont>
      <p:font typeface="Cambria" panose="02040503050406030204" pitchFamily="18" charset="0"/>
      <p:regular r:id="rId28"/>
      <p:bold r:id="rId29"/>
      <p:italic r:id="rId30"/>
      <p:boldItalic r:id="rId31"/>
    </p:embeddedFont>
    <p:embeddedFont>
      <p:font typeface="UTM Avo" panose="02040603050506020204" pitchFamily="18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4C3C"/>
    <a:srgbClr val="EEE7E6"/>
    <a:srgbClr val="FB8BC6"/>
    <a:srgbClr val="659144"/>
    <a:srgbClr val="66FFFF"/>
    <a:srgbClr val="FBE85B"/>
    <a:srgbClr val="66FF99"/>
    <a:srgbClr val="FEDA54"/>
    <a:srgbClr val="D0A1FD"/>
    <a:srgbClr val="8CE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8" autoAdjust="0"/>
    <p:restoredTop sz="95033" autoAdjust="0"/>
  </p:normalViewPr>
  <p:slideViewPr>
    <p:cSldViewPr snapToGrid="0">
      <p:cViewPr varScale="1">
        <p:scale>
          <a:sx n="69" d="100"/>
          <a:sy n="69" d="100"/>
        </p:scale>
        <p:origin x="6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CB760F-70C3-9B6C-7176-09F5AA8DC2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A1B334-8820-D1EE-4E05-A064F92F7C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F5B6A-A29F-4E53-A691-D41B2C338061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80219D-9D4B-BCDA-E5BD-3032D01DE6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03DA44-50AE-CF09-8B33-D206B94491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86A85-9660-4880-9CA1-DDE3C905E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46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973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9727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5034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9905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005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7934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7002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2603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9663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2140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9339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6141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4488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375E5-6EE2-478F-BED1-D6F08D0EFDEB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4B3B7-070A-49A0-8ED8-EE96C9492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2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49" r:id="rId12"/>
    <p:sldLayoutId id="2147483650" r:id="rId13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4.wdp"/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11" Type="http://schemas.microsoft.com/office/2007/relationships/hdphoto" Target="../media/hdphoto3.wdp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24.svg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12" Type="http://schemas.openxmlformats.org/officeDocument/2006/relationships/image" Target="../media/image2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33.svg"/><Relationship Id="rId11" Type="http://schemas.openxmlformats.org/officeDocument/2006/relationships/image" Target="../media/image35.sv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24.sv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02B2BFD-E586-B5DA-3AC5-FAFC023E2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095" y="124177"/>
            <a:ext cx="3907105" cy="98535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FEAB2B6-C4C6-EA1D-5DAD-9121FCA88371}"/>
              </a:ext>
            </a:extLst>
          </p:cNvPr>
          <p:cNvGrpSpPr/>
          <p:nvPr/>
        </p:nvGrpSpPr>
        <p:grpSpPr>
          <a:xfrm>
            <a:off x="636781" y="471099"/>
            <a:ext cx="10388484" cy="4655544"/>
            <a:chOff x="636781" y="471099"/>
            <a:chExt cx="10388484" cy="465554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352EB59-4FAC-54C0-AD9C-D3530AFCF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6781" y="1008913"/>
              <a:ext cx="10388484" cy="320677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5D41570-83A8-9E3E-2F67-4817028B8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9161" y="471099"/>
              <a:ext cx="2334970" cy="173141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357EB40-F9DB-1515-0D03-04C0DC579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45256" y="3319249"/>
              <a:ext cx="2501488" cy="18073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395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59244" y="516327"/>
            <a:ext cx="11291178" cy="989739"/>
          </a:xfrm>
          <a:prstGeom prst="rect">
            <a:avLst/>
          </a:prstGeom>
          <a:solidFill>
            <a:srgbClr val="2687F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UTM Avo" panose="02040603050506020204" pitchFamily="18" charset="0"/>
              </a:rPr>
              <a:t>Đọc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thầm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thông</a:t>
            </a:r>
            <a:r>
              <a:rPr lang="en-US" sz="4000" b="1" dirty="0">
                <a:latin typeface="UTM Avo" panose="02040603050506020204" pitchFamily="18" charset="0"/>
              </a:rPr>
              <a:t> tin </a:t>
            </a:r>
            <a:r>
              <a:rPr lang="en-US" sz="4000" b="1" dirty="0" err="1">
                <a:latin typeface="UTM Avo" panose="02040603050506020204" pitchFamily="18" charset="0"/>
              </a:rPr>
              <a:t>trang</a:t>
            </a:r>
            <a:r>
              <a:rPr lang="en-US" sz="4000" b="1" dirty="0">
                <a:latin typeface="UTM Avo" panose="02040603050506020204" pitchFamily="18" charset="0"/>
              </a:rPr>
              <a:t> 1</a:t>
            </a:r>
            <a:r>
              <a:rPr lang="vi-VN" sz="4000" b="1" dirty="0">
                <a:latin typeface="UTM Avo" panose="02040603050506020204" pitchFamily="18" charset="0"/>
              </a:rPr>
              <a:t>13</a:t>
            </a:r>
            <a:endParaRPr lang="en-US" sz="4000" b="1" dirty="0">
              <a:latin typeface="UTM Avo" panose="020406030505060202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44FFFE4-0C7A-2AC3-21B6-E932E619FC03}"/>
              </a:ext>
            </a:extLst>
          </p:cNvPr>
          <p:cNvSpPr/>
          <p:nvPr/>
        </p:nvSpPr>
        <p:spPr>
          <a:xfrm>
            <a:off x="373429" y="1694381"/>
            <a:ext cx="11415970" cy="27451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chemeClr val="tx1"/>
                </a:solidFill>
              </a:rPr>
              <a:t>Thành phố Hồ Chí Minh là đô thị lớn nhất nước ta, nằm ở Đông Nam Bộ. Thành phố này trước đây có nhiều tên gọi khác nhau như: Gia Định, Sài Gòn, Sài Gòn – Chợ Lớn, Sài Gòn – Gia Định; từ năm 1976 được đổi tên là Thành phố Hồ Chí Minh.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423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AC1D23D-60C1-4B4C-A6A7-1AA78ECE00F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74A4D438-D8A7-4B4C-BA10-B69ACA514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5334000" y="0"/>
              <a:ext cx="6858000" cy="6858000"/>
            </a:xfrm>
            <a:prstGeom prst="rect">
              <a:avLst/>
            </a:prstGeom>
          </p:spPr>
        </p:pic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938D8B02-AB98-442A-9F91-04CBC07755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20389"/>
            <a:stretch/>
          </p:blipFill>
          <p:spPr>
            <a:xfrm>
              <a:off x="0" y="0"/>
              <a:ext cx="5459730" cy="685800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4" y="155987"/>
            <a:ext cx="5018528" cy="65369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Speech Bubble: Rectangle 12"/>
          <p:cNvSpPr/>
          <p:nvPr/>
        </p:nvSpPr>
        <p:spPr>
          <a:xfrm>
            <a:off x="2743200" y="1399032"/>
            <a:ext cx="1956816" cy="484632"/>
          </a:xfrm>
          <a:prstGeom prst="wedgeRectCallout">
            <a:avLst>
              <a:gd name="adj1" fmla="val -49777"/>
              <a:gd name="adj2" fmla="val 136025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Sông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Sài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Gòn</a:t>
            </a:r>
            <a:endParaRPr lang="en-US" sz="2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Freeform: Shape 14"/>
          <p:cNvSpPr/>
          <p:nvPr/>
        </p:nvSpPr>
        <p:spPr>
          <a:xfrm>
            <a:off x="657872" y="182880"/>
            <a:ext cx="2551672" cy="3201412"/>
          </a:xfrm>
          <a:custGeom>
            <a:avLst/>
            <a:gdLst>
              <a:gd name="connsiteX0" fmla="*/ 9640 w 2551672"/>
              <a:gd name="connsiteY0" fmla="*/ 0 h 3201412"/>
              <a:gd name="connsiteX1" fmla="*/ 9640 w 2551672"/>
              <a:gd name="connsiteY1" fmla="*/ 155448 h 3201412"/>
              <a:gd name="connsiteX2" fmla="*/ 18784 w 2551672"/>
              <a:gd name="connsiteY2" fmla="*/ 182880 h 3201412"/>
              <a:gd name="connsiteX3" fmla="*/ 128512 w 2551672"/>
              <a:gd name="connsiteY3" fmla="*/ 237744 h 3201412"/>
              <a:gd name="connsiteX4" fmla="*/ 155944 w 2551672"/>
              <a:gd name="connsiteY4" fmla="*/ 246888 h 3201412"/>
              <a:gd name="connsiteX5" fmla="*/ 183376 w 2551672"/>
              <a:gd name="connsiteY5" fmla="*/ 256032 h 3201412"/>
              <a:gd name="connsiteX6" fmla="*/ 247384 w 2551672"/>
              <a:gd name="connsiteY6" fmla="*/ 338328 h 3201412"/>
              <a:gd name="connsiteX7" fmla="*/ 274816 w 2551672"/>
              <a:gd name="connsiteY7" fmla="*/ 393192 h 3201412"/>
              <a:gd name="connsiteX8" fmla="*/ 283960 w 2551672"/>
              <a:gd name="connsiteY8" fmla="*/ 420624 h 3201412"/>
              <a:gd name="connsiteX9" fmla="*/ 338824 w 2551672"/>
              <a:gd name="connsiteY9" fmla="*/ 466344 h 3201412"/>
              <a:gd name="connsiteX10" fmla="*/ 375400 w 2551672"/>
              <a:gd name="connsiteY10" fmla="*/ 502920 h 3201412"/>
              <a:gd name="connsiteX11" fmla="*/ 393688 w 2551672"/>
              <a:gd name="connsiteY11" fmla="*/ 530352 h 3201412"/>
              <a:gd name="connsiteX12" fmla="*/ 421120 w 2551672"/>
              <a:gd name="connsiteY12" fmla="*/ 548640 h 3201412"/>
              <a:gd name="connsiteX13" fmla="*/ 475984 w 2551672"/>
              <a:gd name="connsiteY13" fmla="*/ 539496 h 3201412"/>
              <a:gd name="connsiteX14" fmla="*/ 494272 w 2551672"/>
              <a:gd name="connsiteY14" fmla="*/ 484632 h 3201412"/>
              <a:gd name="connsiteX15" fmla="*/ 485128 w 2551672"/>
              <a:gd name="connsiteY15" fmla="*/ 429768 h 3201412"/>
              <a:gd name="connsiteX16" fmla="*/ 457696 w 2551672"/>
              <a:gd name="connsiteY16" fmla="*/ 420624 h 3201412"/>
              <a:gd name="connsiteX17" fmla="*/ 466840 w 2551672"/>
              <a:gd name="connsiteY17" fmla="*/ 374904 h 3201412"/>
              <a:gd name="connsiteX18" fmla="*/ 549136 w 2551672"/>
              <a:gd name="connsiteY18" fmla="*/ 384048 h 3201412"/>
              <a:gd name="connsiteX19" fmla="*/ 558280 w 2551672"/>
              <a:gd name="connsiteY19" fmla="*/ 411480 h 3201412"/>
              <a:gd name="connsiteX20" fmla="*/ 567424 w 2551672"/>
              <a:gd name="connsiteY20" fmla="*/ 457200 h 3201412"/>
              <a:gd name="connsiteX21" fmla="*/ 576568 w 2551672"/>
              <a:gd name="connsiteY21" fmla="*/ 484632 h 3201412"/>
              <a:gd name="connsiteX22" fmla="*/ 631432 w 2551672"/>
              <a:gd name="connsiteY22" fmla="*/ 512064 h 3201412"/>
              <a:gd name="connsiteX23" fmla="*/ 823456 w 2551672"/>
              <a:gd name="connsiteY23" fmla="*/ 502920 h 3201412"/>
              <a:gd name="connsiteX24" fmla="*/ 850888 w 2551672"/>
              <a:gd name="connsiteY24" fmla="*/ 557784 h 3201412"/>
              <a:gd name="connsiteX25" fmla="*/ 869176 w 2551672"/>
              <a:gd name="connsiteY25" fmla="*/ 585216 h 3201412"/>
              <a:gd name="connsiteX26" fmla="*/ 896608 w 2551672"/>
              <a:gd name="connsiteY26" fmla="*/ 640080 h 3201412"/>
              <a:gd name="connsiteX27" fmla="*/ 924040 w 2551672"/>
              <a:gd name="connsiteY27" fmla="*/ 649224 h 3201412"/>
              <a:gd name="connsiteX28" fmla="*/ 951472 w 2551672"/>
              <a:gd name="connsiteY28" fmla="*/ 667512 h 3201412"/>
              <a:gd name="connsiteX29" fmla="*/ 951472 w 2551672"/>
              <a:gd name="connsiteY29" fmla="*/ 740664 h 3201412"/>
              <a:gd name="connsiteX30" fmla="*/ 887464 w 2551672"/>
              <a:gd name="connsiteY30" fmla="*/ 749808 h 3201412"/>
              <a:gd name="connsiteX31" fmla="*/ 887464 w 2551672"/>
              <a:gd name="connsiteY31" fmla="*/ 832104 h 3201412"/>
              <a:gd name="connsiteX32" fmla="*/ 942328 w 2551672"/>
              <a:gd name="connsiteY32" fmla="*/ 850392 h 3201412"/>
              <a:gd name="connsiteX33" fmla="*/ 960616 w 2551672"/>
              <a:gd name="connsiteY33" fmla="*/ 877824 h 3201412"/>
              <a:gd name="connsiteX34" fmla="*/ 942328 w 2551672"/>
              <a:gd name="connsiteY34" fmla="*/ 932688 h 3201412"/>
              <a:gd name="connsiteX35" fmla="*/ 951472 w 2551672"/>
              <a:gd name="connsiteY35" fmla="*/ 1005840 h 3201412"/>
              <a:gd name="connsiteX36" fmla="*/ 978904 w 2551672"/>
              <a:gd name="connsiteY36" fmla="*/ 1060704 h 3201412"/>
              <a:gd name="connsiteX37" fmla="*/ 1006336 w 2551672"/>
              <a:gd name="connsiteY37" fmla="*/ 1069848 h 3201412"/>
              <a:gd name="connsiteX38" fmla="*/ 1033768 w 2551672"/>
              <a:gd name="connsiteY38" fmla="*/ 1088136 h 3201412"/>
              <a:gd name="connsiteX39" fmla="*/ 1088632 w 2551672"/>
              <a:gd name="connsiteY39" fmla="*/ 1106424 h 3201412"/>
              <a:gd name="connsiteX40" fmla="*/ 1143496 w 2551672"/>
              <a:gd name="connsiteY40" fmla="*/ 1143000 h 3201412"/>
              <a:gd name="connsiteX41" fmla="*/ 1170928 w 2551672"/>
              <a:gd name="connsiteY41" fmla="*/ 1161288 h 3201412"/>
              <a:gd name="connsiteX42" fmla="*/ 1216648 w 2551672"/>
              <a:gd name="connsiteY42" fmla="*/ 1152144 h 3201412"/>
              <a:gd name="connsiteX43" fmla="*/ 1225792 w 2551672"/>
              <a:gd name="connsiteY43" fmla="*/ 1124712 h 3201412"/>
              <a:gd name="connsiteX44" fmla="*/ 1280656 w 2551672"/>
              <a:gd name="connsiteY44" fmla="*/ 1097280 h 3201412"/>
              <a:gd name="connsiteX45" fmla="*/ 1317232 w 2551672"/>
              <a:gd name="connsiteY45" fmla="*/ 1152144 h 3201412"/>
              <a:gd name="connsiteX46" fmla="*/ 1335520 w 2551672"/>
              <a:gd name="connsiteY46" fmla="*/ 1207008 h 3201412"/>
              <a:gd name="connsiteX47" fmla="*/ 1362952 w 2551672"/>
              <a:gd name="connsiteY47" fmla="*/ 1197864 h 3201412"/>
              <a:gd name="connsiteX48" fmla="*/ 1390384 w 2551672"/>
              <a:gd name="connsiteY48" fmla="*/ 1179576 h 3201412"/>
              <a:gd name="connsiteX49" fmla="*/ 1463536 w 2551672"/>
              <a:gd name="connsiteY49" fmla="*/ 1188720 h 3201412"/>
              <a:gd name="connsiteX50" fmla="*/ 1454392 w 2551672"/>
              <a:gd name="connsiteY50" fmla="*/ 1261872 h 3201412"/>
              <a:gd name="connsiteX51" fmla="*/ 1445248 w 2551672"/>
              <a:gd name="connsiteY51" fmla="*/ 1380744 h 3201412"/>
              <a:gd name="connsiteX52" fmla="*/ 1472680 w 2551672"/>
              <a:gd name="connsiteY52" fmla="*/ 1389888 h 3201412"/>
              <a:gd name="connsiteX53" fmla="*/ 1545832 w 2551672"/>
              <a:gd name="connsiteY53" fmla="*/ 1399032 h 3201412"/>
              <a:gd name="connsiteX54" fmla="*/ 1564120 w 2551672"/>
              <a:gd name="connsiteY54" fmla="*/ 1426464 h 3201412"/>
              <a:gd name="connsiteX55" fmla="*/ 1582408 w 2551672"/>
              <a:gd name="connsiteY55" fmla="*/ 1527048 h 3201412"/>
              <a:gd name="connsiteX56" fmla="*/ 1591552 w 2551672"/>
              <a:gd name="connsiteY56" fmla="*/ 1554480 h 3201412"/>
              <a:gd name="connsiteX57" fmla="*/ 1618984 w 2551672"/>
              <a:gd name="connsiteY57" fmla="*/ 1618488 h 3201412"/>
              <a:gd name="connsiteX58" fmla="*/ 1682992 w 2551672"/>
              <a:gd name="connsiteY58" fmla="*/ 1609344 h 3201412"/>
              <a:gd name="connsiteX59" fmla="*/ 1710424 w 2551672"/>
              <a:gd name="connsiteY59" fmla="*/ 1591056 h 3201412"/>
              <a:gd name="connsiteX60" fmla="*/ 1719568 w 2551672"/>
              <a:gd name="connsiteY60" fmla="*/ 1618488 h 3201412"/>
              <a:gd name="connsiteX61" fmla="*/ 1747000 w 2551672"/>
              <a:gd name="connsiteY61" fmla="*/ 1645920 h 3201412"/>
              <a:gd name="connsiteX62" fmla="*/ 1765288 w 2551672"/>
              <a:gd name="connsiteY62" fmla="*/ 1700784 h 3201412"/>
              <a:gd name="connsiteX63" fmla="*/ 1774432 w 2551672"/>
              <a:gd name="connsiteY63" fmla="*/ 1865376 h 3201412"/>
              <a:gd name="connsiteX64" fmla="*/ 1783576 w 2551672"/>
              <a:gd name="connsiteY64" fmla="*/ 1892808 h 3201412"/>
              <a:gd name="connsiteX65" fmla="*/ 1820152 w 2551672"/>
              <a:gd name="connsiteY65" fmla="*/ 1947672 h 3201412"/>
              <a:gd name="connsiteX66" fmla="*/ 1838440 w 2551672"/>
              <a:gd name="connsiteY66" fmla="*/ 1975104 h 3201412"/>
              <a:gd name="connsiteX67" fmla="*/ 1993888 w 2551672"/>
              <a:gd name="connsiteY67" fmla="*/ 2002536 h 3201412"/>
              <a:gd name="connsiteX68" fmla="*/ 2021320 w 2551672"/>
              <a:gd name="connsiteY68" fmla="*/ 2020824 h 3201412"/>
              <a:gd name="connsiteX69" fmla="*/ 2057896 w 2551672"/>
              <a:gd name="connsiteY69" fmla="*/ 2103120 h 3201412"/>
              <a:gd name="connsiteX70" fmla="*/ 2067040 w 2551672"/>
              <a:gd name="connsiteY70" fmla="*/ 2130552 h 3201412"/>
              <a:gd name="connsiteX71" fmla="*/ 2076184 w 2551672"/>
              <a:gd name="connsiteY71" fmla="*/ 2157984 h 3201412"/>
              <a:gd name="connsiteX72" fmla="*/ 2085328 w 2551672"/>
              <a:gd name="connsiteY72" fmla="*/ 2340864 h 3201412"/>
              <a:gd name="connsiteX73" fmla="*/ 2112760 w 2551672"/>
              <a:gd name="connsiteY73" fmla="*/ 2359152 h 3201412"/>
              <a:gd name="connsiteX74" fmla="*/ 2149336 w 2551672"/>
              <a:gd name="connsiteY74" fmla="*/ 2368296 h 3201412"/>
              <a:gd name="connsiteX75" fmla="*/ 2176768 w 2551672"/>
              <a:gd name="connsiteY75" fmla="*/ 2377440 h 3201412"/>
              <a:gd name="connsiteX76" fmla="*/ 2195056 w 2551672"/>
              <a:gd name="connsiteY76" fmla="*/ 2404872 h 3201412"/>
              <a:gd name="connsiteX77" fmla="*/ 2213344 w 2551672"/>
              <a:gd name="connsiteY77" fmla="*/ 2459736 h 3201412"/>
              <a:gd name="connsiteX78" fmla="*/ 2158480 w 2551672"/>
              <a:gd name="connsiteY78" fmla="*/ 2478024 h 3201412"/>
              <a:gd name="connsiteX79" fmla="*/ 2131048 w 2551672"/>
              <a:gd name="connsiteY79" fmla="*/ 2487168 h 3201412"/>
              <a:gd name="connsiteX80" fmla="*/ 2121904 w 2551672"/>
              <a:gd name="connsiteY80" fmla="*/ 2606040 h 3201412"/>
              <a:gd name="connsiteX81" fmla="*/ 2149336 w 2551672"/>
              <a:gd name="connsiteY81" fmla="*/ 2615184 h 3201412"/>
              <a:gd name="connsiteX82" fmla="*/ 2240776 w 2551672"/>
              <a:gd name="connsiteY82" fmla="*/ 2633472 h 3201412"/>
              <a:gd name="connsiteX83" fmla="*/ 2259064 w 2551672"/>
              <a:gd name="connsiteY83" fmla="*/ 2688336 h 3201412"/>
              <a:gd name="connsiteX84" fmla="*/ 2286496 w 2551672"/>
              <a:gd name="connsiteY84" fmla="*/ 2706624 h 3201412"/>
              <a:gd name="connsiteX85" fmla="*/ 2359648 w 2551672"/>
              <a:gd name="connsiteY85" fmla="*/ 2724912 h 3201412"/>
              <a:gd name="connsiteX86" fmla="*/ 2451088 w 2551672"/>
              <a:gd name="connsiteY86" fmla="*/ 2734056 h 3201412"/>
              <a:gd name="connsiteX87" fmla="*/ 2469376 w 2551672"/>
              <a:gd name="connsiteY87" fmla="*/ 2706624 h 3201412"/>
              <a:gd name="connsiteX88" fmla="*/ 2441944 w 2551672"/>
              <a:gd name="connsiteY88" fmla="*/ 2587752 h 3201412"/>
              <a:gd name="connsiteX89" fmla="*/ 2414512 w 2551672"/>
              <a:gd name="connsiteY89" fmla="*/ 2569464 h 3201412"/>
              <a:gd name="connsiteX90" fmla="*/ 2341360 w 2551672"/>
              <a:gd name="connsiteY90" fmla="*/ 2587752 h 3201412"/>
              <a:gd name="connsiteX91" fmla="*/ 2286496 w 2551672"/>
              <a:gd name="connsiteY91" fmla="*/ 2624328 h 3201412"/>
              <a:gd name="connsiteX92" fmla="*/ 2249920 w 2551672"/>
              <a:gd name="connsiteY92" fmla="*/ 2679192 h 3201412"/>
              <a:gd name="connsiteX93" fmla="*/ 2231632 w 2551672"/>
              <a:gd name="connsiteY93" fmla="*/ 2743200 h 3201412"/>
              <a:gd name="connsiteX94" fmla="*/ 2231632 w 2551672"/>
              <a:gd name="connsiteY94" fmla="*/ 2898648 h 3201412"/>
              <a:gd name="connsiteX95" fmla="*/ 2204200 w 2551672"/>
              <a:gd name="connsiteY95" fmla="*/ 2916936 h 3201412"/>
              <a:gd name="connsiteX96" fmla="*/ 2167624 w 2551672"/>
              <a:gd name="connsiteY96" fmla="*/ 2999232 h 3201412"/>
              <a:gd name="connsiteX97" fmla="*/ 2158480 w 2551672"/>
              <a:gd name="connsiteY97" fmla="*/ 3026664 h 3201412"/>
              <a:gd name="connsiteX98" fmla="*/ 2176768 w 2551672"/>
              <a:gd name="connsiteY98" fmla="*/ 3054096 h 3201412"/>
              <a:gd name="connsiteX99" fmla="*/ 2204200 w 2551672"/>
              <a:gd name="connsiteY99" fmla="*/ 3063240 h 3201412"/>
              <a:gd name="connsiteX100" fmla="*/ 2313928 w 2551672"/>
              <a:gd name="connsiteY100" fmla="*/ 3054096 h 3201412"/>
              <a:gd name="connsiteX101" fmla="*/ 2350504 w 2551672"/>
              <a:gd name="connsiteY101" fmla="*/ 3008376 h 3201412"/>
              <a:gd name="connsiteX102" fmla="*/ 2405368 w 2551672"/>
              <a:gd name="connsiteY102" fmla="*/ 2990088 h 3201412"/>
              <a:gd name="connsiteX103" fmla="*/ 2441944 w 2551672"/>
              <a:gd name="connsiteY103" fmla="*/ 2999232 h 3201412"/>
              <a:gd name="connsiteX104" fmla="*/ 2441944 w 2551672"/>
              <a:gd name="connsiteY104" fmla="*/ 3191256 h 3201412"/>
              <a:gd name="connsiteX105" fmla="*/ 2469376 w 2551672"/>
              <a:gd name="connsiteY105" fmla="*/ 3200400 h 3201412"/>
              <a:gd name="connsiteX106" fmla="*/ 2551672 w 2551672"/>
              <a:gd name="connsiteY106" fmla="*/ 3200400 h 320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2551672" h="3201412">
                <a:moveTo>
                  <a:pt x="9640" y="0"/>
                </a:moveTo>
                <a:cubicBezTo>
                  <a:pt x="-1777" y="79918"/>
                  <a:pt x="-4575" y="63049"/>
                  <a:pt x="9640" y="155448"/>
                </a:cubicBezTo>
                <a:cubicBezTo>
                  <a:pt x="11106" y="164975"/>
                  <a:pt x="11968" y="176064"/>
                  <a:pt x="18784" y="182880"/>
                </a:cubicBezTo>
                <a:cubicBezTo>
                  <a:pt x="54236" y="218332"/>
                  <a:pt x="83890" y="222870"/>
                  <a:pt x="128512" y="237744"/>
                </a:cubicBezTo>
                <a:lnTo>
                  <a:pt x="155944" y="246888"/>
                </a:lnTo>
                <a:lnTo>
                  <a:pt x="183376" y="256032"/>
                </a:lnTo>
                <a:cubicBezTo>
                  <a:pt x="207045" y="279701"/>
                  <a:pt x="236447" y="305516"/>
                  <a:pt x="247384" y="338328"/>
                </a:cubicBezTo>
                <a:cubicBezTo>
                  <a:pt x="270368" y="407279"/>
                  <a:pt x="239364" y="322288"/>
                  <a:pt x="274816" y="393192"/>
                </a:cubicBezTo>
                <a:cubicBezTo>
                  <a:pt x="279127" y="401813"/>
                  <a:pt x="278613" y="412604"/>
                  <a:pt x="283960" y="420624"/>
                </a:cubicBezTo>
                <a:cubicBezTo>
                  <a:pt x="298041" y="441746"/>
                  <a:pt x="318582" y="452850"/>
                  <a:pt x="338824" y="466344"/>
                </a:cubicBezTo>
                <a:cubicBezTo>
                  <a:pt x="358775" y="526196"/>
                  <a:pt x="331065" y="467452"/>
                  <a:pt x="375400" y="502920"/>
                </a:cubicBezTo>
                <a:cubicBezTo>
                  <a:pt x="383982" y="509785"/>
                  <a:pt x="385917" y="522581"/>
                  <a:pt x="393688" y="530352"/>
                </a:cubicBezTo>
                <a:cubicBezTo>
                  <a:pt x="401459" y="538123"/>
                  <a:pt x="411976" y="542544"/>
                  <a:pt x="421120" y="548640"/>
                </a:cubicBezTo>
                <a:cubicBezTo>
                  <a:pt x="439408" y="545592"/>
                  <a:pt x="462031" y="551705"/>
                  <a:pt x="475984" y="539496"/>
                </a:cubicBezTo>
                <a:cubicBezTo>
                  <a:pt x="490492" y="526802"/>
                  <a:pt x="494272" y="484632"/>
                  <a:pt x="494272" y="484632"/>
                </a:cubicBezTo>
                <a:cubicBezTo>
                  <a:pt x="491224" y="466344"/>
                  <a:pt x="494327" y="445865"/>
                  <a:pt x="485128" y="429768"/>
                </a:cubicBezTo>
                <a:cubicBezTo>
                  <a:pt x="480346" y="421399"/>
                  <a:pt x="460744" y="429768"/>
                  <a:pt x="457696" y="420624"/>
                </a:cubicBezTo>
                <a:cubicBezTo>
                  <a:pt x="452781" y="405880"/>
                  <a:pt x="463792" y="390144"/>
                  <a:pt x="466840" y="374904"/>
                </a:cubicBezTo>
                <a:cubicBezTo>
                  <a:pt x="494272" y="377952"/>
                  <a:pt x="523509" y="373797"/>
                  <a:pt x="549136" y="384048"/>
                </a:cubicBezTo>
                <a:cubicBezTo>
                  <a:pt x="558085" y="387628"/>
                  <a:pt x="555942" y="402129"/>
                  <a:pt x="558280" y="411480"/>
                </a:cubicBezTo>
                <a:cubicBezTo>
                  <a:pt x="562049" y="426558"/>
                  <a:pt x="563655" y="442122"/>
                  <a:pt x="567424" y="457200"/>
                </a:cubicBezTo>
                <a:cubicBezTo>
                  <a:pt x="569762" y="466551"/>
                  <a:pt x="570547" y="477106"/>
                  <a:pt x="576568" y="484632"/>
                </a:cubicBezTo>
                <a:cubicBezTo>
                  <a:pt x="589460" y="500746"/>
                  <a:pt x="613361" y="506040"/>
                  <a:pt x="631432" y="512064"/>
                </a:cubicBezTo>
                <a:cubicBezTo>
                  <a:pt x="729766" y="479286"/>
                  <a:pt x="667061" y="492494"/>
                  <a:pt x="823456" y="502920"/>
                </a:cubicBezTo>
                <a:cubicBezTo>
                  <a:pt x="875867" y="581536"/>
                  <a:pt x="813030" y="482068"/>
                  <a:pt x="850888" y="557784"/>
                </a:cubicBezTo>
                <a:cubicBezTo>
                  <a:pt x="855803" y="567614"/>
                  <a:pt x="864261" y="575386"/>
                  <a:pt x="869176" y="585216"/>
                </a:cubicBezTo>
                <a:cubicBezTo>
                  <a:pt x="880219" y="607303"/>
                  <a:pt x="874770" y="622610"/>
                  <a:pt x="896608" y="640080"/>
                </a:cubicBezTo>
                <a:cubicBezTo>
                  <a:pt x="904134" y="646101"/>
                  <a:pt x="915419" y="644913"/>
                  <a:pt x="924040" y="649224"/>
                </a:cubicBezTo>
                <a:cubicBezTo>
                  <a:pt x="933870" y="654139"/>
                  <a:pt x="942328" y="661416"/>
                  <a:pt x="951472" y="667512"/>
                </a:cubicBezTo>
                <a:cubicBezTo>
                  <a:pt x="957775" y="686421"/>
                  <a:pt x="975012" y="723009"/>
                  <a:pt x="951472" y="740664"/>
                </a:cubicBezTo>
                <a:cubicBezTo>
                  <a:pt x="934230" y="753596"/>
                  <a:pt x="908800" y="746760"/>
                  <a:pt x="887464" y="749808"/>
                </a:cubicBezTo>
                <a:cubicBezTo>
                  <a:pt x="878996" y="775211"/>
                  <a:pt x="864157" y="805468"/>
                  <a:pt x="887464" y="832104"/>
                </a:cubicBezTo>
                <a:cubicBezTo>
                  <a:pt x="900158" y="846612"/>
                  <a:pt x="942328" y="850392"/>
                  <a:pt x="942328" y="850392"/>
                </a:cubicBezTo>
                <a:cubicBezTo>
                  <a:pt x="948424" y="859536"/>
                  <a:pt x="960616" y="866834"/>
                  <a:pt x="960616" y="877824"/>
                </a:cubicBezTo>
                <a:cubicBezTo>
                  <a:pt x="960616" y="897101"/>
                  <a:pt x="942328" y="932688"/>
                  <a:pt x="942328" y="932688"/>
                </a:cubicBezTo>
                <a:cubicBezTo>
                  <a:pt x="945376" y="957072"/>
                  <a:pt x="947076" y="981663"/>
                  <a:pt x="951472" y="1005840"/>
                </a:cubicBezTo>
                <a:cubicBezTo>
                  <a:pt x="954292" y="1021348"/>
                  <a:pt x="966443" y="1050735"/>
                  <a:pt x="978904" y="1060704"/>
                </a:cubicBezTo>
                <a:cubicBezTo>
                  <a:pt x="986430" y="1066725"/>
                  <a:pt x="997715" y="1065537"/>
                  <a:pt x="1006336" y="1069848"/>
                </a:cubicBezTo>
                <a:cubicBezTo>
                  <a:pt x="1016166" y="1074763"/>
                  <a:pt x="1023725" y="1083673"/>
                  <a:pt x="1033768" y="1088136"/>
                </a:cubicBezTo>
                <a:cubicBezTo>
                  <a:pt x="1051384" y="1095965"/>
                  <a:pt x="1072592" y="1095731"/>
                  <a:pt x="1088632" y="1106424"/>
                </a:cubicBezTo>
                <a:lnTo>
                  <a:pt x="1143496" y="1143000"/>
                </a:lnTo>
                <a:lnTo>
                  <a:pt x="1170928" y="1161288"/>
                </a:lnTo>
                <a:cubicBezTo>
                  <a:pt x="1186168" y="1158240"/>
                  <a:pt x="1203716" y="1160765"/>
                  <a:pt x="1216648" y="1152144"/>
                </a:cubicBezTo>
                <a:cubicBezTo>
                  <a:pt x="1224668" y="1146797"/>
                  <a:pt x="1219771" y="1132238"/>
                  <a:pt x="1225792" y="1124712"/>
                </a:cubicBezTo>
                <a:cubicBezTo>
                  <a:pt x="1238684" y="1108598"/>
                  <a:pt x="1262585" y="1103304"/>
                  <a:pt x="1280656" y="1097280"/>
                </a:cubicBezTo>
                <a:cubicBezTo>
                  <a:pt x="1292848" y="1115568"/>
                  <a:pt x="1310281" y="1131292"/>
                  <a:pt x="1317232" y="1152144"/>
                </a:cubicBezTo>
                <a:lnTo>
                  <a:pt x="1335520" y="1207008"/>
                </a:lnTo>
                <a:cubicBezTo>
                  <a:pt x="1344664" y="1203960"/>
                  <a:pt x="1354331" y="1202175"/>
                  <a:pt x="1362952" y="1197864"/>
                </a:cubicBezTo>
                <a:cubicBezTo>
                  <a:pt x="1372782" y="1192949"/>
                  <a:pt x="1379439" y="1180571"/>
                  <a:pt x="1390384" y="1179576"/>
                </a:cubicBezTo>
                <a:cubicBezTo>
                  <a:pt x="1414857" y="1177351"/>
                  <a:pt x="1439152" y="1185672"/>
                  <a:pt x="1463536" y="1188720"/>
                </a:cubicBezTo>
                <a:cubicBezTo>
                  <a:pt x="1460488" y="1213104"/>
                  <a:pt x="1460858" y="1238164"/>
                  <a:pt x="1454392" y="1261872"/>
                </a:cubicBezTo>
                <a:cubicBezTo>
                  <a:pt x="1435175" y="1332335"/>
                  <a:pt x="1390239" y="1229469"/>
                  <a:pt x="1445248" y="1380744"/>
                </a:cubicBezTo>
                <a:cubicBezTo>
                  <a:pt x="1448542" y="1389802"/>
                  <a:pt x="1463197" y="1388164"/>
                  <a:pt x="1472680" y="1389888"/>
                </a:cubicBezTo>
                <a:cubicBezTo>
                  <a:pt x="1496857" y="1394284"/>
                  <a:pt x="1521448" y="1395984"/>
                  <a:pt x="1545832" y="1399032"/>
                </a:cubicBezTo>
                <a:cubicBezTo>
                  <a:pt x="1551928" y="1408176"/>
                  <a:pt x="1559205" y="1416634"/>
                  <a:pt x="1564120" y="1426464"/>
                </a:cubicBezTo>
                <a:cubicBezTo>
                  <a:pt x="1579099" y="1456422"/>
                  <a:pt x="1577004" y="1497328"/>
                  <a:pt x="1582408" y="1527048"/>
                </a:cubicBezTo>
                <a:cubicBezTo>
                  <a:pt x="1584132" y="1536531"/>
                  <a:pt x="1588904" y="1545212"/>
                  <a:pt x="1591552" y="1554480"/>
                </a:cubicBezTo>
                <a:cubicBezTo>
                  <a:pt x="1606314" y="1606146"/>
                  <a:pt x="1591143" y="1576727"/>
                  <a:pt x="1618984" y="1618488"/>
                </a:cubicBezTo>
                <a:cubicBezTo>
                  <a:pt x="1640320" y="1615440"/>
                  <a:pt x="1662348" y="1615537"/>
                  <a:pt x="1682992" y="1609344"/>
                </a:cubicBezTo>
                <a:cubicBezTo>
                  <a:pt x="1693518" y="1606186"/>
                  <a:pt x="1699762" y="1588391"/>
                  <a:pt x="1710424" y="1591056"/>
                </a:cubicBezTo>
                <a:cubicBezTo>
                  <a:pt x="1719775" y="1593394"/>
                  <a:pt x="1714221" y="1610468"/>
                  <a:pt x="1719568" y="1618488"/>
                </a:cubicBezTo>
                <a:cubicBezTo>
                  <a:pt x="1726741" y="1629248"/>
                  <a:pt x="1737856" y="1636776"/>
                  <a:pt x="1747000" y="1645920"/>
                </a:cubicBezTo>
                <a:cubicBezTo>
                  <a:pt x="1753096" y="1664208"/>
                  <a:pt x="1764219" y="1681536"/>
                  <a:pt x="1765288" y="1700784"/>
                </a:cubicBezTo>
                <a:cubicBezTo>
                  <a:pt x="1768336" y="1755648"/>
                  <a:pt x="1769222" y="1810675"/>
                  <a:pt x="1774432" y="1865376"/>
                </a:cubicBezTo>
                <a:cubicBezTo>
                  <a:pt x="1775346" y="1874971"/>
                  <a:pt x="1778895" y="1884382"/>
                  <a:pt x="1783576" y="1892808"/>
                </a:cubicBezTo>
                <a:cubicBezTo>
                  <a:pt x="1794250" y="1912021"/>
                  <a:pt x="1807960" y="1929384"/>
                  <a:pt x="1820152" y="1947672"/>
                </a:cubicBezTo>
                <a:cubicBezTo>
                  <a:pt x="1826248" y="1956816"/>
                  <a:pt x="1828014" y="1971629"/>
                  <a:pt x="1838440" y="1975104"/>
                </a:cubicBezTo>
                <a:cubicBezTo>
                  <a:pt x="1925243" y="2004038"/>
                  <a:pt x="1874106" y="1991647"/>
                  <a:pt x="1993888" y="2002536"/>
                </a:cubicBezTo>
                <a:cubicBezTo>
                  <a:pt x="2003032" y="2008632"/>
                  <a:pt x="2013549" y="2013053"/>
                  <a:pt x="2021320" y="2020824"/>
                </a:cubicBezTo>
                <a:cubicBezTo>
                  <a:pt x="2043056" y="2042560"/>
                  <a:pt x="2048842" y="2075957"/>
                  <a:pt x="2057896" y="2103120"/>
                </a:cubicBezTo>
                <a:lnTo>
                  <a:pt x="2067040" y="2130552"/>
                </a:lnTo>
                <a:lnTo>
                  <a:pt x="2076184" y="2157984"/>
                </a:lnTo>
                <a:cubicBezTo>
                  <a:pt x="2079232" y="2218944"/>
                  <a:pt x="2074410" y="2280812"/>
                  <a:pt x="2085328" y="2340864"/>
                </a:cubicBezTo>
                <a:cubicBezTo>
                  <a:pt x="2087294" y="2351676"/>
                  <a:pt x="2102659" y="2354823"/>
                  <a:pt x="2112760" y="2359152"/>
                </a:cubicBezTo>
                <a:cubicBezTo>
                  <a:pt x="2124311" y="2364102"/>
                  <a:pt x="2137252" y="2364844"/>
                  <a:pt x="2149336" y="2368296"/>
                </a:cubicBezTo>
                <a:cubicBezTo>
                  <a:pt x="2158604" y="2370944"/>
                  <a:pt x="2167624" y="2374392"/>
                  <a:pt x="2176768" y="2377440"/>
                </a:cubicBezTo>
                <a:cubicBezTo>
                  <a:pt x="2182864" y="2386584"/>
                  <a:pt x="2190593" y="2394829"/>
                  <a:pt x="2195056" y="2404872"/>
                </a:cubicBezTo>
                <a:cubicBezTo>
                  <a:pt x="2202885" y="2422488"/>
                  <a:pt x="2213344" y="2459736"/>
                  <a:pt x="2213344" y="2459736"/>
                </a:cubicBezTo>
                <a:lnTo>
                  <a:pt x="2158480" y="2478024"/>
                </a:lnTo>
                <a:lnTo>
                  <a:pt x="2131048" y="2487168"/>
                </a:lnTo>
                <a:cubicBezTo>
                  <a:pt x="2102034" y="2530689"/>
                  <a:pt x="2094202" y="2529861"/>
                  <a:pt x="2121904" y="2606040"/>
                </a:cubicBezTo>
                <a:cubicBezTo>
                  <a:pt x="2125198" y="2615098"/>
                  <a:pt x="2139944" y="2613017"/>
                  <a:pt x="2149336" y="2615184"/>
                </a:cubicBezTo>
                <a:cubicBezTo>
                  <a:pt x="2179624" y="2622173"/>
                  <a:pt x="2240776" y="2633472"/>
                  <a:pt x="2240776" y="2633472"/>
                </a:cubicBezTo>
                <a:cubicBezTo>
                  <a:pt x="2246872" y="2651760"/>
                  <a:pt x="2243024" y="2677643"/>
                  <a:pt x="2259064" y="2688336"/>
                </a:cubicBezTo>
                <a:cubicBezTo>
                  <a:pt x="2268208" y="2694432"/>
                  <a:pt x="2276666" y="2701709"/>
                  <a:pt x="2286496" y="2706624"/>
                </a:cubicBezTo>
                <a:cubicBezTo>
                  <a:pt x="2305241" y="2715997"/>
                  <a:pt x="2342258" y="2721434"/>
                  <a:pt x="2359648" y="2724912"/>
                </a:cubicBezTo>
                <a:cubicBezTo>
                  <a:pt x="2394648" y="2748246"/>
                  <a:pt x="2396527" y="2758305"/>
                  <a:pt x="2451088" y="2734056"/>
                </a:cubicBezTo>
                <a:cubicBezTo>
                  <a:pt x="2461131" y="2729593"/>
                  <a:pt x="2463280" y="2715768"/>
                  <a:pt x="2469376" y="2706624"/>
                </a:cubicBezTo>
                <a:cubicBezTo>
                  <a:pt x="2464602" y="2658880"/>
                  <a:pt x="2475264" y="2621072"/>
                  <a:pt x="2441944" y="2587752"/>
                </a:cubicBezTo>
                <a:cubicBezTo>
                  <a:pt x="2434173" y="2579981"/>
                  <a:pt x="2423656" y="2575560"/>
                  <a:pt x="2414512" y="2569464"/>
                </a:cubicBezTo>
                <a:cubicBezTo>
                  <a:pt x="2401845" y="2571997"/>
                  <a:pt x="2357176" y="2578965"/>
                  <a:pt x="2341360" y="2587752"/>
                </a:cubicBezTo>
                <a:cubicBezTo>
                  <a:pt x="2322147" y="2598426"/>
                  <a:pt x="2286496" y="2624328"/>
                  <a:pt x="2286496" y="2624328"/>
                </a:cubicBezTo>
                <a:cubicBezTo>
                  <a:pt x="2274304" y="2642616"/>
                  <a:pt x="2255251" y="2657869"/>
                  <a:pt x="2249920" y="2679192"/>
                </a:cubicBezTo>
                <a:cubicBezTo>
                  <a:pt x="2238438" y="2725119"/>
                  <a:pt x="2244750" y="2703846"/>
                  <a:pt x="2231632" y="2743200"/>
                </a:cubicBezTo>
                <a:cubicBezTo>
                  <a:pt x="2235494" y="2781819"/>
                  <a:pt x="2250333" y="2856570"/>
                  <a:pt x="2231632" y="2898648"/>
                </a:cubicBezTo>
                <a:cubicBezTo>
                  <a:pt x="2227169" y="2908691"/>
                  <a:pt x="2213344" y="2910840"/>
                  <a:pt x="2204200" y="2916936"/>
                </a:cubicBezTo>
                <a:cubicBezTo>
                  <a:pt x="2175219" y="2960408"/>
                  <a:pt x="2189387" y="2933942"/>
                  <a:pt x="2167624" y="2999232"/>
                </a:cubicBezTo>
                <a:lnTo>
                  <a:pt x="2158480" y="3026664"/>
                </a:lnTo>
                <a:cubicBezTo>
                  <a:pt x="2164576" y="3035808"/>
                  <a:pt x="2168186" y="3047231"/>
                  <a:pt x="2176768" y="3054096"/>
                </a:cubicBezTo>
                <a:cubicBezTo>
                  <a:pt x="2184294" y="3060117"/>
                  <a:pt x="2194561" y="3063240"/>
                  <a:pt x="2204200" y="3063240"/>
                </a:cubicBezTo>
                <a:cubicBezTo>
                  <a:pt x="2240903" y="3063240"/>
                  <a:pt x="2277352" y="3057144"/>
                  <a:pt x="2313928" y="3054096"/>
                </a:cubicBezTo>
                <a:cubicBezTo>
                  <a:pt x="2323843" y="3024350"/>
                  <a:pt x="2318135" y="3022762"/>
                  <a:pt x="2350504" y="3008376"/>
                </a:cubicBezTo>
                <a:cubicBezTo>
                  <a:pt x="2368120" y="3000547"/>
                  <a:pt x="2405368" y="2990088"/>
                  <a:pt x="2405368" y="2990088"/>
                </a:cubicBezTo>
                <a:cubicBezTo>
                  <a:pt x="2417560" y="2993136"/>
                  <a:pt x="2438896" y="2987040"/>
                  <a:pt x="2441944" y="2999232"/>
                </a:cubicBezTo>
                <a:cubicBezTo>
                  <a:pt x="2493392" y="3205022"/>
                  <a:pt x="2371796" y="2998349"/>
                  <a:pt x="2441944" y="3191256"/>
                </a:cubicBezTo>
                <a:cubicBezTo>
                  <a:pt x="2445238" y="3200314"/>
                  <a:pt x="2459771" y="3199600"/>
                  <a:pt x="2469376" y="3200400"/>
                </a:cubicBezTo>
                <a:cubicBezTo>
                  <a:pt x="2496713" y="3202678"/>
                  <a:pt x="2524240" y="3200400"/>
                  <a:pt x="2551672" y="3200400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379146" y="2045402"/>
            <a:ext cx="6729334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Thành phố Hồ Chí Minh nằm ở khu vực Đông Nam Bộ, bên sông Sài Gòn.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8F160C-C9B1-2B08-FA49-46C5F7E940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9964" y="-9033"/>
            <a:ext cx="7315600" cy="22101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402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5" grpId="1" animBg="1"/>
      <p:bldP spid="15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AC1D23D-60C1-4B4C-A6A7-1AA78ECE00F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74A4D438-D8A7-4B4C-BA10-B69ACA514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5334000" y="0"/>
              <a:ext cx="6858000" cy="6858000"/>
            </a:xfrm>
            <a:prstGeom prst="rect">
              <a:avLst/>
            </a:prstGeom>
          </p:spPr>
        </p:pic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938D8B02-AB98-442A-9F91-04CBC07755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20389"/>
            <a:stretch/>
          </p:blipFill>
          <p:spPr>
            <a:xfrm>
              <a:off x="0" y="0"/>
              <a:ext cx="5459730" cy="6858000"/>
            </a:xfrm>
            <a:prstGeom prst="rect">
              <a:avLst/>
            </a:prstGeom>
          </p:spPr>
        </p:pic>
      </p:grpSp>
      <p:sp>
        <p:nvSpPr>
          <p:cNvPr id="71" name="Oval 70">
            <a:extLst>
              <a:ext uri="{FF2B5EF4-FFF2-40B4-BE49-F238E27FC236}">
                <a16:creationId xmlns:a16="http://schemas.microsoft.com/office/drawing/2014/main" id="{C9FEFD81-C770-4FE1-925A-AF414FA7A9F2}"/>
              </a:ext>
            </a:extLst>
          </p:cNvPr>
          <p:cNvSpPr/>
          <p:nvPr/>
        </p:nvSpPr>
        <p:spPr>
          <a:xfrm>
            <a:off x="675437" y="6099205"/>
            <a:ext cx="137029" cy="13702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4" y="155987"/>
            <a:ext cx="5018528" cy="65369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Oval 17"/>
          <p:cNvSpPr/>
          <p:nvPr/>
        </p:nvSpPr>
        <p:spPr>
          <a:xfrm>
            <a:off x="2151567" y="505024"/>
            <a:ext cx="1233242" cy="5440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82987" y="612648"/>
            <a:ext cx="683603" cy="492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82607" y="3344067"/>
            <a:ext cx="838305" cy="4846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224626" y="5589920"/>
            <a:ext cx="1233242" cy="5440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005271" y="2392129"/>
            <a:ext cx="1030496" cy="5131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 rot="5400000">
            <a:off x="4292949" y="4338753"/>
            <a:ext cx="1542940" cy="5440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455" b="97964" l="5382" r="93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0992"/>
          <a:stretch/>
        </p:blipFill>
        <p:spPr>
          <a:xfrm>
            <a:off x="-43477" y="4223638"/>
            <a:ext cx="3826809" cy="72739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436" b="82618" l="31855" r="68655">
                        <a14:foregroundMark x1="45236" y1="75345" x2="49818" y2="78545"/>
                        <a14:foregroundMark x1="52291" y1="75491" x2="60145" y2="75491"/>
                        <a14:foregroundMark x1="61382" y1="75855" x2="63345" y2="75709"/>
                        <a14:foregroundMark x1="48073" y1="74109" x2="50036" y2="75345"/>
                        <a14:foregroundMark x1="49091" y1="76073" x2="61891" y2="74109"/>
                        <a14:foregroundMark x1="44291" y1="75709" x2="57455" y2="73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41" t="57212" r="31860" b="19855"/>
          <a:stretch/>
        </p:blipFill>
        <p:spPr>
          <a:xfrm>
            <a:off x="1551472" y="2915235"/>
            <a:ext cx="1346308" cy="87714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6364" b="80436" l="1018" r="342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3" t="57949" r="65884" b="19473"/>
          <a:stretch/>
        </p:blipFill>
        <p:spPr>
          <a:xfrm>
            <a:off x="3506511" y="5180195"/>
            <a:ext cx="1715424" cy="119048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634994" y="612648"/>
            <a:ext cx="5747813" cy="1886319"/>
            <a:chOff x="5676400" y="362317"/>
            <a:chExt cx="5747813" cy="1886319"/>
          </a:xfrm>
        </p:grpSpPr>
        <p:sp>
          <p:nvSpPr>
            <p:cNvPr id="39" name="Rectangle: Rounded Corners 38"/>
            <p:cNvSpPr/>
            <p:nvPr/>
          </p:nvSpPr>
          <p:spPr>
            <a:xfrm>
              <a:off x="5676400" y="362317"/>
              <a:ext cx="5747813" cy="1886319"/>
            </a:xfrm>
            <a:prstGeom prst="roundRect">
              <a:avLst>
                <a:gd name="adj" fmla="val 0"/>
              </a:avLst>
            </a:prstGeom>
            <a:solidFill>
              <a:srgbClr val="E3004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713305" y="572138"/>
              <a:ext cx="571090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Quan </a:t>
              </a: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sát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lược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đồ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và</a:t>
              </a:r>
              <a:r>
                <a:rPr lang="vi-V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cho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biết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thành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phố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 </a:t>
              </a:r>
              <a:r>
                <a:rPr lang="vi-V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tiếp </a:t>
              </a: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giáp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với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những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tỉnh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thành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nào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?</a:t>
              </a:r>
            </a:p>
          </p:txBody>
        </p:sp>
      </p:grp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491" b="23491" l="29964" r="59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89" t="2394" r="38312" b="74140"/>
          <a:stretch/>
        </p:blipFill>
        <p:spPr>
          <a:xfrm>
            <a:off x="3457868" y="253815"/>
            <a:ext cx="1678568" cy="1172333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5434777" y="612648"/>
            <a:ext cx="6399699" cy="2340769"/>
            <a:chOff x="5676400" y="362317"/>
            <a:chExt cx="5777129" cy="2340769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9" name="Rectangle: Rounded Corners 48"/>
            <p:cNvSpPr/>
            <p:nvPr/>
          </p:nvSpPr>
          <p:spPr>
            <a:xfrm>
              <a:off x="5676400" y="362317"/>
              <a:ext cx="5777129" cy="2284440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709510" y="394762"/>
              <a:ext cx="5710908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Từ</a:t>
              </a:r>
              <a:r>
                <a:rPr lang="en-US" sz="36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thành</a:t>
              </a:r>
              <a:r>
                <a:rPr lang="en-US" sz="36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phố</a:t>
              </a:r>
              <a:r>
                <a:rPr lang="en-US" sz="36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có</a:t>
              </a:r>
              <a:r>
                <a:rPr lang="en-US" sz="36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thể</a:t>
              </a:r>
              <a:r>
                <a:rPr lang="en-US" sz="36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đi</a:t>
              </a:r>
              <a:r>
                <a:rPr lang="en-US" sz="36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tới</a:t>
              </a:r>
              <a:r>
                <a:rPr lang="en-US" sz="36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các</a:t>
              </a:r>
              <a:r>
                <a:rPr lang="en-US" sz="36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tỉnh</a:t>
              </a:r>
              <a:r>
                <a:rPr lang="en-US" sz="36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khác</a:t>
              </a:r>
              <a:r>
                <a:rPr lang="en-US" sz="36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bằng</a:t>
              </a:r>
              <a:r>
                <a:rPr lang="en-US" sz="36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những</a:t>
              </a:r>
              <a:r>
                <a:rPr lang="en-US" sz="36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loại</a:t>
              </a:r>
              <a:r>
                <a:rPr lang="en-US" sz="36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phương</a:t>
              </a:r>
              <a:r>
                <a:rPr lang="en-US" sz="36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tiện</a:t>
              </a:r>
              <a:r>
                <a:rPr lang="en-US" sz="36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nào</a:t>
              </a:r>
              <a:r>
                <a:rPr lang="en-US" sz="36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9526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2262921" y="111181"/>
            <a:ext cx="7854169" cy="1135008"/>
          </a:xfrm>
          <a:prstGeom prst="rect">
            <a:avLst/>
          </a:prstGeom>
          <a:solidFill>
            <a:srgbClr val="2687F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UTM Avo" panose="02040603050506020204" pitchFamily="18" charset="0"/>
              </a:rPr>
              <a:t>2. Kể một số tên gọi khác</a:t>
            </a:r>
            <a:endParaRPr lang="en-US" sz="3200" b="1" dirty="0">
              <a:latin typeface="UTM Avo" panose="02040603050506020204" pitchFamily="18" charset="0"/>
            </a:endParaRPr>
          </a:p>
          <a:p>
            <a:pPr algn="ctr"/>
            <a:r>
              <a:rPr lang="vi-VN" sz="3200" b="1" dirty="0">
                <a:latin typeface="UTM Avo" panose="02040603050506020204" pitchFamily="18" charset="0"/>
              </a:rPr>
              <a:t>của Thành phố Hồ Chí Minh.</a:t>
            </a:r>
            <a:endParaRPr lang="en-US" sz="3200" b="1" dirty="0">
              <a:latin typeface="UTM Avo" panose="020406030505060202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44FFFE4-0C7A-2AC3-21B6-E932E619FC03}"/>
              </a:ext>
            </a:extLst>
          </p:cNvPr>
          <p:cNvSpPr/>
          <p:nvPr/>
        </p:nvSpPr>
        <p:spPr>
          <a:xfrm>
            <a:off x="373429" y="1428911"/>
            <a:ext cx="11415970" cy="27451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chemeClr val="tx1"/>
                </a:solidFill>
              </a:rPr>
              <a:t>Thành phố Hồ Chí Minh là đô thị lớn nhất nước ta, nằm ở Đông Nam Bộ. Thành phố này trước đây có nhiều tên gọi khác nhau như: Gia Định, Sài Gòn, Sài Gòn – Chợ Lớn, Sài Gòn – Gia Định; từ năm 1976 được đổi tên là Thành phố Hồ Chí Minh.</a:t>
            </a:r>
            <a:endParaRPr lang="en-US" sz="3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900335F-5689-2124-8C15-CA6C35057230}"/>
              </a:ext>
            </a:extLst>
          </p:cNvPr>
          <p:cNvCxnSpPr/>
          <p:nvPr/>
        </p:nvCxnSpPr>
        <p:spPr>
          <a:xfrm>
            <a:off x="3578942" y="2997562"/>
            <a:ext cx="15167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C92D677-3E8C-5FF4-F55A-11E2E779781B}"/>
              </a:ext>
            </a:extLst>
          </p:cNvPr>
          <p:cNvCxnSpPr/>
          <p:nvPr/>
        </p:nvCxnSpPr>
        <p:spPr>
          <a:xfrm>
            <a:off x="5418436" y="3026751"/>
            <a:ext cx="15167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A0EAC76-3131-42F9-833B-B7764253FEEB}"/>
              </a:ext>
            </a:extLst>
          </p:cNvPr>
          <p:cNvCxnSpPr/>
          <p:nvPr/>
        </p:nvCxnSpPr>
        <p:spPr>
          <a:xfrm>
            <a:off x="7172631" y="2997562"/>
            <a:ext cx="3657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E7B5C26-DAB9-D651-80E8-CD703E896B18}"/>
              </a:ext>
            </a:extLst>
          </p:cNvPr>
          <p:cNvCxnSpPr/>
          <p:nvPr/>
        </p:nvCxnSpPr>
        <p:spPr>
          <a:xfrm>
            <a:off x="11109843" y="3001200"/>
            <a:ext cx="640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C894CF0-3A98-CCCB-2A4E-440ECD2E34CC}"/>
              </a:ext>
            </a:extLst>
          </p:cNvPr>
          <p:cNvCxnSpPr/>
          <p:nvPr/>
        </p:nvCxnSpPr>
        <p:spPr>
          <a:xfrm>
            <a:off x="486554" y="3490638"/>
            <a:ext cx="2834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5A272E50-90BE-2003-7E54-CC0668ED2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451" y="3716470"/>
            <a:ext cx="4919898" cy="92057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854D258-1602-EA60-2726-F1E812F79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03" y="4544166"/>
            <a:ext cx="9236138" cy="27903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838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AC1D23D-60C1-4B4C-A6A7-1AA78ECE00F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74A4D438-D8A7-4B4C-BA10-B69ACA514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5334000" y="0"/>
              <a:ext cx="6858000" cy="6858000"/>
            </a:xfrm>
            <a:prstGeom prst="rect">
              <a:avLst/>
            </a:prstGeom>
          </p:spPr>
        </p:pic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938D8B02-AB98-442A-9F91-04CBC07755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20389"/>
            <a:stretch/>
          </p:blipFill>
          <p:spPr>
            <a:xfrm>
              <a:off x="0" y="0"/>
              <a:ext cx="5459730" cy="6858000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 flipH="1">
            <a:off x="0" y="3921468"/>
            <a:ext cx="3355544" cy="3846556"/>
            <a:chOff x="7817644" y="3032750"/>
            <a:chExt cx="4384936" cy="5026577"/>
          </a:xfrm>
        </p:grpSpPr>
        <p:pic>
          <p:nvPicPr>
            <p:cNvPr id="34" name="Graphic 7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12765"/>
            <a:stretch/>
          </p:blipFill>
          <p:spPr>
            <a:xfrm flipH="1">
              <a:off x="7817644" y="3032750"/>
              <a:ext cx="4384936" cy="5026577"/>
            </a:xfrm>
            <a:prstGeom prst="rect">
              <a:avLst/>
            </a:prstGeom>
          </p:spPr>
        </p:pic>
        <p:pic>
          <p:nvPicPr>
            <p:cNvPr id="35" name="Graphic 8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 l="12765"/>
            <a:stretch/>
          </p:blipFill>
          <p:spPr>
            <a:xfrm flipH="1">
              <a:off x="8375596" y="3467302"/>
              <a:ext cx="3826984" cy="4386981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3767306" y="4693608"/>
            <a:ext cx="2164392" cy="2164392"/>
            <a:chOff x="9821396" y="-194805"/>
            <a:chExt cx="2164392" cy="2164392"/>
          </a:xfrm>
        </p:grpSpPr>
        <p:pic>
          <p:nvPicPr>
            <p:cNvPr id="37" name="Graphic 45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9821396" y="-194805"/>
              <a:ext cx="2164392" cy="2164392"/>
            </a:xfrm>
            <a:prstGeom prst="rect">
              <a:avLst/>
            </a:prstGeom>
          </p:spPr>
        </p:pic>
        <p:pic>
          <p:nvPicPr>
            <p:cNvPr id="38" name="Graphic 75"/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9999532" y="132192"/>
              <a:ext cx="1767515" cy="161595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666" y="246184"/>
            <a:ext cx="5471889" cy="6365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130885"/>
              </p:ext>
            </p:extLst>
          </p:nvPr>
        </p:nvGraphicFramePr>
        <p:xfrm>
          <a:off x="134674" y="221440"/>
          <a:ext cx="6033008" cy="6365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3008">
                  <a:extLst>
                    <a:ext uri="{9D8B030D-6E8A-4147-A177-3AD203B41FA5}">
                      <a16:colId xmlns:a16="http://schemas.microsoft.com/office/drawing/2014/main" val="1268094271"/>
                    </a:ext>
                  </a:extLst>
                </a:gridCol>
              </a:tblGrid>
              <a:tr h="999636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Danh</a:t>
                      </a:r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sách</a:t>
                      </a:r>
                      <a:r>
                        <a:rPr lang="en-US" sz="2100" b="1" baseline="0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các</a:t>
                      </a:r>
                      <a:r>
                        <a:rPr lang="en-US" sz="2100" b="1" baseline="0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đơn</a:t>
                      </a:r>
                      <a:r>
                        <a:rPr lang="en-US" sz="2100" b="1" baseline="0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vị</a:t>
                      </a:r>
                      <a:r>
                        <a:rPr lang="en-US" sz="2100" b="1" baseline="0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hành</a:t>
                      </a:r>
                      <a:r>
                        <a:rPr lang="en-US" sz="2100" b="1" baseline="0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chính</a:t>
                      </a:r>
                      <a:r>
                        <a:rPr lang="en-US" sz="2100" b="1" baseline="0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trực</a:t>
                      </a:r>
                      <a:r>
                        <a:rPr lang="en-US" sz="2100" b="1" baseline="0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thuộc</a:t>
                      </a:r>
                      <a:r>
                        <a:rPr lang="en-US" sz="2100" b="1" baseline="0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Thành</a:t>
                      </a:r>
                      <a:r>
                        <a:rPr lang="en-US" sz="2100" b="1" baseline="0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phố</a:t>
                      </a:r>
                      <a:r>
                        <a:rPr lang="en-US" sz="2100" b="1" baseline="0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Hồ</a:t>
                      </a:r>
                      <a:r>
                        <a:rPr lang="en-US" sz="2100" b="1" baseline="0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Chí</a:t>
                      </a:r>
                      <a:r>
                        <a:rPr lang="en-US" sz="2100" b="1" baseline="0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 Minh</a:t>
                      </a:r>
                      <a:endParaRPr lang="en-US" sz="21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569245"/>
                  </a:ext>
                </a:extLst>
              </a:tr>
              <a:tr h="528792"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Thành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phố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(1)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7624797"/>
                  </a:ext>
                </a:extLst>
              </a:tr>
              <a:tr h="52879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Thủ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Đức</a:t>
                      </a:r>
                      <a:endParaRPr lang="en-US" sz="2400" b="0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8171199"/>
                  </a:ext>
                </a:extLst>
              </a:tr>
              <a:tr h="528792"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Quận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(16)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965146"/>
                  </a:ext>
                </a:extLst>
              </a:tr>
              <a:tr h="200786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q</a:t>
                      </a:r>
                      <a:r>
                        <a:rPr lang="vi-VN" sz="2400" b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uận 1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,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q</a:t>
                      </a:r>
                      <a:r>
                        <a:rPr lang="vi-VN" sz="2400" b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uận 3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,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q</a:t>
                      </a:r>
                      <a:r>
                        <a:rPr lang="vi-VN" sz="2400" b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uận 4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,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q</a:t>
                      </a:r>
                      <a:r>
                        <a:rPr lang="vi-VN" sz="2400" b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uận 5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,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q</a:t>
                      </a:r>
                      <a:r>
                        <a:rPr lang="vi-VN" sz="2400" b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uận 6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,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q</a:t>
                      </a:r>
                      <a:r>
                        <a:rPr lang="vi-VN" sz="2400" b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uận 7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,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q</a:t>
                      </a:r>
                      <a:r>
                        <a:rPr lang="vi-VN" sz="2400" b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uận 8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,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q</a:t>
                      </a:r>
                      <a:r>
                        <a:rPr lang="vi-VN" sz="2400" b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uận 10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,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q</a:t>
                      </a:r>
                      <a:r>
                        <a:rPr lang="vi-VN" sz="2400" b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uận 11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,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q</a:t>
                      </a:r>
                      <a:r>
                        <a:rPr lang="vi-VN" sz="2400" b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uận 12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quận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Bình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Tân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,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quận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Bình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Thạnh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,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quận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Gò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Vấp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,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quận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Phú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Nhuận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,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quận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Tân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Bình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,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quận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Tân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Phú</a:t>
                      </a:r>
                      <a:endParaRPr lang="en-US" sz="2400" b="0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1215765"/>
                  </a:ext>
                </a:extLst>
              </a:tr>
              <a:tr h="528792"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Huyện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(5)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0997189"/>
                  </a:ext>
                </a:extLst>
              </a:tr>
              <a:tr h="124296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huyện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Bình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Chánh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,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huyện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Cần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Giờ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,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huyện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Củ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Chi,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huyện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Hóc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Môn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,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huyện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Nhà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Bè</a:t>
                      </a:r>
                      <a:endParaRPr lang="en-US" sz="2400" b="0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081424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5856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7A75C1CC-FAB3-40FA-A413-D79E2BA3E915}"/>
              </a:ext>
            </a:extLst>
          </p:cNvPr>
          <p:cNvSpPr txBox="1"/>
          <p:nvPr/>
        </p:nvSpPr>
        <p:spPr>
          <a:xfrm>
            <a:off x="6422175" y="1981516"/>
            <a:ext cx="53228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3200" b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DungGeunMo" panose="020B0500000000000000" pitchFamily="34" charset="-127"/>
                <a:cs typeface="DungGeunMo" panose="020B0500000000000000" pitchFamily="34" charset="-127"/>
              </a:rPr>
              <a:t>	</a:t>
            </a:r>
            <a:r>
              <a:rPr lang="en-US" sz="3200" b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DungGeunMo" panose="020B0500000000000000" pitchFamily="34" charset="-127"/>
                <a:cs typeface="DungGeunMo" panose="020B0500000000000000" pitchFamily="34" charset="-127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ea typeface="DungGeunMo" panose="020B0500000000000000" pitchFamily="34" charset="-127"/>
                <a:cs typeface="DungGeunMo" panose="020B0500000000000000" pitchFamily="34" charset="-127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ea typeface="DungGeunMo" panose="020B0500000000000000" pitchFamily="34" charset="-127"/>
                <a:cs typeface="DungGeunMo" panose="020B0500000000000000" pitchFamily="34" charset="-127"/>
              </a:rPr>
              <a:t>phố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ea typeface="DungGeunMo" panose="020B0500000000000000" pitchFamily="34" charset="-127"/>
                <a:cs typeface="DungGeunMo" panose="020B0500000000000000" pitchFamily="34" charset="-127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ea typeface="DungGeunMo" panose="020B0500000000000000" pitchFamily="34" charset="-127"/>
                <a:cs typeface="DungGeunMo" panose="020B0500000000000000" pitchFamily="34" charset="-127"/>
              </a:rPr>
              <a:t>Hồ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ea typeface="DungGeunMo" panose="020B0500000000000000" pitchFamily="34" charset="-127"/>
                <a:cs typeface="DungGeunMo" panose="020B0500000000000000" pitchFamily="34" charset="-127"/>
              </a:rPr>
              <a:t> Chí Minh </a:t>
            </a:r>
            <a:r>
              <a:rPr lang="vi-VN" sz="3200" b="1" dirty="0">
                <a:solidFill>
                  <a:srgbClr val="FF0000"/>
                </a:solidFill>
                <a:latin typeface="UTM Avo" panose="02040603050506020204" pitchFamily="18" charset="0"/>
                <a:ea typeface="DungGeunMo" panose="020B0500000000000000" pitchFamily="34" charset="-127"/>
                <a:cs typeface="DungGeunMo" panose="020B0500000000000000" pitchFamily="34" charset="-127"/>
              </a:rPr>
              <a:t>ở Đông Nam Bộ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ea typeface="DungGeunMo" panose="020B0500000000000000" pitchFamily="34" charset="-127"/>
                <a:cs typeface="DungGeunMo" panose="020B0500000000000000" pitchFamily="34" charset="-127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ea typeface="DungGeunMo" panose="020B0500000000000000" pitchFamily="34" charset="-127"/>
                <a:cs typeface="DungGeunMo" panose="020B0500000000000000" pitchFamily="34" charset="-127"/>
              </a:rPr>
              <a:t>Đây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ea typeface="DungGeunMo" panose="020B0500000000000000" pitchFamily="34" charset="-127"/>
                <a:cs typeface="DungGeunMo" panose="020B0500000000000000" pitchFamily="34" charset="-127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ea typeface="DungGeunMo" panose="020B0500000000000000" pitchFamily="34" charset="-127"/>
                <a:cs typeface="DungGeunMo" panose="020B0500000000000000" pitchFamily="34" charset="-127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ea typeface="DungGeunMo" panose="020B0500000000000000" pitchFamily="34" charset="-127"/>
                <a:cs typeface="DungGeunMo" panose="020B0500000000000000" pitchFamily="34" charset="-127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ea typeface="DungGeunMo" panose="020B0500000000000000" pitchFamily="34" charset="-127"/>
                <a:cs typeface="DungGeunMo" panose="020B0500000000000000" pitchFamily="34" charset="-127"/>
              </a:rPr>
              <a:t>đô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ea typeface="DungGeunMo" panose="020B0500000000000000" pitchFamily="34" charset="-127"/>
                <a:cs typeface="DungGeunMo" panose="020B0500000000000000" pitchFamily="34" charset="-127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ea typeface="DungGeunMo" panose="020B0500000000000000" pitchFamily="34" charset="-127"/>
                <a:cs typeface="DungGeunMo" panose="020B0500000000000000" pitchFamily="34" charset="-127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ea typeface="DungGeunMo" panose="020B0500000000000000" pitchFamily="34" charset="-127"/>
                <a:cs typeface="DungGeunMo" panose="020B0500000000000000" pitchFamily="34" charset="-127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UTM Avo" panose="02040603050506020204" pitchFamily="18" charset="0"/>
                <a:ea typeface="DungGeunMo" panose="020B0500000000000000" pitchFamily="34" charset="-127"/>
                <a:cs typeface="DungGeunMo" panose="020B0500000000000000" pitchFamily="34" charset="-127"/>
              </a:rPr>
              <a:t>lớn nhất nước ta.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  <a:ea typeface="DungGeunMo" panose="020B0500000000000000" pitchFamily="34" charset="-127"/>
              <a:cs typeface="DungGeunMo" panose="020B0500000000000000" pitchFamily="34" charset="-127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197" y="797002"/>
            <a:ext cx="547468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8" r="19974"/>
          <a:stretch/>
        </p:blipFill>
        <p:spPr>
          <a:xfrm>
            <a:off x="424125" y="432523"/>
            <a:ext cx="7386021" cy="308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2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5128ED-0D7C-2036-684E-7582437A8833}"/>
              </a:ext>
            </a:extLst>
          </p:cNvPr>
          <p:cNvSpPr txBox="1"/>
          <p:nvPr/>
        </p:nvSpPr>
        <p:spPr>
          <a:xfrm>
            <a:off x="155863" y="2958368"/>
            <a:ext cx="121802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- </a:t>
            </a:r>
            <a:r>
              <a:rPr lang="vi-V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Thành phố Hồ Chí Minh nằm ở khu vực Đông Nam Bộ, bên sông Sài Gòn.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60A1A-B5E1-F579-7A69-712F9C1F6AEB}"/>
              </a:ext>
            </a:extLst>
          </p:cNvPr>
          <p:cNvSpPr txBox="1"/>
          <p:nvPr/>
        </p:nvSpPr>
        <p:spPr>
          <a:xfrm>
            <a:off x="155863" y="4679650"/>
            <a:ext cx="120361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>
                <a:effectLst/>
                <a:latin typeface="UTM Avo" panose="02040603050506020204" pitchFamily="18" charset="0"/>
                <a:ea typeface="DungGeunMo" panose="020B0500000000000000" pitchFamily="34" charset="-127"/>
                <a:cs typeface="DungGeunMo" panose="020B0500000000000000" pitchFamily="34" charset="-127"/>
              </a:rPr>
              <a:t>- Thành</a:t>
            </a:r>
            <a:r>
              <a:rPr lang="en-US" sz="4800" b="1">
                <a:latin typeface="UTM Avo" panose="02040603050506020204" pitchFamily="18" charset="0"/>
                <a:ea typeface="DungGeunMo" panose="020B0500000000000000" pitchFamily="34" charset="-127"/>
                <a:cs typeface="DungGeunMo" panose="020B0500000000000000" pitchFamily="34" charset="-127"/>
              </a:rPr>
              <a:t> phố Hồ Chí Minh </a:t>
            </a:r>
            <a:r>
              <a:rPr lang="vi-VN" sz="4800" b="1">
                <a:latin typeface="UTM Avo" panose="02040603050506020204" pitchFamily="18" charset="0"/>
                <a:ea typeface="DungGeunMo" panose="020B0500000000000000" pitchFamily="34" charset="-127"/>
                <a:cs typeface="DungGeunMo" panose="020B0500000000000000" pitchFamily="34" charset="-127"/>
              </a:rPr>
              <a:t>ở Đông Nam Bộ</a:t>
            </a:r>
            <a:r>
              <a:rPr lang="en-US" sz="4800" b="1">
                <a:latin typeface="UTM Avo" panose="02040603050506020204" pitchFamily="18" charset="0"/>
                <a:ea typeface="DungGeunMo" panose="020B0500000000000000" pitchFamily="34" charset="-127"/>
                <a:cs typeface="DungGeunMo" panose="020B0500000000000000" pitchFamily="34" charset="-127"/>
              </a:rPr>
              <a:t>. Đây là đô thị </a:t>
            </a:r>
            <a:r>
              <a:rPr lang="vi-VN" sz="4800" b="1">
                <a:latin typeface="UTM Avo" panose="02040603050506020204" pitchFamily="18" charset="0"/>
                <a:ea typeface="DungGeunMo" panose="020B0500000000000000" pitchFamily="34" charset="-127"/>
                <a:cs typeface="DungGeunMo" panose="020B0500000000000000" pitchFamily="34" charset="-127"/>
              </a:rPr>
              <a:t>lớn nhất nước ta.</a:t>
            </a:r>
            <a:endParaRPr lang="en-US" sz="4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02CDE6-5D6C-BD8F-4696-3C02B27BD9E7}"/>
              </a:ext>
            </a:extLst>
          </p:cNvPr>
          <p:cNvSpPr txBox="1"/>
          <p:nvPr/>
        </p:nvSpPr>
        <p:spPr>
          <a:xfrm>
            <a:off x="5376949" y="359923"/>
            <a:ext cx="37005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>
                <a:effectLst/>
                <a:latin typeface="UTM Avo" panose="02040603050506020204" pitchFamily="18" charset="0"/>
                <a:ea typeface="DungGeunMo" panose="020B0500000000000000" pitchFamily="34" charset="-127"/>
                <a:cs typeface="DungGeunMo" panose="020B0500000000000000" pitchFamily="34" charset="-127"/>
              </a:rPr>
              <a:t>GHI VỞ</a:t>
            </a:r>
            <a:endParaRPr lang="en-US" sz="4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359189-F410-594B-A545-366BDB8D549B}"/>
              </a:ext>
            </a:extLst>
          </p:cNvPr>
          <p:cNvSpPr txBox="1"/>
          <p:nvPr/>
        </p:nvSpPr>
        <p:spPr>
          <a:xfrm>
            <a:off x="432263" y="1237086"/>
            <a:ext cx="1137181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8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1: Vị trí địa lí, tên gọi Thành phố Hồ Chí Minh 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25033403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EF47C4C-6742-A7C1-8D77-B994C9A33EC3}"/>
              </a:ext>
            </a:extLst>
          </p:cNvPr>
          <p:cNvSpPr/>
          <p:nvPr/>
        </p:nvSpPr>
        <p:spPr>
          <a:xfrm>
            <a:off x="155575" y="1005840"/>
            <a:ext cx="11809729" cy="5516880"/>
          </a:xfrm>
          <a:custGeom>
            <a:avLst/>
            <a:gdLst>
              <a:gd name="connsiteX0" fmla="*/ 0 w 11809729"/>
              <a:gd name="connsiteY0" fmla="*/ 0 h 5516880"/>
              <a:gd name="connsiteX1" fmla="*/ 236195 w 11809729"/>
              <a:gd name="connsiteY1" fmla="*/ 0 h 5516880"/>
              <a:gd name="connsiteX2" fmla="*/ 826681 w 11809729"/>
              <a:gd name="connsiteY2" fmla="*/ 0 h 5516880"/>
              <a:gd name="connsiteX3" fmla="*/ 1653362 w 11809729"/>
              <a:gd name="connsiteY3" fmla="*/ 0 h 5516880"/>
              <a:gd name="connsiteX4" fmla="*/ 2361946 w 11809729"/>
              <a:gd name="connsiteY4" fmla="*/ 0 h 5516880"/>
              <a:gd name="connsiteX5" fmla="*/ 3188627 w 11809729"/>
              <a:gd name="connsiteY5" fmla="*/ 0 h 5516880"/>
              <a:gd name="connsiteX6" fmla="*/ 3542919 w 11809729"/>
              <a:gd name="connsiteY6" fmla="*/ 0 h 5516880"/>
              <a:gd name="connsiteX7" fmla="*/ 4015308 w 11809729"/>
              <a:gd name="connsiteY7" fmla="*/ 0 h 5516880"/>
              <a:gd name="connsiteX8" fmla="*/ 4605794 w 11809729"/>
              <a:gd name="connsiteY8" fmla="*/ 0 h 5516880"/>
              <a:gd name="connsiteX9" fmla="*/ 5196281 w 11809729"/>
              <a:gd name="connsiteY9" fmla="*/ 0 h 5516880"/>
              <a:gd name="connsiteX10" fmla="*/ 6022962 w 11809729"/>
              <a:gd name="connsiteY10" fmla="*/ 0 h 5516880"/>
              <a:gd name="connsiteX11" fmla="*/ 6495351 w 11809729"/>
              <a:gd name="connsiteY11" fmla="*/ 0 h 5516880"/>
              <a:gd name="connsiteX12" fmla="*/ 6967740 w 11809729"/>
              <a:gd name="connsiteY12" fmla="*/ 0 h 5516880"/>
              <a:gd name="connsiteX13" fmla="*/ 7440129 w 11809729"/>
              <a:gd name="connsiteY13" fmla="*/ 0 h 5516880"/>
              <a:gd name="connsiteX14" fmla="*/ 7676324 w 11809729"/>
              <a:gd name="connsiteY14" fmla="*/ 0 h 5516880"/>
              <a:gd name="connsiteX15" fmla="*/ 8266810 w 11809729"/>
              <a:gd name="connsiteY15" fmla="*/ 0 h 5516880"/>
              <a:gd name="connsiteX16" fmla="*/ 9093491 w 11809729"/>
              <a:gd name="connsiteY16" fmla="*/ 0 h 5516880"/>
              <a:gd name="connsiteX17" fmla="*/ 9802075 w 11809729"/>
              <a:gd name="connsiteY17" fmla="*/ 0 h 5516880"/>
              <a:gd name="connsiteX18" fmla="*/ 10510659 w 11809729"/>
              <a:gd name="connsiteY18" fmla="*/ 0 h 5516880"/>
              <a:gd name="connsiteX19" fmla="*/ 10746853 w 11809729"/>
              <a:gd name="connsiteY19" fmla="*/ 0 h 5516880"/>
              <a:gd name="connsiteX20" fmla="*/ 11809729 w 11809729"/>
              <a:gd name="connsiteY20" fmla="*/ 0 h 5516880"/>
              <a:gd name="connsiteX21" fmla="*/ 11809729 w 11809729"/>
              <a:gd name="connsiteY21" fmla="*/ 441350 h 5516880"/>
              <a:gd name="connsiteX22" fmla="*/ 11809729 w 11809729"/>
              <a:gd name="connsiteY22" fmla="*/ 827532 h 5516880"/>
              <a:gd name="connsiteX23" fmla="*/ 11809729 w 11809729"/>
              <a:gd name="connsiteY23" fmla="*/ 1213714 h 5516880"/>
              <a:gd name="connsiteX24" fmla="*/ 11809729 w 11809729"/>
              <a:gd name="connsiteY24" fmla="*/ 1655064 h 5516880"/>
              <a:gd name="connsiteX25" fmla="*/ 11809729 w 11809729"/>
              <a:gd name="connsiteY25" fmla="*/ 2151583 h 5516880"/>
              <a:gd name="connsiteX26" fmla="*/ 11809729 w 11809729"/>
              <a:gd name="connsiteY26" fmla="*/ 2648102 h 5516880"/>
              <a:gd name="connsiteX27" fmla="*/ 11809729 w 11809729"/>
              <a:gd name="connsiteY27" fmla="*/ 3089453 h 5516880"/>
              <a:gd name="connsiteX28" fmla="*/ 11809729 w 11809729"/>
              <a:gd name="connsiteY28" fmla="*/ 3751478 h 5516880"/>
              <a:gd name="connsiteX29" fmla="*/ 11809729 w 11809729"/>
              <a:gd name="connsiteY29" fmla="*/ 4192829 h 5516880"/>
              <a:gd name="connsiteX30" fmla="*/ 11809729 w 11809729"/>
              <a:gd name="connsiteY30" fmla="*/ 4579010 h 5516880"/>
              <a:gd name="connsiteX31" fmla="*/ 11809729 w 11809729"/>
              <a:gd name="connsiteY31" fmla="*/ 5020361 h 5516880"/>
              <a:gd name="connsiteX32" fmla="*/ 11809729 w 11809729"/>
              <a:gd name="connsiteY32" fmla="*/ 5516880 h 5516880"/>
              <a:gd name="connsiteX33" fmla="*/ 11573534 w 11809729"/>
              <a:gd name="connsiteY33" fmla="*/ 5516880 h 5516880"/>
              <a:gd name="connsiteX34" fmla="*/ 11219243 w 11809729"/>
              <a:gd name="connsiteY34" fmla="*/ 5516880 h 5516880"/>
              <a:gd name="connsiteX35" fmla="*/ 10983048 w 11809729"/>
              <a:gd name="connsiteY35" fmla="*/ 5516880 h 5516880"/>
              <a:gd name="connsiteX36" fmla="*/ 10746853 w 11809729"/>
              <a:gd name="connsiteY36" fmla="*/ 5516880 h 5516880"/>
              <a:gd name="connsiteX37" fmla="*/ 10038270 w 11809729"/>
              <a:gd name="connsiteY37" fmla="*/ 5516880 h 5516880"/>
              <a:gd name="connsiteX38" fmla="*/ 9802075 w 11809729"/>
              <a:gd name="connsiteY38" fmla="*/ 5516880 h 5516880"/>
              <a:gd name="connsiteX39" fmla="*/ 8975394 w 11809729"/>
              <a:gd name="connsiteY39" fmla="*/ 5516880 h 5516880"/>
              <a:gd name="connsiteX40" fmla="*/ 8384908 w 11809729"/>
              <a:gd name="connsiteY40" fmla="*/ 5516880 h 5516880"/>
              <a:gd name="connsiteX41" fmla="*/ 7558227 w 11809729"/>
              <a:gd name="connsiteY41" fmla="*/ 5516880 h 5516880"/>
              <a:gd name="connsiteX42" fmla="*/ 7203935 w 11809729"/>
              <a:gd name="connsiteY42" fmla="*/ 5516880 h 5516880"/>
              <a:gd name="connsiteX43" fmla="*/ 6377254 w 11809729"/>
              <a:gd name="connsiteY43" fmla="*/ 5516880 h 5516880"/>
              <a:gd name="connsiteX44" fmla="*/ 5668670 w 11809729"/>
              <a:gd name="connsiteY44" fmla="*/ 5516880 h 5516880"/>
              <a:gd name="connsiteX45" fmla="*/ 4960086 w 11809729"/>
              <a:gd name="connsiteY45" fmla="*/ 5516880 h 5516880"/>
              <a:gd name="connsiteX46" fmla="*/ 4133405 w 11809729"/>
              <a:gd name="connsiteY46" fmla="*/ 5516880 h 5516880"/>
              <a:gd name="connsiteX47" fmla="*/ 3306724 w 11809729"/>
              <a:gd name="connsiteY47" fmla="*/ 5516880 h 5516880"/>
              <a:gd name="connsiteX48" fmla="*/ 2834335 w 11809729"/>
              <a:gd name="connsiteY48" fmla="*/ 5516880 h 5516880"/>
              <a:gd name="connsiteX49" fmla="*/ 2480043 w 11809729"/>
              <a:gd name="connsiteY49" fmla="*/ 5516880 h 5516880"/>
              <a:gd name="connsiteX50" fmla="*/ 1653362 w 11809729"/>
              <a:gd name="connsiteY50" fmla="*/ 5516880 h 5516880"/>
              <a:gd name="connsiteX51" fmla="*/ 826681 w 11809729"/>
              <a:gd name="connsiteY51" fmla="*/ 5516880 h 5516880"/>
              <a:gd name="connsiteX52" fmla="*/ 0 w 11809729"/>
              <a:gd name="connsiteY52" fmla="*/ 5516880 h 5516880"/>
              <a:gd name="connsiteX53" fmla="*/ 0 w 11809729"/>
              <a:gd name="connsiteY53" fmla="*/ 5075530 h 5516880"/>
              <a:gd name="connsiteX54" fmla="*/ 0 w 11809729"/>
              <a:gd name="connsiteY54" fmla="*/ 4579010 h 5516880"/>
              <a:gd name="connsiteX55" fmla="*/ 0 w 11809729"/>
              <a:gd name="connsiteY55" fmla="*/ 4027322 h 5516880"/>
              <a:gd name="connsiteX56" fmla="*/ 0 w 11809729"/>
              <a:gd name="connsiteY56" fmla="*/ 3365297 h 5516880"/>
              <a:gd name="connsiteX57" fmla="*/ 0 w 11809729"/>
              <a:gd name="connsiteY57" fmla="*/ 2979115 h 5516880"/>
              <a:gd name="connsiteX58" fmla="*/ 0 w 11809729"/>
              <a:gd name="connsiteY58" fmla="*/ 2372258 h 5516880"/>
              <a:gd name="connsiteX59" fmla="*/ 0 w 11809729"/>
              <a:gd name="connsiteY59" fmla="*/ 1820570 h 5516880"/>
              <a:gd name="connsiteX60" fmla="*/ 0 w 11809729"/>
              <a:gd name="connsiteY60" fmla="*/ 1324051 h 5516880"/>
              <a:gd name="connsiteX61" fmla="*/ 0 w 11809729"/>
              <a:gd name="connsiteY61" fmla="*/ 827532 h 5516880"/>
              <a:gd name="connsiteX62" fmla="*/ 0 w 11809729"/>
              <a:gd name="connsiteY62" fmla="*/ 0 h 551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1809729" h="5516880" fill="none" extrusionOk="0">
                <a:moveTo>
                  <a:pt x="0" y="0"/>
                </a:moveTo>
                <a:cubicBezTo>
                  <a:pt x="66732" y="-12864"/>
                  <a:pt x="187735" y="9653"/>
                  <a:pt x="236195" y="0"/>
                </a:cubicBezTo>
                <a:cubicBezTo>
                  <a:pt x="284655" y="-9653"/>
                  <a:pt x="552844" y="22826"/>
                  <a:pt x="826681" y="0"/>
                </a:cubicBezTo>
                <a:cubicBezTo>
                  <a:pt x="1100518" y="-22826"/>
                  <a:pt x="1377350" y="3233"/>
                  <a:pt x="1653362" y="0"/>
                </a:cubicBezTo>
                <a:cubicBezTo>
                  <a:pt x="1929374" y="-3233"/>
                  <a:pt x="2065386" y="81048"/>
                  <a:pt x="2361946" y="0"/>
                </a:cubicBezTo>
                <a:cubicBezTo>
                  <a:pt x="2658506" y="-81048"/>
                  <a:pt x="2853575" y="76297"/>
                  <a:pt x="3188627" y="0"/>
                </a:cubicBezTo>
                <a:cubicBezTo>
                  <a:pt x="3523679" y="-76297"/>
                  <a:pt x="3450162" y="7321"/>
                  <a:pt x="3542919" y="0"/>
                </a:cubicBezTo>
                <a:cubicBezTo>
                  <a:pt x="3635676" y="-7321"/>
                  <a:pt x="3787759" y="12994"/>
                  <a:pt x="4015308" y="0"/>
                </a:cubicBezTo>
                <a:cubicBezTo>
                  <a:pt x="4242857" y="-12994"/>
                  <a:pt x="4387549" y="7910"/>
                  <a:pt x="4605794" y="0"/>
                </a:cubicBezTo>
                <a:cubicBezTo>
                  <a:pt x="4824039" y="-7910"/>
                  <a:pt x="5020272" y="32226"/>
                  <a:pt x="5196281" y="0"/>
                </a:cubicBezTo>
                <a:cubicBezTo>
                  <a:pt x="5372290" y="-32226"/>
                  <a:pt x="5722495" y="72995"/>
                  <a:pt x="6022962" y="0"/>
                </a:cubicBezTo>
                <a:cubicBezTo>
                  <a:pt x="6323429" y="-72995"/>
                  <a:pt x="6289330" y="49850"/>
                  <a:pt x="6495351" y="0"/>
                </a:cubicBezTo>
                <a:cubicBezTo>
                  <a:pt x="6701372" y="-49850"/>
                  <a:pt x="6836186" y="32814"/>
                  <a:pt x="6967740" y="0"/>
                </a:cubicBezTo>
                <a:cubicBezTo>
                  <a:pt x="7099294" y="-32814"/>
                  <a:pt x="7317626" y="4069"/>
                  <a:pt x="7440129" y="0"/>
                </a:cubicBezTo>
                <a:cubicBezTo>
                  <a:pt x="7562632" y="-4069"/>
                  <a:pt x="7599407" y="25489"/>
                  <a:pt x="7676324" y="0"/>
                </a:cubicBezTo>
                <a:cubicBezTo>
                  <a:pt x="7753242" y="-25489"/>
                  <a:pt x="8009313" y="70039"/>
                  <a:pt x="8266810" y="0"/>
                </a:cubicBezTo>
                <a:cubicBezTo>
                  <a:pt x="8524307" y="-70039"/>
                  <a:pt x="8765364" y="47950"/>
                  <a:pt x="9093491" y="0"/>
                </a:cubicBezTo>
                <a:cubicBezTo>
                  <a:pt x="9421618" y="-47950"/>
                  <a:pt x="9448491" y="599"/>
                  <a:pt x="9802075" y="0"/>
                </a:cubicBezTo>
                <a:cubicBezTo>
                  <a:pt x="10155659" y="-599"/>
                  <a:pt x="10366830" y="77170"/>
                  <a:pt x="10510659" y="0"/>
                </a:cubicBezTo>
                <a:cubicBezTo>
                  <a:pt x="10654488" y="-77170"/>
                  <a:pt x="10646847" y="14379"/>
                  <a:pt x="10746853" y="0"/>
                </a:cubicBezTo>
                <a:cubicBezTo>
                  <a:pt x="10846859" y="-14379"/>
                  <a:pt x="11343320" y="72951"/>
                  <a:pt x="11809729" y="0"/>
                </a:cubicBezTo>
                <a:cubicBezTo>
                  <a:pt x="11821138" y="151109"/>
                  <a:pt x="11777214" y="330381"/>
                  <a:pt x="11809729" y="441350"/>
                </a:cubicBezTo>
                <a:cubicBezTo>
                  <a:pt x="11842244" y="552319"/>
                  <a:pt x="11770642" y="676125"/>
                  <a:pt x="11809729" y="827532"/>
                </a:cubicBezTo>
                <a:cubicBezTo>
                  <a:pt x="11848816" y="978939"/>
                  <a:pt x="11794615" y="1075947"/>
                  <a:pt x="11809729" y="1213714"/>
                </a:cubicBezTo>
                <a:cubicBezTo>
                  <a:pt x="11824843" y="1351481"/>
                  <a:pt x="11770923" y="1542259"/>
                  <a:pt x="11809729" y="1655064"/>
                </a:cubicBezTo>
                <a:cubicBezTo>
                  <a:pt x="11848535" y="1767869"/>
                  <a:pt x="11753994" y="1993380"/>
                  <a:pt x="11809729" y="2151583"/>
                </a:cubicBezTo>
                <a:cubicBezTo>
                  <a:pt x="11865464" y="2309786"/>
                  <a:pt x="11783545" y="2429500"/>
                  <a:pt x="11809729" y="2648102"/>
                </a:cubicBezTo>
                <a:cubicBezTo>
                  <a:pt x="11835913" y="2866704"/>
                  <a:pt x="11799027" y="2904438"/>
                  <a:pt x="11809729" y="3089453"/>
                </a:cubicBezTo>
                <a:cubicBezTo>
                  <a:pt x="11820431" y="3274468"/>
                  <a:pt x="11748809" y="3464536"/>
                  <a:pt x="11809729" y="3751478"/>
                </a:cubicBezTo>
                <a:cubicBezTo>
                  <a:pt x="11870649" y="4038420"/>
                  <a:pt x="11764243" y="4079593"/>
                  <a:pt x="11809729" y="4192829"/>
                </a:cubicBezTo>
                <a:cubicBezTo>
                  <a:pt x="11855215" y="4306065"/>
                  <a:pt x="11772180" y="4467115"/>
                  <a:pt x="11809729" y="4579010"/>
                </a:cubicBezTo>
                <a:cubicBezTo>
                  <a:pt x="11847278" y="4690905"/>
                  <a:pt x="11764614" y="4914703"/>
                  <a:pt x="11809729" y="5020361"/>
                </a:cubicBezTo>
                <a:cubicBezTo>
                  <a:pt x="11854844" y="5126019"/>
                  <a:pt x="11757301" y="5268711"/>
                  <a:pt x="11809729" y="5516880"/>
                </a:cubicBezTo>
                <a:cubicBezTo>
                  <a:pt x="11725378" y="5517470"/>
                  <a:pt x="11675168" y="5502432"/>
                  <a:pt x="11573534" y="5516880"/>
                </a:cubicBezTo>
                <a:cubicBezTo>
                  <a:pt x="11471901" y="5531328"/>
                  <a:pt x="11389677" y="5508996"/>
                  <a:pt x="11219243" y="5516880"/>
                </a:cubicBezTo>
                <a:cubicBezTo>
                  <a:pt x="11048809" y="5524764"/>
                  <a:pt x="11054612" y="5497942"/>
                  <a:pt x="10983048" y="5516880"/>
                </a:cubicBezTo>
                <a:cubicBezTo>
                  <a:pt x="10911484" y="5535818"/>
                  <a:pt x="10839594" y="5501065"/>
                  <a:pt x="10746853" y="5516880"/>
                </a:cubicBezTo>
                <a:cubicBezTo>
                  <a:pt x="10654113" y="5532695"/>
                  <a:pt x="10256283" y="5490218"/>
                  <a:pt x="10038270" y="5516880"/>
                </a:cubicBezTo>
                <a:cubicBezTo>
                  <a:pt x="9820257" y="5543542"/>
                  <a:pt x="9901956" y="5515904"/>
                  <a:pt x="9802075" y="5516880"/>
                </a:cubicBezTo>
                <a:cubicBezTo>
                  <a:pt x="9702194" y="5517856"/>
                  <a:pt x="9211991" y="5491810"/>
                  <a:pt x="8975394" y="5516880"/>
                </a:cubicBezTo>
                <a:cubicBezTo>
                  <a:pt x="8738797" y="5541950"/>
                  <a:pt x="8614908" y="5456084"/>
                  <a:pt x="8384908" y="5516880"/>
                </a:cubicBezTo>
                <a:cubicBezTo>
                  <a:pt x="8154908" y="5577676"/>
                  <a:pt x="7874757" y="5492374"/>
                  <a:pt x="7558227" y="5516880"/>
                </a:cubicBezTo>
                <a:cubicBezTo>
                  <a:pt x="7241697" y="5541386"/>
                  <a:pt x="7320773" y="5474699"/>
                  <a:pt x="7203935" y="5516880"/>
                </a:cubicBezTo>
                <a:cubicBezTo>
                  <a:pt x="7087097" y="5559061"/>
                  <a:pt x="6650796" y="5506445"/>
                  <a:pt x="6377254" y="5516880"/>
                </a:cubicBezTo>
                <a:cubicBezTo>
                  <a:pt x="6103712" y="5527315"/>
                  <a:pt x="5925806" y="5441169"/>
                  <a:pt x="5668670" y="5516880"/>
                </a:cubicBezTo>
                <a:cubicBezTo>
                  <a:pt x="5411534" y="5592591"/>
                  <a:pt x="5185030" y="5465400"/>
                  <a:pt x="4960086" y="5516880"/>
                </a:cubicBezTo>
                <a:cubicBezTo>
                  <a:pt x="4735142" y="5568360"/>
                  <a:pt x="4471005" y="5500175"/>
                  <a:pt x="4133405" y="5516880"/>
                </a:cubicBezTo>
                <a:cubicBezTo>
                  <a:pt x="3795805" y="5533585"/>
                  <a:pt x="3650326" y="5506769"/>
                  <a:pt x="3306724" y="5516880"/>
                </a:cubicBezTo>
                <a:cubicBezTo>
                  <a:pt x="2963122" y="5526991"/>
                  <a:pt x="3058653" y="5515010"/>
                  <a:pt x="2834335" y="5516880"/>
                </a:cubicBezTo>
                <a:cubicBezTo>
                  <a:pt x="2610017" y="5518750"/>
                  <a:pt x="2625547" y="5496519"/>
                  <a:pt x="2480043" y="5516880"/>
                </a:cubicBezTo>
                <a:cubicBezTo>
                  <a:pt x="2334539" y="5537241"/>
                  <a:pt x="1931425" y="5513213"/>
                  <a:pt x="1653362" y="5516880"/>
                </a:cubicBezTo>
                <a:cubicBezTo>
                  <a:pt x="1375299" y="5520547"/>
                  <a:pt x="1168284" y="5485827"/>
                  <a:pt x="826681" y="5516880"/>
                </a:cubicBezTo>
                <a:cubicBezTo>
                  <a:pt x="485078" y="5547933"/>
                  <a:pt x="228808" y="5515741"/>
                  <a:pt x="0" y="5516880"/>
                </a:cubicBezTo>
                <a:cubicBezTo>
                  <a:pt x="-24436" y="5359407"/>
                  <a:pt x="29216" y="5249431"/>
                  <a:pt x="0" y="5075530"/>
                </a:cubicBezTo>
                <a:cubicBezTo>
                  <a:pt x="-29216" y="4901629"/>
                  <a:pt x="5175" y="4761291"/>
                  <a:pt x="0" y="4579010"/>
                </a:cubicBezTo>
                <a:cubicBezTo>
                  <a:pt x="-5175" y="4396729"/>
                  <a:pt x="49828" y="4210356"/>
                  <a:pt x="0" y="4027322"/>
                </a:cubicBezTo>
                <a:cubicBezTo>
                  <a:pt x="-49828" y="3844288"/>
                  <a:pt x="40452" y="3514765"/>
                  <a:pt x="0" y="3365297"/>
                </a:cubicBezTo>
                <a:cubicBezTo>
                  <a:pt x="-40452" y="3215830"/>
                  <a:pt x="42472" y="3075560"/>
                  <a:pt x="0" y="2979115"/>
                </a:cubicBezTo>
                <a:cubicBezTo>
                  <a:pt x="-42472" y="2882670"/>
                  <a:pt x="68796" y="2515607"/>
                  <a:pt x="0" y="2372258"/>
                </a:cubicBezTo>
                <a:cubicBezTo>
                  <a:pt x="-68796" y="2228909"/>
                  <a:pt x="594" y="1991219"/>
                  <a:pt x="0" y="1820570"/>
                </a:cubicBezTo>
                <a:cubicBezTo>
                  <a:pt x="-594" y="1649921"/>
                  <a:pt x="58679" y="1530414"/>
                  <a:pt x="0" y="1324051"/>
                </a:cubicBezTo>
                <a:cubicBezTo>
                  <a:pt x="-58679" y="1117688"/>
                  <a:pt x="52851" y="1065798"/>
                  <a:pt x="0" y="827532"/>
                </a:cubicBezTo>
                <a:cubicBezTo>
                  <a:pt x="-52851" y="589266"/>
                  <a:pt x="71348" y="180574"/>
                  <a:pt x="0" y="0"/>
                </a:cubicBezTo>
                <a:close/>
              </a:path>
              <a:path w="11809729" h="5516880" stroke="0" extrusionOk="0">
                <a:moveTo>
                  <a:pt x="0" y="0"/>
                </a:moveTo>
                <a:cubicBezTo>
                  <a:pt x="375376" y="-7919"/>
                  <a:pt x="414080" y="21559"/>
                  <a:pt x="826681" y="0"/>
                </a:cubicBezTo>
                <a:cubicBezTo>
                  <a:pt x="1239282" y="-21559"/>
                  <a:pt x="1248401" y="49373"/>
                  <a:pt x="1653362" y="0"/>
                </a:cubicBezTo>
                <a:cubicBezTo>
                  <a:pt x="2058323" y="-49373"/>
                  <a:pt x="2036513" y="39787"/>
                  <a:pt x="2243849" y="0"/>
                </a:cubicBezTo>
                <a:cubicBezTo>
                  <a:pt x="2451185" y="-39787"/>
                  <a:pt x="2417335" y="6614"/>
                  <a:pt x="2480043" y="0"/>
                </a:cubicBezTo>
                <a:cubicBezTo>
                  <a:pt x="2542751" y="-6614"/>
                  <a:pt x="2806951" y="21142"/>
                  <a:pt x="2952432" y="0"/>
                </a:cubicBezTo>
                <a:cubicBezTo>
                  <a:pt x="3097913" y="-21142"/>
                  <a:pt x="3133936" y="7736"/>
                  <a:pt x="3188627" y="0"/>
                </a:cubicBezTo>
                <a:cubicBezTo>
                  <a:pt x="3243318" y="-7736"/>
                  <a:pt x="3497548" y="15876"/>
                  <a:pt x="3661016" y="0"/>
                </a:cubicBezTo>
                <a:cubicBezTo>
                  <a:pt x="3824484" y="-15876"/>
                  <a:pt x="3812346" y="24516"/>
                  <a:pt x="3897211" y="0"/>
                </a:cubicBezTo>
                <a:cubicBezTo>
                  <a:pt x="3982077" y="-24516"/>
                  <a:pt x="4201560" y="25228"/>
                  <a:pt x="4369600" y="0"/>
                </a:cubicBezTo>
                <a:cubicBezTo>
                  <a:pt x="4537640" y="-25228"/>
                  <a:pt x="4917455" y="63679"/>
                  <a:pt x="5078183" y="0"/>
                </a:cubicBezTo>
                <a:cubicBezTo>
                  <a:pt x="5238911" y="-63679"/>
                  <a:pt x="5231169" y="23182"/>
                  <a:pt x="5314378" y="0"/>
                </a:cubicBezTo>
                <a:cubicBezTo>
                  <a:pt x="5397587" y="-23182"/>
                  <a:pt x="5548758" y="8850"/>
                  <a:pt x="5668670" y="0"/>
                </a:cubicBezTo>
                <a:cubicBezTo>
                  <a:pt x="5788582" y="-8850"/>
                  <a:pt x="6023772" y="11469"/>
                  <a:pt x="6141059" y="0"/>
                </a:cubicBezTo>
                <a:cubicBezTo>
                  <a:pt x="6258346" y="-11469"/>
                  <a:pt x="6366124" y="24191"/>
                  <a:pt x="6495351" y="0"/>
                </a:cubicBezTo>
                <a:cubicBezTo>
                  <a:pt x="6624578" y="-24191"/>
                  <a:pt x="6919844" y="48820"/>
                  <a:pt x="7085837" y="0"/>
                </a:cubicBezTo>
                <a:cubicBezTo>
                  <a:pt x="7251830" y="-48820"/>
                  <a:pt x="7432763" y="21356"/>
                  <a:pt x="7558227" y="0"/>
                </a:cubicBezTo>
                <a:cubicBezTo>
                  <a:pt x="7683691" y="-21356"/>
                  <a:pt x="8183852" y="60399"/>
                  <a:pt x="8384908" y="0"/>
                </a:cubicBezTo>
                <a:cubicBezTo>
                  <a:pt x="8585964" y="-60399"/>
                  <a:pt x="8663828" y="36074"/>
                  <a:pt x="8739199" y="0"/>
                </a:cubicBezTo>
                <a:cubicBezTo>
                  <a:pt x="8814570" y="-36074"/>
                  <a:pt x="9023000" y="25864"/>
                  <a:pt x="9211589" y="0"/>
                </a:cubicBezTo>
                <a:cubicBezTo>
                  <a:pt x="9400178" y="-25864"/>
                  <a:pt x="9457849" y="8496"/>
                  <a:pt x="9683978" y="0"/>
                </a:cubicBezTo>
                <a:cubicBezTo>
                  <a:pt x="9910107" y="-8496"/>
                  <a:pt x="10148401" y="71596"/>
                  <a:pt x="10510659" y="0"/>
                </a:cubicBezTo>
                <a:cubicBezTo>
                  <a:pt x="10872917" y="-71596"/>
                  <a:pt x="10973612" y="39651"/>
                  <a:pt x="11101145" y="0"/>
                </a:cubicBezTo>
                <a:cubicBezTo>
                  <a:pt x="11228678" y="-39651"/>
                  <a:pt x="11511056" y="39431"/>
                  <a:pt x="11809729" y="0"/>
                </a:cubicBezTo>
                <a:cubicBezTo>
                  <a:pt x="11841614" y="138510"/>
                  <a:pt x="11794074" y="258229"/>
                  <a:pt x="11809729" y="386182"/>
                </a:cubicBezTo>
                <a:cubicBezTo>
                  <a:pt x="11825384" y="514135"/>
                  <a:pt x="11789575" y="694458"/>
                  <a:pt x="11809729" y="937870"/>
                </a:cubicBezTo>
                <a:cubicBezTo>
                  <a:pt x="11829883" y="1181282"/>
                  <a:pt x="11784319" y="1171060"/>
                  <a:pt x="11809729" y="1324051"/>
                </a:cubicBezTo>
                <a:cubicBezTo>
                  <a:pt x="11835139" y="1477042"/>
                  <a:pt x="11768015" y="1598869"/>
                  <a:pt x="11809729" y="1765402"/>
                </a:cubicBezTo>
                <a:cubicBezTo>
                  <a:pt x="11851443" y="1931935"/>
                  <a:pt x="11806693" y="2007001"/>
                  <a:pt x="11809729" y="2151583"/>
                </a:cubicBezTo>
                <a:cubicBezTo>
                  <a:pt x="11812765" y="2296165"/>
                  <a:pt x="11743101" y="2548916"/>
                  <a:pt x="11809729" y="2813609"/>
                </a:cubicBezTo>
                <a:cubicBezTo>
                  <a:pt x="11876357" y="3078302"/>
                  <a:pt x="11787255" y="3048419"/>
                  <a:pt x="11809729" y="3199790"/>
                </a:cubicBezTo>
                <a:cubicBezTo>
                  <a:pt x="11832203" y="3351161"/>
                  <a:pt x="11759272" y="3631182"/>
                  <a:pt x="11809729" y="3861816"/>
                </a:cubicBezTo>
                <a:cubicBezTo>
                  <a:pt x="11860186" y="4092450"/>
                  <a:pt x="11765903" y="4162463"/>
                  <a:pt x="11809729" y="4303166"/>
                </a:cubicBezTo>
                <a:cubicBezTo>
                  <a:pt x="11853555" y="4443869"/>
                  <a:pt x="11777861" y="4524710"/>
                  <a:pt x="11809729" y="4689348"/>
                </a:cubicBezTo>
                <a:cubicBezTo>
                  <a:pt x="11841597" y="4853986"/>
                  <a:pt x="11784488" y="5333017"/>
                  <a:pt x="11809729" y="5516880"/>
                </a:cubicBezTo>
                <a:cubicBezTo>
                  <a:pt x="11491627" y="5554531"/>
                  <a:pt x="11256422" y="5498372"/>
                  <a:pt x="11101145" y="5516880"/>
                </a:cubicBezTo>
                <a:cubicBezTo>
                  <a:pt x="10945868" y="5535388"/>
                  <a:pt x="10982477" y="5495855"/>
                  <a:pt x="10864951" y="5516880"/>
                </a:cubicBezTo>
                <a:cubicBezTo>
                  <a:pt x="10747425" y="5537905"/>
                  <a:pt x="10704681" y="5495757"/>
                  <a:pt x="10628756" y="5516880"/>
                </a:cubicBezTo>
                <a:cubicBezTo>
                  <a:pt x="10552831" y="5538003"/>
                  <a:pt x="10475154" y="5512057"/>
                  <a:pt x="10392562" y="5516880"/>
                </a:cubicBezTo>
                <a:cubicBezTo>
                  <a:pt x="10309970" y="5521703"/>
                  <a:pt x="10217812" y="5497884"/>
                  <a:pt x="10156367" y="5516880"/>
                </a:cubicBezTo>
                <a:cubicBezTo>
                  <a:pt x="10094923" y="5535876"/>
                  <a:pt x="9824080" y="5496337"/>
                  <a:pt x="9565880" y="5516880"/>
                </a:cubicBezTo>
                <a:cubicBezTo>
                  <a:pt x="9307680" y="5537423"/>
                  <a:pt x="9280632" y="5484881"/>
                  <a:pt x="9093491" y="5516880"/>
                </a:cubicBezTo>
                <a:cubicBezTo>
                  <a:pt x="8906350" y="5548879"/>
                  <a:pt x="8949781" y="5510992"/>
                  <a:pt x="8857297" y="5516880"/>
                </a:cubicBezTo>
                <a:cubicBezTo>
                  <a:pt x="8764813" y="5522768"/>
                  <a:pt x="8596422" y="5490499"/>
                  <a:pt x="8384908" y="5516880"/>
                </a:cubicBezTo>
                <a:cubicBezTo>
                  <a:pt x="8173394" y="5543261"/>
                  <a:pt x="8039417" y="5492059"/>
                  <a:pt x="7794421" y="5516880"/>
                </a:cubicBezTo>
                <a:cubicBezTo>
                  <a:pt x="7549425" y="5541701"/>
                  <a:pt x="7429045" y="5461157"/>
                  <a:pt x="7322032" y="5516880"/>
                </a:cubicBezTo>
                <a:cubicBezTo>
                  <a:pt x="7215019" y="5572603"/>
                  <a:pt x="7039099" y="5469964"/>
                  <a:pt x="6849643" y="5516880"/>
                </a:cubicBezTo>
                <a:cubicBezTo>
                  <a:pt x="6660187" y="5563796"/>
                  <a:pt x="6526552" y="5464469"/>
                  <a:pt x="6377254" y="5516880"/>
                </a:cubicBezTo>
                <a:cubicBezTo>
                  <a:pt x="6227956" y="5569291"/>
                  <a:pt x="6196895" y="5509843"/>
                  <a:pt x="6022962" y="5516880"/>
                </a:cubicBezTo>
                <a:cubicBezTo>
                  <a:pt x="5849029" y="5523917"/>
                  <a:pt x="5524038" y="5465915"/>
                  <a:pt x="5196281" y="5516880"/>
                </a:cubicBezTo>
                <a:cubicBezTo>
                  <a:pt x="4868524" y="5567845"/>
                  <a:pt x="4866202" y="5515446"/>
                  <a:pt x="4723892" y="5516880"/>
                </a:cubicBezTo>
                <a:cubicBezTo>
                  <a:pt x="4581582" y="5518314"/>
                  <a:pt x="4217818" y="5459973"/>
                  <a:pt x="4015308" y="5516880"/>
                </a:cubicBezTo>
                <a:cubicBezTo>
                  <a:pt x="3812798" y="5573787"/>
                  <a:pt x="3888420" y="5509925"/>
                  <a:pt x="3779113" y="5516880"/>
                </a:cubicBezTo>
                <a:cubicBezTo>
                  <a:pt x="3669807" y="5523835"/>
                  <a:pt x="3647008" y="5495934"/>
                  <a:pt x="3542919" y="5516880"/>
                </a:cubicBezTo>
                <a:cubicBezTo>
                  <a:pt x="3438830" y="5537826"/>
                  <a:pt x="3214765" y="5477574"/>
                  <a:pt x="3070530" y="5516880"/>
                </a:cubicBezTo>
                <a:cubicBezTo>
                  <a:pt x="2926295" y="5556186"/>
                  <a:pt x="2592997" y="5467910"/>
                  <a:pt x="2361946" y="5516880"/>
                </a:cubicBezTo>
                <a:cubicBezTo>
                  <a:pt x="2130895" y="5565850"/>
                  <a:pt x="2035378" y="5486311"/>
                  <a:pt x="1889557" y="5516880"/>
                </a:cubicBezTo>
                <a:cubicBezTo>
                  <a:pt x="1743736" y="5547449"/>
                  <a:pt x="1282979" y="5464342"/>
                  <a:pt x="1062876" y="5516880"/>
                </a:cubicBezTo>
                <a:cubicBezTo>
                  <a:pt x="842773" y="5569418"/>
                  <a:pt x="796145" y="5508164"/>
                  <a:pt x="708584" y="5516880"/>
                </a:cubicBezTo>
                <a:cubicBezTo>
                  <a:pt x="621023" y="5525596"/>
                  <a:pt x="233684" y="5467841"/>
                  <a:pt x="0" y="5516880"/>
                </a:cubicBezTo>
                <a:cubicBezTo>
                  <a:pt x="-19384" y="5297997"/>
                  <a:pt x="37775" y="5241248"/>
                  <a:pt x="0" y="5020361"/>
                </a:cubicBezTo>
                <a:cubicBezTo>
                  <a:pt x="-37775" y="4799474"/>
                  <a:pt x="3992" y="4691722"/>
                  <a:pt x="0" y="4413504"/>
                </a:cubicBezTo>
                <a:cubicBezTo>
                  <a:pt x="-3992" y="4135286"/>
                  <a:pt x="35087" y="4093914"/>
                  <a:pt x="0" y="3861816"/>
                </a:cubicBezTo>
                <a:cubicBezTo>
                  <a:pt x="-35087" y="3629718"/>
                  <a:pt x="28003" y="3478169"/>
                  <a:pt x="0" y="3365297"/>
                </a:cubicBezTo>
                <a:cubicBezTo>
                  <a:pt x="-28003" y="3252425"/>
                  <a:pt x="14011" y="2888088"/>
                  <a:pt x="0" y="2758440"/>
                </a:cubicBezTo>
                <a:cubicBezTo>
                  <a:pt x="-14011" y="2628792"/>
                  <a:pt x="46066" y="2436846"/>
                  <a:pt x="0" y="2261921"/>
                </a:cubicBezTo>
                <a:cubicBezTo>
                  <a:pt x="-46066" y="2086996"/>
                  <a:pt x="24470" y="1955816"/>
                  <a:pt x="0" y="1875739"/>
                </a:cubicBezTo>
                <a:cubicBezTo>
                  <a:pt x="-24470" y="1795662"/>
                  <a:pt x="74791" y="1389672"/>
                  <a:pt x="0" y="1213714"/>
                </a:cubicBezTo>
                <a:cubicBezTo>
                  <a:pt x="-74791" y="1037757"/>
                  <a:pt x="5008" y="896907"/>
                  <a:pt x="0" y="662026"/>
                </a:cubicBezTo>
                <a:cubicBezTo>
                  <a:pt x="-5008" y="427145"/>
                  <a:pt x="16348" y="32799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59144"/>
            </a:solidFill>
            <a:extLst>
              <a:ext uri="{C807C97D-BFC1-408E-A445-0C87EB9F89A2}">
                <ask:lineSketchStyleProps xmlns:ask="http://schemas.microsoft.com/office/drawing/2018/sketchyshapes" xmlns="" sd="306678712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5" descr="thaithanh do shishi nguyen roomtoread children vietnam 54 ethnic grou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3BDD93-52CC-72B7-D2C2-7CE0F3799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520" y="7937"/>
            <a:ext cx="5667855" cy="13770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D95C6C-FD87-41FE-6781-F4A65C0DB233}"/>
              </a:ext>
            </a:extLst>
          </p:cNvPr>
          <p:cNvSpPr txBox="1"/>
          <p:nvPr/>
        </p:nvSpPr>
        <p:spPr>
          <a:xfrm>
            <a:off x="235266" y="995681"/>
            <a:ext cx="1169098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vi-VN" sz="2700" b="1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 lực đặc thù</a:t>
            </a:r>
            <a:r>
              <a:rPr lang="en-US" sz="2700" b="1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phố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Chí Minh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lược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Thành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phố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Chí Minh.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kiện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lịch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Thành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phố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Chí Minh.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700" b="1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700" b="1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vi-VN" sz="2700" b="1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chung</a:t>
            </a:r>
            <a:r>
              <a:rPr lang="en-US" sz="2700" b="1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lịch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khoa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lịch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kĩ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lịch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700" b="1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2700" b="1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700" b="1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Bồi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dưỡng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hào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phố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mang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gìn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huy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cha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700" dirty="0">
                <a:solidFill>
                  <a:srgbClr val="65914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334E64-C702-F98D-4884-F76C4B5D11D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68533" y="5998782"/>
            <a:ext cx="2188654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340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10111808" y="1679400"/>
            <a:ext cx="358925" cy="315678"/>
            <a:chOff x="687310" y="3031804"/>
            <a:chExt cx="1005751" cy="884566"/>
          </a:xfrm>
        </p:grpSpPr>
        <p:grpSp>
          <p:nvGrpSpPr>
            <p:cNvPr id="38" name="Group 37"/>
            <p:cNvGrpSpPr/>
            <p:nvPr/>
          </p:nvGrpSpPr>
          <p:grpSpPr>
            <a:xfrm rot="1808952">
              <a:off x="687310" y="3031804"/>
              <a:ext cx="1005751" cy="884566"/>
              <a:chOff x="9050236" y="5553074"/>
              <a:chExt cx="840050" cy="738831"/>
            </a:xfrm>
          </p:grpSpPr>
          <p:sp>
            <p:nvSpPr>
              <p:cNvPr id="41" name="Heart 40"/>
              <p:cNvSpPr/>
              <p:nvPr/>
            </p:nvSpPr>
            <p:spPr>
              <a:xfrm>
                <a:off x="9160671" y="5562290"/>
                <a:ext cx="729615" cy="729615"/>
              </a:xfrm>
              <a:prstGeom prst="heart">
                <a:avLst/>
              </a:prstGeom>
              <a:solidFill>
                <a:srgbClr val="48BBF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Heart 41"/>
              <p:cNvSpPr/>
              <p:nvPr/>
            </p:nvSpPr>
            <p:spPr>
              <a:xfrm>
                <a:off x="9050236" y="5553074"/>
                <a:ext cx="718185" cy="718185"/>
              </a:xfrm>
              <a:prstGeom prst="heart">
                <a:avLst/>
              </a:prstGeom>
              <a:solidFill>
                <a:srgbClr val="FD8CB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Arc 38"/>
            <p:cNvSpPr/>
            <p:nvPr/>
          </p:nvSpPr>
          <p:spPr>
            <a:xfrm rot="8342657">
              <a:off x="1072021" y="3329119"/>
              <a:ext cx="513597" cy="230221"/>
            </a:xfrm>
            <a:prstGeom prst="arc">
              <a:avLst>
                <a:gd name="adj1" fmla="val 13331260"/>
                <a:gd name="adj2" fmla="val 20606979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107840" y="3618753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 flipH="1">
            <a:off x="9632776" y="1331520"/>
            <a:ext cx="540246" cy="475152"/>
            <a:chOff x="687310" y="3031804"/>
            <a:chExt cx="1005751" cy="884566"/>
          </a:xfrm>
        </p:grpSpPr>
        <p:grpSp>
          <p:nvGrpSpPr>
            <p:cNvPr id="51" name="Group 50"/>
            <p:cNvGrpSpPr/>
            <p:nvPr/>
          </p:nvGrpSpPr>
          <p:grpSpPr>
            <a:xfrm rot="1808952">
              <a:off x="687310" y="3031804"/>
              <a:ext cx="1005751" cy="884566"/>
              <a:chOff x="9050236" y="5553074"/>
              <a:chExt cx="840050" cy="738831"/>
            </a:xfrm>
          </p:grpSpPr>
          <p:sp>
            <p:nvSpPr>
              <p:cNvPr id="54" name="Heart 53"/>
              <p:cNvSpPr/>
              <p:nvPr/>
            </p:nvSpPr>
            <p:spPr>
              <a:xfrm>
                <a:off x="9160671" y="5562290"/>
                <a:ext cx="729615" cy="729615"/>
              </a:xfrm>
              <a:prstGeom prst="heart">
                <a:avLst/>
              </a:prstGeom>
              <a:solidFill>
                <a:srgbClr val="48BBF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Heart 54"/>
              <p:cNvSpPr/>
              <p:nvPr/>
            </p:nvSpPr>
            <p:spPr>
              <a:xfrm>
                <a:off x="9050236" y="5553074"/>
                <a:ext cx="718185" cy="718185"/>
              </a:xfrm>
              <a:prstGeom prst="heart">
                <a:avLst/>
              </a:prstGeom>
              <a:solidFill>
                <a:srgbClr val="FD8CB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Arc 51"/>
            <p:cNvSpPr/>
            <p:nvPr/>
          </p:nvSpPr>
          <p:spPr>
            <a:xfrm rot="8342657">
              <a:off x="1072021" y="3329119"/>
              <a:ext cx="513597" cy="230221"/>
            </a:xfrm>
            <a:prstGeom prst="arc">
              <a:avLst>
                <a:gd name="adj1" fmla="val 13331260"/>
                <a:gd name="adj2" fmla="val 20606979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107840" y="3618753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B1EE44B-79CA-5586-A44D-25C20C6AE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067" y="604165"/>
            <a:ext cx="8660120" cy="18790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51EF3D-5D6C-35B8-65FC-7781C8AC5B7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68533" y="5998782"/>
            <a:ext cx="2188654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7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5D4D15C-3C6A-C231-FF3B-0A75CE833A24}"/>
              </a:ext>
            </a:extLst>
          </p:cNvPr>
          <p:cNvGrpSpPr/>
          <p:nvPr/>
        </p:nvGrpSpPr>
        <p:grpSpPr>
          <a:xfrm>
            <a:off x="563272" y="108684"/>
            <a:ext cx="10501750" cy="2309420"/>
            <a:chOff x="483760" y="208077"/>
            <a:chExt cx="10501750" cy="2309420"/>
          </a:xfrm>
        </p:grpSpPr>
        <p:sp>
          <p:nvSpPr>
            <p:cNvPr id="15" name="Rounded Rectangle 14"/>
            <p:cNvSpPr/>
            <p:nvPr/>
          </p:nvSpPr>
          <p:spPr>
            <a:xfrm>
              <a:off x="993638" y="208077"/>
              <a:ext cx="9991872" cy="230942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3760" y="485624"/>
              <a:ext cx="1050175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</a:t>
              </a:r>
              <a:r>
                <a:rPr lang="en-US" sz="5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cs typeface="Arial" panose="020B0604020202020204" pitchFamily="34" charset="0"/>
                </a:rPr>
                <a:t>Trong</a:t>
              </a:r>
              <a:r>
                <a: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5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cs typeface="Arial" panose="020B0604020202020204" pitchFamily="34" charset="0"/>
                </a:rPr>
                <a:t>bài</a:t>
              </a:r>
              <a:r>
                <a: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5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cs typeface="Arial" panose="020B0604020202020204" pitchFamily="34" charset="0"/>
                </a:rPr>
                <a:t>hát</a:t>
              </a:r>
              <a:r>
                <a: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5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5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cs typeface="Arial" panose="020B0604020202020204" pitchFamily="34" charset="0"/>
                </a:rPr>
                <a:t>nhắc</a:t>
              </a:r>
              <a:r>
                <a: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5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cs typeface="Arial" panose="020B0604020202020204" pitchFamily="34" charset="0"/>
                </a:rPr>
                <a:t>đến</a:t>
              </a:r>
              <a:r>
                <a: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br>
                <a: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cs typeface="Arial" panose="020B0604020202020204" pitchFamily="34" charset="0"/>
                </a:rPr>
              </a:br>
              <a:r>
                <a:rPr lang="en-US" sz="5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cs typeface="Arial" panose="020B0604020202020204" pitchFamily="34" charset="0"/>
                </a:rPr>
                <a:t>thành</a:t>
              </a:r>
              <a:r>
                <a: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5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cs typeface="Arial" panose="020B0604020202020204" pitchFamily="34" charset="0"/>
                </a:rPr>
                <a:t>phố</a:t>
              </a:r>
              <a:r>
                <a: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5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cs typeface="Arial" panose="020B0604020202020204" pitchFamily="34" charset="0"/>
                </a:rPr>
                <a:t>nào</a:t>
              </a:r>
              <a:r>
                <a: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  <a:endParaRPr lang="vi-VN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671388" y="2837558"/>
            <a:ext cx="9389431" cy="1938992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UTM Avo" panose="02040603050506020204" pitchFamily="18" charset="0"/>
                <a:cs typeface="Arial" panose="020B0604020202020204" pitchFamily="34" charset="0"/>
              </a:rPr>
              <a:t>Thành</a:t>
            </a:r>
            <a:r>
              <a:rPr lang="en-US" sz="6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atin typeface="UTM Avo" panose="02040603050506020204" pitchFamily="18" charset="0"/>
                <a:cs typeface="Arial" panose="020B0604020202020204" pitchFamily="34" charset="0"/>
              </a:rPr>
              <a:t>phố</a:t>
            </a:r>
            <a:endParaRPr lang="en-US" sz="6000" b="1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6000" b="1" dirty="0" err="1">
                <a:latin typeface="UTM Avo" panose="02040603050506020204" pitchFamily="18" charset="0"/>
                <a:cs typeface="Arial" panose="020B0604020202020204" pitchFamily="34" charset="0"/>
              </a:rPr>
              <a:t>Hồ</a:t>
            </a:r>
            <a:r>
              <a:rPr lang="en-US" sz="6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atin typeface="UTM Avo" panose="02040603050506020204" pitchFamily="18" charset="0"/>
                <a:cs typeface="Arial" panose="020B0604020202020204" pitchFamily="34" charset="0"/>
              </a:rPr>
              <a:t>Chí</a:t>
            </a:r>
            <a:r>
              <a:rPr lang="en-US" sz="6000" b="1" dirty="0">
                <a:latin typeface="UTM Avo" panose="02040603050506020204" pitchFamily="18" charset="0"/>
                <a:cs typeface="Arial" panose="020B0604020202020204" pitchFamily="34" charset="0"/>
              </a:rPr>
              <a:t> Minh</a:t>
            </a:r>
            <a:endParaRPr lang="vi-VN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1017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5D4D15C-3C6A-C231-FF3B-0A75CE833A24}"/>
              </a:ext>
            </a:extLst>
          </p:cNvPr>
          <p:cNvGrpSpPr/>
          <p:nvPr/>
        </p:nvGrpSpPr>
        <p:grpSpPr>
          <a:xfrm>
            <a:off x="231775" y="444529"/>
            <a:ext cx="11728449" cy="1021796"/>
            <a:chOff x="155575" y="208077"/>
            <a:chExt cx="11728449" cy="1021796"/>
          </a:xfrm>
        </p:grpSpPr>
        <p:sp>
          <p:nvSpPr>
            <p:cNvPr id="11" name="Rounded Rectangle 10"/>
            <p:cNvSpPr/>
            <p:nvPr/>
          </p:nvSpPr>
          <p:spPr>
            <a:xfrm>
              <a:off x="155575" y="208077"/>
              <a:ext cx="11728449" cy="102179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6569" y="406114"/>
              <a:ext cx="115774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Đâu là một địa danh thuộc thành phố Hồ Chí Minh?</a:t>
              </a:r>
            </a:p>
          </p:txBody>
        </p:sp>
      </p:grpSp>
      <p:sp>
        <p:nvSpPr>
          <p:cNvPr id="4" name="AutoShape 5" descr="thaithanh do shishi nguyen roomtoread children vietnam 54 ethnic grou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AutoShape 7" descr="thaithanh do shishi nguyen roomtoread children vietnam 54 ethnic grou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AutoShape 9" descr="thaithanh do shishi nguyen roomtoread children vietnam 54 ethnic grou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6080" y="5692996"/>
            <a:ext cx="3047231" cy="646331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cs typeface="Calibri" pitchFamily="34" charset="0"/>
              </a:rPr>
              <a:t>Nhà thờ Lớn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76086" y="5692995"/>
            <a:ext cx="3834241" cy="646331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cs typeface="Calibri" pitchFamily="34" charset="0"/>
              </a:rPr>
              <a:t>Nhà thờ Con gà.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91055" y="5692995"/>
            <a:ext cx="3745535" cy="646331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cs typeface="Calibri" pitchFamily="34" charset="0"/>
              </a:rPr>
              <a:t>Nhà thờ Đức Bà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17A5BB1-39C4-B425-7CDE-78F0DECBF485}"/>
              </a:ext>
            </a:extLst>
          </p:cNvPr>
          <p:cNvSpPr/>
          <p:nvPr/>
        </p:nvSpPr>
        <p:spPr>
          <a:xfrm>
            <a:off x="1720471" y="4799289"/>
            <a:ext cx="765447" cy="765447"/>
          </a:xfrm>
          <a:prstGeom prst="ellipse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E482AD4-3350-5563-0560-E35FD9903706}"/>
              </a:ext>
            </a:extLst>
          </p:cNvPr>
          <p:cNvSpPr/>
          <p:nvPr/>
        </p:nvSpPr>
        <p:spPr>
          <a:xfrm>
            <a:off x="5466006" y="4823720"/>
            <a:ext cx="765447" cy="765447"/>
          </a:xfrm>
          <a:prstGeom prst="ellipse">
            <a:avLst/>
          </a:prstGeom>
          <a:solidFill>
            <a:srgbClr val="FFAA2B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6012987-E98E-4CCD-85BB-3594F64FED0E}"/>
              </a:ext>
            </a:extLst>
          </p:cNvPr>
          <p:cNvSpPr/>
          <p:nvPr/>
        </p:nvSpPr>
        <p:spPr>
          <a:xfrm>
            <a:off x="9706082" y="4898292"/>
            <a:ext cx="765447" cy="765447"/>
          </a:xfrm>
          <a:prstGeom prst="ellipse">
            <a:avLst/>
          </a:prstGeom>
          <a:solidFill>
            <a:srgbClr val="15C2FF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54E4955-93F2-A3AD-F828-E3ED38931B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48" r="14930"/>
          <a:stretch/>
        </p:blipFill>
        <p:spPr>
          <a:xfrm>
            <a:off x="175413" y="1816027"/>
            <a:ext cx="3767087" cy="27676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1C905E-7C18-EF8F-9945-160A49FBF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078" y="1899530"/>
            <a:ext cx="3391340" cy="27707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1A7B6C6-BE08-FAB9-124F-441D656F24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3474" y="2006042"/>
            <a:ext cx="3846902" cy="2747787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3FEBEFEB-7DD9-F6F3-CCF8-9801C55E1B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875350" y="2406582"/>
            <a:ext cx="3345561" cy="42448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8BDFD4-24D3-1210-557F-7FE6C0B5B9C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68533" y="5998782"/>
            <a:ext cx="2188654" cy="9510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489FFC-8012-23D8-4B4D-F5D79AB5740E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25837" y="-282861"/>
            <a:ext cx="2188654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835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0" grpId="0" animBg="1"/>
      <p:bldP spid="10" grpId="1" animBg="1"/>
      <p:bldP spid="12" grpId="0" animBg="1"/>
      <p:bldP spid="9" grpId="0" animBg="1"/>
      <p:bldP spid="9" grpId="1" animBg="1"/>
      <p:bldP spid="14" grpId="0" animBg="1"/>
      <p:bldP spid="14" grpId="1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92037" y="352972"/>
            <a:ext cx="11291178" cy="1438980"/>
          </a:xfrm>
          <a:prstGeom prst="rect">
            <a:avLst/>
          </a:prstGeom>
          <a:solidFill>
            <a:srgbClr val="2687F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latin typeface="UTM Avo" panose="02040603050506020204" pitchFamily="18" charset="0"/>
              </a:rPr>
              <a:t>Quan sát hình dưới đây và chia sẻ những hiểu biết của em về thành phố mang tên Bác.</a:t>
            </a:r>
            <a:endParaRPr lang="en-US" sz="3600" b="1" dirty="0">
              <a:latin typeface="UTM Avo" panose="020406030505060202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E84C920-FCE2-E62A-21F1-F3DA5FE06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120" y="2275958"/>
            <a:ext cx="7592628" cy="4147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702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19475AF2-8D25-E228-2BA2-DF690530465C}"/>
              </a:ext>
            </a:extLst>
          </p:cNvPr>
          <p:cNvSpPr txBox="1"/>
          <p:nvPr/>
        </p:nvSpPr>
        <p:spPr>
          <a:xfrm>
            <a:off x="1473464" y="1947334"/>
            <a:ext cx="101820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3800" b="1" dirty="0">
                <a:ln w="5715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FB8BC6">
                        <a:shade val="30000"/>
                        <a:satMod val="115000"/>
                      </a:srgbClr>
                    </a:gs>
                    <a:gs pos="50000">
                      <a:srgbClr val="FB8BC6">
                        <a:shade val="67500"/>
                        <a:satMod val="115000"/>
                      </a:srgbClr>
                    </a:gs>
                    <a:gs pos="74000">
                      <a:srgbClr val="FB8BC6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chemeClr val="bg1"/>
                  </a:outerShdw>
                </a:effectLst>
                <a:latin typeface="UTM Showcard" panose="02040603050506020204" pitchFamily="18" charset="0"/>
              </a:rPr>
              <a:t>Khám phá</a:t>
            </a:r>
            <a:endParaRPr lang="en-US" sz="13800" b="1" dirty="0">
              <a:ln w="57150">
                <a:solidFill>
                  <a:schemeClr val="bg1"/>
                </a:solidFill>
                <a:prstDash val="solid"/>
              </a:ln>
              <a:gradFill flip="none" rotWithShape="1">
                <a:gsLst>
                  <a:gs pos="0">
                    <a:srgbClr val="FB8BC6">
                      <a:shade val="30000"/>
                      <a:satMod val="115000"/>
                    </a:srgbClr>
                  </a:gs>
                  <a:gs pos="50000">
                    <a:srgbClr val="FB8BC6">
                      <a:shade val="67500"/>
                      <a:satMod val="115000"/>
                    </a:srgbClr>
                  </a:gs>
                  <a:gs pos="74000">
                    <a:srgbClr val="FB8BC6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chemeClr val="bg1"/>
                </a:outerShdw>
              </a:effectLst>
              <a:latin typeface="UTM Showcar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83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463284" y="561646"/>
            <a:ext cx="331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Ericsson Capital" panose="02040603050506020204" pitchFamily="18" charset="0"/>
              </a:rPr>
              <a:t>Hoạt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Ericsson Capital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Ericsson Capital" panose="02040603050506020204" pitchFamily="18" charset="0"/>
              </a:rPr>
              <a:t>động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Ericsson Capital" panose="02040603050506020204" pitchFamily="18" charset="0"/>
              </a:rPr>
              <a:t> 1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90" y="2294478"/>
            <a:ext cx="8059611" cy="31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0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264F772E-5349-21A5-5FD3-62999F185B3C}"/>
              </a:ext>
            </a:extLst>
          </p:cNvPr>
          <p:cNvGrpSpPr/>
          <p:nvPr/>
        </p:nvGrpSpPr>
        <p:grpSpPr>
          <a:xfrm>
            <a:off x="6704078" y="133784"/>
            <a:ext cx="5344048" cy="6686323"/>
            <a:chOff x="6704078" y="133784"/>
            <a:chExt cx="5344048" cy="6686323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44FFFE4-0C7A-2AC3-21B6-E932E619FC03}"/>
                </a:ext>
              </a:extLst>
            </p:cNvPr>
            <p:cNvSpPr/>
            <p:nvPr/>
          </p:nvSpPr>
          <p:spPr>
            <a:xfrm>
              <a:off x="6704078" y="133784"/>
              <a:ext cx="5344048" cy="668632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3200" dirty="0">
                <a:solidFill>
                  <a:schemeClr val="tx1"/>
                </a:solidFill>
              </a:endParaRP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BCEAB2DA-40F8-49DE-17BC-E91656CED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9973" y="173756"/>
              <a:ext cx="5166190" cy="6606128"/>
            </a:xfrm>
            <a:prstGeom prst="rect">
              <a:avLst/>
            </a:prstGeom>
          </p:spPr>
        </p:pic>
      </p:grpSp>
      <p:sp>
        <p:nvSpPr>
          <p:cNvPr id="40" name="Rectangle 39"/>
          <p:cNvSpPr/>
          <p:nvPr/>
        </p:nvSpPr>
        <p:spPr>
          <a:xfrm>
            <a:off x="357656" y="225817"/>
            <a:ext cx="6066778" cy="2756511"/>
          </a:xfrm>
          <a:prstGeom prst="rect">
            <a:avLst/>
          </a:prstGeom>
          <a:solidFill>
            <a:srgbClr val="7A4C3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latin typeface="UTM Avo" panose="02040603050506020204" pitchFamily="18" charset="0"/>
              </a:rPr>
              <a:t>1. Quan sát hình 2, em hãy xác định trên lược đồ vị trí địa lí của Thành phố Hồ Chí Minh. Thành phố tiếp giáp với các tỉnh nào?</a:t>
            </a:r>
            <a:endParaRPr lang="en-US" sz="3000" b="1" dirty="0">
              <a:latin typeface="UTM Avo" panose="020406030505060202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C784B54-8A5E-CACD-D566-38B812B11040}"/>
              </a:ext>
            </a:extLst>
          </p:cNvPr>
          <p:cNvSpPr/>
          <p:nvPr/>
        </p:nvSpPr>
        <p:spPr>
          <a:xfrm>
            <a:off x="371091" y="3151833"/>
            <a:ext cx="6066778" cy="1645128"/>
          </a:xfrm>
          <a:prstGeom prst="rect">
            <a:avLst/>
          </a:prstGeom>
          <a:solidFill>
            <a:srgbClr val="7A4C3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latin typeface="UTM Avo" panose="02040603050506020204" pitchFamily="18" charset="0"/>
              </a:rPr>
              <a:t>2. Kể một số tên gọi khác của Thành phố Hồ Chí Minh.</a:t>
            </a:r>
            <a:endParaRPr lang="en-US" sz="3000" b="1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736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0.3|8.7|3.2|9.3|3.7|1.9|4.4|5.3|5.9|12.2|1.7|2.2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0.3|8.7|3.2|9.3|3.7|1.9|4.4|5.3|5.9|12.2|1.7|2.2|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2957</TotalTime>
  <Words>648</Words>
  <Application>Microsoft Office PowerPoint</Application>
  <PresentationFormat>Widescreen</PresentationFormat>
  <Paragraphs>44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Calibri</vt:lpstr>
      <vt:lpstr>Calibri Light</vt:lpstr>
      <vt:lpstr>Times New Roman</vt:lpstr>
      <vt:lpstr>DungGeunMo</vt:lpstr>
      <vt:lpstr>UTM Ericsson Capital</vt:lpstr>
      <vt:lpstr>Aptos</vt:lpstr>
      <vt:lpstr>Arial</vt:lpstr>
      <vt:lpstr>UTM Showcard</vt:lpstr>
      <vt:lpstr>Cambria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MĂNGNON</dc:creator>
  <cp:keywords>BÍCH NGỌC</cp:keywords>
  <cp:lastModifiedBy>Admin</cp:lastModifiedBy>
  <cp:revision>213</cp:revision>
  <dcterms:created xsi:type="dcterms:W3CDTF">2021-10-22T03:50:59Z</dcterms:created>
  <dcterms:modified xsi:type="dcterms:W3CDTF">2024-05-03T13:27:50Z</dcterms:modified>
  <cp:version>OLU</cp:version>
</cp:coreProperties>
</file>