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72" r:id="rId5"/>
    <p:sldId id="270" r:id="rId6"/>
    <p:sldId id="273" r:id="rId7"/>
    <p:sldId id="264" r:id="rId8"/>
    <p:sldId id="274" r:id="rId9"/>
    <p:sldId id="275" r:id="rId10"/>
    <p:sldId id="276" r:id="rId11"/>
    <p:sldId id="259" r:id="rId12"/>
    <p:sldId id="263" r:id="rId13"/>
    <p:sldId id="278" r:id="rId14"/>
    <p:sldId id="265" r:id="rId15"/>
    <p:sldId id="262" r:id="rId16"/>
    <p:sldId id="28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NguyenHa 01" panose="02040603050506020204" pitchFamily="18" charset="0"/>
      <p:regular r:id="rId22"/>
    </p:embeddedFont>
    <p:embeddedFont>
      <p:font typeface="UTM Habano" panose="0204060305050602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2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05" y="2940600"/>
            <a:ext cx="13717189" cy="4919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67" y="923295"/>
            <a:ext cx="8786266" cy="3148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892FC4EB-EA31-45A5-9F99-9E12E7D80CF5}"/>
              </a:ext>
            </a:extLst>
          </p:cNvPr>
          <p:cNvGrpSpPr/>
          <p:nvPr/>
        </p:nvGrpSpPr>
        <p:grpSpPr>
          <a:xfrm>
            <a:off x="543791" y="708056"/>
            <a:ext cx="17200417" cy="9312243"/>
            <a:chOff x="0" y="0"/>
            <a:chExt cx="4274726" cy="216746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AC929DF-D573-4E3A-85D3-F8C28DA1BBE1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54F9999-A85A-465B-8745-9BF98D073769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E16604D-E9A2-4773-BBFC-6F91FEE2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840" y="1127251"/>
            <a:ext cx="15566063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4.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rắn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thuốc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566EE-C4F2-405C-AA73-9D3EE715B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278" l="26250" r="6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9465" r="32081" b="20367"/>
          <a:stretch/>
        </p:blipFill>
        <p:spPr>
          <a:xfrm>
            <a:off x="314612" y="282810"/>
            <a:ext cx="1578937" cy="1495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F7BB0-87B9-4374-9081-4FD26B012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4" t="18750" r="19546" b="28125"/>
          <a:stretch/>
        </p:blipFill>
        <p:spPr>
          <a:xfrm>
            <a:off x="4206775" y="3712574"/>
            <a:ext cx="9874450" cy="547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6D4FDB-4DF3-4E3C-8957-4F81113DE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244" y="9032508"/>
            <a:ext cx="1353750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8CF86507-FA81-460A-9CEF-E7CE57A4C569}"/>
              </a:ext>
            </a:extLst>
          </p:cNvPr>
          <p:cNvGrpSpPr/>
          <p:nvPr/>
        </p:nvGrpSpPr>
        <p:grpSpPr>
          <a:xfrm>
            <a:off x="543791" y="708056"/>
            <a:ext cx="17200417" cy="9312243"/>
            <a:chOff x="0" y="0"/>
            <a:chExt cx="4274726" cy="216746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BF94EF3-8076-48BD-B969-2C565E813C0D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B38156E-2512-432A-84B0-452F28434D84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AF95F49-11BB-49CA-9B2B-BE9A37E1BA2B}"/>
              </a:ext>
            </a:extLst>
          </p:cNvPr>
          <p:cNvSpPr>
            <a:spLocks noGrp="1"/>
          </p:cNvSpPr>
          <p:nvPr/>
        </p:nvSpPr>
        <p:spPr>
          <a:xfrm>
            <a:off x="1048559" y="1268400"/>
            <a:ext cx="5961841" cy="1327086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F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F3D75A-DCE2-4973-A68F-3FCF54644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5" y="1470278"/>
            <a:ext cx="894345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4144DAA-1EAA-47F5-955B-E60F5DF4B3D4}"/>
              </a:ext>
            </a:extLst>
          </p:cNvPr>
          <p:cNvSpPr/>
          <p:nvPr/>
        </p:nvSpPr>
        <p:spPr>
          <a:xfrm rot="1411419">
            <a:off x="533864" y="750138"/>
            <a:ext cx="2223794" cy="1992687"/>
          </a:xfrm>
          <a:custGeom>
            <a:avLst/>
            <a:gdLst/>
            <a:ahLst/>
            <a:cxnLst/>
            <a:rect l="l" t="t" r="r" b="b"/>
            <a:pathLst>
              <a:path w="2953759" h="3076832">
                <a:moveTo>
                  <a:pt x="0" y="0"/>
                </a:moveTo>
                <a:lnTo>
                  <a:pt x="2953759" y="0"/>
                </a:lnTo>
                <a:lnTo>
                  <a:pt x="2953759" y="3076833"/>
                </a:lnTo>
                <a:lnTo>
                  <a:pt x="0" y="3076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66DE6-9A99-4C98-B547-570E8A7A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59" y="2907412"/>
            <a:ext cx="14630400" cy="6740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kỉ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19 ở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Mỹ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bò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Bi – son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thoái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cỏ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(Theo Encyclopedia Britannica)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15700" y="326793"/>
            <a:ext cx="16312900" cy="9913833"/>
            <a:chOff x="0" y="0"/>
            <a:chExt cx="1927658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7658" cy="2167467"/>
            </a:xfrm>
            <a:custGeom>
              <a:avLst/>
              <a:gdLst/>
              <a:ahLst/>
              <a:cxnLst/>
              <a:rect l="l" t="t" r="r" b="b"/>
              <a:pathLst>
                <a:path w="1927658" h="2167467">
                  <a:moveTo>
                    <a:pt x="0" y="0"/>
                  </a:moveTo>
                  <a:lnTo>
                    <a:pt x="1927658" y="0"/>
                  </a:lnTo>
                  <a:lnTo>
                    <a:pt x="192765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2765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ADBC75-0492-41B1-89B3-B350C29720EF}"/>
              </a:ext>
            </a:extLst>
          </p:cNvPr>
          <p:cNvGrpSpPr/>
          <p:nvPr/>
        </p:nvGrpSpPr>
        <p:grpSpPr>
          <a:xfrm>
            <a:off x="341379" y="326793"/>
            <a:ext cx="1800511" cy="1403814"/>
            <a:chOff x="7114889" y="3739686"/>
            <a:chExt cx="7954522" cy="5926119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2C7D646-5216-4935-8615-83B9AD9DA94B}"/>
                </a:ext>
              </a:extLst>
            </p:cNvPr>
            <p:cNvSpPr/>
            <p:nvPr/>
          </p:nvSpPr>
          <p:spPr>
            <a:xfrm>
              <a:off x="7114889" y="3739686"/>
              <a:ext cx="7954522" cy="5926119"/>
            </a:xfrm>
            <a:custGeom>
              <a:avLst/>
              <a:gdLst/>
              <a:ahLst/>
              <a:cxnLst/>
              <a:rect l="l" t="t" r="r" b="b"/>
              <a:pathLst>
                <a:path w="7954522" h="5926119">
                  <a:moveTo>
                    <a:pt x="0" y="0"/>
                  </a:moveTo>
                  <a:lnTo>
                    <a:pt x="7954522" y="0"/>
                  </a:lnTo>
                  <a:lnTo>
                    <a:pt x="7954522" y="5926119"/>
                  </a:lnTo>
                  <a:lnTo>
                    <a:pt x="0" y="5926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9463D62-788F-42E0-B134-FA1EEF6C1FDC}"/>
                </a:ext>
              </a:extLst>
            </p:cNvPr>
            <p:cNvSpPr/>
            <p:nvPr/>
          </p:nvSpPr>
          <p:spPr>
            <a:xfrm>
              <a:off x="9063040" y="4105532"/>
              <a:ext cx="4058222" cy="4114800"/>
            </a:xfrm>
            <a:custGeom>
              <a:avLst/>
              <a:gdLst/>
              <a:ahLst/>
              <a:cxnLst/>
              <a:rect l="l" t="t" r="r" b="b"/>
              <a:pathLst>
                <a:path w="4058222" h="4114800">
                  <a:moveTo>
                    <a:pt x="0" y="0"/>
                  </a:moveTo>
                  <a:lnTo>
                    <a:pt x="4058221" y="0"/>
                  </a:lnTo>
                  <a:lnTo>
                    <a:pt x="405822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49C80A3-C14C-40E6-96EA-AED2D4B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745" y="478537"/>
            <a:ext cx="894345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792EE-681C-4C09-AA03-1DEE3D9C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0" y="1760056"/>
            <a:ext cx="11890250" cy="8494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khả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dinh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ỡng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ớc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khí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ánh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nguồn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ng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ợng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mắt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xích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duy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trì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ổn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trạng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duy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trì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trạng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nhiên,chúng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cực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,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dã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môi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tr</a:t>
            </a:r>
            <a:r>
              <a:rPr lang="vi-VN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84;p43">
            <a:extLst>
              <a:ext uri="{FF2B5EF4-FFF2-40B4-BE49-F238E27FC236}">
                <a16:creationId xmlns:a16="http://schemas.microsoft.com/office/drawing/2014/main" id="{17A5BAEE-182B-47AA-9C3F-5B0F03A99C4C}"/>
              </a:ext>
            </a:extLst>
          </p:cNvPr>
          <p:cNvSpPr txBox="1">
            <a:spLocks noGrp="1"/>
          </p:cNvSpPr>
          <p:nvPr/>
        </p:nvSpPr>
        <p:spPr>
          <a:xfrm>
            <a:off x="4876800" y="1919395"/>
            <a:ext cx="7007583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80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0" dirty="0">
              <a:solidFill>
                <a:srgbClr val="FF0000"/>
              </a:solidFill>
              <a:latin typeface="UTM NguyenHa 01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96" y="1083658"/>
            <a:ext cx="10162913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C18A0C-CA7E-411A-939A-ED9B8E39D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752772"/>
            <a:ext cx="2109194" cy="21091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4E05C0-18E0-4301-B8B2-653818F9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45704"/>
            <a:ext cx="894345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AE69A-5EA9-4032-A197-E67D9E21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288" y="2586038"/>
            <a:ext cx="965769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đ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ợc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 ở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trống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trọc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4103146" y="1976348"/>
            <a:ext cx="2647953" cy="1095591"/>
          </a:xfrm>
          <a:custGeom>
            <a:avLst/>
            <a:gdLst/>
            <a:ahLst/>
            <a:cxnLst/>
            <a:rect l="l" t="t" r="r" b="b"/>
            <a:pathLst>
              <a:path w="2647953" h="1095591">
                <a:moveTo>
                  <a:pt x="0" y="0"/>
                </a:moveTo>
                <a:lnTo>
                  <a:pt x="2647954" y="0"/>
                </a:lnTo>
                <a:lnTo>
                  <a:pt x="2647954" y="1095590"/>
                </a:lnTo>
                <a:lnTo>
                  <a:pt x="0" y="109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7784" y="2784573"/>
            <a:ext cx="8498561" cy="360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62100"/>
            <a:ext cx="15922487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en-US" sz="4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chuỗi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endParaRPr lang="en-US" sz="5200" b="1" kern="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5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5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01" y="1806420"/>
            <a:ext cx="9592379" cy="6656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7707" y="2640465"/>
            <a:ext cx="14342893" cy="4372402"/>
            <a:chOff x="1887707" y="2640465"/>
            <a:chExt cx="14342893" cy="437240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46CA038-4AA3-42FF-9BA6-B85CBF06242A}"/>
                </a:ext>
              </a:extLst>
            </p:cNvPr>
            <p:cNvSpPr/>
            <p:nvPr/>
          </p:nvSpPr>
          <p:spPr>
            <a:xfrm>
              <a:off x="1887707" y="2640465"/>
              <a:ext cx="3152771" cy="4372402"/>
            </a:xfrm>
            <a:custGeom>
              <a:avLst/>
              <a:gdLst/>
              <a:ahLst/>
              <a:cxnLst/>
              <a:rect l="l" t="t" r="r" b="b"/>
              <a:pathLst>
                <a:path w="4198603" h="5903133">
                  <a:moveTo>
                    <a:pt x="0" y="0"/>
                  </a:moveTo>
                  <a:lnTo>
                    <a:pt x="4198603" y="0"/>
                  </a:lnTo>
                  <a:lnTo>
                    <a:pt x="4198603" y="5903133"/>
                  </a:lnTo>
                  <a:lnTo>
                    <a:pt x="0" y="5903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1AF5F68F-FE4A-463B-B90E-0964938E5101}"/>
                </a:ext>
              </a:extLst>
            </p:cNvPr>
            <p:cNvSpPr/>
            <p:nvPr/>
          </p:nvSpPr>
          <p:spPr>
            <a:xfrm>
              <a:off x="7197608" y="4352133"/>
              <a:ext cx="3088529" cy="1872088"/>
            </a:xfrm>
            <a:custGeom>
              <a:avLst/>
              <a:gdLst/>
              <a:ahLst/>
              <a:cxnLst/>
              <a:rect l="l" t="t" r="r" b="b"/>
              <a:pathLst>
                <a:path w="5689352" h="3250042">
                  <a:moveTo>
                    <a:pt x="0" y="0"/>
                  </a:moveTo>
                  <a:lnTo>
                    <a:pt x="5689352" y="0"/>
                  </a:lnTo>
                  <a:lnTo>
                    <a:pt x="5689352" y="3250042"/>
                  </a:lnTo>
                  <a:lnTo>
                    <a:pt x="0" y="3250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13ED707-8C2D-4D0F-BD97-45C06B914F62}"/>
                </a:ext>
              </a:extLst>
            </p:cNvPr>
            <p:cNvSpPr/>
            <p:nvPr/>
          </p:nvSpPr>
          <p:spPr>
            <a:xfrm>
              <a:off x="12192000" y="3602332"/>
              <a:ext cx="4038600" cy="2621889"/>
            </a:xfrm>
            <a:custGeom>
              <a:avLst/>
              <a:gdLst/>
              <a:ahLst/>
              <a:cxnLst/>
              <a:rect l="l" t="t" r="r" b="b"/>
              <a:pathLst>
                <a:path w="4046129" h="2968847">
                  <a:moveTo>
                    <a:pt x="0" y="0"/>
                  </a:moveTo>
                  <a:lnTo>
                    <a:pt x="4046130" y="0"/>
                  </a:lnTo>
                  <a:lnTo>
                    <a:pt x="4046130" y="2968847"/>
                  </a:lnTo>
                  <a:lnTo>
                    <a:pt x="0" y="2968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34CC4A0-4D65-413A-AF5B-5FB73E820403}"/>
                </a:ext>
              </a:extLst>
            </p:cNvPr>
            <p:cNvSpPr/>
            <p:nvPr/>
          </p:nvSpPr>
          <p:spPr>
            <a:xfrm>
              <a:off x="5353861" y="5143500"/>
              <a:ext cx="1433614" cy="995328"/>
            </a:xfrm>
            <a:custGeom>
              <a:avLst/>
              <a:gdLst/>
              <a:ahLst/>
              <a:cxnLst/>
              <a:rect l="l" t="t" r="r" b="b"/>
              <a:pathLst>
                <a:path w="1433614" h="1433614">
                  <a:moveTo>
                    <a:pt x="0" y="0"/>
                  </a:moveTo>
                  <a:lnTo>
                    <a:pt x="1433613" y="0"/>
                  </a:lnTo>
                  <a:lnTo>
                    <a:pt x="1433613" y="1433613"/>
                  </a:lnTo>
                  <a:lnTo>
                    <a:pt x="0" y="143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5A9CEDA-BADB-44F8-B4FE-89A58F58B3A2}"/>
                </a:ext>
              </a:extLst>
            </p:cNvPr>
            <p:cNvSpPr/>
            <p:nvPr/>
          </p:nvSpPr>
          <p:spPr>
            <a:xfrm>
              <a:off x="10611661" y="5006497"/>
              <a:ext cx="1433614" cy="995328"/>
            </a:xfrm>
            <a:custGeom>
              <a:avLst/>
              <a:gdLst/>
              <a:ahLst/>
              <a:cxnLst/>
              <a:rect l="l" t="t" r="r" b="b"/>
              <a:pathLst>
                <a:path w="1433614" h="1433614">
                  <a:moveTo>
                    <a:pt x="0" y="0"/>
                  </a:moveTo>
                  <a:lnTo>
                    <a:pt x="1433613" y="0"/>
                  </a:lnTo>
                  <a:lnTo>
                    <a:pt x="1433613" y="1433613"/>
                  </a:lnTo>
                  <a:lnTo>
                    <a:pt x="0" y="143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E30BF3D-1D67-4B3F-A55C-9713B6BFDB62}"/>
              </a:ext>
            </a:extLst>
          </p:cNvPr>
          <p:cNvSpPr>
            <a:spLocks noGrp="1"/>
          </p:cNvSpPr>
          <p:nvPr/>
        </p:nvSpPr>
        <p:spPr>
          <a:xfrm>
            <a:off x="2554838" y="387414"/>
            <a:ext cx="14056762" cy="1872088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5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1ED44-D3D8-4462-A932-4411A393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588" y="387414"/>
            <a:ext cx="1464193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vai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84;p43">
            <a:extLst>
              <a:ext uri="{FF2B5EF4-FFF2-40B4-BE49-F238E27FC236}">
                <a16:creationId xmlns:a16="http://schemas.microsoft.com/office/drawing/2014/main" id="{17A5BAEE-182B-47AA-9C3F-5B0F03A99C4C}"/>
              </a:ext>
            </a:extLst>
          </p:cNvPr>
          <p:cNvSpPr txBox="1">
            <a:spLocks noGrp="1"/>
          </p:cNvSpPr>
          <p:nvPr/>
        </p:nvSpPr>
        <p:spPr>
          <a:xfrm>
            <a:off x="5348258" y="2035898"/>
            <a:ext cx="7007583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80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0" dirty="0">
              <a:solidFill>
                <a:srgbClr val="FF0000"/>
              </a:solidFill>
              <a:latin typeface="UTM NguyenHa 01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95" y="1529130"/>
            <a:ext cx="10162913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BA67E1B-8B9E-4BCC-AB19-761E207EC5C7}"/>
              </a:ext>
            </a:extLst>
          </p:cNvPr>
          <p:cNvGrpSpPr/>
          <p:nvPr/>
        </p:nvGrpSpPr>
        <p:grpSpPr>
          <a:xfrm>
            <a:off x="706583" y="387414"/>
            <a:ext cx="17200417" cy="8870886"/>
            <a:chOff x="0" y="0"/>
            <a:chExt cx="4274726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6FC384B-5ECE-4B14-BF84-550083B4CD0B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CC7E818-2F4A-4924-8FA3-BFDC47BCC65E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FF9674-EA1B-4040-9EFB-4C9D2927F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4" t="18750" r="12519" b="19792"/>
          <a:stretch/>
        </p:blipFill>
        <p:spPr>
          <a:xfrm>
            <a:off x="1028676" y="2159849"/>
            <a:ext cx="8159861" cy="579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E2D73E-F84C-4ECB-9B21-5446931FF275}"/>
              </a:ext>
            </a:extLst>
          </p:cNvPr>
          <p:cNvSpPr>
            <a:spLocks noGrp="1"/>
          </p:cNvSpPr>
          <p:nvPr/>
        </p:nvSpPr>
        <p:spPr>
          <a:xfrm>
            <a:off x="640196" y="387414"/>
            <a:ext cx="17266804" cy="1327086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5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5B24E-A532-4B3E-B424-2EB533C8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2" y="535381"/>
            <a:ext cx="1726680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53250-DBBC-48FF-B5A5-69468C2FD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26" y="1870434"/>
            <a:ext cx="8930962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(1,2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3)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ng</a:t>
            </a:r>
            <a:r>
              <a:rPr lang="vi-VN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xấu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</a:t>
            </a:r>
            <a:r>
              <a:rPr lang="vi-VN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lâu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bức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41426-F0BD-49A1-94EB-4681F8369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7912463"/>
            <a:ext cx="77297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9174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EA53D934-F9A0-40FD-BCA0-C18106AAEFF6}"/>
              </a:ext>
            </a:extLst>
          </p:cNvPr>
          <p:cNvGrpSpPr/>
          <p:nvPr/>
        </p:nvGrpSpPr>
        <p:grpSpPr>
          <a:xfrm>
            <a:off x="706583" y="387414"/>
            <a:ext cx="17200417" cy="8870886"/>
            <a:chOff x="0" y="0"/>
            <a:chExt cx="4274726" cy="2167467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9DB15A2B-EC8B-4D6B-81F9-FAFBF3BE532B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5A5EC7DC-8F20-488B-8295-484962111F9E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C7D120-F8BC-4532-BBF7-D6E2D540E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4" t="18750" r="12519" b="19792"/>
          <a:stretch/>
        </p:blipFill>
        <p:spPr>
          <a:xfrm>
            <a:off x="1028676" y="2159849"/>
            <a:ext cx="8159861" cy="579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6289C1-7162-4FCB-8330-97C5CEE6B798}"/>
              </a:ext>
            </a:extLst>
          </p:cNvPr>
          <p:cNvSpPr>
            <a:spLocks noGrp="1"/>
          </p:cNvSpPr>
          <p:nvPr/>
        </p:nvSpPr>
        <p:spPr>
          <a:xfrm>
            <a:off x="640196" y="387414"/>
            <a:ext cx="17266804" cy="1327086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5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0C141-40EE-43CA-BC74-C5D26928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2" y="535381"/>
            <a:ext cx="1726680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BF4944-1BEA-4F5D-94EA-58EAC5F2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7912463"/>
            <a:ext cx="77297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0DD05D3-C688-4488-B546-EC5397129E74}"/>
              </a:ext>
            </a:extLst>
          </p:cNvPr>
          <p:cNvSpPr/>
          <p:nvPr/>
        </p:nvSpPr>
        <p:spPr>
          <a:xfrm>
            <a:off x="9247997" y="2625289"/>
            <a:ext cx="1161473" cy="559690"/>
          </a:xfrm>
          <a:custGeom>
            <a:avLst/>
            <a:gdLst/>
            <a:ahLst/>
            <a:cxnLst/>
            <a:rect l="l" t="t" r="r" b="b"/>
            <a:pathLst>
              <a:path w="1433614" h="1433614">
                <a:moveTo>
                  <a:pt x="0" y="0"/>
                </a:moveTo>
                <a:lnTo>
                  <a:pt x="1433613" y="0"/>
                </a:lnTo>
                <a:lnTo>
                  <a:pt x="1433613" y="1433613"/>
                </a:lnTo>
                <a:lnTo>
                  <a:pt x="0" y="1433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2CE55-0B3C-42E5-A3D9-CD183807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537" y="2492481"/>
            <a:ext cx="8562195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xấu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xấu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</a:t>
            </a:r>
            <a:r>
              <a:rPr lang="vi-VN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ởng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lâu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15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27139452-6003-4C6D-9406-40595F5A03B5}"/>
              </a:ext>
            </a:extLst>
          </p:cNvPr>
          <p:cNvGrpSpPr/>
          <p:nvPr/>
        </p:nvGrpSpPr>
        <p:grpSpPr>
          <a:xfrm>
            <a:off x="543791" y="708056"/>
            <a:ext cx="17200417" cy="9312243"/>
            <a:chOff x="0" y="0"/>
            <a:chExt cx="4274726" cy="216746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CD683B7-FD8A-4889-880B-9EBC142F7FFE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473307A8-1DE5-44EA-BD96-5A9B1D9C1F82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2EF1671-8B65-478B-A8E9-779B12AABE7E}"/>
              </a:ext>
            </a:extLst>
          </p:cNvPr>
          <p:cNvSpPr>
            <a:spLocks noGrp="1"/>
          </p:cNvSpPr>
          <p:nvPr/>
        </p:nvSpPr>
        <p:spPr>
          <a:xfrm>
            <a:off x="1664950" y="387413"/>
            <a:ext cx="16242050" cy="1902293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5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C8BD5-E8D6-4886-B91A-3BC7459F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337" y="535381"/>
            <a:ext cx="15566063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7,8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2A3E51-56B6-461F-9DA7-DD2E0D28E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278" l="26250" r="6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9465" r="32081" b="20367"/>
          <a:stretch/>
        </p:blipFill>
        <p:spPr>
          <a:xfrm>
            <a:off x="314612" y="282810"/>
            <a:ext cx="1578937" cy="14955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31CF1-8DC9-491D-A85A-3DE98311B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77643"/>
            <a:ext cx="13134976" cy="63279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B4F9F96-57F0-4897-9206-760E1547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8951277"/>
            <a:ext cx="128609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B33A6E-B19E-4080-A842-2166DA3D4CFA}"/>
              </a:ext>
            </a:extLst>
          </p:cNvPr>
          <p:cNvSpPr>
            <a:spLocks noGrp="1"/>
          </p:cNvSpPr>
          <p:nvPr/>
        </p:nvSpPr>
        <p:spPr>
          <a:xfrm>
            <a:off x="1664950" y="387413"/>
            <a:ext cx="16242050" cy="1902293"/>
          </a:xfrm>
          <a:prstGeom prst="round2DiagRect">
            <a:avLst/>
          </a:prstGeom>
          <a:solidFill>
            <a:srgbClr val="FFFFFF">
              <a:alpha val="66000"/>
            </a:srgbClr>
          </a:solidFill>
          <a:ln w="57150">
            <a:solidFill>
              <a:srgbClr val="00B05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ctr"/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97010-8CDA-4860-912E-A1B672DB8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337" y="535381"/>
            <a:ext cx="1556606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nghĩa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7,8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15FB4-64A0-49EF-821E-9730F3F2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278" l="26250" r="6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9465" r="32081" b="20367"/>
          <a:stretch/>
        </p:blipFill>
        <p:spPr>
          <a:xfrm>
            <a:off x="314612" y="282810"/>
            <a:ext cx="1578937" cy="1495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DA17B3-8D37-49D2-9392-0ABB539B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87" y="9029159"/>
            <a:ext cx="95977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3B90D3-F632-4CE8-9A1D-C57B6BBC8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2" t="21875" r="34773" b="16666"/>
          <a:stretch/>
        </p:blipFill>
        <p:spPr>
          <a:xfrm>
            <a:off x="1104080" y="2439369"/>
            <a:ext cx="7880475" cy="664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1871A-3F99-4E3C-917D-9A09D7FF7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30" t="16797" r="16618" b="18750"/>
          <a:stretch/>
        </p:blipFill>
        <p:spPr>
          <a:xfrm>
            <a:off x="9144000" y="2367950"/>
            <a:ext cx="8164269" cy="678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983C53-4BAF-4869-95B4-A69C5CBE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4187" y="9056514"/>
            <a:ext cx="772973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2C2A1-F8F8-4F65-8F8A-B9E8AB04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840" y="1127251"/>
            <a:ext cx="15566063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ng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ng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ời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</a:t>
            </a:r>
            <a:r>
              <a:rPr lang="vi-VN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chuỗi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1D800-730E-41E2-A6D5-FB3F0AF8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278" l="26250" r="6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9465" r="32081" b="20367"/>
          <a:stretch/>
        </p:blipFill>
        <p:spPr>
          <a:xfrm>
            <a:off x="314612" y="282810"/>
            <a:ext cx="1578937" cy="14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539</Words>
  <Application>Microsoft Office PowerPoint</Application>
  <PresentationFormat>Custom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Baloo</vt:lpstr>
      <vt:lpstr>Calibri</vt:lpstr>
      <vt:lpstr>Times New Roman</vt:lpstr>
      <vt:lpstr>UTM NguyenHa 01</vt:lpstr>
      <vt:lpstr>UTM Habano</vt:lpstr>
      <vt:lpstr>UTM Avo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tro cua thuc vat trong chuoi thuc an</dc:title>
  <dc:creator>Admin</dc:creator>
  <cp:lastModifiedBy>Admin</cp:lastModifiedBy>
  <cp:revision>29</cp:revision>
  <dcterms:created xsi:type="dcterms:W3CDTF">2006-08-16T00:00:00Z</dcterms:created>
  <dcterms:modified xsi:type="dcterms:W3CDTF">2024-05-03T13:21:48Z</dcterms:modified>
  <dc:identifier>DAGCRVpav1o</dc:identifier>
</cp:coreProperties>
</file>