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8" r:id="rId3"/>
    <p:sldId id="259" r:id="rId4"/>
    <p:sldId id="291" r:id="rId5"/>
    <p:sldId id="292" r:id="rId6"/>
    <p:sldId id="294" r:id="rId7"/>
    <p:sldId id="301" r:id="rId8"/>
    <p:sldId id="302" r:id="rId9"/>
    <p:sldId id="305" r:id="rId10"/>
    <p:sldId id="266" r:id="rId11"/>
    <p:sldId id="303" r:id="rId12"/>
    <p:sldId id="304" r:id="rId13"/>
    <p:sldId id="299" r:id="rId14"/>
    <p:sldId id="293" r:id="rId15"/>
    <p:sldId id="28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F60"/>
    <a:srgbClr val="6CD4FB"/>
    <a:srgbClr val="0FAEF2"/>
    <a:srgbClr val="71C2FF"/>
    <a:srgbClr val="2F5597"/>
    <a:srgbClr val="B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3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Đoàn Xuân Bình" userId="e7663075-c39f-4d9d-a2ba-f0fc054c4526" providerId="ADAL" clId="{081C90B0-CEC7-4FC4-BA29-929B7E40AAB5}"/>
    <pc:docChg chg="modSld">
      <pc:chgData name="Nguyễn Đoàn Xuân Bình" userId="e7663075-c39f-4d9d-a2ba-f0fc054c4526" providerId="ADAL" clId="{081C90B0-CEC7-4FC4-BA29-929B7E40AAB5}" dt="2023-05-17T08:34:58.324" v="0" actId="1076"/>
      <pc:docMkLst>
        <pc:docMk/>
      </pc:docMkLst>
      <pc:sldChg chg="modSp mod">
        <pc:chgData name="Nguyễn Đoàn Xuân Bình" userId="e7663075-c39f-4d9d-a2ba-f0fc054c4526" providerId="ADAL" clId="{081C90B0-CEC7-4FC4-BA29-929B7E40AAB5}" dt="2023-05-17T08:34:58.324" v="0" actId="1076"/>
        <pc:sldMkLst>
          <pc:docMk/>
          <pc:sldMk cId="582157041" sldId="287"/>
        </pc:sldMkLst>
        <pc:spChg chg="mod">
          <ac:chgData name="Nguyễn Đoàn Xuân Bình" userId="e7663075-c39f-4d9d-a2ba-f0fc054c4526" providerId="ADAL" clId="{081C90B0-CEC7-4FC4-BA29-929B7E40AAB5}" dt="2023-05-17T08:34:58.324" v="0" actId="1076"/>
          <ac:spMkLst>
            <pc:docMk/>
            <pc:sldMk cId="582157041" sldId="287"/>
            <ac:spMk id="16" creationId="{A632E7CA-DBD4-9B4C-A2F6-64FC69C107B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5327-0ED8-4C5D-841B-F0CA0AFBC0A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3D83-4A3E-425A-9C9B-FD109BB3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1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5327-0ED8-4C5D-841B-F0CA0AFBC0A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3D83-4A3E-425A-9C9B-FD109BB3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2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5327-0ED8-4C5D-841B-F0CA0AFBC0A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3D83-4A3E-425A-9C9B-FD109BB3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2E794F59-A3E5-2648-B054-B3099FEA191D}"/>
              </a:ext>
            </a:extLst>
          </p:cNvPr>
          <p:cNvSpPr/>
          <p:nvPr userDrawn="1"/>
        </p:nvSpPr>
        <p:spPr>
          <a:xfrm>
            <a:off x="185530" y="251790"/>
            <a:ext cx="11794435" cy="6414053"/>
          </a:xfrm>
          <a:prstGeom prst="roundRect">
            <a:avLst>
              <a:gd name="adj" fmla="val 63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EB16882-DB27-2545-98F4-BD71C319C2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262" y="26505"/>
            <a:ext cx="1109870" cy="110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5327-0ED8-4C5D-841B-F0CA0AFBC0A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3D83-4A3E-425A-9C9B-FD109BB3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5327-0ED8-4C5D-841B-F0CA0AFBC0A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3D83-4A3E-425A-9C9B-FD109BB3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0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5327-0ED8-4C5D-841B-F0CA0AFBC0A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3D83-4A3E-425A-9C9B-FD109BB3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3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5327-0ED8-4C5D-841B-F0CA0AFBC0A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3D83-4A3E-425A-9C9B-FD109BB3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3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5327-0ED8-4C5D-841B-F0CA0AFBC0A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3D83-4A3E-425A-9C9B-FD109BB3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5327-0ED8-4C5D-841B-F0CA0AFBC0A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3D83-4A3E-425A-9C9B-FD109BB3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1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5327-0ED8-4C5D-841B-F0CA0AFBC0A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3D83-4A3E-425A-9C9B-FD109BB3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9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5327-0ED8-4C5D-841B-F0CA0AFBC0A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3D83-4A3E-425A-9C9B-FD109BB3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1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85327-0ED8-4C5D-841B-F0CA0AFBC0A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13D83-4A3E-425A-9C9B-FD109BB3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8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2.xml"/><Relationship Id="rId10" Type="http://schemas.microsoft.com/office/2007/relationships/hdphoto" Target="../media/hdphoto1.wdp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10" Type="http://schemas.microsoft.com/office/2007/relationships/hdphoto" Target="../media/hdphoto3.wdp"/><Relationship Id="rId4" Type="http://schemas.openxmlformats.org/officeDocument/2006/relationships/audio" Target="../media/media2.mp3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D7199B-E131-AFC1-C62A-E95460266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593" y="1419471"/>
            <a:ext cx="9183999" cy="2828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494" y="3891376"/>
            <a:ext cx="2078916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57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FB130E-7C2C-2FA0-855C-09C57FF02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81" y="0"/>
            <a:ext cx="10123438" cy="143839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AD2D3F-C413-33A5-5E8B-8461EF1A4C8D}"/>
              </a:ext>
            </a:extLst>
          </p:cNvPr>
          <p:cNvSpPr txBox="1"/>
          <p:nvPr/>
        </p:nvSpPr>
        <p:spPr>
          <a:xfrm>
            <a:off x="394778" y="3447950"/>
            <a:ext cx="55494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Linh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nhở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ức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Linh,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Linh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280330-3627-C7FA-7FBB-975CB26221CD}"/>
              </a:ext>
            </a:extLst>
          </p:cNvPr>
          <p:cNvSpPr txBox="1"/>
          <p:nvPr/>
        </p:nvSpPr>
        <p:spPr>
          <a:xfrm>
            <a:off x="6337738" y="4083667"/>
            <a:ext cx="5549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xóm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Em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E8E0D-DD9C-8158-D4E1-D94AC3BCB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17" y="1185130"/>
            <a:ext cx="4992763" cy="2224919"/>
          </a:xfrm>
          <a:prstGeom prst="rect">
            <a:avLst/>
          </a:prstGeom>
        </p:spPr>
      </p:pic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id="{52C1B48C-60A1-2CDC-C7E4-935DEE1D3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22" y="1123150"/>
            <a:ext cx="5213478" cy="26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FB130E-7C2C-2FA0-855C-09C57FF02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88" r="33269"/>
          <a:stretch/>
        </p:blipFill>
        <p:spPr>
          <a:xfrm>
            <a:off x="501571" y="1342664"/>
            <a:ext cx="3345083" cy="143839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AD2D3F-C413-33A5-5E8B-8461EF1A4C8D}"/>
              </a:ext>
            </a:extLst>
          </p:cNvPr>
          <p:cNvSpPr txBox="1"/>
          <p:nvPr/>
        </p:nvSpPr>
        <p:spPr>
          <a:xfrm>
            <a:off x="303469" y="4015070"/>
            <a:ext cx="11537431" cy="25538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Em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lứa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E8E0D-DD9C-8158-D4E1-D94AC3BCB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648" y="651349"/>
            <a:ext cx="7548258" cy="336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0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38280330-3627-C7FA-7FBB-975CB26221CD}"/>
              </a:ext>
            </a:extLst>
          </p:cNvPr>
          <p:cNvSpPr txBox="1"/>
          <p:nvPr/>
        </p:nvSpPr>
        <p:spPr>
          <a:xfrm>
            <a:off x="567251" y="4998066"/>
            <a:ext cx="11088546" cy="1464231"/>
          </a:xfrm>
          <a:prstGeom prst="round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id="{52C1B48C-60A1-2CDC-C7E4-935DEE1D3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51" y="752760"/>
            <a:ext cx="6936195" cy="3469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FB130E-7C2C-2FA0-855C-09C57FF02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8" r="33269"/>
          <a:stretch/>
        </p:blipFill>
        <p:spPr>
          <a:xfrm>
            <a:off x="8127955" y="393540"/>
            <a:ext cx="3345083" cy="14383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280330-3627-C7FA-7FBB-975CB26221CD}"/>
              </a:ext>
            </a:extLst>
          </p:cNvPr>
          <p:cNvSpPr txBox="1"/>
          <p:nvPr/>
        </p:nvSpPr>
        <p:spPr>
          <a:xfrm>
            <a:off x="7587803" y="1623588"/>
            <a:ext cx="41605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xóm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nạt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Em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600" dirty="0">
              <a:solidFill>
                <a:srgbClr val="418F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0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BEB80C-6118-3BFC-C4AE-FA9A1B394B1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9" b="89881" l="0" r="99835">
                        <a14:foregroundMark x1="8794" y1="35516" x2="12923" y2="80655"/>
                        <a14:foregroundMark x1="10322" y1="72123" x2="4789" y2="74008"/>
                        <a14:foregroundMark x1="4624" y1="32540" x2="4913" y2="54762"/>
                        <a14:foregroundMark x1="5078" y1="57044" x2="4624" y2="53671"/>
                        <a14:foregroundMark x1="15731" y1="55159" x2="19736" y2="47718"/>
                        <a14:foregroundMark x1="32494" y1="19940" x2="28654" y2="70734"/>
                        <a14:foregroundMark x1="24484" y1="27381" x2="24484" y2="43651"/>
                        <a14:foregroundMark x1="32040" y1="44742" x2="38357" y2="44048"/>
                        <a14:foregroundMark x1="43311" y1="16270" x2="43765" y2="17063"/>
                        <a14:foregroundMark x1="46697" y1="39583" x2="46697" y2="47024"/>
                        <a14:foregroundMark x1="58877" y1="29960" x2="58258" y2="33333"/>
                        <a14:foregroundMark x1="42692" y1="41468" x2="42692" y2="36310"/>
                        <a14:foregroundMark x1="46078" y1="58829" x2="41618" y2="61409"/>
                        <a14:foregroundMark x1="54872" y1="52579" x2="57638" y2="52579"/>
                        <a14:foregroundMark x1="71965" y1="23313" x2="69653" y2="59921"/>
                        <a14:foregroundMark x1="67341" y1="15873" x2="63171" y2="35913"/>
                        <a14:foregroundMark x1="73204" y1="71032" x2="71346" y2="76587"/>
                        <a14:foregroundMark x1="65937" y1="62897" x2="65194" y2="67361"/>
                        <a14:foregroundMark x1="87655" y1="28175" x2="85219" y2="72917"/>
                        <a14:foregroundMark x1="92444" y1="41468" x2="94467" y2="57341"/>
                        <a14:foregroundMark x1="79810" y1="47024" x2="82576" y2="51091"/>
                        <a14:foregroundMark x1="92155" y1="69246" x2="93229" y2="72520"/>
                        <a14:foregroundMark x1="85673" y1="77381" x2="83031" y2="79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36" y="3268717"/>
            <a:ext cx="8863328" cy="3689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FE1506-831A-46A8-662A-E9A62723CB56}"/>
              </a:ext>
            </a:extLst>
          </p:cNvPr>
          <p:cNvSpPr txBox="1"/>
          <p:nvPr/>
        </p:nvSpPr>
        <p:spPr>
          <a:xfrm>
            <a:off x="868572" y="1880499"/>
            <a:ext cx="10993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vi-VN" sz="3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ED6C48-8677-8BC6-0254-D862DF2A80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125" t="-5703" r="30068" b="5703"/>
          <a:stretch/>
        </p:blipFill>
        <p:spPr>
          <a:xfrm>
            <a:off x="3352800" y="0"/>
            <a:ext cx="5486400" cy="19113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308E6C-2787-4717-A830-EC865B5FAAB6}"/>
              </a:ext>
            </a:extLst>
          </p:cNvPr>
          <p:cNvSpPr txBox="1"/>
          <p:nvPr/>
        </p:nvSpPr>
        <p:spPr>
          <a:xfrm>
            <a:off x="868572" y="2991718"/>
            <a:ext cx="1099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tuyên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khẩu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0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843" y="2819546"/>
            <a:ext cx="4429343" cy="44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5C303F-28A5-1715-F7D3-0558F2E71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61593" y="1198179"/>
            <a:ext cx="18188373" cy="25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4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34EC6D-5202-5F2B-6F01-3E54D8EC0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49" y="1086568"/>
            <a:ext cx="10762786" cy="307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843" y="2819546"/>
            <a:ext cx="4429343" cy="44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8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9C0331-578C-1C38-D613-90D88A22F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86" r="31522"/>
          <a:stretch/>
        </p:blipFill>
        <p:spPr>
          <a:xfrm>
            <a:off x="1188719" y="1211619"/>
            <a:ext cx="9707881" cy="375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312" y="4288057"/>
            <a:ext cx="2851289" cy="285128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7CB9D7-BB11-9F51-B27C-5B4F9F7C666F}"/>
              </a:ext>
            </a:extLst>
          </p:cNvPr>
          <p:cNvSpPr/>
          <p:nvPr/>
        </p:nvSpPr>
        <p:spPr>
          <a:xfrm>
            <a:off x="955039" y="343293"/>
            <a:ext cx="10874288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5C290-C806-46C5-DD9D-BDE1106E0E2C}"/>
              </a:ext>
            </a:extLst>
          </p:cNvPr>
          <p:cNvSpPr txBox="1"/>
          <p:nvPr/>
        </p:nvSpPr>
        <p:spPr>
          <a:xfrm>
            <a:off x="1021077" y="278893"/>
            <a:ext cx="10808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Bài 4.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E785432F-5832-D61F-76B5-4CEDCDF10A90}"/>
              </a:ext>
            </a:extLst>
          </p:cNvPr>
          <p:cNvSpPr/>
          <p:nvPr/>
        </p:nvSpPr>
        <p:spPr>
          <a:xfrm>
            <a:off x="6264165" y="4817694"/>
            <a:ext cx="3069021" cy="1792014"/>
          </a:xfrm>
          <a:prstGeom prst="clou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FF5A4B-3231-4F2A-7BCB-E54B0C601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8" y="1847450"/>
            <a:ext cx="5516075" cy="2542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8ACA61-F9E9-45D6-28D6-B4789254F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4968" y="2148849"/>
            <a:ext cx="5639318" cy="25426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7E6791-13FE-5D8E-81F0-6AF9775C0B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696" y="4569405"/>
            <a:ext cx="5394337" cy="22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6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273" y="4556288"/>
            <a:ext cx="2868389" cy="2505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D6E722-F899-77AD-91DD-8EFE3A383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9915" y="2463278"/>
            <a:ext cx="1487553" cy="1268078"/>
          </a:xfrm>
          <a:prstGeom prst="rect">
            <a:avLst/>
          </a:prstGeom>
        </p:spPr>
      </p:pic>
      <p:pic>
        <p:nvPicPr>
          <p:cNvPr id="15" name="Am-thanh-chien-thang-www_tiengdong_com">
            <a:hlinkClick r:id="" action="ppaction://media"/>
            <a:extLst>
              <a:ext uri="{FF2B5EF4-FFF2-40B4-BE49-F238E27FC236}">
                <a16:creationId xmlns:a16="http://schemas.microsoft.com/office/drawing/2014/main" id="{A1F853D4-EBD4-D8B1-CBC3-739AD9A33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-365817"/>
            <a:ext cx="1082920" cy="1082920"/>
          </a:xfrm>
          <a:prstGeom prst="rect">
            <a:avLst/>
          </a:prstGeom>
        </p:spPr>
      </p:pic>
      <p:pic>
        <p:nvPicPr>
          <p:cNvPr id="16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E172C19E-D0D7-7183-4DBF-3B8281ED4B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3189896"/>
            <a:ext cx="1082920" cy="10829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ECA320-992A-9D3D-7EA1-0035A68F74AF}"/>
              </a:ext>
            </a:extLst>
          </p:cNvPr>
          <p:cNvSpPr/>
          <p:nvPr/>
        </p:nvSpPr>
        <p:spPr>
          <a:xfrm>
            <a:off x="980232" y="441434"/>
            <a:ext cx="10089931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67FFE-4095-2B1D-03A1-694E46FCDA1C}"/>
              </a:ext>
            </a:extLst>
          </p:cNvPr>
          <p:cNvSpPr txBox="1"/>
          <p:nvPr/>
        </p:nvSpPr>
        <p:spPr>
          <a:xfrm>
            <a:off x="1121836" y="420413"/>
            <a:ext cx="9948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Bài 4..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0DAA0-CAA6-3758-3262-FC2E192E8A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804" y="1951542"/>
            <a:ext cx="8402906" cy="3272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B10961-C354-5A42-F411-1B9E8369E6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613" y="2090547"/>
            <a:ext cx="537039" cy="537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E8CCAB-747C-D756-1BF0-412CD8A794C5}"/>
              </a:ext>
            </a:extLst>
          </p:cNvPr>
          <p:cNvSpPr txBox="1"/>
          <p:nvPr/>
        </p:nvSpPr>
        <p:spPr>
          <a:xfrm>
            <a:off x="255911" y="5223641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BB1FF-C9F7-B127-5648-411F8CD59572}"/>
              </a:ext>
            </a:extLst>
          </p:cNvPr>
          <p:cNvSpPr txBox="1"/>
          <p:nvPr/>
        </p:nvSpPr>
        <p:spPr>
          <a:xfrm>
            <a:off x="4806890" y="5266775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cha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2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273" y="4556288"/>
            <a:ext cx="2868389" cy="2505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D6E722-F899-77AD-91DD-8EFE3A383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901" y="2090547"/>
            <a:ext cx="1082921" cy="923146"/>
          </a:xfrm>
          <a:prstGeom prst="rect">
            <a:avLst/>
          </a:prstGeom>
        </p:spPr>
      </p:pic>
      <p:pic>
        <p:nvPicPr>
          <p:cNvPr id="15" name="Am-thanh-chien-thang-www_tiengdong_com">
            <a:hlinkClick r:id="" action="ppaction://media"/>
            <a:extLst>
              <a:ext uri="{FF2B5EF4-FFF2-40B4-BE49-F238E27FC236}">
                <a16:creationId xmlns:a16="http://schemas.microsoft.com/office/drawing/2014/main" id="{A1F853D4-EBD4-D8B1-CBC3-739AD9A33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-365817"/>
            <a:ext cx="1082920" cy="1082920"/>
          </a:xfrm>
          <a:prstGeom prst="rect">
            <a:avLst/>
          </a:prstGeom>
        </p:spPr>
      </p:pic>
      <p:pic>
        <p:nvPicPr>
          <p:cNvPr id="16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E172C19E-D0D7-7183-4DBF-3B8281ED4B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3189896"/>
            <a:ext cx="1082920" cy="10829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ECA320-992A-9D3D-7EA1-0035A68F74AF}"/>
              </a:ext>
            </a:extLst>
          </p:cNvPr>
          <p:cNvSpPr/>
          <p:nvPr/>
        </p:nvSpPr>
        <p:spPr>
          <a:xfrm>
            <a:off x="980232" y="441434"/>
            <a:ext cx="10089931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67FFE-4095-2B1D-03A1-694E46FCDA1C}"/>
              </a:ext>
            </a:extLst>
          </p:cNvPr>
          <p:cNvSpPr txBox="1"/>
          <p:nvPr/>
        </p:nvSpPr>
        <p:spPr>
          <a:xfrm>
            <a:off x="1121836" y="420413"/>
            <a:ext cx="9948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Bài 4.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B10961-C354-5A42-F411-1B9E8369E6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609" y="4729736"/>
            <a:ext cx="537039" cy="537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E8CCAB-747C-D756-1BF0-412CD8A794C5}"/>
              </a:ext>
            </a:extLst>
          </p:cNvPr>
          <p:cNvSpPr txBox="1"/>
          <p:nvPr/>
        </p:nvSpPr>
        <p:spPr>
          <a:xfrm>
            <a:off x="255911" y="5223641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BB1FF-C9F7-B127-5648-411F8CD59572}"/>
              </a:ext>
            </a:extLst>
          </p:cNvPr>
          <p:cNvSpPr txBox="1"/>
          <p:nvPr/>
        </p:nvSpPr>
        <p:spPr>
          <a:xfrm>
            <a:off x="4806890" y="5266775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vi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02B511-8641-E23F-815A-FB4A752D8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01" y="2025781"/>
            <a:ext cx="8004991" cy="31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6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273" y="4556288"/>
            <a:ext cx="2868389" cy="2505950"/>
          </a:xfrm>
          <a:prstGeom prst="rect">
            <a:avLst/>
          </a:prstGeom>
        </p:spPr>
      </p:pic>
      <p:pic>
        <p:nvPicPr>
          <p:cNvPr id="15" name="Am-thanh-chien-thang-www_tiengdong_com">
            <a:hlinkClick r:id="" action="ppaction://media"/>
            <a:extLst>
              <a:ext uri="{FF2B5EF4-FFF2-40B4-BE49-F238E27FC236}">
                <a16:creationId xmlns:a16="http://schemas.microsoft.com/office/drawing/2014/main" id="{A1F853D4-EBD4-D8B1-CBC3-739AD9A33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46793" y="-365817"/>
            <a:ext cx="1082920" cy="1082920"/>
          </a:xfrm>
          <a:prstGeom prst="rect">
            <a:avLst/>
          </a:prstGeom>
        </p:spPr>
      </p:pic>
      <p:pic>
        <p:nvPicPr>
          <p:cNvPr id="16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E172C19E-D0D7-7183-4DBF-3B8281ED4B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46793" y="3189896"/>
            <a:ext cx="1082920" cy="10829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ECA320-992A-9D3D-7EA1-0035A68F74AF}"/>
              </a:ext>
            </a:extLst>
          </p:cNvPr>
          <p:cNvSpPr/>
          <p:nvPr/>
        </p:nvSpPr>
        <p:spPr>
          <a:xfrm>
            <a:off x="980232" y="441434"/>
            <a:ext cx="10089931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D67FFE-4095-2B1D-03A1-694E46FCDA1C}"/>
              </a:ext>
            </a:extLst>
          </p:cNvPr>
          <p:cNvSpPr txBox="1"/>
          <p:nvPr/>
        </p:nvSpPr>
        <p:spPr>
          <a:xfrm>
            <a:off x="1121836" y="420413"/>
            <a:ext cx="9948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Bài 4.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B10961-C354-5A42-F411-1B9E8369E6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7017" y="4162942"/>
            <a:ext cx="537039" cy="537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E8CCAB-747C-D756-1BF0-412CD8A794C5}"/>
              </a:ext>
            </a:extLst>
          </p:cNvPr>
          <p:cNvSpPr txBox="1"/>
          <p:nvPr/>
        </p:nvSpPr>
        <p:spPr>
          <a:xfrm>
            <a:off x="184645" y="5181599"/>
            <a:ext cx="4648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BB1FF-C9F7-B127-5648-411F8CD59572}"/>
              </a:ext>
            </a:extLst>
          </p:cNvPr>
          <p:cNvSpPr txBox="1"/>
          <p:nvPr/>
        </p:nvSpPr>
        <p:spPr>
          <a:xfrm>
            <a:off x="4985566" y="5223641"/>
            <a:ext cx="4392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D3FD8-3ACF-433F-2C1F-FE0D2DA239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377" y="2023157"/>
            <a:ext cx="8475051" cy="31794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D6E722-F899-77AD-91DD-8EFE3A383A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28251" y="4249371"/>
            <a:ext cx="1082921" cy="92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2C9E55-B68A-7A74-36B7-B5CCD7AF92F0}"/>
              </a:ext>
            </a:extLst>
          </p:cNvPr>
          <p:cNvSpPr txBox="1"/>
          <p:nvPr/>
        </p:nvSpPr>
        <p:spPr>
          <a:xfrm>
            <a:off x="1122946" y="370409"/>
            <a:ext cx="71066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4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5:  Xử lý tình huống</a:t>
            </a:r>
            <a:endParaRPr lang="en-US" sz="4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F261115-0163-55F3-AC6E-F4D263B14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85" t="32719" r="29414" b="36150"/>
          <a:stretch/>
        </p:blipFill>
        <p:spPr bwMode="auto">
          <a:xfrm>
            <a:off x="223118" y="1209609"/>
            <a:ext cx="11296112" cy="2542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FBACD93-ED24-437B-E554-7840597376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45" t="72109" r="30844" b="9467"/>
          <a:stretch/>
        </p:blipFill>
        <p:spPr bwMode="auto">
          <a:xfrm>
            <a:off x="447944" y="3657600"/>
            <a:ext cx="11296112" cy="2727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39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</TotalTime>
  <Words>474</Words>
  <Application>Microsoft Office PowerPoint</Application>
  <PresentationFormat>Widescreen</PresentationFormat>
  <Paragraphs>19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Mang Non</dc:creator>
  <cp:keywords>MANG NON</cp:keywords>
  <cp:lastModifiedBy>Admin</cp:lastModifiedBy>
  <cp:revision>140</cp:revision>
  <dcterms:created xsi:type="dcterms:W3CDTF">2021-05-06T02:14:07Z</dcterms:created>
  <dcterms:modified xsi:type="dcterms:W3CDTF">2024-05-03T13:16:56Z</dcterms:modified>
</cp:coreProperties>
</file>