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3" r:id="rId3"/>
  </p:sldMasterIdLst>
  <p:notesMasterIdLst>
    <p:notesMasterId r:id="rId26"/>
  </p:notesMasterIdLst>
  <p:sldIdLst>
    <p:sldId id="308" r:id="rId4"/>
    <p:sldId id="267" r:id="rId5"/>
    <p:sldId id="300" r:id="rId6"/>
    <p:sldId id="301" r:id="rId7"/>
    <p:sldId id="302" r:id="rId8"/>
    <p:sldId id="303" r:id="rId9"/>
    <p:sldId id="304" r:id="rId10"/>
    <p:sldId id="329" r:id="rId11"/>
    <p:sldId id="309" r:id="rId12"/>
    <p:sldId id="265" r:id="rId13"/>
    <p:sldId id="310" r:id="rId14"/>
    <p:sldId id="325" r:id="rId15"/>
    <p:sldId id="326" r:id="rId16"/>
    <p:sldId id="327" r:id="rId17"/>
    <p:sldId id="328" r:id="rId18"/>
    <p:sldId id="322" r:id="rId19"/>
    <p:sldId id="331" r:id="rId20"/>
    <p:sldId id="330" r:id="rId21"/>
    <p:sldId id="332" r:id="rId22"/>
    <p:sldId id="289" r:id="rId23"/>
    <p:sldId id="291" r:id="rId24"/>
    <p:sldId id="32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E5DFE-2418-4A92-945A-E3E2C3BA6F2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7C02-56FB-405B-A6CE-0CC49F080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6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4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1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4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3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49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67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1: Nạp đủ năng lượng cho 3 bảo bối bằng cách xếp các từ ngữ dưới đây vào 3 nhóm ( cỗ máy thời gian - cánh cửa thần kì - đèn pin phóng to -  chong chóng)</a:t>
            </a:r>
          </a:p>
          <a:p>
            <a:r>
              <a:rPr lang="en-US"/>
              <a:t>Chặng 2: dùng cỗ máy thời gian đến  - Giải mã rừng ngọt ngào</a:t>
            </a:r>
          </a:p>
          <a:p>
            <a:r>
              <a:rPr lang="en-US"/>
              <a:t>Tìm từ ngữ ở bài tập 1 phù hợp với mỗi cây kẹo hoa</a:t>
            </a:r>
          </a:p>
          <a:p>
            <a:r>
              <a:rPr lang="en-US"/>
              <a:t>Chặng 3:  Chinh phục núi quên lãng  Đèn pin- dùng đèn pin phóng to, soi rõ cấu tạo của vật để .....</a:t>
            </a:r>
          </a:p>
          <a:p>
            <a:r>
              <a:rPr lang="en-US"/>
              <a:t>Đặt 1 - 2 câu về đặc điểm của 1 sản phẩm nhé.</a:t>
            </a:r>
          </a:p>
          <a:p>
            <a:r>
              <a:rPr lang="en-US"/>
              <a:t>Chặng 4: Vượt sông Lười</a:t>
            </a:r>
          </a:p>
          <a:p>
            <a:r>
              <a:rPr lang="en-US"/>
              <a:t>Chúng ta cần tìm kiếm 1 vật dụng sáng tạo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62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958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90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31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4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Chặng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3D07EA-3EB4-49EE-BA6C-EFB09500C8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5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721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0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12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46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103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41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58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3800"/>
          </a:xfrm>
          <a:prstGeom prst="rect">
            <a:avLst/>
          </a:prstGeom>
        </p:spPr>
        <p:txBody>
          <a:bodyPr/>
          <a:lstStyle>
            <a:lvl1pPr>
              <a:defRPr b="1" cap="none" spc="0">
                <a:ln w="18000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121920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5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6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72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9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68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65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6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2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036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139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203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5808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498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4855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7144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680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0884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3982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4603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25/04/2024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644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3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7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360BF08-D7CB-7766-48B9-5A9A949DD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935" y="189911"/>
            <a:ext cx="1242963" cy="1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3733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3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CA63D24-2134-4572-B85D-3525C51F649E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779FF1-7E7B-41B6-9E9D-E10331EA9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3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54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emf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slide" Target="slide4.xml"/><Relationship Id="rId7" Type="http://schemas.openxmlformats.org/officeDocument/2006/relationships/image" Target="../media/image19.png"/><Relationship Id="rId12" Type="http://schemas.openxmlformats.org/officeDocument/2006/relationships/image" Target="../media/image21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slide" Target="slide5.xml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95BA10-7F38-AB04-0D26-4B525CC59C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4" r="3774" b="-1"/>
          <a:stretch/>
        </p:blipFill>
        <p:spPr>
          <a:xfrm>
            <a:off x="1371601" y="1166191"/>
            <a:ext cx="9068860" cy="59796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F61901A-3CE6-D23B-C192-00CE0B34EB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97" flipH="1">
            <a:off x="10028735" y="2649649"/>
            <a:ext cx="2000687" cy="38096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5E9070E-09A9-474D-3F8E-44791E5CF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634" y="616158"/>
            <a:ext cx="2653607" cy="3368556"/>
          </a:xfrm>
          <a:prstGeom prst="rect">
            <a:avLst/>
          </a:prstGeom>
        </p:spPr>
      </p:pic>
      <p:pic>
        <p:nvPicPr>
          <p:cNvPr id="37" name="DoraemonNoUta-KUMIKOOUSUGI-3160797">
            <a:hlinkClick r:id="" action="ppaction://media"/>
            <a:extLst>
              <a:ext uri="{FF2B5EF4-FFF2-40B4-BE49-F238E27FC236}">
                <a16:creationId xmlns:a16="http://schemas.microsoft.com/office/drawing/2014/main" xmlns="" id="{E317EE39-3A10-9082-10C4-F4C1A057A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048000" y="-762000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E48EDE6-EB96-FFCE-E553-4516F35FCB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4159" y="652306"/>
            <a:ext cx="6785436" cy="1463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2E48C8-F396-F17C-C8D4-3EB7118FA1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9704" y="2552030"/>
            <a:ext cx="6596444" cy="2865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7926" y="5335213"/>
            <a:ext cx="20805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C00000"/>
                </a:solidFill>
              </a:rPr>
              <a:t>Tiết</a:t>
            </a:r>
            <a:r>
              <a:rPr lang="en-US" sz="3500" dirty="0" smtClean="0">
                <a:solidFill>
                  <a:srgbClr val="C00000"/>
                </a:solidFill>
              </a:rPr>
              <a:t> 2</a:t>
            </a:r>
            <a:endParaRPr lang="en-US" sz="3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0497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2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</a:rPr>
              <a:t> 1: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Thực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hành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làm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chuồn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chuồn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xmlns="" id="{0D4634C4-B5B9-4E9E-80C0-E1FA02E1E594}"/>
              </a:ext>
            </a:extLst>
          </p:cNvPr>
          <p:cNvSpPr txBox="1">
            <a:spLocks/>
          </p:cNvSpPr>
          <p:nvPr/>
        </p:nvSpPr>
        <p:spPr>
          <a:xfrm>
            <a:off x="371475" y="268236"/>
            <a:ext cx="11687175" cy="538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làm chuồn chuồn thăng bằng theo các bước dưới đây.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AF352FD-5A44-B208-5025-0F9F6090362A}"/>
              </a:ext>
            </a:extLst>
          </p:cNvPr>
          <p:cNvGrpSpPr/>
          <p:nvPr/>
        </p:nvGrpSpPr>
        <p:grpSpPr>
          <a:xfrm>
            <a:off x="1680332" y="1060366"/>
            <a:ext cx="8578093" cy="889619"/>
            <a:chOff x="3260771" y="693960"/>
            <a:chExt cx="8213555" cy="857251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xmlns="" id="{BB3326F5-871A-CC3E-A903-3C4D0F8B7A4F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802069 w 8578093"/>
                        <a:gd name="connsiteY2" fmla="*/ 0 h 889619"/>
                        <a:gd name="connsiteX3" fmla="*/ 1466255 w 8578093"/>
                        <a:gd name="connsiteY3" fmla="*/ 0 h 889619"/>
                        <a:gd name="connsiteX4" fmla="*/ 2296488 w 8578093"/>
                        <a:gd name="connsiteY4" fmla="*/ 0 h 889619"/>
                        <a:gd name="connsiteX5" fmla="*/ 3292767 w 8578093"/>
                        <a:gd name="connsiteY5" fmla="*/ 0 h 889619"/>
                        <a:gd name="connsiteX6" fmla="*/ 4206023 w 8578093"/>
                        <a:gd name="connsiteY6" fmla="*/ 0 h 889619"/>
                        <a:gd name="connsiteX7" fmla="*/ 5119278 w 8578093"/>
                        <a:gd name="connsiteY7" fmla="*/ 0 h 889619"/>
                        <a:gd name="connsiteX8" fmla="*/ 5866488 w 8578093"/>
                        <a:gd name="connsiteY8" fmla="*/ 0 h 889619"/>
                        <a:gd name="connsiteX9" fmla="*/ 6862768 w 8578093"/>
                        <a:gd name="connsiteY9" fmla="*/ 0 h 889619"/>
                        <a:gd name="connsiteX10" fmla="*/ 7693000 w 8578093"/>
                        <a:gd name="connsiteY10" fmla="*/ 0 h 889619"/>
                        <a:gd name="connsiteX11" fmla="*/ 8440209 w 8578093"/>
                        <a:gd name="connsiteY11" fmla="*/ 0 h 889619"/>
                        <a:gd name="connsiteX12" fmla="*/ 8578093 w 8578093"/>
                        <a:gd name="connsiteY12" fmla="*/ 148273 h 889619"/>
                        <a:gd name="connsiteX13" fmla="*/ 8578093 w 8578093"/>
                        <a:gd name="connsiteY13" fmla="*/ 741345 h 889619"/>
                        <a:gd name="connsiteX14" fmla="*/ 8440209 w 8578093"/>
                        <a:gd name="connsiteY14" fmla="*/ 889619 h 889619"/>
                        <a:gd name="connsiteX15" fmla="*/ 7776023 w 8578093"/>
                        <a:gd name="connsiteY15" fmla="*/ 889619 h 889619"/>
                        <a:gd name="connsiteX16" fmla="*/ 6945790 w 8578093"/>
                        <a:gd name="connsiteY16" fmla="*/ 889619 h 889619"/>
                        <a:gd name="connsiteX17" fmla="*/ 6364628 w 8578093"/>
                        <a:gd name="connsiteY17" fmla="*/ 889619 h 889619"/>
                        <a:gd name="connsiteX18" fmla="*/ 5617418 w 8578093"/>
                        <a:gd name="connsiteY18" fmla="*/ 889619 h 889619"/>
                        <a:gd name="connsiteX19" fmla="*/ 4704162 w 8578093"/>
                        <a:gd name="connsiteY19" fmla="*/ 889619 h 889619"/>
                        <a:gd name="connsiteX20" fmla="*/ 3873930 w 8578093"/>
                        <a:gd name="connsiteY20" fmla="*/ 889619 h 889619"/>
                        <a:gd name="connsiteX21" fmla="*/ 3043697 w 8578093"/>
                        <a:gd name="connsiteY21" fmla="*/ 889619 h 889619"/>
                        <a:gd name="connsiteX22" fmla="*/ 2296488 w 8578093"/>
                        <a:gd name="connsiteY22" fmla="*/ 889619 h 889619"/>
                        <a:gd name="connsiteX23" fmla="*/ 1549278 w 8578093"/>
                        <a:gd name="connsiteY23" fmla="*/ 889619 h 889619"/>
                        <a:gd name="connsiteX24" fmla="*/ 137883 w 8578093"/>
                        <a:gd name="connsiteY24" fmla="*/ 889619 h 889619"/>
                        <a:gd name="connsiteX25" fmla="*/ 0 w 8578093"/>
                        <a:gd name="connsiteY25" fmla="*/ 741345 h 889619"/>
                        <a:gd name="connsiteX26" fmla="*/ 0 w 8578093"/>
                        <a:gd name="connsiteY26" fmla="*/ 148273 h 889619"/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1051138 w 8578093"/>
                        <a:gd name="connsiteY2" fmla="*/ 0 h 889619"/>
                        <a:gd name="connsiteX3" fmla="*/ 1798348 w 8578093"/>
                        <a:gd name="connsiteY3" fmla="*/ 0 h 889619"/>
                        <a:gd name="connsiteX4" fmla="*/ 2379511 w 8578093"/>
                        <a:gd name="connsiteY4" fmla="*/ 0 h 889619"/>
                        <a:gd name="connsiteX5" fmla="*/ 3043697 w 8578093"/>
                        <a:gd name="connsiteY5" fmla="*/ 0 h 889619"/>
                        <a:gd name="connsiteX6" fmla="*/ 3624860 w 8578093"/>
                        <a:gd name="connsiteY6" fmla="*/ 0 h 889619"/>
                        <a:gd name="connsiteX7" fmla="*/ 4206023 w 8578093"/>
                        <a:gd name="connsiteY7" fmla="*/ 0 h 889619"/>
                        <a:gd name="connsiteX8" fmla="*/ 5036255 w 8578093"/>
                        <a:gd name="connsiteY8" fmla="*/ 0 h 889619"/>
                        <a:gd name="connsiteX9" fmla="*/ 5783464 w 8578093"/>
                        <a:gd name="connsiteY9" fmla="*/ 0 h 889619"/>
                        <a:gd name="connsiteX10" fmla="*/ 6613697 w 8578093"/>
                        <a:gd name="connsiteY10" fmla="*/ 0 h 889619"/>
                        <a:gd name="connsiteX11" fmla="*/ 7443930 w 8578093"/>
                        <a:gd name="connsiteY11" fmla="*/ 0 h 889619"/>
                        <a:gd name="connsiteX12" fmla="*/ 8440209 w 8578093"/>
                        <a:gd name="connsiteY12" fmla="*/ 0 h 889619"/>
                        <a:gd name="connsiteX13" fmla="*/ 8578093 w 8578093"/>
                        <a:gd name="connsiteY13" fmla="*/ 148273 h 889619"/>
                        <a:gd name="connsiteX14" fmla="*/ 8578093 w 8578093"/>
                        <a:gd name="connsiteY14" fmla="*/ 741345 h 889619"/>
                        <a:gd name="connsiteX15" fmla="*/ 8440209 w 8578093"/>
                        <a:gd name="connsiteY15" fmla="*/ 889619 h 889619"/>
                        <a:gd name="connsiteX16" fmla="*/ 7859047 w 8578093"/>
                        <a:gd name="connsiteY16" fmla="*/ 889619 h 889619"/>
                        <a:gd name="connsiteX17" fmla="*/ 6945790 w 8578093"/>
                        <a:gd name="connsiteY17" fmla="*/ 889619 h 889619"/>
                        <a:gd name="connsiteX18" fmla="*/ 6032535 w 8578093"/>
                        <a:gd name="connsiteY18" fmla="*/ 889619 h 889619"/>
                        <a:gd name="connsiteX19" fmla="*/ 5285325 w 8578093"/>
                        <a:gd name="connsiteY19" fmla="*/ 889619 h 889619"/>
                        <a:gd name="connsiteX20" fmla="*/ 4621138 w 8578093"/>
                        <a:gd name="connsiteY20" fmla="*/ 889619 h 889619"/>
                        <a:gd name="connsiteX21" fmla="*/ 4039976 w 8578093"/>
                        <a:gd name="connsiteY21" fmla="*/ 889619 h 889619"/>
                        <a:gd name="connsiteX22" fmla="*/ 3126721 w 8578093"/>
                        <a:gd name="connsiteY22" fmla="*/ 889619 h 889619"/>
                        <a:gd name="connsiteX23" fmla="*/ 2379511 w 8578093"/>
                        <a:gd name="connsiteY23" fmla="*/ 889619 h 889619"/>
                        <a:gd name="connsiteX24" fmla="*/ 1715324 w 8578093"/>
                        <a:gd name="connsiteY24" fmla="*/ 889619 h 889619"/>
                        <a:gd name="connsiteX25" fmla="*/ 1134162 w 8578093"/>
                        <a:gd name="connsiteY25" fmla="*/ 889619 h 889619"/>
                        <a:gd name="connsiteX26" fmla="*/ 137883 w 8578093"/>
                        <a:gd name="connsiteY26" fmla="*/ 889619 h 889619"/>
                        <a:gd name="connsiteX27" fmla="*/ 0 w 8578093"/>
                        <a:gd name="connsiteY27" fmla="*/ 741345 h 889619"/>
                        <a:gd name="connsiteX28" fmla="*/ 0 w 8578093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889619" fill="none" extrusionOk="0">
                          <a:moveTo>
                            <a:pt x="0" y="148273"/>
                          </a:moveTo>
                          <a:cubicBezTo>
                            <a:pt x="6504" y="66805"/>
                            <a:pt x="58004" y="11289"/>
                            <a:pt x="137883" y="0"/>
                          </a:cubicBezTo>
                          <a:cubicBezTo>
                            <a:pt x="260668" y="-30472"/>
                            <a:pt x="632335" y="14153"/>
                            <a:pt x="802069" y="0"/>
                          </a:cubicBezTo>
                          <a:cubicBezTo>
                            <a:pt x="1022833" y="-35344"/>
                            <a:pt x="1349096" y="-9548"/>
                            <a:pt x="1466255" y="0"/>
                          </a:cubicBezTo>
                          <a:cubicBezTo>
                            <a:pt x="1584988" y="-7193"/>
                            <a:pt x="2151197" y="43695"/>
                            <a:pt x="2296488" y="0"/>
                          </a:cubicBezTo>
                          <a:cubicBezTo>
                            <a:pt x="2432654" y="-54035"/>
                            <a:pt x="3049256" y="19888"/>
                            <a:pt x="3292767" y="0"/>
                          </a:cubicBezTo>
                          <a:cubicBezTo>
                            <a:pt x="3472352" y="-16898"/>
                            <a:pt x="3847665" y="182"/>
                            <a:pt x="4206023" y="0"/>
                          </a:cubicBezTo>
                          <a:cubicBezTo>
                            <a:pt x="4557174" y="73445"/>
                            <a:pt x="4864804" y="22050"/>
                            <a:pt x="5119278" y="0"/>
                          </a:cubicBezTo>
                          <a:cubicBezTo>
                            <a:pt x="5380674" y="-43319"/>
                            <a:pt x="5581697" y="-60821"/>
                            <a:pt x="5866488" y="0"/>
                          </a:cubicBezTo>
                          <a:cubicBezTo>
                            <a:pt x="6166006" y="61782"/>
                            <a:pt x="6444003" y="75992"/>
                            <a:pt x="6862768" y="0"/>
                          </a:cubicBezTo>
                          <a:cubicBezTo>
                            <a:pt x="7286532" y="-29568"/>
                            <a:pt x="7278273" y="40034"/>
                            <a:pt x="7693000" y="0"/>
                          </a:cubicBezTo>
                          <a:cubicBezTo>
                            <a:pt x="8111231" y="-30232"/>
                            <a:pt x="8094675" y="1283"/>
                            <a:pt x="8440209" y="0"/>
                          </a:cubicBezTo>
                          <a:cubicBezTo>
                            <a:pt x="8515708" y="9153"/>
                            <a:pt x="8572989" y="53402"/>
                            <a:pt x="8578093" y="148273"/>
                          </a:cubicBezTo>
                          <a:cubicBezTo>
                            <a:pt x="8549948" y="400211"/>
                            <a:pt x="8590376" y="532422"/>
                            <a:pt x="8578093" y="741345"/>
                          </a:cubicBezTo>
                          <a:cubicBezTo>
                            <a:pt x="8589332" y="845965"/>
                            <a:pt x="8498542" y="883534"/>
                            <a:pt x="8440209" y="889619"/>
                          </a:cubicBezTo>
                          <a:cubicBezTo>
                            <a:pt x="8278669" y="901866"/>
                            <a:pt x="7936881" y="923448"/>
                            <a:pt x="7776023" y="889619"/>
                          </a:cubicBezTo>
                          <a:cubicBezTo>
                            <a:pt x="7631589" y="841309"/>
                            <a:pt x="7203659" y="878400"/>
                            <a:pt x="6945790" y="889619"/>
                          </a:cubicBezTo>
                          <a:cubicBezTo>
                            <a:pt x="6686554" y="930633"/>
                            <a:pt x="6555219" y="926451"/>
                            <a:pt x="6364628" y="889619"/>
                          </a:cubicBezTo>
                          <a:cubicBezTo>
                            <a:pt x="6189156" y="823558"/>
                            <a:pt x="5803497" y="863549"/>
                            <a:pt x="5617418" y="889619"/>
                          </a:cubicBezTo>
                          <a:cubicBezTo>
                            <a:pt x="5362463" y="986950"/>
                            <a:pt x="5064927" y="853279"/>
                            <a:pt x="4704162" y="889619"/>
                          </a:cubicBezTo>
                          <a:cubicBezTo>
                            <a:pt x="4300189" y="941112"/>
                            <a:pt x="4239520" y="884256"/>
                            <a:pt x="3873930" y="889619"/>
                          </a:cubicBezTo>
                          <a:cubicBezTo>
                            <a:pt x="3510605" y="902056"/>
                            <a:pt x="3258335" y="893743"/>
                            <a:pt x="3043697" y="889619"/>
                          </a:cubicBezTo>
                          <a:cubicBezTo>
                            <a:pt x="2846887" y="839337"/>
                            <a:pt x="2421938" y="838096"/>
                            <a:pt x="2296488" y="889619"/>
                          </a:cubicBezTo>
                          <a:cubicBezTo>
                            <a:pt x="2131985" y="969341"/>
                            <a:pt x="1752110" y="907550"/>
                            <a:pt x="1549278" y="889619"/>
                          </a:cubicBezTo>
                          <a:cubicBezTo>
                            <a:pt x="1363161" y="886358"/>
                            <a:pt x="490044" y="844533"/>
                            <a:pt x="137883" y="889619"/>
                          </a:cubicBezTo>
                          <a:cubicBezTo>
                            <a:pt x="52780" y="904625"/>
                            <a:pt x="4962" y="831176"/>
                            <a:pt x="0" y="741345"/>
                          </a:cubicBezTo>
                          <a:cubicBezTo>
                            <a:pt x="-1814" y="541432"/>
                            <a:pt x="13978" y="433064"/>
                            <a:pt x="0" y="148273"/>
                          </a:cubicBezTo>
                          <a:close/>
                        </a:path>
                        <a:path w="8578093" h="889619" stroke="0" extrusionOk="0">
                          <a:moveTo>
                            <a:pt x="0" y="148273"/>
                          </a:moveTo>
                          <a:cubicBezTo>
                            <a:pt x="6955" y="85755"/>
                            <a:pt x="63834" y="20861"/>
                            <a:pt x="137883" y="0"/>
                          </a:cubicBezTo>
                          <a:cubicBezTo>
                            <a:pt x="475697" y="-49650"/>
                            <a:pt x="792958" y="-44182"/>
                            <a:pt x="1051138" y="0"/>
                          </a:cubicBezTo>
                          <a:cubicBezTo>
                            <a:pt x="1354067" y="55547"/>
                            <a:pt x="1596008" y="-3020"/>
                            <a:pt x="1798348" y="0"/>
                          </a:cubicBezTo>
                          <a:cubicBezTo>
                            <a:pt x="1989749" y="-16696"/>
                            <a:pt x="2163379" y="8978"/>
                            <a:pt x="2379511" y="0"/>
                          </a:cubicBezTo>
                          <a:cubicBezTo>
                            <a:pt x="2638236" y="14830"/>
                            <a:pt x="2803812" y="-7369"/>
                            <a:pt x="3043697" y="0"/>
                          </a:cubicBezTo>
                          <a:cubicBezTo>
                            <a:pt x="3288436" y="-2920"/>
                            <a:pt x="3467273" y="19835"/>
                            <a:pt x="3624860" y="0"/>
                          </a:cubicBezTo>
                          <a:cubicBezTo>
                            <a:pt x="3830696" y="-1238"/>
                            <a:pt x="3966029" y="-15028"/>
                            <a:pt x="4206023" y="0"/>
                          </a:cubicBezTo>
                          <a:cubicBezTo>
                            <a:pt x="4472248" y="26697"/>
                            <a:pt x="4756344" y="39288"/>
                            <a:pt x="5036255" y="0"/>
                          </a:cubicBezTo>
                          <a:cubicBezTo>
                            <a:pt x="5262253" y="-41007"/>
                            <a:pt x="5527254" y="-20921"/>
                            <a:pt x="5783464" y="0"/>
                          </a:cubicBezTo>
                          <a:cubicBezTo>
                            <a:pt x="6064097" y="-3856"/>
                            <a:pt x="6354997" y="34326"/>
                            <a:pt x="6613697" y="0"/>
                          </a:cubicBezTo>
                          <a:cubicBezTo>
                            <a:pt x="6900824" y="-24747"/>
                            <a:pt x="7232883" y="21057"/>
                            <a:pt x="7443930" y="0"/>
                          </a:cubicBezTo>
                          <a:cubicBezTo>
                            <a:pt x="7691260" y="20925"/>
                            <a:pt x="7912554" y="-14622"/>
                            <a:pt x="8440209" y="0"/>
                          </a:cubicBezTo>
                          <a:cubicBezTo>
                            <a:pt x="8494606" y="10864"/>
                            <a:pt x="8580662" y="87232"/>
                            <a:pt x="8578093" y="148273"/>
                          </a:cubicBezTo>
                          <a:cubicBezTo>
                            <a:pt x="8568379" y="344530"/>
                            <a:pt x="8571263" y="460958"/>
                            <a:pt x="8578093" y="741345"/>
                          </a:cubicBezTo>
                          <a:cubicBezTo>
                            <a:pt x="8580576" y="806213"/>
                            <a:pt x="8523189" y="864776"/>
                            <a:pt x="8440209" y="889619"/>
                          </a:cubicBezTo>
                          <a:cubicBezTo>
                            <a:pt x="8216856" y="924771"/>
                            <a:pt x="8024425" y="902647"/>
                            <a:pt x="7859047" y="889619"/>
                          </a:cubicBezTo>
                          <a:cubicBezTo>
                            <a:pt x="7606468" y="865835"/>
                            <a:pt x="7298589" y="910568"/>
                            <a:pt x="6945790" y="889619"/>
                          </a:cubicBezTo>
                          <a:cubicBezTo>
                            <a:pt x="6638312" y="881329"/>
                            <a:pt x="6268660" y="926250"/>
                            <a:pt x="6032535" y="889619"/>
                          </a:cubicBezTo>
                          <a:cubicBezTo>
                            <a:pt x="5826808" y="858385"/>
                            <a:pt x="5429382" y="872432"/>
                            <a:pt x="5285325" y="889619"/>
                          </a:cubicBezTo>
                          <a:cubicBezTo>
                            <a:pt x="5117752" y="911406"/>
                            <a:pt x="4880699" y="870114"/>
                            <a:pt x="4621138" y="889619"/>
                          </a:cubicBezTo>
                          <a:cubicBezTo>
                            <a:pt x="4343784" y="907652"/>
                            <a:pt x="4230616" y="910248"/>
                            <a:pt x="4039976" y="889619"/>
                          </a:cubicBezTo>
                          <a:cubicBezTo>
                            <a:pt x="3838165" y="932896"/>
                            <a:pt x="3570869" y="924066"/>
                            <a:pt x="3126721" y="889619"/>
                          </a:cubicBezTo>
                          <a:cubicBezTo>
                            <a:pt x="2680998" y="854206"/>
                            <a:pt x="2579639" y="871091"/>
                            <a:pt x="2379511" y="889619"/>
                          </a:cubicBezTo>
                          <a:cubicBezTo>
                            <a:pt x="2220844" y="918763"/>
                            <a:pt x="1899552" y="928134"/>
                            <a:pt x="1715324" y="889619"/>
                          </a:cubicBezTo>
                          <a:cubicBezTo>
                            <a:pt x="1533458" y="828235"/>
                            <a:pt x="1359209" y="903120"/>
                            <a:pt x="1134162" y="889619"/>
                          </a:cubicBezTo>
                          <a:cubicBezTo>
                            <a:pt x="843720" y="819098"/>
                            <a:pt x="554786" y="941214"/>
                            <a:pt x="137883" y="889619"/>
                          </a:cubicBezTo>
                          <a:cubicBezTo>
                            <a:pt x="66927" y="874399"/>
                            <a:pt x="-1435" y="828892"/>
                            <a:pt x="0" y="741345"/>
                          </a:cubicBezTo>
                          <a:cubicBezTo>
                            <a:pt x="20234" y="601913"/>
                            <a:pt x="-1734" y="375536"/>
                            <a:pt x="0" y="148273"/>
                          </a:cubicBezTo>
                          <a:close/>
                        </a:path>
                        <a:path w="8578093" h="889619" fill="none" stroke="0" extrusionOk="0">
                          <a:moveTo>
                            <a:pt x="0" y="148273"/>
                          </a:moveTo>
                          <a:cubicBezTo>
                            <a:pt x="6673" y="65625"/>
                            <a:pt x="71155" y="22832"/>
                            <a:pt x="137883" y="0"/>
                          </a:cubicBezTo>
                          <a:cubicBezTo>
                            <a:pt x="298570" y="27767"/>
                            <a:pt x="590482" y="16510"/>
                            <a:pt x="802069" y="0"/>
                          </a:cubicBezTo>
                          <a:cubicBezTo>
                            <a:pt x="967064" y="-11088"/>
                            <a:pt x="1331997" y="-14294"/>
                            <a:pt x="1466255" y="0"/>
                          </a:cubicBezTo>
                          <a:cubicBezTo>
                            <a:pt x="1611051" y="38326"/>
                            <a:pt x="2126808" y="70682"/>
                            <a:pt x="2296488" y="0"/>
                          </a:cubicBezTo>
                          <a:cubicBezTo>
                            <a:pt x="2484894" y="-74308"/>
                            <a:pt x="3031571" y="-50216"/>
                            <a:pt x="3292767" y="0"/>
                          </a:cubicBezTo>
                          <a:cubicBezTo>
                            <a:pt x="3480249" y="1764"/>
                            <a:pt x="3875816" y="-88363"/>
                            <a:pt x="4206023" y="0"/>
                          </a:cubicBezTo>
                          <a:cubicBezTo>
                            <a:pt x="4462000" y="54628"/>
                            <a:pt x="4840456" y="1435"/>
                            <a:pt x="5119278" y="0"/>
                          </a:cubicBezTo>
                          <a:cubicBezTo>
                            <a:pt x="5344268" y="-51408"/>
                            <a:pt x="5618602" y="-47812"/>
                            <a:pt x="5866488" y="0"/>
                          </a:cubicBezTo>
                          <a:cubicBezTo>
                            <a:pt x="6152415" y="41874"/>
                            <a:pt x="6431360" y="693"/>
                            <a:pt x="6862768" y="0"/>
                          </a:cubicBezTo>
                          <a:cubicBezTo>
                            <a:pt x="7303732" y="-32289"/>
                            <a:pt x="7263272" y="39900"/>
                            <a:pt x="7693000" y="0"/>
                          </a:cubicBezTo>
                          <a:cubicBezTo>
                            <a:pt x="8107739" y="-35773"/>
                            <a:pt x="8086723" y="-2007"/>
                            <a:pt x="8440209" y="0"/>
                          </a:cubicBezTo>
                          <a:cubicBezTo>
                            <a:pt x="8531475" y="-3004"/>
                            <a:pt x="8574828" y="57484"/>
                            <a:pt x="8578093" y="148273"/>
                          </a:cubicBezTo>
                          <a:cubicBezTo>
                            <a:pt x="8533155" y="359951"/>
                            <a:pt x="8557819" y="537835"/>
                            <a:pt x="8578093" y="741345"/>
                          </a:cubicBezTo>
                          <a:cubicBezTo>
                            <a:pt x="8586569" y="828856"/>
                            <a:pt x="8502024" y="887022"/>
                            <a:pt x="8440209" y="889619"/>
                          </a:cubicBezTo>
                          <a:cubicBezTo>
                            <a:pt x="8285674" y="921185"/>
                            <a:pt x="7983829" y="921277"/>
                            <a:pt x="7776023" y="889619"/>
                          </a:cubicBezTo>
                          <a:cubicBezTo>
                            <a:pt x="7552256" y="867744"/>
                            <a:pt x="7187716" y="876273"/>
                            <a:pt x="6945790" y="889619"/>
                          </a:cubicBezTo>
                          <a:cubicBezTo>
                            <a:pt x="6706646" y="901021"/>
                            <a:pt x="6557879" y="896853"/>
                            <a:pt x="6364628" y="889619"/>
                          </a:cubicBezTo>
                          <a:cubicBezTo>
                            <a:pt x="6145099" y="844644"/>
                            <a:pt x="5801829" y="860036"/>
                            <a:pt x="5617418" y="889619"/>
                          </a:cubicBezTo>
                          <a:cubicBezTo>
                            <a:pt x="5380048" y="934871"/>
                            <a:pt x="5082064" y="845464"/>
                            <a:pt x="4704162" y="889619"/>
                          </a:cubicBezTo>
                          <a:cubicBezTo>
                            <a:pt x="4285344" y="920710"/>
                            <a:pt x="4230134" y="892490"/>
                            <a:pt x="3873930" y="889619"/>
                          </a:cubicBezTo>
                          <a:cubicBezTo>
                            <a:pt x="3527545" y="893772"/>
                            <a:pt x="3281462" y="884367"/>
                            <a:pt x="3043697" y="889619"/>
                          </a:cubicBezTo>
                          <a:cubicBezTo>
                            <a:pt x="2827318" y="868520"/>
                            <a:pt x="2446717" y="882017"/>
                            <a:pt x="2296488" y="889619"/>
                          </a:cubicBezTo>
                          <a:cubicBezTo>
                            <a:pt x="2165305" y="951016"/>
                            <a:pt x="1753498" y="910214"/>
                            <a:pt x="1549278" y="889619"/>
                          </a:cubicBezTo>
                          <a:cubicBezTo>
                            <a:pt x="1279329" y="896753"/>
                            <a:pt x="559421" y="901001"/>
                            <a:pt x="137883" y="889619"/>
                          </a:cubicBezTo>
                          <a:cubicBezTo>
                            <a:pt x="54854" y="885520"/>
                            <a:pt x="12014" y="824165"/>
                            <a:pt x="0" y="741345"/>
                          </a:cubicBezTo>
                          <a:cubicBezTo>
                            <a:pt x="-12212" y="565807"/>
                            <a:pt x="-13857" y="41730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3377A350-2706-830C-F5B4-0C2B6CDA63F4}"/>
                </a:ext>
              </a:extLst>
            </p:cNvPr>
            <p:cNvSpPr txBox="1"/>
            <p:nvPr/>
          </p:nvSpPr>
          <p:spPr>
            <a:xfrm>
              <a:off x="3485012" y="693960"/>
              <a:ext cx="7975137" cy="7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vi-VN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Bước 1. Làm cánh chuồn chuồn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619125" y="2324100"/>
            <a:ext cx="1125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tấm bìa hình chữ nhật lớn, đo, vẽ và cắt cánh chuồn chuồn theo các kích thước có trong Hình 1b để được cánh chuồn chuồn như Hình 3.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08C397-036E-00B4-E747-95E7AA715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5" y="3419476"/>
            <a:ext cx="4972216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3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AF352FD-5A44-B208-5025-0F9F6090362A}"/>
              </a:ext>
            </a:extLst>
          </p:cNvPr>
          <p:cNvGrpSpPr/>
          <p:nvPr/>
        </p:nvGrpSpPr>
        <p:grpSpPr>
          <a:xfrm>
            <a:off x="1670807" y="403141"/>
            <a:ext cx="8578093" cy="889619"/>
            <a:chOff x="3260771" y="693960"/>
            <a:chExt cx="8213555" cy="857251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xmlns="" id="{BB3326F5-871A-CC3E-A903-3C4D0F8B7A4F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802069 w 8578093"/>
                        <a:gd name="connsiteY2" fmla="*/ 0 h 889619"/>
                        <a:gd name="connsiteX3" fmla="*/ 1466255 w 8578093"/>
                        <a:gd name="connsiteY3" fmla="*/ 0 h 889619"/>
                        <a:gd name="connsiteX4" fmla="*/ 2296488 w 8578093"/>
                        <a:gd name="connsiteY4" fmla="*/ 0 h 889619"/>
                        <a:gd name="connsiteX5" fmla="*/ 3292767 w 8578093"/>
                        <a:gd name="connsiteY5" fmla="*/ 0 h 889619"/>
                        <a:gd name="connsiteX6" fmla="*/ 4206023 w 8578093"/>
                        <a:gd name="connsiteY6" fmla="*/ 0 h 889619"/>
                        <a:gd name="connsiteX7" fmla="*/ 5119278 w 8578093"/>
                        <a:gd name="connsiteY7" fmla="*/ 0 h 889619"/>
                        <a:gd name="connsiteX8" fmla="*/ 5866488 w 8578093"/>
                        <a:gd name="connsiteY8" fmla="*/ 0 h 889619"/>
                        <a:gd name="connsiteX9" fmla="*/ 6862768 w 8578093"/>
                        <a:gd name="connsiteY9" fmla="*/ 0 h 889619"/>
                        <a:gd name="connsiteX10" fmla="*/ 7693000 w 8578093"/>
                        <a:gd name="connsiteY10" fmla="*/ 0 h 889619"/>
                        <a:gd name="connsiteX11" fmla="*/ 8440209 w 8578093"/>
                        <a:gd name="connsiteY11" fmla="*/ 0 h 889619"/>
                        <a:gd name="connsiteX12" fmla="*/ 8578093 w 8578093"/>
                        <a:gd name="connsiteY12" fmla="*/ 148273 h 889619"/>
                        <a:gd name="connsiteX13" fmla="*/ 8578093 w 8578093"/>
                        <a:gd name="connsiteY13" fmla="*/ 741345 h 889619"/>
                        <a:gd name="connsiteX14" fmla="*/ 8440209 w 8578093"/>
                        <a:gd name="connsiteY14" fmla="*/ 889619 h 889619"/>
                        <a:gd name="connsiteX15" fmla="*/ 7776023 w 8578093"/>
                        <a:gd name="connsiteY15" fmla="*/ 889619 h 889619"/>
                        <a:gd name="connsiteX16" fmla="*/ 6945790 w 8578093"/>
                        <a:gd name="connsiteY16" fmla="*/ 889619 h 889619"/>
                        <a:gd name="connsiteX17" fmla="*/ 6364628 w 8578093"/>
                        <a:gd name="connsiteY17" fmla="*/ 889619 h 889619"/>
                        <a:gd name="connsiteX18" fmla="*/ 5617418 w 8578093"/>
                        <a:gd name="connsiteY18" fmla="*/ 889619 h 889619"/>
                        <a:gd name="connsiteX19" fmla="*/ 4704162 w 8578093"/>
                        <a:gd name="connsiteY19" fmla="*/ 889619 h 889619"/>
                        <a:gd name="connsiteX20" fmla="*/ 3873930 w 8578093"/>
                        <a:gd name="connsiteY20" fmla="*/ 889619 h 889619"/>
                        <a:gd name="connsiteX21" fmla="*/ 3043697 w 8578093"/>
                        <a:gd name="connsiteY21" fmla="*/ 889619 h 889619"/>
                        <a:gd name="connsiteX22" fmla="*/ 2296488 w 8578093"/>
                        <a:gd name="connsiteY22" fmla="*/ 889619 h 889619"/>
                        <a:gd name="connsiteX23" fmla="*/ 1549278 w 8578093"/>
                        <a:gd name="connsiteY23" fmla="*/ 889619 h 889619"/>
                        <a:gd name="connsiteX24" fmla="*/ 137883 w 8578093"/>
                        <a:gd name="connsiteY24" fmla="*/ 889619 h 889619"/>
                        <a:gd name="connsiteX25" fmla="*/ 0 w 8578093"/>
                        <a:gd name="connsiteY25" fmla="*/ 741345 h 889619"/>
                        <a:gd name="connsiteX26" fmla="*/ 0 w 8578093"/>
                        <a:gd name="connsiteY26" fmla="*/ 148273 h 889619"/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1051138 w 8578093"/>
                        <a:gd name="connsiteY2" fmla="*/ 0 h 889619"/>
                        <a:gd name="connsiteX3" fmla="*/ 1798348 w 8578093"/>
                        <a:gd name="connsiteY3" fmla="*/ 0 h 889619"/>
                        <a:gd name="connsiteX4" fmla="*/ 2379511 w 8578093"/>
                        <a:gd name="connsiteY4" fmla="*/ 0 h 889619"/>
                        <a:gd name="connsiteX5" fmla="*/ 3043697 w 8578093"/>
                        <a:gd name="connsiteY5" fmla="*/ 0 h 889619"/>
                        <a:gd name="connsiteX6" fmla="*/ 3624860 w 8578093"/>
                        <a:gd name="connsiteY6" fmla="*/ 0 h 889619"/>
                        <a:gd name="connsiteX7" fmla="*/ 4206023 w 8578093"/>
                        <a:gd name="connsiteY7" fmla="*/ 0 h 889619"/>
                        <a:gd name="connsiteX8" fmla="*/ 5036255 w 8578093"/>
                        <a:gd name="connsiteY8" fmla="*/ 0 h 889619"/>
                        <a:gd name="connsiteX9" fmla="*/ 5783464 w 8578093"/>
                        <a:gd name="connsiteY9" fmla="*/ 0 h 889619"/>
                        <a:gd name="connsiteX10" fmla="*/ 6613697 w 8578093"/>
                        <a:gd name="connsiteY10" fmla="*/ 0 h 889619"/>
                        <a:gd name="connsiteX11" fmla="*/ 7443930 w 8578093"/>
                        <a:gd name="connsiteY11" fmla="*/ 0 h 889619"/>
                        <a:gd name="connsiteX12" fmla="*/ 8440209 w 8578093"/>
                        <a:gd name="connsiteY12" fmla="*/ 0 h 889619"/>
                        <a:gd name="connsiteX13" fmla="*/ 8578093 w 8578093"/>
                        <a:gd name="connsiteY13" fmla="*/ 148273 h 889619"/>
                        <a:gd name="connsiteX14" fmla="*/ 8578093 w 8578093"/>
                        <a:gd name="connsiteY14" fmla="*/ 741345 h 889619"/>
                        <a:gd name="connsiteX15" fmla="*/ 8440209 w 8578093"/>
                        <a:gd name="connsiteY15" fmla="*/ 889619 h 889619"/>
                        <a:gd name="connsiteX16" fmla="*/ 7859047 w 8578093"/>
                        <a:gd name="connsiteY16" fmla="*/ 889619 h 889619"/>
                        <a:gd name="connsiteX17" fmla="*/ 6945790 w 8578093"/>
                        <a:gd name="connsiteY17" fmla="*/ 889619 h 889619"/>
                        <a:gd name="connsiteX18" fmla="*/ 6032535 w 8578093"/>
                        <a:gd name="connsiteY18" fmla="*/ 889619 h 889619"/>
                        <a:gd name="connsiteX19" fmla="*/ 5285325 w 8578093"/>
                        <a:gd name="connsiteY19" fmla="*/ 889619 h 889619"/>
                        <a:gd name="connsiteX20" fmla="*/ 4621138 w 8578093"/>
                        <a:gd name="connsiteY20" fmla="*/ 889619 h 889619"/>
                        <a:gd name="connsiteX21" fmla="*/ 4039976 w 8578093"/>
                        <a:gd name="connsiteY21" fmla="*/ 889619 h 889619"/>
                        <a:gd name="connsiteX22" fmla="*/ 3126721 w 8578093"/>
                        <a:gd name="connsiteY22" fmla="*/ 889619 h 889619"/>
                        <a:gd name="connsiteX23" fmla="*/ 2379511 w 8578093"/>
                        <a:gd name="connsiteY23" fmla="*/ 889619 h 889619"/>
                        <a:gd name="connsiteX24" fmla="*/ 1715324 w 8578093"/>
                        <a:gd name="connsiteY24" fmla="*/ 889619 h 889619"/>
                        <a:gd name="connsiteX25" fmla="*/ 1134162 w 8578093"/>
                        <a:gd name="connsiteY25" fmla="*/ 889619 h 889619"/>
                        <a:gd name="connsiteX26" fmla="*/ 137883 w 8578093"/>
                        <a:gd name="connsiteY26" fmla="*/ 889619 h 889619"/>
                        <a:gd name="connsiteX27" fmla="*/ 0 w 8578093"/>
                        <a:gd name="connsiteY27" fmla="*/ 741345 h 889619"/>
                        <a:gd name="connsiteX28" fmla="*/ 0 w 8578093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889619" fill="none" extrusionOk="0">
                          <a:moveTo>
                            <a:pt x="0" y="148273"/>
                          </a:moveTo>
                          <a:cubicBezTo>
                            <a:pt x="6504" y="66805"/>
                            <a:pt x="58004" y="11289"/>
                            <a:pt x="137883" y="0"/>
                          </a:cubicBezTo>
                          <a:cubicBezTo>
                            <a:pt x="260668" y="-30472"/>
                            <a:pt x="632335" y="14153"/>
                            <a:pt x="802069" y="0"/>
                          </a:cubicBezTo>
                          <a:cubicBezTo>
                            <a:pt x="1022833" y="-35344"/>
                            <a:pt x="1349096" y="-9548"/>
                            <a:pt x="1466255" y="0"/>
                          </a:cubicBezTo>
                          <a:cubicBezTo>
                            <a:pt x="1584988" y="-7193"/>
                            <a:pt x="2151197" y="43695"/>
                            <a:pt x="2296488" y="0"/>
                          </a:cubicBezTo>
                          <a:cubicBezTo>
                            <a:pt x="2432654" y="-54035"/>
                            <a:pt x="3049256" y="19888"/>
                            <a:pt x="3292767" y="0"/>
                          </a:cubicBezTo>
                          <a:cubicBezTo>
                            <a:pt x="3472352" y="-16898"/>
                            <a:pt x="3847665" y="182"/>
                            <a:pt x="4206023" y="0"/>
                          </a:cubicBezTo>
                          <a:cubicBezTo>
                            <a:pt x="4557174" y="73445"/>
                            <a:pt x="4864804" y="22050"/>
                            <a:pt x="5119278" y="0"/>
                          </a:cubicBezTo>
                          <a:cubicBezTo>
                            <a:pt x="5380674" y="-43319"/>
                            <a:pt x="5581697" y="-60821"/>
                            <a:pt x="5866488" y="0"/>
                          </a:cubicBezTo>
                          <a:cubicBezTo>
                            <a:pt x="6166006" y="61782"/>
                            <a:pt x="6444003" y="75992"/>
                            <a:pt x="6862768" y="0"/>
                          </a:cubicBezTo>
                          <a:cubicBezTo>
                            <a:pt x="7286532" y="-29568"/>
                            <a:pt x="7278273" y="40034"/>
                            <a:pt x="7693000" y="0"/>
                          </a:cubicBezTo>
                          <a:cubicBezTo>
                            <a:pt x="8111231" y="-30232"/>
                            <a:pt x="8094675" y="1283"/>
                            <a:pt x="8440209" y="0"/>
                          </a:cubicBezTo>
                          <a:cubicBezTo>
                            <a:pt x="8515708" y="9153"/>
                            <a:pt x="8572989" y="53402"/>
                            <a:pt x="8578093" y="148273"/>
                          </a:cubicBezTo>
                          <a:cubicBezTo>
                            <a:pt x="8549948" y="400211"/>
                            <a:pt x="8590376" y="532422"/>
                            <a:pt x="8578093" y="741345"/>
                          </a:cubicBezTo>
                          <a:cubicBezTo>
                            <a:pt x="8589332" y="845965"/>
                            <a:pt x="8498542" y="883534"/>
                            <a:pt x="8440209" y="889619"/>
                          </a:cubicBezTo>
                          <a:cubicBezTo>
                            <a:pt x="8278669" y="901866"/>
                            <a:pt x="7936881" y="923448"/>
                            <a:pt x="7776023" y="889619"/>
                          </a:cubicBezTo>
                          <a:cubicBezTo>
                            <a:pt x="7631589" y="841309"/>
                            <a:pt x="7203659" y="878400"/>
                            <a:pt x="6945790" y="889619"/>
                          </a:cubicBezTo>
                          <a:cubicBezTo>
                            <a:pt x="6686554" y="930633"/>
                            <a:pt x="6555219" y="926451"/>
                            <a:pt x="6364628" y="889619"/>
                          </a:cubicBezTo>
                          <a:cubicBezTo>
                            <a:pt x="6189156" y="823558"/>
                            <a:pt x="5803497" y="863549"/>
                            <a:pt x="5617418" y="889619"/>
                          </a:cubicBezTo>
                          <a:cubicBezTo>
                            <a:pt x="5362463" y="986950"/>
                            <a:pt x="5064927" y="853279"/>
                            <a:pt x="4704162" y="889619"/>
                          </a:cubicBezTo>
                          <a:cubicBezTo>
                            <a:pt x="4300189" y="941112"/>
                            <a:pt x="4239520" y="884256"/>
                            <a:pt x="3873930" y="889619"/>
                          </a:cubicBezTo>
                          <a:cubicBezTo>
                            <a:pt x="3510605" y="902056"/>
                            <a:pt x="3258335" y="893743"/>
                            <a:pt x="3043697" y="889619"/>
                          </a:cubicBezTo>
                          <a:cubicBezTo>
                            <a:pt x="2846887" y="839337"/>
                            <a:pt x="2421938" y="838096"/>
                            <a:pt x="2296488" y="889619"/>
                          </a:cubicBezTo>
                          <a:cubicBezTo>
                            <a:pt x="2131985" y="969341"/>
                            <a:pt x="1752110" y="907550"/>
                            <a:pt x="1549278" y="889619"/>
                          </a:cubicBezTo>
                          <a:cubicBezTo>
                            <a:pt x="1363161" y="886358"/>
                            <a:pt x="490044" y="844533"/>
                            <a:pt x="137883" y="889619"/>
                          </a:cubicBezTo>
                          <a:cubicBezTo>
                            <a:pt x="52780" y="904625"/>
                            <a:pt x="4962" y="831176"/>
                            <a:pt x="0" y="741345"/>
                          </a:cubicBezTo>
                          <a:cubicBezTo>
                            <a:pt x="-1814" y="541432"/>
                            <a:pt x="13978" y="433064"/>
                            <a:pt x="0" y="148273"/>
                          </a:cubicBezTo>
                          <a:close/>
                        </a:path>
                        <a:path w="8578093" h="889619" stroke="0" extrusionOk="0">
                          <a:moveTo>
                            <a:pt x="0" y="148273"/>
                          </a:moveTo>
                          <a:cubicBezTo>
                            <a:pt x="6955" y="85755"/>
                            <a:pt x="63834" y="20861"/>
                            <a:pt x="137883" y="0"/>
                          </a:cubicBezTo>
                          <a:cubicBezTo>
                            <a:pt x="475697" y="-49650"/>
                            <a:pt x="792958" y="-44182"/>
                            <a:pt x="1051138" y="0"/>
                          </a:cubicBezTo>
                          <a:cubicBezTo>
                            <a:pt x="1354067" y="55547"/>
                            <a:pt x="1596008" y="-3020"/>
                            <a:pt x="1798348" y="0"/>
                          </a:cubicBezTo>
                          <a:cubicBezTo>
                            <a:pt x="1989749" y="-16696"/>
                            <a:pt x="2163379" y="8978"/>
                            <a:pt x="2379511" y="0"/>
                          </a:cubicBezTo>
                          <a:cubicBezTo>
                            <a:pt x="2638236" y="14830"/>
                            <a:pt x="2803812" y="-7369"/>
                            <a:pt x="3043697" y="0"/>
                          </a:cubicBezTo>
                          <a:cubicBezTo>
                            <a:pt x="3288436" y="-2920"/>
                            <a:pt x="3467273" y="19835"/>
                            <a:pt x="3624860" y="0"/>
                          </a:cubicBezTo>
                          <a:cubicBezTo>
                            <a:pt x="3830696" y="-1238"/>
                            <a:pt x="3966029" y="-15028"/>
                            <a:pt x="4206023" y="0"/>
                          </a:cubicBezTo>
                          <a:cubicBezTo>
                            <a:pt x="4472248" y="26697"/>
                            <a:pt x="4756344" y="39288"/>
                            <a:pt x="5036255" y="0"/>
                          </a:cubicBezTo>
                          <a:cubicBezTo>
                            <a:pt x="5262253" y="-41007"/>
                            <a:pt x="5527254" y="-20921"/>
                            <a:pt x="5783464" y="0"/>
                          </a:cubicBezTo>
                          <a:cubicBezTo>
                            <a:pt x="6064097" y="-3856"/>
                            <a:pt x="6354997" y="34326"/>
                            <a:pt x="6613697" y="0"/>
                          </a:cubicBezTo>
                          <a:cubicBezTo>
                            <a:pt x="6900824" y="-24747"/>
                            <a:pt x="7232883" y="21057"/>
                            <a:pt x="7443930" y="0"/>
                          </a:cubicBezTo>
                          <a:cubicBezTo>
                            <a:pt x="7691260" y="20925"/>
                            <a:pt x="7912554" y="-14622"/>
                            <a:pt x="8440209" y="0"/>
                          </a:cubicBezTo>
                          <a:cubicBezTo>
                            <a:pt x="8494606" y="10864"/>
                            <a:pt x="8580662" y="87232"/>
                            <a:pt x="8578093" y="148273"/>
                          </a:cubicBezTo>
                          <a:cubicBezTo>
                            <a:pt x="8568379" y="344530"/>
                            <a:pt x="8571263" y="460958"/>
                            <a:pt x="8578093" y="741345"/>
                          </a:cubicBezTo>
                          <a:cubicBezTo>
                            <a:pt x="8580576" y="806213"/>
                            <a:pt x="8523189" y="864776"/>
                            <a:pt x="8440209" y="889619"/>
                          </a:cubicBezTo>
                          <a:cubicBezTo>
                            <a:pt x="8216856" y="924771"/>
                            <a:pt x="8024425" y="902647"/>
                            <a:pt x="7859047" y="889619"/>
                          </a:cubicBezTo>
                          <a:cubicBezTo>
                            <a:pt x="7606468" y="865835"/>
                            <a:pt x="7298589" y="910568"/>
                            <a:pt x="6945790" y="889619"/>
                          </a:cubicBezTo>
                          <a:cubicBezTo>
                            <a:pt x="6638312" y="881329"/>
                            <a:pt x="6268660" y="926250"/>
                            <a:pt x="6032535" y="889619"/>
                          </a:cubicBezTo>
                          <a:cubicBezTo>
                            <a:pt x="5826808" y="858385"/>
                            <a:pt x="5429382" y="872432"/>
                            <a:pt x="5285325" y="889619"/>
                          </a:cubicBezTo>
                          <a:cubicBezTo>
                            <a:pt x="5117752" y="911406"/>
                            <a:pt x="4880699" y="870114"/>
                            <a:pt x="4621138" y="889619"/>
                          </a:cubicBezTo>
                          <a:cubicBezTo>
                            <a:pt x="4343784" y="907652"/>
                            <a:pt x="4230616" y="910248"/>
                            <a:pt x="4039976" y="889619"/>
                          </a:cubicBezTo>
                          <a:cubicBezTo>
                            <a:pt x="3838165" y="932896"/>
                            <a:pt x="3570869" y="924066"/>
                            <a:pt x="3126721" y="889619"/>
                          </a:cubicBezTo>
                          <a:cubicBezTo>
                            <a:pt x="2680998" y="854206"/>
                            <a:pt x="2579639" y="871091"/>
                            <a:pt x="2379511" y="889619"/>
                          </a:cubicBezTo>
                          <a:cubicBezTo>
                            <a:pt x="2220844" y="918763"/>
                            <a:pt x="1899552" y="928134"/>
                            <a:pt x="1715324" y="889619"/>
                          </a:cubicBezTo>
                          <a:cubicBezTo>
                            <a:pt x="1533458" y="828235"/>
                            <a:pt x="1359209" y="903120"/>
                            <a:pt x="1134162" y="889619"/>
                          </a:cubicBezTo>
                          <a:cubicBezTo>
                            <a:pt x="843720" y="819098"/>
                            <a:pt x="554786" y="941214"/>
                            <a:pt x="137883" y="889619"/>
                          </a:cubicBezTo>
                          <a:cubicBezTo>
                            <a:pt x="66927" y="874399"/>
                            <a:pt x="-1435" y="828892"/>
                            <a:pt x="0" y="741345"/>
                          </a:cubicBezTo>
                          <a:cubicBezTo>
                            <a:pt x="20234" y="601913"/>
                            <a:pt x="-1734" y="375536"/>
                            <a:pt x="0" y="148273"/>
                          </a:cubicBezTo>
                          <a:close/>
                        </a:path>
                        <a:path w="8578093" h="889619" fill="none" stroke="0" extrusionOk="0">
                          <a:moveTo>
                            <a:pt x="0" y="148273"/>
                          </a:moveTo>
                          <a:cubicBezTo>
                            <a:pt x="6673" y="65625"/>
                            <a:pt x="71155" y="22832"/>
                            <a:pt x="137883" y="0"/>
                          </a:cubicBezTo>
                          <a:cubicBezTo>
                            <a:pt x="298570" y="27767"/>
                            <a:pt x="590482" y="16510"/>
                            <a:pt x="802069" y="0"/>
                          </a:cubicBezTo>
                          <a:cubicBezTo>
                            <a:pt x="967064" y="-11088"/>
                            <a:pt x="1331997" y="-14294"/>
                            <a:pt x="1466255" y="0"/>
                          </a:cubicBezTo>
                          <a:cubicBezTo>
                            <a:pt x="1611051" y="38326"/>
                            <a:pt x="2126808" y="70682"/>
                            <a:pt x="2296488" y="0"/>
                          </a:cubicBezTo>
                          <a:cubicBezTo>
                            <a:pt x="2484894" y="-74308"/>
                            <a:pt x="3031571" y="-50216"/>
                            <a:pt x="3292767" y="0"/>
                          </a:cubicBezTo>
                          <a:cubicBezTo>
                            <a:pt x="3480249" y="1764"/>
                            <a:pt x="3875816" y="-88363"/>
                            <a:pt x="4206023" y="0"/>
                          </a:cubicBezTo>
                          <a:cubicBezTo>
                            <a:pt x="4462000" y="54628"/>
                            <a:pt x="4840456" y="1435"/>
                            <a:pt x="5119278" y="0"/>
                          </a:cubicBezTo>
                          <a:cubicBezTo>
                            <a:pt x="5344268" y="-51408"/>
                            <a:pt x="5618602" y="-47812"/>
                            <a:pt x="5866488" y="0"/>
                          </a:cubicBezTo>
                          <a:cubicBezTo>
                            <a:pt x="6152415" y="41874"/>
                            <a:pt x="6431360" y="693"/>
                            <a:pt x="6862768" y="0"/>
                          </a:cubicBezTo>
                          <a:cubicBezTo>
                            <a:pt x="7303732" y="-32289"/>
                            <a:pt x="7263272" y="39900"/>
                            <a:pt x="7693000" y="0"/>
                          </a:cubicBezTo>
                          <a:cubicBezTo>
                            <a:pt x="8107739" y="-35773"/>
                            <a:pt x="8086723" y="-2007"/>
                            <a:pt x="8440209" y="0"/>
                          </a:cubicBezTo>
                          <a:cubicBezTo>
                            <a:pt x="8531475" y="-3004"/>
                            <a:pt x="8574828" y="57484"/>
                            <a:pt x="8578093" y="148273"/>
                          </a:cubicBezTo>
                          <a:cubicBezTo>
                            <a:pt x="8533155" y="359951"/>
                            <a:pt x="8557819" y="537835"/>
                            <a:pt x="8578093" y="741345"/>
                          </a:cubicBezTo>
                          <a:cubicBezTo>
                            <a:pt x="8586569" y="828856"/>
                            <a:pt x="8502024" y="887022"/>
                            <a:pt x="8440209" y="889619"/>
                          </a:cubicBezTo>
                          <a:cubicBezTo>
                            <a:pt x="8285674" y="921185"/>
                            <a:pt x="7983829" y="921277"/>
                            <a:pt x="7776023" y="889619"/>
                          </a:cubicBezTo>
                          <a:cubicBezTo>
                            <a:pt x="7552256" y="867744"/>
                            <a:pt x="7187716" y="876273"/>
                            <a:pt x="6945790" y="889619"/>
                          </a:cubicBezTo>
                          <a:cubicBezTo>
                            <a:pt x="6706646" y="901021"/>
                            <a:pt x="6557879" y="896853"/>
                            <a:pt x="6364628" y="889619"/>
                          </a:cubicBezTo>
                          <a:cubicBezTo>
                            <a:pt x="6145099" y="844644"/>
                            <a:pt x="5801829" y="860036"/>
                            <a:pt x="5617418" y="889619"/>
                          </a:cubicBezTo>
                          <a:cubicBezTo>
                            <a:pt x="5380048" y="934871"/>
                            <a:pt x="5082064" y="845464"/>
                            <a:pt x="4704162" y="889619"/>
                          </a:cubicBezTo>
                          <a:cubicBezTo>
                            <a:pt x="4285344" y="920710"/>
                            <a:pt x="4230134" y="892490"/>
                            <a:pt x="3873930" y="889619"/>
                          </a:cubicBezTo>
                          <a:cubicBezTo>
                            <a:pt x="3527545" y="893772"/>
                            <a:pt x="3281462" y="884367"/>
                            <a:pt x="3043697" y="889619"/>
                          </a:cubicBezTo>
                          <a:cubicBezTo>
                            <a:pt x="2827318" y="868520"/>
                            <a:pt x="2446717" y="882017"/>
                            <a:pt x="2296488" y="889619"/>
                          </a:cubicBezTo>
                          <a:cubicBezTo>
                            <a:pt x="2165305" y="951016"/>
                            <a:pt x="1753498" y="910214"/>
                            <a:pt x="1549278" y="889619"/>
                          </a:cubicBezTo>
                          <a:cubicBezTo>
                            <a:pt x="1279329" y="896753"/>
                            <a:pt x="559421" y="901001"/>
                            <a:pt x="137883" y="889619"/>
                          </a:cubicBezTo>
                          <a:cubicBezTo>
                            <a:pt x="54854" y="885520"/>
                            <a:pt x="12014" y="824165"/>
                            <a:pt x="0" y="741345"/>
                          </a:cubicBezTo>
                          <a:cubicBezTo>
                            <a:pt x="-12212" y="565807"/>
                            <a:pt x="-13857" y="41730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3377A350-2706-830C-F5B4-0C2B6CDA63F4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2. Làm thân chuồn chuồn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666750" y="1704975"/>
            <a:ext cx="11258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Đo, vẽ hình thân chuồn chuồn trên tấm bìa hình chữ nhật nhỏ theo kích thước như Hình 1c và cắt để tạo thân chuồn chuồn như Hình 4.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E4130CA-97CF-620C-CEFE-5821C313B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7" y="3009900"/>
            <a:ext cx="252240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9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AF352FD-5A44-B208-5025-0F9F6090362A}"/>
              </a:ext>
            </a:extLst>
          </p:cNvPr>
          <p:cNvGrpSpPr/>
          <p:nvPr/>
        </p:nvGrpSpPr>
        <p:grpSpPr>
          <a:xfrm>
            <a:off x="1670807" y="403141"/>
            <a:ext cx="8578093" cy="889619"/>
            <a:chOff x="3260771" y="693960"/>
            <a:chExt cx="8213555" cy="857251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xmlns="" id="{BB3326F5-871A-CC3E-A903-3C4D0F8B7A4F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802069 w 8578093"/>
                        <a:gd name="connsiteY2" fmla="*/ 0 h 889619"/>
                        <a:gd name="connsiteX3" fmla="*/ 1466255 w 8578093"/>
                        <a:gd name="connsiteY3" fmla="*/ 0 h 889619"/>
                        <a:gd name="connsiteX4" fmla="*/ 2296488 w 8578093"/>
                        <a:gd name="connsiteY4" fmla="*/ 0 h 889619"/>
                        <a:gd name="connsiteX5" fmla="*/ 3292767 w 8578093"/>
                        <a:gd name="connsiteY5" fmla="*/ 0 h 889619"/>
                        <a:gd name="connsiteX6" fmla="*/ 4206023 w 8578093"/>
                        <a:gd name="connsiteY6" fmla="*/ 0 h 889619"/>
                        <a:gd name="connsiteX7" fmla="*/ 5119278 w 8578093"/>
                        <a:gd name="connsiteY7" fmla="*/ 0 h 889619"/>
                        <a:gd name="connsiteX8" fmla="*/ 5866488 w 8578093"/>
                        <a:gd name="connsiteY8" fmla="*/ 0 h 889619"/>
                        <a:gd name="connsiteX9" fmla="*/ 6862768 w 8578093"/>
                        <a:gd name="connsiteY9" fmla="*/ 0 h 889619"/>
                        <a:gd name="connsiteX10" fmla="*/ 7693000 w 8578093"/>
                        <a:gd name="connsiteY10" fmla="*/ 0 h 889619"/>
                        <a:gd name="connsiteX11" fmla="*/ 8440209 w 8578093"/>
                        <a:gd name="connsiteY11" fmla="*/ 0 h 889619"/>
                        <a:gd name="connsiteX12" fmla="*/ 8578093 w 8578093"/>
                        <a:gd name="connsiteY12" fmla="*/ 148273 h 889619"/>
                        <a:gd name="connsiteX13" fmla="*/ 8578093 w 8578093"/>
                        <a:gd name="connsiteY13" fmla="*/ 741345 h 889619"/>
                        <a:gd name="connsiteX14" fmla="*/ 8440209 w 8578093"/>
                        <a:gd name="connsiteY14" fmla="*/ 889619 h 889619"/>
                        <a:gd name="connsiteX15" fmla="*/ 7776023 w 8578093"/>
                        <a:gd name="connsiteY15" fmla="*/ 889619 h 889619"/>
                        <a:gd name="connsiteX16" fmla="*/ 6945790 w 8578093"/>
                        <a:gd name="connsiteY16" fmla="*/ 889619 h 889619"/>
                        <a:gd name="connsiteX17" fmla="*/ 6364628 w 8578093"/>
                        <a:gd name="connsiteY17" fmla="*/ 889619 h 889619"/>
                        <a:gd name="connsiteX18" fmla="*/ 5617418 w 8578093"/>
                        <a:gd name="connsiteY18" fmla="*/ 889619 h 889619"/>
                        <a:gd name="connsiteX19" fmla="*/ 4704162 w 8578093"/>
                        <a:gd name="connsiteY19" fmla="*/ 889619 h 889619"/>
                        <a:gd name="connsiteX20" fmla="*/ 3873930 w 8578093"/>
                        <a:gd name="connsiteY20" fmla="*/ 889619 h 889619"/>
                        <a:gd name="connsiteX21" fmla="*/ 3043697 w 8578093"/>
                        <a:gd name="connsiteY21" fmla="*/ 889619 h 889619"/>
                        <a:gd name="connsiteX22" fmla="*/ 2296488 w 8578093"/>
                        <a:gd name="connsiteY22" fmla="*/ 889619 h 889619"/>
                        <a:gd name="connsiteX23" fmla="*/ 1549278 w 8578093"/>
                        <a:gd name="connsiteY23" fmla="*/ 889619 h 889619"/>
                        <a:gd name="connsiteX24" fmla="*/ 137883 w 8578093"/>
                        <a:gd name="connsiteY24" fmla="*/ 889619 h 889619"/>
                        <a:gd name="connsiteX25" fmla="*/ 0 w 8578093"/>
                        <a:gd name="connsiteY25" fmla="*/ 741345 h 889619"/>
                        <a:gd name="connsiteX26" fmla="*/ 0 w 8578093"/>
                        <a:gd name="connsiteY26" fmla="*/ 148273 h 889619"/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1051138 w 8578093"/>
                        <a:gd name="connsiteY2" fmla="*/ 0 h 889619"/>
                        <a:gd name="connsiteX3" fmla="*/ 1798348 w 8578093"/>
                        <a:gd name="connsiteY3" fmla="*/ 0 h 889619"/>
                        <a:gd name="connsiteX4" fmla="*/ 2379511 w 8578093"/>
                        <a:gd name="connsiteY4" fmla="*/ 0 h 889619"/>
                        <a:gd name="connsiteX5" fmla="*/ 3043697 w 8578093"/>
                        <a:gd name="connsiteY5" fmla="*/ 0 h 889619"/>
                        <a:gd name="connsiteX6" fmla="*/ 3624860 w 8578093"/>
                        <a:gd name="connsiteY6" fmla="*/ 0 h 889619"/>
                        <a:gd name="connsiteX7" fmla="*/ 4206023 w 8578093"/>
                        <a:gd name="connsiteY7" fmla="*/ 0 h 889619"/>
                        <a:gd name="connsiteX8" fmla="*/ 5036255 w 8578093"/>
                        <a:gd name="connsiteY8" fmla="*/ 0 h 889619"/>
                        <a:gd name="connsiteX9" fmla="*/ 5783464 w 8578093"/>
                        <a:gd name="connsiteY9" fmla="*/ 0 h 889619"/>
                        <a:gd name="connsiteX10" fmla="*/ 6613697 w 8578093"/>
                        <a:gd name="connsiteY10" fmla="*/ 0 h 889619"/>
                        <a:gd name="connsiteX11" fmla="*/ 7443930 w 8578093"/>
                        <a:gd name="connsiteY11" fmla="*/ 0 h 889619"/>
                        <a:gd name="connsiteX12" fmla="*/ 8440209 w 8578093"/>
                        <a:gd name="connsiteY12" fmla="*/ 0 h 889619"/>
                        <a:gd name="connsiteX13" fmla="*/ 8578093 w 8578093"/>
                        <a:gd name="connsiteY13" fmla="*/ 148273 h 889619"/>
                        <a:gd name="connsiteX14" fmla="*/ 8578093 w 8578093"/>
                        <a:gd name="connsiteY14" fmla="*/ 741345 h 889619"/>
                        <a:gd name="connsiteX15" fmla="*/ 8440209 w 8578093"/>
                        <a:gd name="connsiteY15" fmla="*/ 889619 h 889619"/>
                        <a:gd name="connsiteX16" fmla="*/ 7859047 w 8578093"/>
                        <a:gd name="connsiteY16" fmla="*/ 889619 h 889619"/>
                        <a:gd name="connsiteX17" fmla="*/ 6945790 w 8578093"/>
                        <a:gd name="connsiteY17" fmla="*/ 889619 h 889619"/>
                        <a:gd name="connsiteX18" fmla="*/ 6032535 w 8578093"/>
                        <a:gd name="connsiteY18" fmla="*/ 889619 h 889619"/>
                        <a:gd name="connsiteX19" fmla="*/ 5285325 w 8578093"/>
                        <a:gd name="connsiteY19" fmla="*/ 889619 h 889619"/>
                        <a:gd name="connsiteX20" fmla="*/ 4621138 w 8578093"/>
                        <a:gd name="connsiteY20" fmla="*/ 889619 h 889619"/>
                        <a:gd name="connsiteX21" fmla="*/ 4039976 w 8578093"/>
                        <a:gd name="connsiteY21" fmla="*/ 889619 h 889619"/>
                        <a:gd name="connsiteX22" fmla="*/ 3126721 w 8578093"/>
                        <a:gd name="connsiteY22" fmla="*/ 889619 h 889619"/>
                        <a:gd name="connsiteX23" fmla="*/ 2379511 w 8578093"/>
                        <a:gd name="connsiteY23" fmla="*/ 889619 h 889619"/>
                        <a:gd name="connsiteX24" fmla="*/ 1715324 w 8578093"/>
                        <a:gd name="connsiteY24" fmla="*/ 889619 h 889619"/>
                        <a:gd name="connsiteX25" fmla="*/ 1134162 w 8578093"/>
                        <a:gd name="connsiteY25" fmla="*/ 889619 h 889619"/>
                        <a:gd name="connsiteX26" fmla="*/ 137883 w 8578093"/>
                        <a:gd name="connsiteY26" fmla="*/ 889619 h 889619"/>
                        <a:gd name="connsiteX27" fmla="*/ 0 w 8578093"/>
                        <a:gd name="connsiteY27" fmla="*/ 741345 h 889619"/>
                        <a:gd name="connsiteX28" fmla="*/ 0 w 8578093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889619" fill="none" extrusionOk="0">
                          <a:moveTo>
                            <a:pt x="0" y="148273"/>
                          </a:moveTo>
                          <a:cubicBezTo>
                            <a:pt x="6504" y="66805"/>
                            <a:pt x="58004" y="11289"/>
                            <a:pt x="137883" y="0"/>
                          </a:cubicBezTo>
                          <a:cubicBezTo>
                            <a:pt x="260668" y="-30472"/>
                            <a:pt x="632335" y="14153"/>
                            <a:pt x="802069" y="0"/>
                          </a:cubicBezTo>
                          <a:cubicBezTo>
                            <a:pt x="1022833" y="-35344"/>
                            <a:pt x="1349096" y="-9548"/>
                            <a:pt x="1466255" y="0"/>
                          </a:cubicBezTo>
                          <a:cubicBezTo>
                            <a:pt x="1584988" y="-7193"/>
                            <a:pt x="2151197" y="43695"/>
                            <a:pt x="2296488" y="0"/>
                          </a:cubicBezTo>
                          <a:cubicBezTo>
                            <a:pt x="2432654" y="-54035"/>
                            <a:pt x="3049256" y="19888"/>
                            <a:pt x="3292767" y="0"/>
                          </a:cubicBezTo>
                          <a:cubicBezTo>
                            <a:pt x="3472352" y="-16898"/>
                            <a:pt x="3847665" y="182"/>
                            <a:pt x="4206023" y="0"/>
                          </a:cubicBezTo>
                          <a:cubicBezTo>
                            <a:pt x="4557174" y="73445"/>
                            <a:pt x="4864804" y="22050"/>
                            <a:pt x="5119278" y="0"/>
                          </a:cubicBezTo>
                          <a:cubicBezTo>
                            <a:pt x="5380674" y="-43319"/>
                            <a:pt x="5581697" y="-60821"/>
                            <a:pt x="5866488" y="0"/>
                          </a:cubicBezTo>
                          <a:cubicBezTo>
                            <a:pt x="6166006" y="61782"/>
                            <a:pt x="6444003" y="75992"/>
                            <a:pt x="6862768" y="0"/>
                          </a:cubicBezTo>
                          <a:cubicBezTo>
                            <a:pt x="7286532" y="-29568"/>
                            <a:pt x="7278273" y="40034"/>
                            <a:pt x="7693000" y="0"/>
                          </a:cubicBezTo>
                          <a:cubicBezTo>
                            <a:pt x="8111231" y="-30232"/>
                            <a:pt x="8094675" y="1283"/>
                            <a:pt x="8440209" y="0"/>
                          </a:cubicBezTo>
                          <a:cubicBezTo>
                            <a:pt x="8515708" y="9153"/>
                            <a:pt x="8572989" y="53402"/>
                            <a:pt x="8578093" y="148273"/>
                          </a:cubicBezTo>
                          <a:cubicBezTo>
                            <a:pt x="8549948" y="400211"/>
                            <a:pt x="8590376" y="532422"/>
                            <a:pt x="8578093" y="741345"/>
                          </a:cubicBezTo>
                          <a:cubicBezTo>
                            <a:pt x="8589332" y="845965"/>
                            <a:pt x="8498542" y="883534"/>
                            <a:pt x="8440209" y="889619"/>
                          </a:cubicBezTo>
                          <a:cubicBezTo>
                            <a:pt x="8278669" y="901866"/>
                            <a:pt x="7936881" y="923448"/>
                            <a:pt x="7776023" y="889619"/>
                          </a:cubicBezTo>
                          <a:cubicBezTo>
                            <a:pt x="7631589" y="841309"/>
                            <a:pt x="7203659" y="878400"/>
                            <a:pt x="6945790" y="889619"/>
                          </a:cubicBezTo>
                          <a:cubicBezTo>
                            <a:pt x="6686554" y="930633"/>
                            <a:pt x="6555219" y="926451"/>
                            <a:pt x="6364628" y="889619"/>
                          </a:cubicBezTo>
                          <a:cubicBezTo>
                            <a:pt x="6189156" y="823558"/>
                            <a:pt x="5803497" y="863549"/>
                            <a:pt x="5617418" y="889619"/>
                          </a:cubicBezTo>
                          <a:cubicBezTo>
                            <a:pt x="5362463" y="986950"/>
                            <a:pt x="5064927" y="853279"/>
                            <a:pt x="4704162" y="889619"/>
                          </a:cubicBezTo>
                          <a:cubicBezTo>
                            <a:pt x="4300189" y="941112"/>
                            <a:pt x="4239520" y="884256"/>
                            <a:pt x="3873930" y="889619"/>
                          </a:cubicBezTo>
                          <a:cubicBezTo>
                            <a:pt x="3510605" y="902056"/>
                            <a:pt x="3258335" y="893743"/>
                            <a:pt x="3043697" y="889619"/>
                          </a:cubicBezTo>
                          <a:cubicBezTo>
                            <a:pt x="2846887" y="839337"/>
                            <a:pt x="2421938" y="838096"/>
                            <a:pt x="2296488" y="889619"/>
                          </a:cubicBezTo>
                          <a:cubicBezTo>
                            <a:pt x="2131985" y="969341"/>
                            <a:pt x="1752110" y="907550"/>
                            <a:pt x="1549278" y="889619"/>
                          </a:cubicBezTo>
                          <a:cubicBezTo>
                            <a:pt x="1363161" y="886358"/>
                            <a:pt x="490044" y="844533"/>
                            <a:pt x="137883" y="889619"/>
                          </a:cubicBezTo>
                          <a:cubicBezTo>
                            <a:pt x="52780" y="904625"/>
                            <a:pt x="4962" y="831176"/>
                            <a:pt x="0" y="741345"/>
                          </a:cubicBezTo>
                          <a:cubicBezTo>
                            <a:pt x="-1814" y="541432"/>
                            <a:pt x="13978" y="433064"/>
                            <a:pt x="0" y="148273"/>
                          </a:cubicBezTo>
                          <a:close/>
                        </a:path>
                        <a:path w="8578093" h="889619" stroke="0" extrusionOk="0">
                          <a:moveTo>
                            <a:pt x="0" y="148273"/>
                          </a:moveTo>
                          <a:cubicBezTo>
                            <a:pt x="6955" y="85755"/>
                            <a:pt x="63834" y="20861"/>
                            <a:pt x="137883" y="0"/>
                          </a:cubicBezTo>
                          <a:cubicBezTo>
                            <a:pt x="475697" y="-49650"/>
                            <a:pt x="792958" y="-44182"/>
                            <a:pt x="1051138" y="0"/>
                          </a:cubicBezTo>
                          <a:cubicBezTo>
                            <a:pt x="1354067" y="55547"/>
                            <a:pt x="1596008" y="-3020"/>
                            <a:pt x="1798348" y="0"/>
                          </a:cubicBezTo>
                          <a:cubicBezTo>
                            <a:pt x="1989749" y="-16696"/>
                            <a:pt x="2163379" y="8978"/>
                            <a:pt x="2379511" y="0"/>
                          </a:cubicBezTo>
                          <a:cubicBezTo>
                            <a:pt x="2638236" y="14830"/>
                            <a:pt x="2803812" y="-7369"/>
                            <a:pt x="3043697" y="0"/>
                          </a:cubicBezTo>
                          <a:cubicBezTo>
                            <a:pt x="3288436" y="-2920"/>
                            <a:pt x="3467273" y="19835"/>
                            <a:pt x="3624860" y="0"/>
                          </a:cubicBezTo>
                          <a:cubicBezTo>
                            <a:pt x="3830696" y="-1238"/>
                            <a:pt x="3966029" y="-15028"/>
                            <a:pt x="4206023" y="0"/>
                          </a:cubicBezTo>
                          <a:cubicBezTo>
                            <a:pt x="4472248" y="26697"/>
                            <a:pt x="4756344" y="39288"/>
                            <a:pt x="5036255" y="0"/>
                          </a:cubicBezTo>
                          <a:cubicBezTo>
                            <a:pt x="5262253" y="-41007"/>
                            <a:pt x="5527254" y="-20921"/>
                            <a:pt x="5783464" y="0"/>
                          </a:cubicBezTo>
                          <a:cubicBezTo>
                            <a:pt x="6064097" y="-3856"/>
                            <a:pt x="6354997" y="34326"/>
                            <a:pt x="6613697" y="0"/>
                          </a:cubicBezTo>
                          <a:cubicBezTo>
                            <a:pt x="6900824" y="-24747"/>
                            <a:pt x="7232883" y="21057"/>
                            <a:pt x="7443930" y="0"/>
                          </a:cubicBezTo>
                          <a:cubicBezTo>
                            <a:pt x="7691260" y="20925"/>
                            <a:pt x="7912554" y="-14622"/>
                            <a:pt x="8440209" y="0"/>
                          </a:cubicBezTo>
                          <a:cubicBezTo>
                            <a:pt x="8494606" y="10864"/>
                            <a:pt x="8580662" y="87232"/>
                            <a:pt x="8578093" y="148273"/>
                          </a:cubicBezTo>
                          <a:cubicBezTo>
                            <a:pt x="8568379" y="344530"/>
                            <a:pt x="8571263" y="460958"/>
                            <a:pt x="8578093" y="741345"/>
                          </a:cubicBezTo>
                          <a:cubicBezTo>
                            <a:pt x="8580576" y="806213"/>
                            <a:pt x="8523189" y="864776"/>
                            <a:pt x="8440209" y="889619"/>
                          </a:cubicBezTo>
                          <a:cubicBezTo>
                            <a:pt x="8216856" y="924771"/>
                            <a:pt x="8024425" y="902647"/>
                            <a:pt x="7859047" y="889619"/>
                          </a:cubicBezTo>
                          <a:cubicBezTo>
                            <a:pt x="7606468" y="865835"/>
                            <a:pt x="7298589" y="910568"/>
                            <a:pt x="6945790" y="889619"/>
                          </a:cubicBezTo>
                          <a:cubicBezTo>
                            <a:pt x="6638312" y="881329"/>
                            <a:pt x="6268660" y="926250"/>
                            <a:pt x="6032535" y="889619"/>
                          </a:cubicBezTo>
                          <a:cubicBezTo>
                            <a:pt x="5826808" y="858385"/>
                            <a:pt x="5429382" y="872432"/>
                            <a:pt x="5285325" y="889619"/>
                          </a:cubicBezTo>
                          <a:cubicBezTo>
                            <a:pt x="5117752" y="911406"/>
                            <a:pt x="4880699" y="870114"/>
                            <a:pt x="4621138" y="889619"/>
                          </a:cubicBezTo>
                          <a:cubicBezTo>
                            <a:pt x="4343784" y="907652"/>
                            <a:pt x="4230616" y="910248"/>
                            <a:pt x="4039976" y="889619"/>
                          </a:cubicBezTo>
                          <a:cubicBezTo>
                            <a:pt x="3838165" y="932896"/>
                            <a:pt x="3570869" y="924066"/>
                            <a:pt x="3126721" y="889619"/>
                          </a:cubicBezTo>
                          <a:cubicBezTo>
                            <a:pt x="2680998" y="854206"/>
                            <a:pt x="2579639" y="871091"/>
                            <a:pt x="2379511" y="889619"/>
                          </a:cubicBezTo>
                          <a:cubicBezTo>
                            <a:pt x="2220844" y="918763"/>
                            <a:pt x="1899552" y="928134"/>
                            <a:pt x="1715324" y="889619"/>
                          </a:cubicBezTo>
                          <a:cubicBezTo>
                            <a:pt x="1533458" y="828235"/>
                            <a:pt x="1359209" y="903120"/>
                            <a:pt x="1134162" y="889619"/>
                          </a:cubicBezTo>
                          <a:cubicBezTo>
                            <a:pt x="843720" y="819098"/>
                            <a:pt x="554786" y="941214"/>
                            <a:pt x="137883" y="889619"/>
                          </a:cubicBezTo>
                          <a:cubicBezTo>
                            <a:pt x="66927" y="874399"/>
                            <a:pt x="-1435" y="828892"/>
                            <a:pt x="0" y="741345"/>
                          </a:cubicBezTo>
                          <a:cubicBezTo>
                            <a:pt x="20234" y="601913"/>
                            <a:pt x="-1734" y="375536"/>
                            <a:pt x="0" y="148273"/>
                          </a:cubicBezTo>
                          <a:close/>
                        </a:path>
                        <a:path w="8578093" h="889619" fill="none" stroke="0" extrusionOk="0">
                          <a:moveTo>
                            <a:pt x="0" y="148273"/>
                          </a:moveTo>
                          <a:cubicBezTo>
                            <a:pt x="6673" y="65625"/>
                            <a:pt x="71155" y="22832"/>
                            <a:pt x="137883" y="0"/>
                          </a:cubicBezTo>
                          <a:cubicBezTo>
                            <a:pt x="298570" y="27767"/>
                            <a:pt x="590482" y="16510"/>
                            <a:pt x="802069" y="0"/>
                          </a:cubicBezTo>
                          <a:cubicBezTo>
                            <a:pt x="967064" y="-11088"/>
                            <a:pt x="1331997" y="-14294"/>
                            <a:pt x="1466255" y="0"/>
                          </a:cubicBezTo>
                          <a:cubicBezTo>
                            <a:pt x="1611051" y="38326"/>
                            <a:pt x="2126808" y="70682"/>
                            <a:pt x="2296488" y="0"/>
                          </a:cubicBezTo>
                          <a:cubicBezTo>
                            <a:pt x="2484894" y="-74308"/>
                            <a:pt x="3031571" y="-50216"/>
                            <a:pt x="3292767" y="0"/>
                          </a:cubicBezTo>
                          <a:cubicBezTo>
                            <a:pt x="3480249" y="1764"/>
                            <a:pt x="3875816" y="-88363"/>
                            <a:pt x="4206023" y="0"/>
                          </a:cubicBezTo>
                          <a:cubicBezTo>
                            <a:pt x="4462000" y="54628"/>
                            <a:pt x="4840456" y="1435"/>
                            <a:pt x="5119278" y="0"/>
                          </a:cubicBezTo>
                          <a:cubicBezTo>
                            <a:pt x="5344268" y="-51408"/>
                            <a:pt x="5618602" y="-47812"/>
                            <a:pt x="5866488" y="0"/>
                          </a:cubicBezTo>
                          <a:cubicBezTo>
                            <a:pt x="6152415" y="41874"/>
                            <a:pt x="6431360" y="693"/>
                            <a:pt x="6862768" y="0"/>
                          </a:cubicBezTo>
                          <a:cubicBezTo>
                            <a:pt x="7303732" y="-32289"/>
                            <a:pt x="7263272" y="39900"/>
                            <a:pt x="7693000" y="0"/>
                          </a:cubicBezTo>
                          <a:cubicBezTo>
                            <a:pt x="8107739" y="-35773"/>
                            <a:pt x="8086723" y="-2007"/>
                            <a:pt x="8440209" y="0"/>
                          </a:cubicBezTo>
                          <a:cubicBezTo>
                            <a:pt x="8531475" y="-3004"/>
                            <a:pt x="8574828" y="57484"/>
                            <a:pt x="8578093" y="148273"/>
                          </a:cubicBezTo>
                          <a:cubicBezTo>
                            <a:pt x="8533155" y="359951"/>
                            <a:pt x="8557819" y="537835"/>
                            <a:pt x="8578093" y="741345"/>
                          </a:cubicBezTo>
                          <a:cubicBezTo>
                            <a:pt x="8586569" y="828856"/>
                            <a:pt x="8502024" y="887022"/>
                            <a:pt x="8440209" y="889619"/>
                          </a:cubicBezTo>
                          <a:cubicBezTo>
                            <a:pt x="8285674" y="921185"/>
                            <a:pt x="7983829" y="921277"/>
                            <a:pt x="7776023" y="889619"/>
                          </a:cubicBezTo>
                          <a:cubicBezTo>
                            <a:pt x="7552256" y="867744"/>
                            <a:pt x="7187716" y="876273"/>
                            <a:pt x="6945790" y="889619"/>
                          </a:cubicBezTo>
                          <a:cubicBezTo>
                            <a:pt x="6706646" y="901021"/>
                            <a:pt x="6557879" y="896853"/>
                            <a:pt x="6364628" y="889619"/>
                          </a:cubicBezTo>
                          <a:cubicBezTo>
                            <a:pt x="6145099" y="844644"/>
                            <a:pt x="5801829" y="860036"/>
                            <a:pt x="5617418" y="889619"/>
                          </a:cubicBezTo>
                          <a:cubicBezTo>
                            <a:pt x="5380048" y="934871"/>
                            <a:pt x="5082064" y="845464"/>
                            <a:pt x="4704162" y="889619"/>
                          </a:cubicBezTo>
                          <a:cubicBezTo>
                            <a:pt x="4285344" y="920710"/>
                            <a:pt x="4230134" y="892490"/>
                            <a:pt x="3873930" y="889619"/>
                          </a:cubicBezTo>
                          <a:cubicBezTo>
                            <a:pt x="3527545" y="893772"/>
                            <a:pt x="3281462" y="884367"/>
                            <a:pt x="3043697" y="889619"/>
                          </a:cubicBezTo>
                          <a:cubicBezTo>
                            <a:pt x="2827318" y="868520"/>
                            <a:pt x="2446717" y="882017"/>
                            <a:pt x="2296488" y="889619"/>
                          </a:cubicBezTo>
                          <a:cubicBezTo>
                            <a:pt x="2165305" y="951016"/>
                            <a:pt x="1753498" y="910214"/>
                            <a:pt x="1549278" y="889619"/>
                          </a:cubicBezTo>
                          <a:cubicBezTo>
                            <a:pt x="1279329" y="896753"/>
                            <a:pt x="559421" y="901001"/>
                            <a:pt x="137883" y="889619"/>
                          </a:cubicBezTo>
                          <a:cubicBezTo>
                            <a:pt x="54854" y="885520"/>
                            <a:pt x="12014" y="824165"/>
                            <a:pt x="0" y="741345"/>
                          </a:cubicBezTo>
                          <a:cubicBezTo>
                            <a:pt x="-12212" y="565807"/>
                            <a:pt x="-13857" y="41730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3377A350-2706-830C-F5B4-0C2B6CDA63F4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3. Trang trí sản phẩm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476250" y="1609725"/>
            <a:ext cx="1125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 màu, trang trí cánh và thân chuồn chuồn (Hình 5).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003AEB-30E0-E93B-57C8-2622C458B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787" y="2452687"/>
            <a:ext cx="34004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55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0AF352FD-5A44-B208-5025-0F9F6090362A}"/>
              </a:ext>
            </a:extLst>
          </p:cNvPr>
          <p:cNvGrpSpPr/>
          <p:nvPr/>
        </p:nvGrpSpPr>
        <p:grpSpPr>
          <a:xfrm>
            <a:off x="1670807" y="403141"/>
            <a:ext cx="8578093" cy="889619"/>
            <a:chOff x="3260771" y="693960"/>
            <a:chExt cx="8213555" cy="857251"/>
          </a:xfrm>
        </p:grpSpPr>
        <p:sp>
          <p:nvSpPr>
            <p:cNvPr id="3" name="Rectangle: Rounded Corners 9">
              <a:extLst>
                <a:ext uri="{FF2B5EF4-FFF2-40B4-BE49-F238E27FC236}">
                  <a16:creationId xmlns:a16="http://schemas.microsoft.com/office/drawing/2014/main" xmlns="" id="{BB3326F5-871A-CC3E-A903-3C4D0F8B7A4F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802069 w 8578093"/>
                        <a:gd name="connsiteY2" fmla="*/ 0 h 889619"/>
                        <a:gd name="connsiteX3" fmla="*/ 1466255 w 8578093"/>
                        <a:gd name="connsiteY3" fmla="*/ 0 h 889619"/>
                        <a:gd name="connsiteX4" fmla="*/ 2296488 w 8578093"/>
                        <a:gd name="connsiteY4" fmla="*/ 0 h 889619"/>
                        <a:gd name="connsiteX5" fmla="*/ 3292767 w 8578093"/>
                        <a:gd name="connsiteY5" fmla="*/ 0 h 889619"/>
                        <a:gd name="connsiteX6" fmla="*/ 4206023 w 8578093"/>
                        <a:gd name="connsiteY6" fmla="*/ 0 h 889619"/>
                        <a:gd name="connsiteX7" fmla="*/ 5119278 w 8578093"/>
                        <a:gd name="connsiteY7" fmla="*/ 0 h 889619"/>
                        <a:gd name="connsiteX8" fmla="*/ 5866488 w 8578093"/>
                        <a:gd name="connsiteY8" fmla="*/ 0 h 889619"/>
                        <a:gd name="connsiteX9" fmla="*/ 6862768 w 8578093"/>
                        <a:gd name="connsiteY9" fmla="*/ 0 h 889619"/>
                        <a:gd name="connsiteX10" fmla="*/ 7693000 w 8578093"/>
                        <a:gd name="connsiteY10" fmla="*/ 0 h 889619"/>
                        <a:gd name="connsiteX11" fmla="*/ 8440209 w 8578093"/>
                        <a:gd name="connsiteY11" fmla="*/ 0 h 889619"/>
                        <a:gd name="connsiteX12" fmla="*/ 8578093 w 8578093"/>
                        <a:gd name="connsiteY12" fmla="*/ 148273 h 889619"/>
                        <a:gd name="connsiteX13" fmla="*/ 8578093 w 8578093"/>
                        <a:gd name="connsiteY13" fmla="*/ 741345 h 889619"/>
                        <a:gd name="connsiteX14" fmla="*/ 8440209 w 8578093"/>
                        <a:gd name="connsiteY14" fmla="*/ 889619 h 889619"/>
                        <a:gd name="connsiteX15" fmla="*/ 7776023 w 8578093"/>
                        <a:gd name="connsiteY15" fmla="*/ 889619 h 889619"/>
                        <a:gd name="connsiteX16" fmla="*/ 6945790 w 8578093"/>
                        <a:gd name="connsiteY16" fmla="*/ 889619 h 889619"/>
                        <a:gd name="connsiteX17" fmla="*/ 6364628 w 8578093"/>
                        <a:gd name="connsiteY17" fmla="*/ 889619 h 889619"/>
                        <a:gd name="connsiteX18" fmla="*/ 5617418 w 8578093"/>
                        <a:gd name="connsiteY18" fmla="*/ 889619 h 889619"/>
                        <a:gd name="connsiteX19" fmla="*/ 4704162 w 8578093"/>
                        <a:gd name="connsiteY19" fmla="*/ 889619 h 889619"/>
                        <a:gd name="connsiteX20" fmla="*/ 3873930 w 8578093"/>
                        <a:gd name="connsiteY20" fmla="*/ 889619 h 889619"/>
                        <a:gd name="connsiteX21" fmla="*/ 3043697 w 8578093"/>
                        <a:gd name="connsiteY21" fmla="*/ 889619 h 889619"/>
                        <a:gd name="connsiteX22" fmla="*/ 2296488 w 8578093"/>
                        <a:gd name="connsiteY22" fmla="*/ 889619 h 889619"/>
                        <a:gd name="connsiteX23" fmla="*/ 1549278 w 8578093"/>
                        <a:gd name="connsiteY23" fmla="*/ 889619 h 889619"/>
                        <a:gd name="connsiteX24" fmla="*/ 137883 w 8578093"/>
                        <a:gd name="connsiteY24" fmla="*/ 889619 h 889619"/>
                        <a:gd name="connsiteX25" fmla="*/ 0 w 8578093"/>
                        <a:gd name="connsiteY25" fmla="*/ 741345 h 889619"/>
                        <a:gd name="connsiteX26" fmla="*/ 0 w 8578093"/>
                        <a:gd name="connsiteY26" fmla="*/ 148273 h 889619"/>
                        <a:gd name="connsiteX0" fmla="*/ 0 w 8578093"/>
                        <a:gd name="connsiteY0" fmla="*/ 148273 h 889619"/>
                        <a:gd name="connsiteX1" fmla="*/ 137883 w 8578093"/>
                        <a:gd name="connsiteY1" fmla="*/ 0 h 889619"/>
                        <a:gd name="connsiteX2" fmla="*/ 1051138 w 8578093"/>
                        <a:gd name="connsiteY2" fmla="*/ 0 h 889619"/>
                        <a:gd name="connsiteX3" fmla="*/ 1798348 w 8578093"/>
                        <a:gd name="connsiteY3" fmla="*/ 0 h 889619"/>
                        <a:gd name="connsiteX4" fmla="*/ 2379511 w 8578093"/>
                        <a:gd name="connsiteY4" fmla="*/ 0 h 889619"/>
                        <a:gd name="connsiteX5" fmla="*/ 3043697 w 8578093"/>
                        <a:gd name="connsiteY5" fmla="*/ 0 h 889619"/>
                        <a:gd name="connsiteX6" fmla="*/ 3624860 w 8578093"/>
                        <a:gd name="connsiteY6" fmla="*/ 0 h 889619"/>
                        <a:gd name="connsiteX7" fmla="*/ 4206023 w 8578093"/>
                        <a:gd name="connsiteY7" fmla="*/ 0 h 889619"/>
                        <a:gd name="connsiteX8" fmla="*/ 5036255 w 8578093"/>
                        <a:gd name="connsiteY8" fmla="*/ 0 h 889619"/>
                        <a:gd name="connsiteX9" fmla="*/ 5783464 w 8578093"/>
                        <a:gd name="connsiteY9" fmla="*/ 0 h 889619"/>
                        <a:gd name="connsiteX10" fmla="*/ 6613697 w 8578093"/>
                        <a:gd name="connsiteY10" fmla="*/ 0 h 889619"/>
                        <a:gd name="connsiteX11" fmla="*/ 7443930 w 8578093"/>
                        <a:gd name="connsiteY11" fmla="*/ 0 h 889619"/>
                        <a:gd name="connsiteX12" fmla="*/ 8440209 w 8578093"/>
                        <a:gd name="connsiteY12" fmla="*/ 0 h 889619"/>
                        <a:gd name="connsiteX13" fmla="*/ 8578093 w 8578093"/>
                        <a:gd name="connsiteY13" fmla="*/ 148273 h 889619"/>
                        <a:gd name="connsiteX14" fmla="*/ 8578093 w 8578093"/>
                        <a:gd name="connsiteY14" fmla="*/ 741345 h 889619"/>
                        <a:gd name="connsiteX15" fmla="*/ 8440209 w 8578093"/>
                        <a:gd name="connsiteY15" fmla="*/ 889619 h 889619"/>
                        <a:gd name="connsiteX16" fmla="*/ 7859047 w 8578093"/>
                        <a:gd name="connsiteY16" fmla="*/ 889619 h 889619"/>
                        <a:gd name="connsiteX17" fmla="*/ 6945790 w 8578093"/>
                        <a:gd name="connsiteY17" fmla="*/ 889619 h 889619"/>
                        <a:gd name="connsiteX18" fmla="*/ 6032535 w 8578093"/>
                        <a:gd name="connsiteY18" fmla="*/ 889619 h 889619"/>
                        <a:gd name="connsiteX19" fmla="*/ 5285325 w 8578093"/>
                        <a:gd name="connsiteY19" fmla="*/ 889619 h 889619"/>
                        <a:gd name="connsiteX20" fmla="*/ 4621138 w 8578093"/>
                        <a:gd name="connsiteY20" fmla="*/ 889619 h 889619"/>
                        <a:gd name="connsiteX21" fmla="*/ 4039976 w 8578093"/>
                        <a:gd name="connsiteY21" fmla="*/ 889619 h 889619"/>
                        <a:gd name="connsiteX22" fmla="*/ 3126721 w 8578093"/>
                        <a:gd name="connsiteY22" fmla="*/ 889619 h 889619"/>
                        <a:gd name="connsiteX23" fmla="*/ 2379511 w 8578093"/>
                        <a:gd name="connsiteY23" fmla="*/ 889619 h 889619"/>
                        <a:gd name="connsiteX24" fmla="*/ 1715324 w 8578093"/>
                        <a:gd name="connsiteY24" fmla="*/ 889619 h 889619"/>
                        <a:gd name="connsiteX25" fmla="*/ 1134162 w 8578093"/>
                        <a:gd name="connsiteY25" fmla="*/ 889619 h 889619"/>
                        <a:gd name="connsiteX26" fmla="*/ 137883 w 8578093"/>
                        <a:gd name="connsiteY26" fmla="*/ 889619 h 889619"/>
                        <a:gd name="connsiteX27" fmla="*/ 0 w 8578093"/>
                        <a:gd name="connsiteY27" fmla="*/ 741345 h 889619"/>
                        <a:gd name="connsiteX28" fmla="*/ 0 w 8578093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578093" h="889619" fill="none" extrusionOk="0">
                          <a:moveTo>
                            <a:pt x="0" y="148273"/>
                          </a:moveTo>
                          <a:cubicBezTo>
                            <a:pt x="6504" y="66805"/>
                            <a:pt x="58004" y="11289"/>
                            <a:pt x="137883" y="0"/>
                          </a:cubicBezTo>
                          <a:cubicBezTo>
                            <a:pt x="260668" y="-30472"/>
                            <a:pt x="632335" y="14153"/>
                            <a:pt x="802069" y="0"/>
                          </a:cubicBezTo>
                          <a:cubicBezTo>
                            <a:pt x="1022833" y="-35344"/>
                            <a:pt x="1349096" y="-9548"/>
                            <a:pt x="1466255" y="0"/>
                          </a:cubicBezTo>
                          <a:cubicBezTo>
                            <a:pt x="1584988" y="-7193"/>
                            <a:pt x="2151197" y="43695"/>
                            <a:pt x="2296488" y="0"/>
                          </a:cubicBezTo>
                          <a:cubicBezTo>
                            <a:pt x="2432654" y="-54035"/>
                            <a:pt x="3049256" y="19888"/>
                            <a:pt x="3292767" y="0"/>
                          </a:cubicBezTo>
                          <a:cubicBezTo>
                            <a:pt x="3472352" y="-16898"/>
                            <a:pt x="3847665" y="182"/>
                            <a:pt x="4206023" y="0"/>
                          </a:cubicBezTo>
                          <a:cubicBezTo>
                            <a:pt x="4557174" y="73445"/>
                            <a:pt x="4864804" y="22050"/>
                            <a:pt x="5119278" y="0"/>
                          </a:cubicBezTo>
                          <a:cubicBezTo>
                            <a:pt x="5380674" y="-43319"/>
                            <a:pt x="5581697" y="-60821"/>
                            <a:pt x="5866488" y="0"/>
                          </a:cubicBezTo>
                          <a:cubicBezTo>
                            <a:pt x="6166006" y="61782"/>
                            <a:pt x="6444003" y="75992"/>
                            <a:pt x="6862768" y="0"/>
                          </a:cubicBezTo>
                          <a:cubicBezTo>
                            <a:pt x="7286532" y="-29568"/>
                            <a:pt x="7278273" y="40034"/>
                            <a:pt x="7693000" y="0"/>
                          </a:cubicBezTo>
                          <a:cubicBezTo>
                            <a:pt x="8111231" y="-30232"/>
                            <a:pt x="8094675" y="1283"/>
                            <a:pt x="8440209" y="0"/>
                          </a:cubicBezTo>
                          <a:cubicBezTo>
                            <a:pt x="8515708" y="9153"/>
                            <a:pt x="8572989" y="53402"/>
                            <a:pt x="8578093" y="148273"/>
                          </a:cubicBezTo>
                          <a:cubicBezTo>
                            <a:pt x="8549948" y="400211"/>
                            <a:pt x="8590376" y="532422"/>
                            <a:pt x="8578093" y="741345"/>
                          </a:cubicBezTo>
                          <a:cubicBezTo>
                            <a:pt x="8589332" y="845965"/>
                            <a:pt x="8498542" y="883534"/>
                            <a:pt x="8440209" y="889619"/>
                          </a:cubicBezTo>
                          <a:cubicBezTo>
                            <a:pt x="8278669" y="901866"/>
                            <a:pt x="7936881" y="923448"/>
                            <a:pt x="7776023" y="889619"/>
                          </a:cubicBezTo>
                          <a:cubicBezTo>
                            <a:pt x="7631589" y="841309"/>
                            <a:pt x="7203659" y="878400"/>
                            <a:pt x="6945790" y="889619"/>
                          </a:cubicBezTo>
                          <a:cubicBezTo>
                            <a:pt x="6686554" y="930633"/>
                            <a:pt x="6555219" y="926451"/>
                            <a:pt x="6364628" y="889619"/>
                          </a:cubicBezTo>
                          <a:cubicBezTo>
                            <a:pt x="6189156" y="823558"/>
                            <a:pt x="5803497" y="863549"/>
                            <a:pt x="5617418" y="889619"/>
                          </a:cubicBezTo>
                          <a:cubicBezTo>
                            <a:pt x="5362463" y="986950"/>
                            <a:pt x="5064927" y="853279"/>
                            <a:pt x="4704162" y="889619"/>
                          </a:cubicBezTo>
                          <a:cubicBezTo>
                            <a:pt x="4300189" y="941112"/>
                            <a:pt x="4239520" y="884256"/>
                            <a:pt x="3873930" y="889619"/>
                          </a:cubicBezTo>
                          <a:cubicBezTo>
                            <a:pt x="3510605" y="902056"/>
                            <a:pt x="3258335" y="893743"/>
                            <a:pt x="3043697" y="889619"/>
                          </a:cubicBezTo>
                          <a:cubicBezTo>
                            <a:pt x="2846887" y="839337"/>
                            <a:pt x="2421938" y="838096"/>
                            <a:pt x="2296488" y="889619"/>
                          </a:cubicBezTo>
                          <a:cubicBezTo>
                            <a:pt x="2131985" y="969341"/>
                            <a:pt x="1752110" y="907550"/>
                            <a:pt x="1549278" y="889619"/>
                          </a:cubicBezTo>
                          <a:cubicBezTo>
                            <a:pt x="1363161" y="886358"/>
                            <a:pt x="490044" y="844533"/>
                            <a:pt x="137883" y="889619"/>
                          </a:cubicBezTo>
                          <a:cubicBezTo>
                            <a:pt x="52780" y="904625"/>
                            <a:pt x="4962" y="831176"/>
                            <a:pt x="0" y="741345"/>
                          </a:cubicBezTo>
                          <a:cubicBezTo>
                            <a:pt x="-1814" y="541432"/>
                            <a:pt x="13978" y="433064"/>
                            <a:pt x="0" y="148273"/>
                          </a:cubicBezTo>
                          <a:close/>
                        </a:path>
                        <a:path w="8578093" h="889619" stroke="0" extrusionOk="0">
                          <a:moveTo>
                            <a:pt x="0" y="148273"/>
                          </a:moveTo>
                          <a:cubicBezTo>
                            <a:pt x="6955" y="85755"/>
                            <a:pt x="63834" y="20861"/>
                            <a:pt x="137883" y="0"/>
                          </a:cubicBezTo>
                          <a:cubicBezTo>
                            <a:pt x="475697" y="-49650"/>
                            <a:pt x="792958" y="-44182"/>
                            <a:pt x="1051138" y="0"/>
                          </a:cubicBezTo>
                          <a:cubicBezTo>
                            <a:pt x="1354067" y="55547"/>
                            <a:pt x="1596008" y="-3020"/>
                            <a:pt x="1798348" y="0"/>
                          </a:cubicBezTo>
                          <a:cubicBezTo>
                            <a:pt x="1989749" y="-16696"/>
                            <a:pt x="2163379" y="8978"/>
                            <a:pt x="2379511" y="0"/>
                          </a:cubicBezTo>
                          <a:cubicBezTo>
                            <a:pt x="2638236" y="14830"/>
                            <a:pt x="2803812" y="-7369"/>
                            <a:pt x="3043697" y="0"/>
                          </a:cubicBezTo>
                          <a:cubicBezTo>
                            <a:pt x="3288436" y="-2920"/>
                            <a:pt x="3467273" y="19835"/>
                            <a:pt x="3624860" y="0"/>
                          </a:cubicBezTo>
                          <a:cubicBezTo>
                            <a:pt x="3830696" y="-1238"/>
                            <a:pt x="3966029" y="-15028"/>
                            <a:pt x="4206023" y="0"/>
                          </a:cubicBezTo>
                          <a:cubicBezTo>
                            <a:pt x="4472248" y="26697"/>
                            <a:pt x="4756344" y="39288"/>
                            <a:pt x="5036255" y="0"/>
                          </a:cubicBezTo>
                          <a:cubicBezTo>
                            <a:pt x="5262253" y="-41007"/>
                            <a:pt x="5527254" y="-20921"/>
                            <a:pt x="5783464" y="0"/>
                          </a:cubicBezTo>
                          <a:cubicBezTo>
                            <a:pt x="6064097" y="-3856"/>
                            <a:pt x="6354997" y="34326"/>
                            <a:pt x="6613697" y="0"/>
                          </a:cubicBezTo>
                          <a:cubicBezTo>
                            <a:pt x="6900824" y="-24747"/>
                            <a:pt x="7232883" y="21057"/>
                            <a:pt x="7443930" y="0"/>
                          </a:cubicBezTo>
                          <a:cubicBezTo>
                            <a:pt x="7691260" y="20925"/>
                            <a:pt x="7912554" y="-14622"/>
                            <a:pt x="8440209" y="0"/>
                          </a:cubicBezTo>
                          <a:cubicBezTo>
                            <a:pt x="8494606" y="10864"/>
                            <a:pt x="8580662" y="87232"/>
                            <a:pt x="8578093" y="148273"/>
                          </a:cubicBezTo>
                          <a:cubicBezTo>
                            <a:pt x="8568379" y="344530"/>
                            <a:pt x="8571263" y="460958"/>
                            <a:pt x="8578093" y="741345"/>
                          </a:cubicBezTo>
                          <a:cubicBezTo>
                            <a:pt x="8580576" y="806213"/>
                            <a:pt x="8523189" y="864776"/>
                            <a:pt x="8440209" y="889619"/>
                          </a:cubicBezTo>
                          <a:cubicBezTo>
                            <a:pt x="8216856" y="924771"/>
                            <a:pt x="8024425" y="902647"/>
                            <a:pt x="7859047" y="889619"/>
                          </a:cubicBezTo>
                          <a:cubicBezTo>
                            <a:pt x="7606468" y="865835"/>
                            <a:pt x="7298589" y="910568"/>
                            <a:pt x="6945790" y="889619"/>
                          </a:cubicBezTo>
                          <a:cubicBezTo>
                            <a:pt x="6638312" y="881329"/>
                            <a:pt x="6268660" y="926250"/>
                            <a:pt x="6032535" y="889619"/>
                          </a:cubicBezTo>
                          <a:cubicBezTo>
                            <a:pt x="5826808" y="858385"/>
                            <a:pt x="5429382" y="872432"/>
                            <a:pt x="5285325" y="889619"/>
                          </a:cubicBezTo>
                          <a:cubicBezTo>
                            <a:pt x="5117752" y="911406"/>
                            <a:pt x="4880699" y="870114"/>
                            <a:pt x="4621138" y="889619"/>
                          </a:cubicBezTo>
                          <a:cubicBezTo>
                            <a:pt x="4343784" y="907652"/>
                            <a:pt x="4230616" y="910248"/>
                            <a:pt x="4039976" y="889619"/>
                          </a:cubicBezTo>
                          <a:cubicBezTo>
                            <a:pt x="3838165" y="932896"/>
                            <a:pt x="3570869" y="924066"/>
                            <a:pt x="3126721" y="889619"/>
                          </a:cubicBezTo>
                          <a:cubicBezTo>
                            <a:pt x="2680998" y="854206"/>
                            <a:pt x="2579639" y="871091"/>
                            <a:pt x="2379511" y="889619"/>
                          </a:cubicBezTo>
                          <a:cubicBezTo>
                            <a:pt x="2220844" y="918763"/>
                            <a:pt x="1899552" y="928134"/>
                            <a:pt x="1715324" y="889619"/>
                          </a:cubicBezTo>
                          <a:cubicBezTo>
                            <a:pt x="1533458" y="828235"/>
                            <a:pt x="1359209" y="903120"/>
                            <a:pt x="1134162" y="889619"/>
                          </a:cubicBezTo>
                          <a:cubicBezTo>
                            <a:pt x="843720" y="819098"/>
                            <a:pt x="554786" y="941214"/>
                            <a:pt x="137883" y="889619"/>
                          </a:cubicBezTo>
                          <a:cubicBezTo>
                            <a:pt x="66927" y="874399"/>
                            <a:pt x="-1435" y="828892"/>
                            <a:pt x="0" y="741345"/>
                          </a:cubicBezTo>
                          <a:cubicBezTo>
                            <a:pt x="20234" y="601913"/>
                            <a:pt x="-1734" y="375536"/>
                            <a:pt x="0" y="148273"/>
                          </a:cubicBezTo>
                          <a:close/>
                        </a:path>
                        <a:path w="8578093" h="889619" fill="none" stroke="0" extrusionOk="0">
                          <a:moveTo>
                            <a:pt x="0" y="148273"/>
                          </a:moveTo>
                          <a:cubicBezTo>
                            <a:pt x="6673" y="65625"/>
                            <a:pt x="71155" y="22832"/>
                            <a:pt x="137883" y="0"/>
                          </a:cubicBezTo>
                          <a:cubicBezTo>
                            <a:pt x="298570" y="27767"/>
                            <a:pt x="590482" y="16510"/>
                            <a:pt x="802069" y="0"/>
                          </a:cubicBezTo>
                          <a:cubicBezTo>
                            <a:pt x="967064" y="-11088"/>
                            <a:pt x="1331997" y="-14294"/>
                            <a:pt x="1466255" y="0"/>
                          </a:cubicBezTo>
                          <a:cubicBezTo>
                            <a:pt x="1611051" y="38326"/>
                            <a:pt x="2126808" y="70682"/>
                            <a:pt x="2296488" y="0"/>
                          </a:cubicBezTo>
                          <a:cubicBezTo>
                            <a:pt x="2484894" y="-74308"/>
                            <a:pt x="3031571" y="-50216"/>
                            <a:pt x="3292767" y="0"/>
                          </a:cubicBezTo>
                          <a:cubicBezTo>
                            <a:pt x="3480249" y="1764"/>
                            <a:pt x="3875816" y="-88363"/>
                            <a:pt x="4206023" y="0"/>
                          </a:cubicBezTo>
                          <a:cubicBezTo>
                            <a:pt x="4462000" y="54628"/>
                            <a:pt x="4840456" y="1435"/>
                            <a:pt x="5119278" y="0"/>
                          </a:cubicBezTo>
                          <a:cubicBezTo>
                            <a:pt x="5344268" y="-51408"/>
                            <a:pt x="5618602" y="-47812"/>
                            <a:pt x="5866488" y="0"/>
                          </a:cubicBezTo>
                          <a:cubicBezTo>
                            <a:pt x="6152415" y="41874"/>
                            <a:pt x="6431360" y="693"/>
                            <a:pt x="6862768" y="0"/>
                          </a:cubicBezTo>
                          <a:cubicBezTo>
                            <a:pt x="7303732" y="-32289"/>
                            <a:pt x="7263272" y="39900"/>
                            <a:pt x="7693000" y="0"/>
                          </a:cubicBezTo>
                          <a:cubicBezTo>
                            <a:pt x="8107739" y="-35773"/>
                            <a:pt x="8086723" y="-2007"/>
                            <a:pt x="8440209" y="0"/>
                          </a:cubicBezTo>
                          <a:cubicBezTo>
                            <a:pt x="8531475" y="-3004"/>
                            <a:pt x="8574828" y="57484"/>
                            <a:pt x="8578093" y="148273"/>
                          </a:cubicBezTo>
                          <a:cubicBezTo>
                            <a:pt x="8533155" y="359951"/>
                            <a:pt x="8557819" y="537835"/>
                            <a:pt x="8578093" y="741345"/>
                          </a:cubicBezTo>
                          <a:cubicBezTo>
                            <a:pt x="8586569" y="828856"/>
                            <a:pt x="8502024" y="887022"/>
                            <a:pt x="8440209" y="889619"/>
                          </a:cubicBezTo>
                          <a:cubicBezTo>
                            <a:pt x="8285674" y="921185"/>
                            <a:pt x="7983829" y="921277"/>
                            <a:pt x="7776023" y="889619"/>
                          </a:cubicBezTo>
                          <a:cubicBezTo>
                            <a:pt x="7552256" y="867744"/>
                            <a:pt x="7187716" y="876273"/>
                            <a:pt x="6945790" y="889619"/>
                          </a:cubicBezTo>
                          <a:cubicBezTo>
                            <a:pt x="6706646" y="901021"/>
                            <a:pt x="6557879" y="896853"/>
                            <a:pt x="6364628" y="889619"/>
                          </a:cubicBezTo>
                          <a:cubicBezTo>
                            <a:pt x="6145099" y="844644"/>
                            <a:pt x="5801829" y="860036"/>
                            <a:pt x="5617418" y="889619"/>
                          </a:cubicBezTo>
                          <a:cubicBezTo>
                            <a:pt x="5380048" y="934871"/>
                            <a:pt x="5082064" y="845464"/>
                            <a:pt x="4704162" y="889619"/>
                          </a:cubicBezTo>
                          <a:cubicBezTo>
                            <a:pt x="4285344" y="920710"/>
                            <a:pt x="4230134" y="892490"/>
                            <a:pt x="3873930" y="889619"/>
                          </a:cubicBezTo>
                          <a:cubicBezTo>
                            <a:pt x="3527545" y="893772"/>
                            <a:pt x="3281462" y="884367"/>
                            <a:pt x="3043697" y="889619"/>
                          </a:cubicBezTo>
                          <a:cubicBezTo>
                            <a:pt x="2827318" y="868520"/>
                            <a:pt x="2446717" y="882017"/>
                            <a:pt x="2296488" y="889619"/>
                          </a:cubicBezTo>
                          <a:cubicBezTo>
                            <a:pt x="2165305" y="951016"/>
                            <a:pt x="1753498" y="910214"/>
                            <a:pt x="1549278" y="889619"/>
                          </a:cubicBezTo>
                          <a:cubicBezTo>
                            <a:pt x="1279329" y="896753"/>
                            <a:pt x="559421" y="901001"/>
                            <a:pt x="137883" y="889619"/>
                          </a:cubicBezTo>
                          <a:cubicBezTo>
                            <a:pt x="54854" y="885520"/>
                            <a:pt x="12014" y="824165"/>
                            <a:pt x="0" y="741345"/>
                          </a:cubicBezTo>
                          <a:cubicBezTo>
                            <a:pt x="-12212" y="565807"/>
                            <a:pt x="-13857" y="41730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xmlns="" id="{3377A350-2706-830C-F5B4-0C2B6CDA63F4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7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4. Hoàn thiện sản phẩm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476250" y="1609725"/>
            <a:ext cx="11258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dập ghim (hoặc keo dán) gắn thân chuồn chuồn vào giữa hai cánh chuồn chuồn để được sản phẩm như Hình 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6F6180-43CB-4184-F5D2-7386F581A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99" y="2933699"/>
            <a:ext cx="4574027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8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99264E-B7CC-ED6A-BD28-59C5BA8214ED}"/>
              </a:ext>
            </a:extLst>
          </p:cNvPr>
          <p:cNvSpPr txBox="1"/>
          <p:nvPr/>
        </p:nvSpPr>
        <p:spPr>
          <a:xfrm>
            <a:off x="561975" y="647700"/>
            <a:ext cx="11258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đất nặn để gắn vào hai đầu cánh sao cho chuồn chuồn thăng bằng được (Hình 7).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FEDB53-60AF-B61B-A936-7EE97B994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37" y="1952624"/>
            <a:ext cx="4433428" cy="2428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BF11B-CB94-1717-6D70-59DB243AF050}"/>
              </a:ext>
            </a:extLst>
          </p:cNvPr>
          <p:cNvSpPr txBox="1"/>
          <p:nvPr/>
        </p:nvSpPr>
        <p:spPr>
          <a:xfrm>
            <a:off x="1000125" y="4495800"/>
            <a:ext cx="1070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ý:</a:t>
            </a:r>
            <a:endParaRPr lang="vi-VN" sz="32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Thu dọn và vệ sinh chỗ học tập sau khi làm xong sản phẩm.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Sử dụng tiết kiệm vật liệu.</a:t>
            </a:r>
          </a:p>
        </p:txBody>
      </p:sp>
    </p:spTree>
    <p:extLst>
      <p:ext uri="{BB962C8B-B14F-4D97-AF65-F5344CB8AC3E}">
        <p14:creationId xmlns:p14="http://schemas.microsoft.com/office/powerpoint/2010/main" val="191345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067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9C37D7-941F-9CE7-4540-6B8D3D5E8488}"/>
              </a:ext>
            </a:extLst>
          </p:cNvPr>
          <p:cNvGrpSpPr/>
          <p:nvPr/>
        </p:nvGrpSpPr>
        <p:grpSpPr>
          <a:xfrm>
            <a:off x="1699434" y="676275"/>
            <a:ext cx="7574794" cy="1905000"/>
            <a:chOff x="4144021" y="1484380"/>
            <a:chExt cx="7574794" cy="4840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5F59A888-BBE7-CC7E-C858-C0498BE33C92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6" name="Rectangle: Diagonal Corners Rounded 4">
                <a:extLst>
                  <a:ext uri="{FF2B5EF4-FFF2-40B4-BE49-F238E27FC236}">
                    <a16:creationId xmlns:a16="http://schemas.microsoft.com/office/drawing/2014/main" xmlns="" id="{A6869576-A32F-F9F8-5299-9E7C854A590C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Diagonal Corners Rounded 30">
                <a:extLst>
                  <a:ext uri="{FF2B5EF4-FFF2-40B4-BE49-F238E27FC236}">
                    <a16:creationId xmlns:a16="http://schemas.microsoft.com/office/drawing/2014/main" xmlns="" id="{599391D3-E755-710B-7188-F16F7164128C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06D6E5-D146-CA8F-DA4A-36E33D559785}"/>
                </a:ext>
              </a:extLst>
            </p:cNvPr>
            <p:cNvSpPr txBox="1"/>
            <p:nvPr/>
          </p:nvSpPr>
          <p:spPr>
            <a:xfrm>
              <a:off x="4593718" y="2222023"/>
              <a:ext cx="6815563" cy="121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Để chuồn chuồn giữ được thăng bằng em cần lưu ý điều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DF572FDE-FC26-BE30-0225-65FD675B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457BD3A-5851-6AA6-D324-E06659781BB6}"/>
              </a:ext>
            </a:extLst>
          </p:cNvPr>
          <p:cNvSpPr/>
          <p:nvPr/>
        </p:nvSpPr>
        <p:spPr>
          <a:xfrm>
            <a:off x="931934" y="3086100"/>
            <a:ext cx="6766168" cy="281940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 gắn đất nặn vào hai đầu cánh phải lấy lượng đất nặn bằng nhau.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3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xmlns="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Hoạt động 2: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Giới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thiệu</a:t>
            </a:r>
            <a:r>
              <a:rPr lang="en-US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Calibri" panose="020F0502020204030204"/>
                <a:ea typeface="Calibri" panose="020F0502020204030204" pitchFamily="34" charset="0"/>
              </a:rPr>
              <a:t>sản phẩm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032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xmlns="" id="{40001D7F-96F1-31ED-F0A7-F2CF7A28BAA1}"/>
              </a:ext>
            </a:extLst>
          </p:cNvPr>
          <p:cNvGrpSpPr/>
          <p:nvPr/>
        </p:nvGrpSpPr>
        <p:grpSpPr>
          <a:xfrm>
            <a:off x="1143001" y="403141"/>
            <a:ext cx="9563100" cy="889619"/>
            <a:chOff x="3260771" y="693960"/>
            <a:chExt cx="8213555" cy="857251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xmlns="" id="{FED7A5EF-3379-229C-F0CE-BE30FBD67D78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9563100"/>
                        <a:gd name="connsiteY0" fmla="*/ 148273 h 889619"/>
                        <a:gd name="connsiteX1" fmla="*/ 153716 w 9563100"/>
                        <a:gd name="connsiteY1" fmla="*/ 0 h 889619"/>
                        <a:gd name="connsiteX2" fmla="*/ 894169 w 9563100"/>
                        <a:gd name="connsiteY2" fmla="*/ 0 h 889619"/>
                        <a:gd name="connsiteX3" fmla="*/ 1634623 w 9563100"/>
                        <a:gd name="connsiteY3" fmla="*/ 0 h 889619"/>
                        <a:gd name="connsiteX4" fmla="*/ 2560190 w 9563100"/>
                        <a:gd name="connsiteY4" fmla="*/ 0 h 889619"/>
                        <a:gd name="connsiteX5" fmla="*/ 3670870 w 9563100"/>
                        <a:gd name="connsiteY5" fmla="*/ 0 h 889619"/>
                        <a:gd name="connsiteX6" fmla="*/ 4688993 w 9563100"/>
                        <a:gd name="connsiteY6" fmla="*/ 0 h 889619"/>
                        <a:gd name="connsiteX7" fmla="*/ 5707116 w 9563100"/>
                        <a:gd name="connsiteY7" fmla="*/ 0 h 889619"/>
                        <a:gd name="connsiteX8" fmla="*/ 6540127 w 9563100"/>
                        <a:gd name="connsiteY8" fmla="*/ 0 h 889619"/>
                        <a:gd name="connsiteX9" fmla="*/ 7650807 w 9563100"/>
                        <a:gd name="connsiteY9" fmla="*/ 0 h 889619"/>
                        <a:gd name="connsiteX10" fmla="*/ 8576374 w 9563100"/>
                        <a:gd name="connsiteY10" fmla="*/ 0 h 889619"/>
                        <a:gd name="connsiteX11" fmla="*/ 9409383 w 9563100"/>
                        <a:gd name="connsiteY11" fmla="*/ 0 h 889619"/>
                        <a:gd name="connsiteX12" fmla="*/ 9563100 w 9563100"/>
                        <a:gd name="connsiteY12" fmla="*/ 148273 h 889619"/>
                        <a:gd name="connsiteX13" fmla="*/ 9563100 w 9563100"/>
                        <a:gd name="connsiteY13" fmla="*/ 741345 h 889619"/>
                        <a:gd name="connsiteX14" fmla="*/ 9409383 w 9563100"/>
                        <a:gd name="connsiteY14" fmla="*/ 889619 h 889619"/>
                        <a:gd name="connsiteX15" fmla="*/ 8668930 w 9563100"/>
                        <a:gd name="connsiteY15" fmla="*/ 889619 h 889619"/>
                        <a:gd name="connsiteX16" fmla="*/ 7743363 w 9563100"/>
                        <a:gd name="connsiteY16" fmla="*/ 889619 h 889619"/>
                        <a:gd name="connsiteX17" fmla="*/ 7095467 w 9563100"/>
                        <a:gd name="connsiteY17" fmla="*/ 889619 h 889619"/>
                        <a:gd name="connsiteX18" fmla="*/ 6262456 w 9563100"/>
                        <a:gd name="connsiteY18" fmla="*/ 889619 h 889619"/>
                        <a:gd name="connsiteX19" fmla="*/ 5244333 w 9563100"/>
                        <a:gd name="connsiteY19" fmla="*/ 889619 h 889619"/>
                        <a:gd name="connsiteX20" fmla="*/ 4318766 w 9563100"/>
                        <a:gd name="connsiteY20" fmla="*/ 889619 h 889619"/>
                        <a:gd name="connsiteX21" fmla="*/ 3393199 w 9563100"/>
                        <a:gd name="connsiteY21" fmla="*/ 889619 h 889619"/>
                        <a:gd name="connsiteX22" fmla="*/ 2560190 w 9563100"/>
                        <a:gd name="connsiteY22" fmla="*/ 889619 h 889619"/>
                        <a:gd name="connsiteX23" fmla="*/ 1727179 w 9563100"/>
                        <a:gd name="connsiteY23" fmla="*/ 889619 h 889619"/>
                        <a:gd name="connsiteX24" fmla="*/ 153716 w 9563100"/>
                        <a:gd name="connsiteY24" fmla="*/ 889619 h 889619"/>
                        <a:gd name="connsiteX25" fmla="*/ 0 w 9563100"/>
                        <a:gd name="connsiteY25" fmla="*/ 741345 h 889619"/>
                        <a:gd name="connsiteX26" fmla="*/ 0 w 9563100"/>
                        <a:gd name="connsiteY26" fmla="*/ 148273 h 889619"/>
                        <a:gd name="connsiteX0" fmla="*/ 0 w 9563100"/>
                        <a:gd name="connsiteY0" fmla="*/ 148273 h 889619"/>
                        <a:gd name="connsiteX1" fmla="*/ 153716 w 9563100"/>
                        <a:gd name="connsiteY1" fmla="*/ 0 h 889619"/>
                        <a:gd name="connsiteX2" fmla="*/ 1171839 w 9563100"/>
                        <a:gd name="connsiteY2" fmla="*/ 0 h 889619"/>
                        <a:gd name="connsiteX3" fmla="*/ 2004850 w 9563100"/>
                        <a:gd name="connsiteY3" fmla="*/ 0 h 889619"/>
                        <a:gd name="connsiteX4" fmla="*/ 2652746 w 9563100"/>
                        <a:gd name="connsiteY4" fmla="*/ 0 h 889619"/>
                        <a:gd name="connsiteX5" fmla="*/ 3393199 w 9563100"/>
                        <a:gd name="connsiteY5" fmla="*/ 0 h 889619"/>
                        <a:gd name="connsiteX6" fmla="*/ 4041097 w 9563100"/>
                        <a:gd name="connsiteY6" fmla="*/ 0 h 889619"/>
                        <a:gd name="connsiteX7" fmla="*/ 4688993 w 9563100"/>
                        <a:gd name="connsiteY7" fmla="*/ 0 h 889619"/>
                        <a:gd name="connsiteX8" fmla="*/ 5614560 w 9563100"/>
                        <a:gd name="connsiteY8" fmla="*/ 0 h 889619"/>
                        <a:gd name="connsiteX9" fmla="*/ 6447569 w 9563100"/>
                        <a:gd name="connsiteY9" fmla="*/ 0 h 889619"/>
                        <a:gd name="connsiteX10" fmla="*/ 7373136 w 9563100"/>
                        <a:gd name="connsiteY10" fmla="*/ 0 h 889619"/>
                        <a:gd name="connsiteX11" fmla="*/ 8298703 w 9563100"/>
                        <a:gd name="connsiteY11" fmla="*/ 0 h 889619"/>
                        <a:gd name="connsiteX12" fmla="*/ 9409383 w 9563100"/>
                        <a:gd name="connsiteY12" fmla="*/ 0 h 889619"/>
                        <a:gd name="connsiteX13" fmla="*/ 9563100 w 9563100"/>
                        <a:gd name="connsiteY13" fmla="*/ 148273 h 889619"/>
                        <a:gd name="connsiteX14" fmla="*/ 9563100 w 9563100"/>
                        <a:gd name="connsiteY14" fmla="*/ 741345 h 889619"/>
                        <a:gd name="connsiteX15" fmla="*/ 9409383 w 9563100"/>
                        <a:gd name="connsiteY15" fmla="*/ 889619 h 889619"/>
                        <a:gd name="connsiteX16" fmla="*/ 8761487 w 9563100"/>
                        <a:gd name="connsiteY16" fmla="*/ 889619 h 889619"/>
                        <a:gd name="connsiteX17" fmla="*/ 7743363 w 9563100"/>
                        <a:gd name="connsiteY17" fmla="*/ 889619 h 889619"/>
                        <a:gd name="connsiteX18" fmla="*/ 6725240 w 9563100"/>
                        <a:gd name="connsiteY18" fmla="*/ 889619 h 889619"/>
                        <a:gd name="connsiteX19" fmla="*/ 5892229 w 9563100"/>
                        <a:gd name="connsiteY19" fmla="*/ 889619 h 889619"/>
                        <a:gd name="connsiteX20" fmla="*/ 5151776 w 9563100"/>
                        <a:gd name="connsiteY20" fmla="*/ 889619 h 889619"/>
                        <a:gd name="connsiteX21" fmla="*/ 4503879 w 9563100"/>
                        <a:gd name="connsiteY21" fmla="*/ 889619 h 889619"/>
                        <a:gd name="connsiteX22" fmla="*/ 3485757 w 9563100"/>
                        <a:gd name="connsiteY22" fmla="*/ 889619 h 889619"/>
                        <a:gd name="connsiteX23" fmla="*/ 2652746 w 9563100"/>
                        <a:gd name="connsiteY23" fmla="*/ 889619 h 889619"/>
                        <a:gd name="connsiteX24" fmla="*/ 1912292 w 9563100"/>
                        <a:gd name="connsiteY24" fmla="*/ 889619 h 889619"/>
                        <a:gd name="connsiteX25" fmla="*/ 1264396 w 9563100"/>
                        <a:gd name="connsiteY25" fmla="*/ 889619 h 889619"/>
                        <a:gd name="connsiteX26" fmla="*/ 153716 w 9563100"/>
                        <a:gd name="connsiteY26" fmla="*/ 889619 h 889619"/>
                        <a:gd name="connsiteX27" fmla="*/ 0 w 9563100"/>
                        <a:gd name="connsiteY27" fmla="*/ 741345 h 889619"/>
                        <a:gd name="connsiteX28" fmla="*/ 0 w 9563100"/>
                        <a:gd name="connsiteY28" fmla="*/ 148273 h 8896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563100" h="889619" fill="none" extrusionOk="0">
                          <a:moveTo>
                            <a:pt x="0" y="148273"/>
                          </a:moveTo>
                          <a:cubicBezTo>
                            <a:pt x="9947" y="72313"/>
                            <a:pt x="66961" y="12412"/>
                            <a:pt x="153716" y="0"/>
                          </a:cubicBezTo>
                          <a:cubicBezTo>
                            <a:pt x="311688" y="-21792"/>
                            <a:pt x="731706" y="11677"/>
                            <a:pt x="894169" y="0"/>
                          </a:cubicBezTo>
                          <a:cubicBezTo>
                            <a:pt x="1134143" y="-33524"/>
                            <a:pt x="1486029" y="-4811"/>
                            <a:pt x="1634623" y="0"/>
                          </a:cubicBezTo>
                          <a:cubicBezTo>
                            <a:pt x="1770265" y="-7029"/>
                            <a:pt x="2367855" y="42388"/>
                            <a:pt x="2560190" y="0"/>
                          </a:cubicBezTo>
                          <a:cubicBezTo>
                            <a:pt x="2707925" y="-56532"/>
                            <a:pt x="3412906" y="-17404"/>
                            <a:pt x="3670870" y="0"/>
                          </a:cubicBezTo>
                          <a:cubicBezTo>
                            <a:pt x="3893871" y="-1532"/>
                            <a:pt x="4336908" y="-32676"/>
                            <a:pt x="4688993" y="0"/>
                          </a:cubicBezTo>
                          <a:cubicBezTo>
                            <a:pt x="5070561" y="70316"/>
                            <a:pt x="5436738" y="28623"/>
                            <a:pt x="5707116" y="0"/>
                          </a:cubicBezTo>
                          <a:cubicBezTo>
                            <a:pt x="6009472" y="-48582"/>
                            <a:pt x="6225788" y="-47684"/>
                            <a:pt x="6540127" y="0"/>
                          </a:cubicBezTo>
                          <a:cubicBezTo>
                            <a:pt x="6876600" y="67771"/>
                            <a:pt x="7175789" y="60731"/>
                            <a:pt x="7650807" y="0"/>
                          </a:cubicBezTo>
                          <a:cubicBezTo>
                            <a:pt x="8129253" y="-38311"/>
                            <a:pt x="8114244" y="46264"/>
                            <a:pt x="8576374" y="0"/>
                          </a:cubicBezTo>
                          <a:cubicBezTo>
                            <a:pt x="9043772" y="-28291"/>
                            <a:pt x="9016355" y="-1217"/>
                            <a:pt x="9409383" y="0"/>
                          </a:cubicBezTo>
                          <a:cubicBezTo>
                            <a:pt x="9495788" y="6576"/>
                            <a:pt x="9553680" y="46930"/>
                            <a:pt x="9563100" y="148273"/>
                          </a:cubicBezTo>
                          <a:cubicBezTo>
                            <a:pt x="9516226" y="421731"/>
                            <a:pt x="9571140" y="533656"/>
                            <a:pt x="9563100" y="741345"/>
                          </a:cubicBezTo>
                          <a:cubicBezTo>
                            <a:pt x="9575562" y="846142"/>
                            <a:pt x="9473359" y="881566"/>
                            <a:pt x="9409383" y="889619"/>
                          </a:cubicBezTo>
                          <a:cubicBezTo>
                            <a:pt x="9241433" y="883957"/>
                            <a:pt x="8866136" y="917615"/>
                            <a:pt x="8668930" y="889619"/>
                          </a:cubicBezTo>
                          <a:cubicBezTo>
                            <a:pt x="8476031" y="856034"/>
                            <a:pt x="8033313" y="883026"/>
                            <a:pt x="7743363" y="889619"/>
                          </a:cubicBezTo>
                          <a:cubicBezTo>
                            <a:pt x="7457183" y="925777"/>
                            <a:pt x="7302779" y="908384"/>
                            <a:pt x="7095467" y="889619"/>
                          </a:cubicBezTo>
                          <a:cubicBezTo>
                            <a:pt x="6898545" y="825411"/>
                            <a:pt x="6451380" y="871941"/>
                            <a:pt x="6262456" y="889619"/>
                          </a:cubicBezTo>
                          <a:cubicBezTo>
                            <a:pt x="5983358" y="984700"/>
                            <a:pt x="5661339" y="851438"/>
                            <a:pt x="5244333" y="889619"/>
                          </a:cubicBezTo>
                          <a:cubicBezTo>
                            <a:pt x="4789078" y="937448"/>
                            <a:pt x="4715610" y="892063"/>
                            <a:pt x="4318766" y="889619"/>
                          </a:cubicBezTo>
                          <a:cubicBezTo>
                            <a:pt x="3904759" y="920163"/>
                            <a:pt x="3628198" y="905443"/>
                            <a:pt x="3393199" y="889619"/>
                          </a:cubicBezTo>
                          <a:cubicBezTo>
                            <a:pt x="3179655" y="825020"/>
                            <a:pt x="2699044" y="835668"/>
                            <a:pt x="2560190" y="889619"/>
                          </a:cubicBezTo>
                          <a:cubicBezTo>
                            <a:pt x="2380434" y="961966"/>
                            <a:pt x="1950692" y="906730"/>
                            <a:pt x="1727179" y="889619"/>
                          </a:cubicBezTo>
                          <a:cubicBezTo>
                            <a:pt x="1561528" y="941602"/>
                            <a:pt x="528846" y="835521"/>
                            <a:pt x="153716" y="889619"/>
                          </a:cubicBezTo>
                          <a:cubicBezTo>
                            <a:pt x="58554" y="905466"/>
                            <a:pt x="5060" y="833584"/>
                            <a:pt x="0" y="741345"/>
                          </a:cubicBezTo>
                          <a:cubicBezTo>
                            <a:pt x="-7205" y="545482"/>
                            <a:pt x="3807" y="432313"/>
                            <a:pt x="0" y="148273"/>
                          </a:cubicBezTo>
                          <a:close/>
                        </a:path>
                        <a:path w="9563100" h="889619" stroke="0" extrusionOk="0">
                          <a:moveTo>
                            <a:pt x="0" y="148273"/>
                          </a:moveTo>
                          <a:cubicBezTo>
                            <a:pt x="9165" y="84388"/>
                            <a:pt x="69734" y="23760"/>
                            <a:pt x="153716" y="0"/>
                          </a:cubicBezTo>
                          <a:cubicBezTo>
                            <a:pt x="492779" y="-44011"/>
                            <a:pt x="873969" y="-38994"/>
                            <a:pt x="1171839" y="0"/>
                          </a:cubicBezTo>
                          <a:cubicBezTo>
                            <a:pt x="1509985" y="60294"/>
                            <a:pt x="1767658" y="-19623"/>
                            <a:pt x="2004850" y="0"/>
                          </a:cubicBezTo>
                          <a:cubicBezTo>
                            <a:pt x="2248560" y="-6312"/>
                            <a:pt x="2417079" y="11043"/>
                            <a:pt x="2652746" y="0"/>
                          </a:cubicBezTo>
                          <a:cubicBezTo>
                            <a:pt x="2928815" y="9685"/>
                            <a:pt x="3123140" y="-8329"/>
                            <a:pt x="3393199" y="0"/>
                          </a:cubicBezTo>
                          <a:cubicBezTo>
                            <a:pt x="3663274" y="-13699"/>
                            <a:pt x="3861533" y="18348"/>
                            <a:pt x="4041097" y="0"/>
                          </a:cubicBezTo>
                          <a:cubicBezTo>
                            <a:pt x="4273651" y="-3677"/>
                            <a:pt x="4414424" y="-15908"/>
                            <a:pt x="4688993" y="0"/>
                          </a:cubicBezTo>
                          <a:cubicBezTo>
                            <a:pt x="5000193" y="45589"/>
                            <a:pt x="5295297" y="52849"/>
                            <a:pt x="5614560" y="0"/>
                          </a:cubicBezTo>
                          <a:cubicBezTo>
                            <a:pt x="5881653" y="-22362"/>
                            <a:pt x="6154697" y="-19440"/>
                            <a:pt x="6447569" y="0"/>
                          </a:cubicBezTo>
                          <a:cubicBezTo>
                            <a:pt x="6775087" y="-36844"/>
                            <a:pt x="7086547" y="81027"/>
                            <a:pt x="7373136" y="0"/>
                          </a:cubicBezTo>
                          <a:cubicBezTo>
                            <a:pt x="7684434" y="-23429"/>
                            <a:pt x="8067864" y="8403"/>
                            <a:pt x="8298703" y="0"/>
                          </a:cubicBezTo>
                          <a:cubicBezTo>
                            <a:pt x="8550556" y="12262"/>
                            <a:pt x="8867203" y="-29013"/>
                            <a:pt x="9409383" y="0"/>
                          </a:cubicBezTo>
                          <a:cubicBezTo>
                            <a:pt x="9474175" y="2706"/>
                            <a:pt x="9568418" y="88235"/>
                            <a:pt x="9563100" y="148273"/>
                          </a:cubicBezTo>
                          <a:cubicBezTo>
                            <a:pt x="9554812" y="350905"/>
                            <a:pt x="9548019" y="468696"/>
                            <a:pt x="9563100" y="741345"/>
                          </a:cubicBezTo>
                          <a:cubicBezTo>
                            <a:pt x="9566108" y="804341"/>
                            <a:pt x="9499737" y="866405"/>
                            <a:pt x="9409383" y="889619"/>
                          </a:cubicBezTo>
                          <a:cubicBezTo>
                            <a:pt x="9161206" y="925910"/>
                            <a:pt x="8971819" y="901529"/>
                            <a:pt x="8761487" y="889619"/>
                          </a:cubicBezTo>
                          <a:cubicBezTo>
                            <a:pt x="8479326" y="864247"/>
                            <a:pt x="8145165" y="926410"/>
                            <a:pt x="7743363" y="889619"/>
                          </a:cubicBezTo>
                          <a:cubicBezTo>
                            <a:pt x="7371086" y="887003"/>
                            <a:pt x="6991164" y="924766"/>
                            <a:pt x="6725240" y="889619"/>
                          </a:cubicBezTo>
                          <a:cubicBezTo>
                            <a:pt x="6489068" y="881066"/>
                            <a:pt x="6048746" y="872352"/>
                            <a:pt x="5892229" y="889619"/>
                          </a:cubicBezTo>
                          <a:cubicBezTo>
                            <a:pt x="5714257" y="919557"/>
                            <a:pt x="5426303" y="865918"/>
                            <a:pt x="5151776" y="889619"/>
                          </a:cubicBezTo>
                          <a:cubicBezTo>
                            <a:pt x="4833338" y="907646"/>
                            <a:pt x="4735902" y="895798"/>
                            <a:pt x="4503879" y="889619"/>
                          </a:cubicBezTo>
                          <a:cubicBezTo>
                            <a:pt x="4285496" y="911863"/>
                            <a:pt x="3954628" y="933185"/>
                            <a:pt x="3485757" y="889619"/>
                          </a:cubicBezTo>
                          <a:cubicBezTo>
                            <a:pt x="2997856" y="848935"/>
                            <a:pt x="2867384" y="864992"/>
                            <a:pt x="2652746" y="889619"/>
                          </a:cubicBezTo>
                          <a:cubicBezTo>
                            <a:pt x="2499480" y="911811"/>
                            <a:pt x="2110522" y="972579"/>
                            <a:pt x="1912292" y="889619"/>
                          </a:cubicBezTo>
                          <a:cubicBezTo>
                            <a:pt x="1706587" y="851187"/>
                            <a:pt x="1500734" y="902950"/>
                            <a:pt x="1264396" y="889619"/>
                          </a:cubicBezTo>
                          <a:cubicBezTo>
                            <a:pt x="941240" y="813222"/>
                            <a:pt x="554923" y="930121"/>
                            <a:pt x="153716" y="889619"/>
                          </a:cubicBezTo>
                          <a:cubicBezTo>
                            <a:pt x="76195" y="871823"/>
                            <a:pt x="429" y="829942"/>
                            <a:pt x="0" y="741345"/>
                          </a:cubicBezTo>
                          <a:cubicBezTo>
                            <a:pt x="21953" y="602022"/>
                            <a:pt x="13378" y="397418"/>
                            <a:pt x="0" y="148273"/>
                          </a:cubicBezTo>
                          <a:close/>
                        </a:path>
                        <a:path w="9563100" h="889619" fill="none" stroke="0" extrusionOk="0">
                          <a:moveTo>
                            <a:pt x="0" y="148273"/>
                          </a:moveTo>
                          <a:cubicBezTo>
                            <a:pt x="17060" y="76474"/>
                            <a:pt x="77014" y="21562"/>
                            <a:pt x="153716" y="0"/>
                          </a:cubicBezTo>
                          <a:cubicBezTo>
                            <a:pt x="325927" y="3134"/>
                            <a:pt x="656518" y="16617"/>
                            <a:pt x="894169" y="0"/>
                          </a:cubicBezTo>
                          <a:cubicBezTo>
                            <a:pt x="1070235" y="-9063"/>
                            <a:pt x="1484748" y="-15491"/>
                            <a:pt x="1634623" y="0"/>
                          </a:cubicBezTo>
                          <a:cubicBezTo>
                            <a:pt x="1795567" y="31763"/>
                            <a:pt x="2362537" y="51224"/>
                            <a:pt x="2560190" y="0"/>
                          </a:cubicBezTo>
                          <a:cubicBezTo>
                            <a:pt x="2772936" y="-88953"/>
                            <a:pt x="3384448" y="-49482"/>
                            <a:pt x="3670870" y="0"/>
                          </a:cubicBezTo>
                          <a:cubicBezTo>
                            <a:pt x="3918653" y="22665"/>
                            <a:pt x="4336349" y="-65236"/>
                            <a:pt x="4688993" y="0"/>
                          </a:cubicBezTo>
                          <a:cubicBezTo>
                            <a:pt x="4996506" y="50452"/>
                            <a:pt x="5432394" y="24274"/>
                            <a:pt x="5707116" y="0"/>
                          </a:cubicBezTo>
                          <a:cubicBezTo>
                            <a:pt x="5948073" y="-70795"/>
                            <a:pt x="6236041" y="-40161"/>
                            <a:pt x="6540127" y="0"/>
                          </a:cubicBezTo>
                          <a:cubicBezTo>
                            <a:pt x="6912210" y="82350"/>
                            <a:pt x="7169170" y="26868"/>
                            <a:pt x="7650807" y="0"/>
                          </a:cubicBezTo>
                          <a:cubicBezTo>
                            <a:pt x="8137236" y="-38258"/>
                            <a:pt x="8095750" y="41103"/>
                            <a:pt x="8576374" y="0"/>
                          </a:cubicBezTo>
                          <a:cubicBezTo>
                            <a:pt x="9038300" y="-38731"/>
                            <a:pt x="9023117" y="-1775"/>
                            <a:pt x="9409383" y="0"/>
                          </a:cubicBezTo>
                          <a:cubicBezTo>
                            <a:pt x="9521171" y="-3707"/>
                            <a:pt x="9547625" y="46317"/>
                            <a:pt x="9563100" y="148273"/>
                          </a:cubicBezTo>
                          <a:cubicBezTo>
                            <a:pt x="9528279" y="378108"/>
                            <a:pt x="9541366" y="519062"/>
                            <a:pt x="9563100" y="741345"/>
                          </a:cubicBezTo>
                          <a:cubicBezTo>
                            <a:pt x="9572831" y="829072"/>
                            <a:pt x="9476333" y="882074"/>
                            <a:pt x="9409383" y="889619"/>
                          </a:cubicBezTo>
                          <a:cubicBezTo>
                            <a:pt x="9220534" y="918940"/>
                            <a:pt x="8913410" y="936925"/>
                            <a:pt x="8668930" y="889619"/>
                          </a:cubicBezTo>
                          <a:cubicBezTo>
                            <a:pt x="8416453" y="867072"/>
                            <a:pt x="7976690" y="905774"/>
                            <a:pt x="7743363" y="889619"/>
                          </a:cubicBezTo>
                          <a:cubicBezTo>
                            <a:pt x="7478030" y="898979"/>
                            <a:pt x="7309754" y="896901"/>
                            <a:pt x="7095467" y="889619"/>
                          </a:cubicBezTo>
                          <a:cubicBezTo>
                            <a:pt x="6847542" y="837653"/>
                            <a:pt x="6470476" y="860511"/>
                            <a:pt x="6262456" y="889619"/>
                          </a:cubicBezTo>
                          <a:cubicBezTo>
                            <a:pt x="5980313" y="942214"/>
                            <a:pt x="5665823" y="845690"/>
                            <a:pt x="5244333" y="889619"/>
                          </a:cubicBezTo>
                          <a:cubicBezTo>
                            <a:pt x="4780515" y="924283"/>
                            <a:pt x="4723132" y="887960"/>
                            <a:pt x="4318766" y="889619"/>
                          </a:cubicBezTo>
                          <a:cubicBezTo>
                            <a:pt x="3952729" y="915993"/>
                            <a:pt x="3643528" y="897018"/>
                            <a:pt x="3393199" y="889619"/>
                          </a:cubicBezTo>
                          <a:cubicBezTo>
                            <a:pt x="3147517" y="873325"/>
                            <a:pt x="2727356" y="891605"/>
                            <a:pt x="2560190" y="889619"/>
                          </a:cubicBezTo>
                          <a:cubicBezTo>
                            <a:pt x="2415761" y="956260"/>
                            <a:pt x="1968895" y="920971"/>
                            <a:pt x="1727179" y="889619"/>
                          </a:cubicBezTo>
                          <a:cubicBezTo>
                            <a:pt x="1472090" y="886787"/>
                            <a:pt x="612512" y="894710"/>
                            <a:pt x="153716" y="889619"/>
                          </a:cubicBezTo>
                          <a:cubicBezTo>
                            <a:pt x="58608" y="886484"/>
                            <a:pt x="13648" y="833402"/>
                            <a:pt x="0" y="741345"/>
                          </a:cubicBezTo>
                          <a:cubicBezTo>
                            <a:pt x="-10690" y="570485"/>
                            <a:pt x="-14471" y="417482"/>
                            <a:pt x="0" y="14827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xmlns="" id="{BD775959-BA07-BB44-6E65-028D4157AEBC}"/>
                </a:ext>
              </a:extLst>
            </p:cNvPr>
            <p:cNvSpPr txBox="1"/>
            <p:nvPr/>
          </p:nvSpPr>
          <p:spPr>
            <a:xfrm>
              <a:off x="3709280" y="693960"/>
              <a:ext cx="7750868" cy="682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Trưng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chuồn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chuồn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thăng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D6D4B7D-F06E-BA17-CE9E-4C4DE2F30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50" y="1724025"/>
            <a:ext cx="6667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2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xmlns="" id="{40001D7F-96F1-31ED-F0A7-F2CF7A28BAA1}"/>
              </a:ext>
            </a:extLst>
          </p:cNvPr>
          <p:cNvGrpSpPr/>
          <p:nvPr/>
        </p:nvGrpSpPr>
        <p:grpSpPr>
          <a:xfrm>
            <a:off x="457200" y="114301"/>
            <a:ext cx="11077575" cy="1178460"/>
            <a:chOff x="3260771" y="693960"/>
            <a:chExt cx="8213555" cy="857251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xmlns="" id="{FED7A5EF-3379-229C-F0CE-BE30FBD67D78}"/>
                </a:ext>
              </a:extLst>
            </p:cNvPr>
            <p:cNvSpPr/>
            <p:nvPr/>
          </p:nvSpPr>
          <p:spPr>
            <a:xfrm>
              <a:off x="3260771" y="693960"/>
              <a:ext cx="8213555" cy="857251"/>
            </a:xfrm>
            <a:custGeom>
              <a:avLst/>
              <a:gdLst>
                <a:gd name="connsiteX0" fmla="*/ 0 w 6918359"/>
                <a:gd name="connsiteY0" fmla="*/ 111205 h 667214"/>
                <a:gd name="connsiteX1" fmla="*/ 111205 w 6918359"/>
                <a:gd name="connsiteY1" fmla="*/ 0 h 667214"/>
                <a:gd name="connsiteX2" fmla="*/ 646881 w 6918359"/>
                <a:gd name="connsiteY2" fmla="*/ 0 h 667214"/>
                <a:gd name="connsiteX3" fmla="*/ 1182557 w 6918359"/>
                <a:gd name="connsiteY3" fmla="*/ 0 h 667214"/>
                <a:gd name="connsiteX4" fmla="*/ 1852152 w 6918359"/>
                <a:gd name="connsiteY4" fmla="*/ 0 h 667214"/>
                <a:gd name="connsiteX5" fmla="*/ 2655666 w 6918359"/>
                <a:gd name="connsiteY5" fmla="*/ 0 h 667214"/>
                <a:gd name="connsiteX6" fmla="*/ 3392220 w 6918359"/>
                <a:gd name="connsiteY6" fmla="*/ 0 h 667214"/>
                <a:gd name="connsiteX7" fmla="*/ 4128774 w 6918359"/>
                <a:gd name="connsiteY7" fmla="*/ 0 h 667214"/>
                <a:gd name="connsiteX8" fmla="*/ 4731410 w 6918359"/>
                <a:gd name="connsiteY8" fmla="*/ 0 h 667214"/>
                <a:gd name="connsiteX9" fmla="*/ 5534924 w 6918359"/>
                <a:gd name="connsiteY9" fmla="*/ 0 h 667214"/>
                <a:gd name="connsiteX10" fmla="*/ 6204519 w 6918359"/>
                <a:gd name="connsiteY10" fmla="*/ 0 h 667214"/>
                <a:gd name="connsiteX11" fmla="*/ 6807154 w 6918359"/>
                <a:gd name="connsiteY11" fmla="*/ 0 h 667214"/>
                <a:gd name="connsiteX12" fmla="*/ 6918359 w 6918359"/>
                <a:gd name="connsiteY12" fmla="*/ 111205 h 667214"/>
                <a:gd name="connsiteX13" fmla="*/ 6918359 w 6918359"/>
                <a:gd name="connsiteY13" fmla="*/ 556009 h 667214"/>
                <a:gd name="connsiteX14" fmla="*/ 6807154 w 6918359"/>
                <a:gd name="connsiteY14" fmla="*/ 667214 h 667214"/>
                <a:gd name="connsiteX15" fmla="*/ 6271478 w 6918359"/>
                <a:gd name="connsiteY15" fmla="*/ 667214 h 667214"/>
                <a:gd name="connsiteX16" fmla="*/ 5601883 w 6918359"/>
                <a:gd name="connsiteY16" fmla="*/ 667214 h 667214"/>
                <a:gd name="connsiteX17" fmla="*/ 5133167 w 6918359"/>
                <a:gd name="connsiteY17" fmla="*/ 667214 h 667214"/>
                <a:gd name="connsiteX18" fmla="*/ 4530531 w 6918359"/>
                <a:gd name="connsiteY18" fmla="*/ 667214 h 667214"/>
                <a:gd name="connsiteX19" fmla="*/ 3793977 w 6918359"/>
                <a:gd name="connsiteY19" fmla="*/ 667214 h 667214"/>
                <a:gd name="connsiteX20" fmla="*/ 3124382 w 6918359"/>
                <a:gd name="connsiteY20" fmla="*/ 667214 h 667214"/>
                <a:gd name="connsiteX21" fmla="*/ 2454787 w 6918359"/>
                <a:gd name="connsiteY21" fmla="*/ 667214 h 667214"/>
                <a:gd name="connsiteX22" fmla="*/ 1852152 w 6918359"/>
                <a:gd name="connsiteY22" fmla="*/ 667214 h 667214"/>
                <a:gd name="connsiteX23" fmla="*/ 1249516 w 6918359"/>
                <a:gd name="connsiteY23" fmla="*/ 667214 h 667214"/>
                <a:gd name="connsiteX24" fmla="*/ 111205 w 6918359"/>
                <a:gd name="connsiteY24" fmla="*/ 667214 h 667214"/>
                <a:gd name="connsiteX25" fmla="*/ 0 w 6918359"/>
                <a:gd name="connsiteY25" fmla="*/ 556009 h 667214"/>
                <a:gd name="connsiteX26" fmla="*/ 0 w 6918359"/>
                <a:gd name="connsiteY26" fmla="*/ 111205 h 66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918359" h="667214" fill="none" extrusionOk="0">
                  <a:moveTo>
                    <a:pt x="0" y="111205"/>
                  </a:moveTo>
                  <a:cubicBezTo>
                    <a:pt x="3870" y="47668"/>
                    <a:pt x="50098" y="10366"/>
                    <a:pt x="111205" y="0"/>
                  </a:cubicBezTo>
                  <a:cubicBezTo>
                    <a:pt x="232371" y="-12891"/>
                    <a:pt x="492547" y="11988"/>
                    <a:pt x="646881" y="0"/>
                  </a:cubicBezTo>
                  <a:cubicBezTo>
                    <a:pt x="801215" y="-11988"/>
                    <a:pt x="1067096" y="-1001"/>
                    <a:pt x="1182557" y="0"/>
                  </a:cubicBezTo>
                  <a:cubicBezTo>
                    <a:pt x="1298018" y="1001"/>
                    <a:pt x="1706660" y="31465"/>
                    <a:pt x="1852152" y="0"/>
                  </a:cubicBezTo>
                  <a:cubicBezTo>
                    <a:pt x="1997644" y="-31465"/>
                    <a:pt x="2471251" y="-20282"/>
                    <a:pt x="2655666" y="0"/>
                  </a:cubicBezTo>
                  <a:cubicBezTo>
                    <a:pt x="2840081" y="20282"/>
                    <a:pt x="3146174" y="-31655"/>
                    <a:pt x="3392220" y="0"/>
                  </a:cubicBezTo>
                  <a:cubicBezTo>
                    <a:pt x="3638266" y="31655"/>
                    <a:pt x="3939064" y="25083"/>
                    <a:pt x="4128774" y="0"/>
                  </a:cubicBezTo>
                  <a:cubicBezTo>
                    <a:pt x="4318484" y="-25083"/>
                    <a:pt x="4505468" y="-28155"/>
                    <a:pt x="4731410" y="0"/>
                  </a:cubicBezTo>
                  <a:cubicBezTo>
                    <a:pt x="4957352" y="28155"/>
                    <a:pt x="5186204" y="33401"/>
                    <a:pt x="5534924" y="0"/>
                  </a:cubicBezTo>
                  <a:cubicBezTo>
                    <a:pt x="5883644" y="-33401"/>
                    <a:pt x="5869858" y="25818"/>
                    <a:pt x="6204519" y="0"/>
                  </a:cubicBezTo>
                  <a:cubicBezTo>
                    <a:pt x="6539181" y="-25818"/>
                    <a:pt x="6521209" y="-1528"/>
                    <a:pt x="6807154" y="0"/>
                  </a:cubicBezTo>
                  <a:cubicBezTo>
                    <a:pt x="6873391" y="-1818"/>
                    <a:pt x="6917297" y="44466"/>
                    <a:pt x="6918359" y="111205"/>
                  </a:cubicBezTo>
                  <a:cubicBezTo>
                    <a:pt x="6900390" y="294305"/>
                    <a:pt x="6901284" y="416402"/>
                    <a:pt x="6918359" y="556009"/>
                  </a:cubicBezTo>
                  <a:cubicBezTo>
                    <a:pt x="6926842" y="628563"/>
                    <a:pt x="6857674" y="666753"/>
                    <a:pt x="6807154" y="667214"/>
                  </a:cubicBezTo>
                  <a:cubicBezTo>
                    <a:pt x="6666923" y="688619"/>
                    <a:pt x="6429765" y="681373"/>
                    <a:pt x="6271478" y="667214"/>
                  </a:cubicBezTo>
                  <a:cubicBezTo>
                    <a:pt x="6113191" y="653055"/>
                    <a:pt x="5804523" y="651694"/>
                    <a:pt x="5601883" y="667214"/>
                  </a:cubicBezTo>
                  <a:cubicBezTo>
                    <a:pt x="5399243" y="682734"/>
                    <a:pt x="5281748" y="675381"/>
                    <a:pt x="5133167" y="667214"/>
                  </a:cubicBezTo>
                  <a:cubicBezTo>
                    <a:pt x="4984586" y="659047"/>
                    <a:pt x="4709202" y="637786"/>
                    <a:pt x="4530531" y="667214"/>
                  </a:cubicBezTo>
                  <a:cubicBezTo>
                    <a:pt x="4351860" y="696642"/>
                    <a:pt x="4124653" y="632539"/>
                    <a:pt x="3793977" y="667214"/>
                  </a:cubicBezTo>
                  <a:cubicBezTo>
                    <a:pt x="3463301" y="701889"/>
                    <a:pt x="3410038" y="670283"/>
                    <a:pt x="3124382" y="667214"/>
                  </a:cubicBezTo>
                  <a:cubicBezTo>
                    <a:pt x="2838727" y="664145"/>
                    <a:pt x="2621983" y="688984"/>
                    <a:pt x="2454787" y="667214"/>
                  </a:cubicBezTo>
                  <a:cubicBezTo>
                    <a:pt x="2287592" y="645444"/>
                    <a:pt x="1974432" y="640467"/>
                    <a:pt x="1852152" y="667214"/>
                  </a:cubicBezTo>
                  <a:cubicBezTo>
                    <a:pt x="1729872" y="693961"/>
                    <a:pt x="1405877" y="677180"/>
                    <a:pt x="1249516" y="667214"/>
                  </a:cubicBezTo>
                  <a:cubicBezTo>
                    <a:pt x="1093155" y="657248"/>
                    <a:pt x="415786" y="641847"/>
                    <a:pt x="111205" y="667214"/>
                  </a:cubicBezTo>
                  <a:cubicBezTo>
                    <a:pt x="38721" y="666952"/>
                    <a:pt x="9542" y="613540"/>
                    <a:pt x="0" y="556009"/>
                  </a:cubicBezTo>
                  <a:cubicBezTo>
                    <a:pt x="-13722" y="419508"/>
                    <a:pt x="-4989" y="323598"/>
                    <a:pt x="0" y="111205"/>
                  </a:cubicBezTo>
                  <a:close/>
                </a:path>
                <a:path w="6918359" h="667214" stroke="0" extrusionOk="0">
                  <a:moveTo>
                    <a:pt x="0" y="111205"/>
                  </a:moveTo>
                  <a:cubicBezTo>
                    <a:pt x="8986" y="59699"/>
                    <a:pt x="58006" y="8193"/>
                    <a:pt x="111205" y="0"/>
                  </a:cubicBezTo>
                  <a:cubicBezTo>
                    <a:pt x="343575" y="-30635"/>
                    <a:pt x="616371" y="-16567"/>
                    <a:pt x="847759" y="0"/>
                  </a:cubicBezTo>
                  <a:cubicBezTo>
                    <a:pt x="1079147" y="16567"/>
                    <a:pt x="1301986" y="14367"/>
                    <a:pt x="1450395" y="0"/>
                  </a:cubicBezTo>
                  <a:cubicBezTo>
                    <a:pt x="1598804" y="-14367"/>
                    <a:pt x="1738266" y="4714"/>
                    <a:pt x="1919111" y="0"/>
                  </a:cubicBezTo>
                  <a:cubicBezTo>
                    <a:pt x="2099956" y="-4714"/>
                    <a:pt x="2253108" y="-10550"/>
                    <a:pt x="2454787" y="0"/>
                  </a:cubicBezTo>
                  <a:cubicBezTo>
                    <a:pt x="2656466" y="10550"/>
                    <a:pt x="2777604" y="-6743"/>
                    <a:pt x="2923504" y="0"/>
                  </a:cubicBezTo>
                  <a:cubicBezTo>
                    <a:pt x="3069404" y="6743"/>
                    <a:pt x="3182671" y="-14029"/>
                    <a:pt x="3392220" y="0"/>
                  </a:cubicBezTo>
                  <a:cubicBezTo>
                    <a:pt x="3601769" y="14029"/>
                    <a:pt x="3859096" y="1771"/>
                    <a:pt x="4061815" y="0"/>
                  </a:cubicBezTo>
                  <a:cubicBezTo>
                    <a:pt x="4264534" y="-1771"/>
                    <a:pt x="4446224" y="-12837"/>
                    <a:pt x="4664450" y="0"/>
                  </a:cubicBezTo>
                  <a:cubicBezTo>
                    <a:pt x="4882676" y="12837"/>
                    <a:pt x="5124873" y="13669"/>
                    <a:pt x="5334045" y="0"/>
                  </a:cubicBezTo>
                  <a:cubicBezTo>
                    <a:pt x="5543218" y="-13669"/>
                    <a:pt x="5838701" y="-1020"/>
                    <a:pt x="6003640" y="0"/>
                  </a:cubicBezTo>
                  <a:cubicBezTo>
                    <a:pt x="6168580" y="1020"/>
                    <a:pt x="6443686" y="-33290"/>
                    <a:pt x="6807154" y="0"/>
                  </a:cubicBezTo>
                  <a:cubicBezTo>
                    <a:pt x="6855739" y="-2131"/>
                    <a:pt x="6914230" y="63691"/>
                    <a:pt x="6918359" y="111205"/>
                  </a:cubicBezTo>
                  <a:cubicBezTo>
                    <a:pt x="6905820" y="249713"/>
                    <a:pt x="6896648" y="368312"/>
                    <a:pt x="6918359" y="556009"/>
                  </a:cubicBezTo>
                  <a:cubicBezTo>
                    <a:pt x="6915716" y="613640"/>
                    <a:pt x="6869279" y="653525"/>
                    <a:pt x="6807154" y="667214"/>
                  </a:cubicBezTo>
                  <a:cubicBezTo>
                    <a:pt x="6644141" y="682339"/>
                    <a:pt x="6500761" y="675608"/>
                    <a:pt x="6338438" y="667214"/>
                  </a:cubicBezTo>
                  <a:cubicBezTo>
                    <a:pt x="6176115" y="658820"/>
                    <a:pt x="5876364" y="667996"/>
                    <a:pt x="5601883" y="667214"/>
                  </a:cubicBezTo>
                  <a:cubicBezTo>
                    <a:pt x="5327402" y="666432"/>
                    <a:pt x="5027844" y="700474"/>
                    <a:pt x="4865329" y="667214"/>
                  </a:cubicBezTo>
                  <a:cubicBezTo>
                    <a:pt x="4702814" y="633954"/>
                    <a:pt x="4402460" y="654558"/>
                    <a:pt x="4262693" y="667214"/>
                  </a:cubicBezTo>
                  <a:cubicBezTo>
                    <a:pt x="4122926" y="679870"/>
                    <a:pt x="3940704" y="653684"/>
                    <a:pt x="3727017" y="667214"/>
                  </a:cubicBezTo>
                  <a:cubicBezTo>
                    <a:pt x="3513330" y="680744"/>
                    <a:pt x="3408652" y="684975"/>
                    <a:pt x="3258301" y="667214"/>
                  </a:cubicBezTo>
                  <a:cubicBezTo>
                    <a:pt x="3107950" y="649453"/>
                    <a:pt x="2887219" y="690795"/>
                    <a:pt x="2521747" y="667214"/>
                  </a:cubicBezTo>
                  <a:cubicBezTo>
                    <a:pt x="2156275" y="643633"/>
                    <a:pt x="2066179" y="640668"/>
                    <a:pt x="1919111" y="667214"/>
                  </a:cubicBezTo>
                  <a:cubicBezTo>
                    <a:pt x="1772043" y="693760"/>
                    <a:pt x="1532619" y="692667"/>
                    <a:pt x="1383435" y="667214"/>
                  </a:cubicBezTo>
                  <a:cubicBezTo>
                    <a:pt x="1234251" y="641761"/>
                    <a:pt x="1104605" y="677424"/>
                    <a:pt x="914719" y="667214"/>
                  </a:cubicBezTo>
                  <a:cubicBezTo>
                    <a:pt x="724833" y="657004"/>
                    <a:pt x="386639" y="694488"/>
                    <a:pt x="111205" y="667214"/>
                  </a:cubicBezTo>
                  <a:cubicBezTo>
                    <a:pt x="48176" y="661571"/>
                    <a:pt x="3679" y="625194"/>
                    <a:pt x="0" y="556009"/>
                  </a:cubicBezTo>
                  <a:cubicBezTo>
                    <a:pt x="-6353" y="450560"/>
                    <a:pt x="-8764" y="272491"/>
                    <a:pt x="0" y="111205"/>
                  </a:cubicBezTo>
                  <a:close/>
                </a:path>
              </a:pathLst>
            </a:custGeom>
            <a:solidFill>
              <a:srgbClr val="FFF6DD">
                <a:alpha val="89804"/>
              </a:srgbClr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454005086">
                    <a:custGeom>
                      <a:avLst/>
                      <a:gdLst>
                        <a:gd name="connsiteX0" fmla="*/ 0 w 11077575"/>
                        <a:gd name="connsiteY0" fmla="*/ 196414 h 1178460"/>
                        <a:gd name="connsiteX1" fmla="*/ 178059 w 11077575"/>
                        <a:gd name="connsiteY1" fmla="*/ 0 h 1178460"/>
                        <a:gd name="connsiteX2" fmla="*/ 1035776 w 11077575"/>
                        <a:gd name="connsiteY2" fmla="*/ 0 h 1178460"/>
                        <a:gd name="connsiteX3" fmla="*/ 1893492 w 11077575"/>
                        <a:gd name="connsiteY3" fmla="*/ 0 h 1178460"/>
                        <a:gd name="connsiteX4" fmla="*/ 2965638 w 11077575"/>
                        <a:gd name="connsiteY4" fmla="*/ 0 h 1178460"/>
                        <a:gd name="connsiteX5" fmla="*/ 4252213 w 11077575"/>
                        <a:gd name="connsiteY5" fmla="*/ 0 h 1178460"/>
                        <a:gd name="connsiteX6" fmla="*/ 5431572 w 11077575"/>
                        <a:gd name="connsiteY6" fmla="*/ 0 h 1178460"/>
                        <a:gd name="connsiteX7" fmla="*/ 6610932 w 11077575"/>
                        <a:gd name="connsiteY7" fmla="*/ 0 h 1178460"/>
                        <a:gd name="connsiteX8" fmla="*/ 7575864 w 11077575"/>
                        <a:gd name="connsiteY8" fmla="*/ 0 h 1178460"/>
                        <a:gd name="connsiteX9" fmla="*/ 8862439 w 11077575"/>
                        <a:gd name="connsiteY9" fmla="*/ 0 h 1178460"/>
                        <a:gd name="connsiteX10" fmla="*/ 9934584 w 11077575"/>
                        <a:gd name="connsiteY10" fmla="*/ 0 h 1178460"/>
                        <a:gd name="connsiteX11" fmla="*/ 10899515 w 11077575"/>
                        <a:gd name="connsiteY11" fmla="*/ 0 h 1178460"/>
                        <a:gd name="connsiteX12" fmla="*/ 11077575 w 11077575"/>
                        <a:gd name="connsiteY12" fmla="*/ 196414 h 1178460"/>
                        <a:gd name="connsiteX13" fmla="*/ 11077575 w 11077575"/>
                        <a:gd name="connsiteY13" fmla="*/ 982045 h 1178460"/>
                        <a:gd name="connsiteX14" fmla="*/ 10899515 w 11077575"/>
                        <a:gd name="connsiteY14" fmla="*/ 1178460 h 1178460"/>
                        <a:gd name="connsiteX15" fmla="*/ 10041798 w 11077575"/>
                        <a:gd name="connsiteY15" fmla="*/ 1178460 h 1178460"/>
                        <a:gd name="connsiteX16" fmla="*/ 8969652 w 11077575"/>
                        <a:gd name="connsiteY16" fmla="*/ 1178460 h 1178460"/>
                        <a:gd name="connsiteX17" fmla="*/ 8219151 w 11077575"/>
                        <a:gd name="connsiteY17" fmla="*/ 1178460 h 1178460"/>
                        <a:gd name="connsiteX18" fmla="*/ 7254219 w 11077575"/>
                        <a:gd name="connsiteY18" fmla="*/ 1178460 h 1178460"/>
                        <a:gd name="connsiteX19" fmla="*/ 6074860 w 11077575"/>
                        <a:gd name="connsiteY19" fmla="*/ 1178460 h 1178460"/>
                        <a:gd name="connsiteX20" fmla="*/ 5002714 w 11077575"/>
                        <a:gd name="connsiteY20" fmla="*/ 1178460 h 1178460"/>
                        <a:gd name="connsiteX21" fmla="*/ 3930568 w 11077575"/>
                        <a:gd name="connsiteY21" fmla="*/ 1178460 h 1178460"/>
                        <a:gd name="connsiteX22" fmla="*/ 2965638 w 11077575"/>
                        <a:gd name="connsiteY22" fmla="*/ 1178460 h 1178460"/>
                        <a:gd name="connsiteX23" fmla="*/ 2000706 w 11077575"/>
                        <a:gd name="connsiteY23" fmla="*/ 1178460 h 1178460"/>
                        <a:gd name="connsiteX24" fmla="*/ 178059 w 11077575"/>
                        <a:gd name="connsiteY24" fmla="*/ 1178460 h 1178460"/>
                        <a:gd name="connsiteX25" fmla="*/ 0 w 11077575"/>
                        <a:gd name="connsiteY25" fmla="*/ 982045 h 1178460"/>
                        <a:gd name="connsiteX26" fmla="*/ 0 w 11077575"/>
                        <a:gd name="connsiteY26" fmla="*/ 196414 h 1178460"/>
                        <a:gd name="connsiteX0" fmla="*/ 0 w 11077575"/>
                        <a:gd name="connsiteY0" fmla="*/ 196414 h 1178460"/>
                        <a:gd name="connsiteX1" fmla="*/ 178059 w 11077575"/>
                        <a:gd name="connsiteY1" fmla="*/ 0 h 1178460"/>
                        <a:gd name="connsiteX2" fmla="*/ 1357419 w 11077575"/>
                        <a:gd name="connsiteY2" fmla="*/ 0 h 1178460"/>
                        <a:gd name="connsiteX3" fmla="*/ 2322351 w 11077575"/>
                        <a:gd name="connsiteY3" fmla="*/ 0 h 1178460"/>
                        <a:gd name="connsiteX4" fmla="*/ 3072852 w 11077575"/>
                        <a:gd name="connsiteY4" fmla="*/ 0 h 1178460"/>
                        <a:gd name="connsiteX5" fmla="*/ 3930568 w 11077575"/>
                        <a:gd name="connsiteY5" fmla="*/ 0 h 1178460"/>
                        <a:gd name="connsiteX6" fmla="*/ 4681071 w 11077575"/>
                        <a:gd name="connsiteY6" fmla="*/ 0 h 1178460"/>
                        <a:gd name="connsiteX7" fmla="*/ 5431572 w 11077575"/>
                        <a:gd name="connsiteY7" fmla="*/ 0 h 1178460"/>
                        <a:gd name="connsiteX8" fmla="*/ 6503718 w 11077575"/>
                        <a:gd name="connsiteY8" fmla="*/ 0 h 1178460"/>
                        <a:gd name="connsiteX9" fmla="*/ 7468648 w 11077575"/>
                        <a:gd name="connsiteY9" fmla="*/ 0 h 1178460"/>
                        <a:gd name="connsiteX10" fmla="*/ 8540794 w 11077575"/>
                        <a:gd name="connsiteY10" fmla="*/ 0 h 1178460"/>
                        <a:gd name="connsiteX11" fmla="*/ 9612940 w 11077575"/>
                        <a:gd name="connsiteY11" fmla="*/ 0 h 1178460"/>
                        <a:gd name="connsiteX12" fmla="*/ 10899515 w 11077575"/>
                        <a:gd name="connsiteY12" fmla="*/ 0 h 1178460"/>
                        <a:gd name="connsiteX13" fmla="*/ 11077575 w 11077575"/>
                        <a:gd name="connsiteY13" fmla="*/ 196414 h 1178460"/>
                        <a:gd name="connsiteX14" fmla="*/ 11077575 w 11077575"/>
                        <a:gd name="connsiteY14" fmla="*/ 982045 h 1178460"/>
                        <a:gd name="connsiteX15" fmla="*/ 10899515 w 11077575"/>
                        <a:gd name="connsiteY15" fmla="*/ 1178460 h 1178460"/>
                        <a:gd name="connsiteX16" fmla="*/ 10149013 w 11077575"/>
                        <a:gd name="connsiteY16" fmla="*/ 1178460 h 1178460"/>
                        <a:gd name="connsiteX17" fmla="*/ 8969652 w 11077575"/>
                        <a:gd name="connsiteY17" fmla="*/ 1178460 h 1178460"/>
                        <a:gd name="connsiteX18" fmla="*/ 7790293 w 11077575"/>
                        <a:gd name="connsiteY18" fmla="*/ 1178460 h 1178460"/>
                        <a:gd name="connsiteX19" fmla="*/ 6825361 w 11077575"/>
                        <a:gd name="connsiteY19" fmla="*/ 1178460 h 1178460"/>
                        <a:gd name="connsiteX20" fmla="*/ 5967644 w 11077575"/>
                        <a:gd name="connsiteY20" fmla="*/ 1178460 h 1178460"/>
                        <a:gd name="connsiteX21" fmla="*/ 5217143 w 11077575"/>
                        <a:gd name="connsiteY21" fmla="*/ 1178460 h 1178460"/>
                        <a:gd name="connsiteX22" fmla="*/ 4037784 w 11077575"/>
                        <a:gd name="connsiteY22" fmla="*/ 1178460 h 1178460"/>
                        <a:gd name="connsiteX23" fmla="*/ 3072852 w 11077575"/>
                        <a:gd name="connsiteY23" fmla="*/ 1178460 h 1178460"/>
                        <a:gd name="connsiteX24" fmla="*/ 2215135 w 11077575"/>
                        <a:gd name="connsiteY24" fmla="*/ 1178460 h 1178460"/>
                        <a:gd name="connsiteX25" fmla="*/ 1464634 w 11077575"/>
                        <a:gd name="connsiteY25" fmla="*/ 1178460 h 1178460"/>
                        <a:gd name="connsiteX26" fmla="*/ 178059 w 11077575"/>
                        <a:gd name="connsiteY26" fmla="*/ 1178460 h 1178460"/>
                        <a:gd name="connsiteX27" fmla="*/ 0 w 11077575"/>
                        <a:gd name="connsiteY27" fmla="*/ 982045 h 1178460"/>
                        <a:gd name="connsiteX28" fmla="*/ 0 w 11077575"/>
                        <a:gd name="connsiteY28" fmla="*/ 196414 h 11784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11077575" h="1178460" fill="none" extrusionOk="0">
                          <a:moveTo>
                            <a:pt x="0" y="196414"/>
                          </a:moveTo>
                          <a:cubicBezTo>
                            <a:pt x="9319" y="90139"/>
                            <a:pt x="65454" y="9218"/>
                            <a:pt x="178059" y="0"/>
                          </a:cubicBezTo>
                          <a:cubicBezTo>
                            <a:pt x="319839" y="-48044"/>
                            <a:pt x="809370" y="19420"/>
                            <a:pt x="1035776" y="0"/>
                          </a:cubicBezTo>
                          <a:cubicBezTo>
                            <a:pt x="1315512" y="-42648"/>
                            <a:pt x="1718758" y="-4972"/>
                            <a:pt x="1893492" y="0"/>
                          </a:cubicBezTo>
                          <a:cubicBezTo>
                            <a:pt x="2062567" y="-3747"/>
                            <a:pt x="2769188" y="57386"/>
                            <a:pt x="2965638" y="0"/>
                          </a:cubicBezTo>
                          <a:cubicBezTo>
                            <a:pt x="3181093" y="-60356"/>
                            <a:pt x="3954357" y="-27694"/>
                            <a:pt x="4252213" y="0"/>
                          </a:cubicBezTo>
                          <a:cubicBezTo>
                            <a:pt x="4491384" y="-14421"/>
                            <a:pt x="5007387" y="-31871"/>
                            <a:pt x="5431572" y="0"/>
                          </a:cubicBezTo>
                          <a:cubicBezTo>
                            <a:pt x="5884967" y="96200"/>
                            <a:pt x="6247409" y="8933"/>
                            <a:pt x="6610932" y="0"/>
                          </a:cubicBezTo>
                          <a:cubicBezTo>
                            <a:pt x="6984277" y="-70553"/>
                            <a:pt x="7207603" y="-82231"/>
                            <a:pt x="7575864" y="0"/>
                          </a:cubicBezTo>
                          <a:cubicBezTo>
                            <a:pt x="7981987" y="105224"/>
                            <a:pt x="8315957" y="86454"/>
                            <a:pt x="8862439" y="0"/>
                          </a:cubicBezTo>
                          <a:cubicBezTo>
                            <a:pt x="9417693" y="-53590"/>
                            <a:pt x="9399448" y="63893"/>
                            <a:pt x="9934584" y="0"/>
                          </a:cubicBezTo>
                          <a:cubicBezTo>
                            <a:pt x="10476841" y="-37424"/>
                            <a:pt x="10450663" y="618"/>
                            <a:pt x="10899515" y="0"/>
                          </a:cubicBezTo>
                          <a:cubicBezTo>
                            <a:pt x="10999452" y="7478"/>
                            <a:pt x="11072593" y="73438"/>
                            <a:pt x="11077575" y="196414"/>
                          </a:cubicBezTo>
                          <a:cubicBezTo>
                            <a:pt x="11024033" y="552778"/>
                            <a:pt x="11087133" y="710341"/>
                            <a:pt x="11077575" y="982045"/>
                          </a:cubicBezTo>
                          <a:cubicBezTo>
                            <a:pt x="11091598" y="1115022"/>
                            <a:pt x="10973516" y="1168893"/>
                            <a:pt x="10899515" y="1178460"/>
                          </a:cubicBezTo>
                          <a:cubicBezTo>
                            <a:pt x="10713188" y="1165786"/>
                            <a:pt x="10287696" y="1206656"/>
                            <a:pt x="10041798" y="1178460"/>
                          </a:cubicBezTo>
                          <a:cubicBezTo>
                            <a:pt x="9846789" y="1120266"/>
                            <a:pt x="9299891" y="1159316"/>
                            <a:pt x="8969652" y="1178460"/>
                          </a:cubicBezTo>
                          <a:cubicBezTo>
                            <a:pt x="8641520" y="1215210"/>
                            <a:pt x="8464314" y="1222466"/>
                            <a:pt x="8219151" y="1178460"/>
                          </a:cubicBezTo>
                          <a:cubicBezTo>
                            <a:pt x="7985459" y="1137484"/>
                            <a:pt x="7479055" y="1149232"/>
                            <a:pt x="7254219" y="1178460"/>
                          </a:cubicBezTo>
                          <a:cubicBezTo>
                            <a:pt x="6941658" y="1276459"/>
                            <a:pt x="6571226" y="1123867"/>
                            <a:pt x="6074860" y="1178460"/>
                          </a:cubicBezTo>
                          <a:cubicBezTo>
                            <a:pt x="5556906" y="1249747"/>
                            <a:pt x="5462126" y="1182202"/>
                            <a:pt x="5002714" y="1178460"/>
                          </a:cubicBezTo>
                          <a:cubicBezTo>
                            <a:pt x="4517912" y="1222620"/>
                            <a:pt x="4210263" y="1176211"/>
                            <a:pt x="3930568" y="1178460"/>
                          </a:cubicBezTo>
                          <a:cubicBezTo>
                            <a:pt x="3668147" y="1129298"/>
                            <a:pt x="3119965" y="1106083"/>
                            <a:pt x="2965638" y="1178460"/>
                          </a:cubicBezTo>
                          <a:cubicBezTo>
                            <a:pt x="2766439" y="1237346"/>
                            <a:pt x="2293837" y="1218222"/>
                            <a:pt x="2000706" y="1178460"/>
                          </a:cubicBezTo>
                          <a:cubicBezTo>
                            <a:pt x="1771660" y="1188419"/>
                            <a:pt x="639972" y="1122265"/>
                            <a:pt x="178059" y="1178460"/>
                          </a:cubicBezTo>
                          <a:cubicBezTo>
                            <a:pt x="65590" y="1189559"/>
                            <a:pt x="3792" y="1105603"/>
                            <a:pt x="0" y="982045"/>
                          </a:cubicBezTo>
                          <a:cubicBezTo>
                            <a:pt x="-10029" y="726877"/>
                            <a:pt x="25547" y="574212"/>
                            <a:pt x="0" y="196414"/>
                          </a:cubicBezTo>
                          <a:close/>
                        </a:path>
                        <a:path w="11077575" h="1178460" stroke="0" extrusionOk="0">
                          <a:moveTo>
                            <a:pt x="0" y="196414"/>
                          </a:moveTo>
                          <a:cubicBezTo>
                            <a:pt x="4280" y="120312"/>
                            <a:pt x="91228" y="16497"/>
                            <a:pt x="178059" y="0"/>
                          </a:cubicBezTo>
                          <a:cubicBezTo>
                            <a:pt x="597897" y="-62571"/>
                            <a:pt x="995701" y="-36014"/>
                            <a:pt x="1357419" y="0"/>
                          </a:cubicBezTo>
                          <a:cubicBezTo>
                            <a:pt x="1750581" y="76572"/>
                            <a:pt x="2048118" y="-18912"/>
                            <a:pt x="2322351" y="0"/>
                          </a:cubicBezTo>
                          <a:cubicBezTo>
                            <a:pt x="2610544" y="-8536"/>
                            <a:pt x="2829385" y="23651"/>
                            <a:pt x="3072852" y="0"/>
                          </a:cubicBezTo>
                          <a:cubicBezTo>
                            <a:pt x="3400062" y="14716"/>
                            <a:pt x="3630720" y="-3444"/>
                            <a:pt x="3930568" y="0"/>
                          </a:cubicBezTo>
                          <a:cubicBezTo>
                            <a:pt x="4247362" y="-934"/>
                            <a:pt x="4474549" y="21586"/>
                            <a:pt x="4681071" y="0"/>
                          </a:cubicBezTo>
                          <a:cubicBezTo>
                            <a:pt x="4930629" y="5368"/>
                            <a:pt x="5123304" y="-19723"/>
                            <a:pt x="5431572" y="0"/>
                          </a:cubicBezTo>
                          <a:cubicBezTo>
                            <a:pt x="5793934" y="58264"/>
                            <a:pt x="6142844" y="50041"/>
                            <a:pt x="6503718" y="0"/>
                          </a:cubicBezTo>
                          <a:cubicBezTo>
                            <a:pt x="6812599" y="-27075"/>
                            <a:pt x="7134217" y="-26642"/>
                            <a:pt x="7468648" y="0"/>
                          </a:cubicBezTo>
                          <a:cubicBezTo>
                            <a:pt x="7831439" y="-5215"/>
                            <a:pt x="8206302" y="34770"/>
                            <a:pt x="8540794" y="0"/>
                          </a:cubicBezTo>
                          <a:cubicBezTo>
                            <a:pt x="8894010" y="-28437"/>
                            <a:pt x="9333789" y="49815"/>
                            <a:pt x="9612940" y="0"/>
                          </a:cubicBezTo>
                          <a:cubicBezTo>
                            <a:pt x="9892820" y="9012"/>
                            <a:pt x="10298759" y="-51540"/>
                            <a:pt x="10899515" y="0"/>
                          </a:cubicBezTo>
                          <a:cubicBezTo>
                            <a:pt x="10973098" y="6110"/>
                            <a:pt x="11075981" y="114001"/>
                            <a:pt x="11077575" y="196414"/>
                          </a:cubicBezTo>
                          <a:cubicBezTo>
                            <a:pt x="11064416" y="454788"/>
                            <a:pt x="11045724" y="646159"/>
                            <a:pt x="11077575" y="982045"/>
                          </a:cubicBezTo>
                          <a:cubicBezTo>
                            <a:pt x="11074540" y="1081348"/>
                            <a:pt x="11002504" y="1150387"/>
                            <a:pt x="10899515" y="1178460"/>
                          </a:cubicBezTo>
                          <a:cubicBezTo>
                            <a:pt x="10629570" y="1211477"/>
                            <a:pt x="10381955" y="1194665"/>
                            <a:pt x="10149013" y="1178460"/>
                          </a:cubicBezTo>
                          <a:cubicBezTo>
                            <a:pt x="9797295" y="1141106"/>
                            <a:pt x="9433520" y="1218752"/>
                            <a:pt x="8969652" y="1178460"/>
                          </a:cubicBezTo>
                          <a:cubicBezTo>
                            <a:pt x="8557903" y="1170958"/>
                            <a:pt x="8069360" y="1233005"/>
                            <a:pt x="7790293" y="1178460"/>
                          </a:cubicBezTo>
                          <a:cubicBezTo>
                            <a:pt x="7521575" y="1146103"/>
                            <a:pt x="7005955" y="1155645"/>
                            <a:pt x="6825361" y="1178460"/>
                          </a:cubicBezTo>
                          <a:cubicBezTo>
                            <a:pt x="6622076" y="1218410"/>
                            <a:pt x="6245104" y="1136997"/>
                            <a:pt x="5967644" y="1178460"/>
                          </a:cubicBezTo>
                          <a:cubicBezTo>
                            <a:pt x="5619140" y="1202353"/>
                            <a:pt x="5483058" y="1191621"/>
                            <a:pt x="5217143" y="1178460"/>
                          </a:cubicBezTo>
                          <a:cubicBezTo>
                            <a:pt x="4969550" y="1176902"/>
                            <a:pt x="4559935" y="1241158"/>
                            <a:pt x="4037784" y="1178460"/>
                          </a:cubicBezTo>
                          <a:cubicBezTo>
                            <a:pt x="3464362" y="1130518"/>
                            <a:pt x="3329039" y="1151217"/>
                            <a:pt x="3072852" y="1178460"/>
                          </a:cubicBezTo>
                          <a:cubicBezTo>
                            <a:pt x="2893925" y="1210420"/>
                            <a:pt x="2451081" y="1241380"/>
                            <a:pt x="2215135" y="1178460"/>
                          </a:cubicBezTo>
                          <a:cubicBezTo>
                            <a:pt x="1978118" y="1117129"/>
                            <a:pt x="1757420" y="1196371"/>
                            <a:pt x="1464634" y="1178460"/>
                          </a:cubicBezTo>
                          <a:cubicBezTo>
                            <a:pt x="1123647" y="1122202"/>
                            <a:pt x="670969" y="1237114"/>
                            <a:pt x="178059" y="1178460"/>
                          </a:cubicBezTo>
                          <a:cubicBezTo>
                            <a:pt x="89912" y="1154831"/>
                            <a:pt x="-6388" y="1094617"/>
                            <a:pt x="0" y="982045"/>
                          </a:cubicBezTo>
                          <a:cubicBezTo>
                            <a:pt x="47892" y="798207"/>
                            <a:pt x="1440" y="501979"/>
                            <a:pt x="0" y="196414"/>
                          </a:cubicBezTo>
                          <a:close/>
                        </a:path>
                        <a:path w="11077575" h="1178460" fill="none" stroke="0" extrusionOk="0">
                          <a:moveTo>
                            <a:pt x="0" y="196414"/>
                          </a:moveTo>
                          <a:cubicBezTo>
                            <a:pt x="15612" y="94579"/>
                            <a:pt x="86014" y="24089"/>
                            <a:pt x="178059" y="0"/>
                          </a:cubicBezTo>
                          <a:cubicBezTo>
                            <a:pt x="383074" y="24560"/>
                            <a:pt x="760372" y="21909"/>
                            <a:pt x="1035776" y="0"/>
                          </a:cubicBezTo>
                          <a:cubicBezTo>
                            <a:pt x="1242990" y="-13762"/>
                            <a:pt x="1730029" y="-32939"/>
                            <a:pt x="1893492" y="0"/>
                          </a:cubicBezTo>
                          <a:cubicBezTo>
                            <a:pt x="2080649" y="53395"/>
                            <a:pt x="2747472" y="95236"/>
                            <a:pt x="2965638" y="0"/>
                          </a:cubicBezTo>
                          <a:cubicBezTo>
                            <a:pt x="3215991" y="-125827"/>
                            <a:pt x="3925746" y="-58030"/>
                            <a:pt x="4252213" y="0"/>
                          </a:cubicBezTo>
                          <a:cubicBezTo>
                            <a:pt x="4475893" y="-8135"/>
                            <a:pt x="4991736" y="-140149"/>
                            <a:pt x="5431572" y="0"/>
                          </a:cubicBezTo>
                          <a:cubicBezTo>
                            <a:pt x="5803835" y="61401"/>
                            <a:pt x="6255123" y="6091"/>
                            <a:pt x="6610932" y="0"/>
                          </a:cubicBezTo>
                          <a:cubicBezTo>
                            <a:pt x="6899813" y="-70426"/>
                            <a:pt x="7231724" y="-55344"/>
                            <a:pt x="7575864" y="0"/>
                          </a:cubicBezTo>
                          <a:cubicBezTo>
                            <a:pt x="7959030" y="65765"/>
                            <a:pt x="8304454" y="41799"/>
                            <a:pt x="8862439" y="0"/>
                          </a:cubicBezTo>
                          <a:cubicBezTo>
                            <a:pt x="9433716" y="-40578"/>
                            <a:pt x="9374446" y="54597"/>
                            <a:pt x="9934584" y="0"/>
                          </a:cubicBezTo>
                          <a:cubicBezTo>
                            <a:pt x="10468580" y="-57559"/>
                            <a:pt x="10452656" y="-2378"/>
                            <a:pt x="10899515" y="0"/>
                          </a:cubicBezTo>
                          <a:cubicBezTo>
                            <a:pt x="11032319" y="-4907"/>
                            <a:pt x="11063114" y="66721"/>
                            <a:pt x="11077575" y="196414"/>
                          </a:cubicBezTo>
                          <a:cubicBezTo>
                            <a:pt x="11030306" y="493317"/>
                            <a:pt x="11052266" y="696172"/>
                            <a:pt x="11077575" y="982045"/>
                          </a:cubicBezTo>
                          <a:cubicBezTo>
                            <a:pt x="11089275" y="1101687"/>
                            <a:pt x="10972729" y="1159187"/>
                            <a:pt x="10899515" y="1178460"/>
                          </a:cubicBezTo>
                          <a:cubicBezTo>
                            <a:pt x="10705905" y="1221105"/>
                            <a:pt x="10325116" y="1236531"/>
                            <a:pt x="10041798" y="1178460"/>
                          </a:cubicBezTo>
                          <a:cubicBezTo>
                            <a:pt x="9751198" y="1149405"/>
                            <a:pt x="9245322" y="1189485"/>
                            <a:pt x="8969652" y="1178460"/>
                          </a:cubicBezTo>
                          <a:cubicBezTo>
                            <a:pt x="8658464" y="1195686"/>
                            <a:pt x="8480422" y="1183421"/>
                            <a:pt x="8219151" y="1178460"/>
                          </a:cubicBezTo>
                          <a:cubicBezTo>
                            <a:pt x="7938434" y="1122700"/>
                            <a:pt x="7498086" y="1137463"/>
                            <a:pt x="7254219" y="1178460"/>
                          </a:cubicBezTo>
                          <a:cubicBezTo>
                            <a:pt x="6951144" y="1236889"/>
                            <a:pt x="6531382" y="1121939"/>
                            <a:pt x="6074860" y="1178460"/>
                          </a:cubicBezTo>
                          <a:cubicBezTo>
                            <a:pt x="5537190" y="1225620"/>
                            <a:pt x="5467029" y="1179691"/>
                            <a:pt x="5002714" y="1178460"/>
                          </a:cubicBezTo>
                          <a:cubicBezTo>
                            <a:pt x="4573864" y="1203208"/>
                            <a:pt x="4234426" y="1176231"/>
                            <a:pt x="3930568" y="1178460"/>
                          </a:cubicBezTo>
                          <a:cubicBezTo>
                            <a:pt x="3646475" y="1154324"/>
                            <a:pt x="3160314" y="1153837"/>
                            <a:pt x="2965638" y="1178460"/>
                          </a:cubicBezTo>
                          <a:cubicBezTo>
                            <a:pt x="2794256" y="1256448"/>
                            <a:pt x="2263492" y="1204834"/>
                            <a:pt x="2000706" y="1178460"/>
                          </a:cubicBezTo>
                          <a:cubicBezTo>
                            <a:pt x="1645337" y="1189046"/>
                            <a:pt x="707170" y="1176319"/>
                            <a:pt x="178059" y="1178460"/>
                          </a:cubicBezTo>
                          <a:cubicBezTo>
                            <a:pt x="82141" y="1166965"/>
                            <a:pt x="15459" y="1089697"/>
                            <a:pt x="0" y="982045"/>
                          </a:cubicBezTo>
                          <a:cubicBezTo>
                            <a:pt x="-10929" y="755814"/>
                            <a:pt x="-9952" y="567926"/>
                            <a:pt x="0" y="196414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xmlns="" id="{BD775959-BA07-BB44-6E65-028D4157AEBC}"/>
                </a:ext>
              </a:extLst>
            </p:cNvPr>
            <p:cNvSpPr txBox="1"/>
            <p:nvPr/>
          </p:nvSpPr>
          <p:spPr>
            <a:xfrm>
              <a:off x="3402019" y="693960"/>
              <a:ext cx="8058130" cy="78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Em hãy cùng các bạn đánh giá sản phẩm vừa làm được theo các yêu cầu sau đây.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30678F-09CE-B932-76B6-4B911457A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324" y="1899285"/>
            <a:ext cx="9234301" cy="359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02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2">
            <a:extLst>
              <a:ext uri="{FF2B5EF4-FFF2-40B4-BE49-F238E27FC236}">
                <a16:creationId xmlns:a16="http://schemas.microsoft.com/office/drawing/2014/main" xmlns="" id="{C9340723-B218-457F-9A22-B4CE77FB6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5017563" y="-259876"/>
            <a:ext cx="4565200" cy="2798839"/>
          </a:xfrm>
          <a:prstGeom prst="rect">
            <a:avLst/>
          </a:prstGeom>
        </p:spPr>
      </p:pic>
      <p:pic>
        <p:nvPicPr>
          <p:cNvPr id="24" name="图片 12">
            <a:extLst>
              <a:ext uri="{FF2B5EF4-FFF2-40B4-BE49-F238E27FC236}">
                <a16:creationId xmlns:a16="http://schemas.microsoft.com/office/drawing/2014/main" xmlns="" id="{484F3388-C930-4E6E-964F-39485004F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0" t="4339" r="-1693" b="80155"/>
          <a:stretch/>
        </p:blipFill>
        <p:spPr>
          <a:xfrm>
            <a:off x="-186629" y="1698757"/>
            <a:ext cx="2464381" cy="1426147"/>
          </a:xfrm>
          <a:prstGeom prst="rect">
            <a:avLst/>
          </a:prstGeom>
        </p:spPr>
      </p:pic>
      <p:pic>
        <p:nvPicPr>
          <p:cNvPr id="12" name="Lê Thị Yến N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81" y="206175"/>
            <a:ext cx="1430256" cy="1697512"/>
          </a:xfrm>
          <a:prstGeom prst="rect">
            <a:avLst/>
          </a:prstGeom>
        </p:spPr>
      </p:pic>
      <p:sp>
        <p:nvSpPr>
          <p:cNvPr id="22" name="Google Shape;3561;p40">
            <a:extLst>
              <a:ext uri="{FF2B5EF4-FFF2-40B4-BE49-F238E27FC236}">
                <a16:creationId xmlns:a16="http://schemas.microsoft.com/office/drawing/2014/main" xmlns="" id="{7573B92E-5E18-4E11-BB9B-26112948CE51}"/>
              </a:ext>
            </a:extLst>
          </p:cNvPr>
          <p:cNvSpPr txBox="1">
            <a:spLocks/>
          </p:cNvSpPr>
          <p:nvPr/>
        </p:nvSpPr>
        <p:spPr>
          <a:xfrm>
            <a:off x="7086600" y="2844404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spcBef>
                <a:spcPts val="0"/>
              </a:spcBef>
            </a:pPr>
            <a:endParaRPr lang="en-US" sz="4800">
              <a:ln>
                <a:solidFill>
                  <a:srgbClr val="E7E6E6"/>
                </a:solidFill>
              </a:ln>
              <a:solidFill>
                <a:srgbClr val="009FE8"/>
              </a:solidFill>
              <a:latin typeface="Snap ITC" panose="04040A07060A02020202" pitchFamily="8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3F8378-5B80-459D-B6DD-BA34F84722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 r="171"/>
          <a:stretch/>
        </p:blipFill>
        <p:spPr>
          <a:xfrm>
            <a:off x="-154642" y="1275448"/>
            <a:ext cx="9388748" cy="6496952"/>
          </a:xfrm>
          <a:prstGeom prst="rect">
            <a:avLst/>
          </a:prstGeom>
        </p:spPr>
      </p:pic>
      <p:pic>
        <p:nvPicPr>
          <p:cNvPr id="28" name="图片 12">
            <a:extLst>
              <a:ext uri="{FF2B5EF4-FFF2-40B4-BE49-F238E27FC236}">
                <a16:creationId xmlns:a16="http://schemas.microsoft.com/office/drawing/2014/main" xmlns="" id="{ECFA1BCC-02E9-4BBB-BA0F-917B5B8FA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9234106" y="-173087"/>
            <a:ext cx="3542487" cy="2171832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xmlns="" id="{8EB9D876-FBBD-4AD2-9A87-2DA757E9C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5" t="-7091" r="-5718" b="80155"/>
          <a:stretch/>
        </p:blipFill>
        <p:spPr>
          <a:xfrm>
            <a:off x="7791969" y="-259877"/>
            <a:ext cx="2504275" cy="15353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9394" y="132901"/>
            <a:ext cx="1206911" cy="16759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7529237" y="1962373"/>
            <a:ext cx="5013689" cy="5276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19CD4E-6245-CC0E-16C5-EDF5A17778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1275" y="2736368"/>
            <a:ext cx="5480779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xmlns="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xmlns="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90D2809-B9E9-10AC-D059-EDC019CCC736}"/>
              </a:ext>
            </a:extLst>
          </p:cNvPr>
          <p:cNvSpPr/>
          <p:nvPr/>
        </p:nvSpPr>
        <p:spPr>
          <a:xfrm>
            <a:off x="771729" y="659351"/>
            <a:ext cx="8981872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custGeom>
                    <a:avLst/>
                    <a:gdLst>
                      <a:gd name="connsiteX0" fmla="*/ 0 w 8981872"/>
                      <a:gd name="connsiteY0" fmla="*/ 249319 h 1495882"/>
                      <a:gd name="connsiteX1" fmla="*/ 249319 w 8981872"/>
                      <a:gd name="connsiteY1" fmla="*/ 0 h 1495882"/>
                      <a:gd name="connsiteX2" fmla="*/ 817043 w 8981872"/>
                      <a:gd name="connsiteY2" fmla="*/ 0 h 1495882"/>
                      <a:gd name="connsiteX3" fmla="*/ 1384767 w 8981872"/>
                      <a:gd name="connsiteY3" fmla="*/ 0 h 1495882"/>
                      <a:gd name="connsiteX4" fmla="*/ 1782827 w 8981872"/>
                      <a:gd name="connsiteY4" fmla="*/ 0 h 1495882"/>
                      <a:gd name="connsiteX5" fmla="*/ 2520215 w 8981872"/>
                      <a:gd name="connsiteY5" fmla="*/ 0 h 1495882"/>
                      <a:gd name="connsiteX6" fmla="*/ 2918275 w 8981872"/>
                      <a:gd name="connsiteY6" fmla="*/ 0 h 1495882"/>
                      <a:gd name="connsiteX7" fmla="*/ 3316334 w 8981872"/>
                      <a:gd name="connsiteY7" fmla="*/ 0 h 1495882"/>
                      <a:gd name="connsiteX8" fmla="*/ 3884058 w 8981872"/>
                      <a:gd name="connsiteY8" fmla="*/ 0 h 1495882"/>
                      <a:gd name="connsiteX9" fmla="*/ 4621447 w 8981872"/>
                      <a:gd name="connsiteY9" fmla="*/ 0 h 1495882"/>
                      <a:gd name="connsiteX10" fmla="*/ 5189171 w 8981872"/>
                      <a:gd name="connsiteY10" fmla="*/ 0 h 1495882"/>
                      <a:gd name="connsiteX11" fmla="*/ 5756896 w 8981872"/>
                      <a:gd name="connsiteY11" fmla="*/ 0 h 1495882"/>
                      <a:gd name="connsiteX12" fmla="*/ 6324620 w 8981872"/>
                      <a:gd name="connsiteY12" fmla="*/ 0 h 1495882"/>
                      <a:gd name="connsiteX13" fmla="*/ 7062008 w 8981872"/>
                      <a:gd name="connsiteY13" fmla="*/ 0 h 1495882"/>
                      <a:gd name="connsiteX14" fmla="*/ 7460068 w 8981872"/>
                      <a:gd name="connsiteY14" fmla="*/ 0 h 1495882"/>
                      <a:gd name="connsiteX15" fmla="*/ 7942960 w 8981872"/>
                      <a:gd name="connsiteY15" fmla="*/ 0 h 1495882"/>
                      <a:gd name="connsiteX16" fmla="*/ 8732553 w 8981872"/>
                      <a:gd name="connsiteY16" fmla="*/ 0 h 1495882"/>
                      <a:gd name="connsiteX17" fmla="*/ 8981872 w 8981872"/>
                      <a:gd name="connsiteY17" fmla="*/ 249319 h 1495882"/>
                      <a:gd name="connsiteX18" fmla="*/ 8981872 w 8981872"/>
                      <a:gd name="connsiteY18" fmla="*/ 767886 h 1495882"/>
                      <a:gd name="connsiteX19" fmla="*/ 8981872 w 8981872"/>
                      <a:gd name="connsiteY19" fmla="*/ 1246563 h 1495882"/>
                      <a:gd name="connsiteX20" fmla="*/ 8732553 w 8981872"/>
                      <a:gd name="connsiteY20" fmla="*/ 1495882 h 1495882"/>
                      <a:gd name="connsiteX21" fmla="*/ 7995164 w 8981872"/>
                      <a:gd name="connsiteY21" fmla="*/ 1495882 h 1495882"/>
                      <a:gd name="connsiteX22" fmla="*/ 7597105 w 8981872"/>
                      <a:gd name="connsiteY22" fmla="*/ 1495882 h 1495882"/>
                      <a:gd name="connsiteX23" fmla="*/ 7199045 w 8981872"/>
                      <a:gd name="connsiteY23" fmla="*/ 1495882 h 1495882"/>
                      <a:gd name="connsiteX24" fmla="*/ 6461657 w 8981872"/>
                      <a:gd name="connsiteY24" fmla="*/ 1495882 h 1495882"/>
                      <a:gd name="connsiteX25" fmla="*/ 6063597 w 8981872"/>
                      <a:gd name="connsiteY25" fmla="*/ 1495882 h 1495882"/>
                      <a:gd name="connsiteX26" fmla="*/ 5326208 w 8981872"/>
                      <a:gd name="connsiteY26" fmla="*/ 1495882 h 1495882"/>
                      <a:gd name="connsiteX27" fmla="*/ 4588819 w 8981872"/>
                      <a:gd name="connsiteY27" fmla="*/ 1495882 h 1495882"/>
                      <a:gd name="connsiteX28" fmla="*/ 3936263 w 8981872"/>
                      <a:gd name="connsiteY28" fmla="*/ 1495882 h 1495882"/>
                      <a:gd name="connsiteX29" fmla="*/ 3368539 w 8981872"/>
                      <a:gd name="connsiteY29" fmla="*/ 1495882 h 1495882"/>
                      <a:gd name="connsiteX30" fmla="*/ 2885647 w 8981872"/>
                      <a:gd name="connsiteY30" fmla="*/ 1495882 h 1495882"/>
                      <a:gd name="connsiteX31" fmla="*/ 2487588 w 8981872"/>
                      <a:gd name="connsiteY31" fmla="*/ 1495882 h 1495882"/>
                      <a:gd name="connsiteX32" fmla="*/ 1750199 w 8981872"/>
                      <a:gd name="connsiteY32" fmla="*/ 1495882 h 1495882"/>
                      <a:gd name="connsiteX33" fmla="*/ 1012810 w 8981872"/>
                      <a:gd name="connsiteY33" fmla="*/ 1495882 h 1495882"/>
                      <a:gd name="connsiteX34" fmla="*/ 249319 w 8981872"/>
                      <a:gd name="connsiteY34" fmla="*/ 1495882 h 1495882"/>
                      <a:gd name="connsiteX35" fmla="*/ 0 w 8981872"/>
                      <a:gd name="connsiteY35" fmla="*/ 1246563 h 1495882"/>
                      <a:gd name="connsiteX36" fmla="*/ 0 w 8981872"/>
                      <a:gd name="connsiteY36" fmla="*/ 737969 h 1495882"/>
                      <a:gd name="connsiteX37" fmla="*/ 0 w 8981872"/>
                      <a:gd name="connsiteY37" fmla="*/ 249319 h 1495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8981872" h="1495882" fill="none" extrusionOk="0">
                        <a:moveTo>
                          <a:pt x="0" y="249319"/>
                        </a:moveTo>
                        <a:cubicBezTo>
                          <a:pt x="-13938" y="108620"/>
                          <a:pt x="108076" y="9825"/>
                          <a:pt x="249319" y="0"/>
                        </a:cubicBezTo>
                        <a:cubicBezTo>
                          <a:pt x="438845" y="-27600"/>
                          <a:pt x="589410" y="-121"/>
                          <a:pt x="817043" y="0"/>
                        </a:cubicBezTo>
                        <a:cubicBezTo>
                          <a:pt x="1044676" y="121"/>
                          <a:pt x="1254473" y="21273"/>
                          <a:pt x="1384767" y="0"/>
                        </a:cubicBezTo>
                        <a:cubicBezTo>
                          <a:pt x="1515061" y="-21273"/>
                          <a:pt x="1701074" y="6597"/>
                          <a:pt x="1782827" y="0"/>
                        </a:cubicBezTo>
                        <a:cubicBezTo>
                          <a:pt x="1864580" y="-6597"/>
                          <a:pt x="2223867" y="36560"/>
                          <a:pt x="2520215" y="0"/>
                        </a:cubicBezTo>
                        <a:cubicBezTo>
                          <a:pt x="2816563" y="-36560"/>
                          <a:pt x="2837588" y="-17040"/>
                          <a:pt x="2918275" y="0"/>
                        </a:cubicBezTo>
                        <a:cubicBezTo>
                          <a:pt x="2998962" y="17040"/>
                          <a:pt x="3198426" y="-7037"/>
                          <a:pt x="3316334" y="0"/>
                        </a:cubicBezTo>
                        <a:cubicBezTo>
                          <a:pt x="3434242" y="7037"/>
                          <a:pt x="3642956" y="8552"/>
                          <a:pt x="3884058" y="0"/>
                        </a:cubicBezTo>
                        <a:cubicBezTo>
                          <a:pt x="4125160" y="-8552"/>
                          <a:pt x="4277244" y="-31755"/>
                          <a:pt x="4621447" y="0"/>
                        </a:cubicBezTo>
                        <a:cubicBezTo>
                          <a:pt x="4965650" y="31755"/>
                          <a:pt x="4930057" y="-11510"/>
                          <a:pt x="5189171" y="0"/>
                        </a:cubicBezTo>
                        <a:cubicBezTo>
                          <a:pt x="5448285" y="11510"/>
                          <a:pt x="5536747" y="-10549"/>
                          <a:pt x="5756896" y="0"/>
                        </a:cubicBezTo>
                        <a:cubicBezTo>
                          <a:pt x="5977045" y="10549"/>
                          <a:pt x="6104146" y="4687"/>
                          <a:pt x="6324620" y="0"/>
                        </a:cubicBezTo>
                        <a:cubicBezTo>
                          <a:pt x="6545094" y="-4687"/>
                          <a:pt x="6739164" y="-20922"/>
                          <a:pt x="7062008" y="0"/>
                        </a:cubicBezTo>
                        <a:cubicBezTo>
                          <a:pt x="7384852" y="20922"/>
                          <a:pt x="7342328" y="12713"/>
                          <a:pt x="7460068" y="0"/>
                        </a:cubicBezTo>
                        <a:cubicBezTo>
                          <a:pt x="7577808" y="-12713"/>
                          <a:pt x="7839147" y="17258"/>
                          <a:pt x="7942960" y="0"/>
                        </a:cubicBezTo>
                        <a:cubicBezTo>
                          <a:pt x="8046773" y="-17258"/>
                          <a:pt x="8539425" y="25150"/>
                          <a:pt x="8732553" y="0"/>
                        </a:cubicBezTo>
                        <a:cubicBezTo>
                          <a:pt x="8884763" y="19057"/>
                          <a:pt x="8966957" y="88089"/>
                          <a:pt x="8981872" y="249319"/>
                        </a:cubicBezTo>
                        <a:cubicBezTo>
                          <a:pt x="9003052" y="432436"/>
                          <a:pt x="8974549" y="531176"/>
                          <a:pt x="8981872" y="767886"/>
                        </a:cubicBezTo>
                        <a:cubicBezTo>
                          <a:pt x="8989195" y="1004596"/>
                          <a:pt x="8988814" y="1122023"/>
                          <a:pt x="8981872" y="1246563"/>
                        </a:cubicBezTo>
                        <a:cubicBezTo>
                          <a:pt x="8979923" y="1387912"/>
                          <a:pt x="8875322" y="1499688"/>
                          <a:pt x="8732553" y="1495882"/>
                        </a:cubicBezTo>
                        <a:cubicBezTo>
                          <a:pt x="8501329" y="1476878"/>
                          <a:pt x="8155158" y="1470217"/>
                          <a:pt x="7995164" y="1495882"/>
                        </a:cubicBezTo>
                        <a:cubicBezTo>
                          <a:pt x="7835170" y="1521547"/>
                          <a:pt x="7687723" y="1514379"/>
                          <a:pt x="7597105" y="1495882"/>
                        </a:cubicBezTo>
                        <a:cubicBezTo>
                          <a:pt x="7506487" y="1477385"/>
                          <a:pt x="7292220" y="1511656"/>
                          <a:pt x="7199045" y="1495882"/>
                        </a:cubicBezTo>
                        <a:cubicBezTo>
                          <a:pt x="7105870" y="1480108"/>
                          <a:pt x="6774149" y="1477239"/>
                          <a:pt x="6461657" y="1495882"/>
                        </a:cubicBezTo>
                        <a:cubicBezTo>
                          <a:pt x="6149165" y="1514525"/>
                          <a:pt x="6224850" y="1496261"/>
                          <a:pt x="6063597" y="1495882"/>
                        </a:cubicBezTo>
                        <a:cubicBezTo>
                          <a:pt x="5902344" y="1495503"/>
                          <a:pt x="5635283" y="1494044"/>
                          <a:pt x="5326208" y="1495882"/>
                        </a:cubicBezTo>
                        <a:cubicBezTo>
                          <a:pt x="5017133" y="1497720"/>
                          <a:pt x="4783595" y="1461121"/>
                          <a:pt x="4588819" y="1495882"/>
                        </a:cubicBezTo>
                        <a:cubicBezTo>
                          <a:pt x="4394043" y="1530643"/>
                          <a:pt x="4235010" y="1465408"/>
                          <a:pt x="3936263" y="1495882"/>
                        </a:cubicBezTo>
                        <a:cubicBezTo>
                          <a:pt x="3637516" y="1526356"/>
                          <a:pt x="3505989" y="1479890"/>
                          <a:pt x="3368539" y="1495882"/>
                        </a:cubicBezTo>
                        <a:cubicBezTo>
                          <a:pt x="3231089" y="1511874"/>
                          <a:pt x="3107999" y="1484026"/>
                          <a:pt x="2885647" y="1495882"/>
                        </a:cubicBezTo>
                        <a:cubicBezTo>
                          <a:pt x="2663295" y="1507738"/>
                          <a:pt x="2620448" y="1479579"/>
                          <a:pt x="2487588" y="1495882"/>
                        </a:cubicBezTo>
                        <a:cubicBezTo>
                          <a:pt x="2354728" y="1512185"/>
                          <a:pt x="1899445" y="1489017"/>
                          <a:pt x="1750199" y="1495882"/>
                        </a:cubicBezTo>
                        <a:cubicBezTo>
                          <a:pt x="1600953" y="1502747"/>
                          <a:pt x="1378005" y="1478971"/>
                          <a:pt x="1012810" y="1495882"/>
                        </a:cubicBezTo>
                        <a:cubicBezTo>
                          <a:pt x="647615" y="1512793"/>
                          <a:pt x="578067" y="1525070"/>
                          <a:pt x="249319" y="1495882"/>
                        </a:cubicBezTo>
                        <a:cubicBezTo>
                          <a:pt x="112905" y="1469198"/>
                          <a:pt x="-11659" y="1402654"/>
                          <a:pt x="0" y="1246563"/>
                        </a:cubicBezTo>
                        <a:cubicBezTo>
                          <a:pt x="-17432" y="1098880"/>
                          <a:pt x="-2545" y="937551"/>
                          <a:pt x="0" y="737969"/>
                        </a:cubicBezTo>
                        <a:cubicBezTo>
                          <a:pt x="2545" y="538387"/>
                          <a:pt x="3925" y="425651"/>
                          <a:pt x="0" y="249319"/>
                        </a:cubicBezTo>
                        <a:close/>
                      </a:path>
                      <a:path w="8981872" h="1495882" stroke="0" extrusionOk="0">
                        <a:moveTo>
                          <a:pt x="0" y="249319"/>
                        </a:moveTo>
                        <a:cubicBezTo>
                          <a:pt x="51" y="119854"/>
                          <a:pt x="102468" y="14080"/>
                          <a:pt x="249319" y="0"/>
                        </a:cubicBezTo>
                        <a:cubicBezTo>
                          <a:pt x="523859" y="-11209"/>
                          <a:pt x="564176" y="-14766"/>
                          <a:pt x="817043" y="0"/>
                        </a:cubicBezTo>
                        <a:cubicBezTo>
                          <a:pt x="1069910" y="14766"/>
                          <a:pt x="1331106" y="8370"/>
                          <a:pt x="1554432" y="0"/>
                        </a:cubicBezTo>
                        <a:cubicBezTo>
                          <a:pt x="1777758" y="-8370"/>
                          <a:pt x="1844855" y="-8557"/>
                          <a:pt x="1952491" y="0"/>
                        </a:cubicBezTo>
                        <a:cubicBezTo>
                          <a:pt x="2060127" y="8557"/>
                          <a:pt x="2233464" y="-6231"/>
                          <a:pt x="2350551" y="0"/>
                        </a:cubicBezTo>
                        <a:cubicBezTo>
                          <a:pt x="2467638" y="6231"/>
                          <a:pt x="2972763" y="-34981"/>
                          <a:pt x="3172772" y="0"/>
                        </a:cubicBezTo>
                        <a:cubicBezTo>
                          <a:pt x="3372781" y="34981"/>
                          <a:pt x="3654810" y="-32254"/>
                          <a:pt x="3910161" y="0"/>
                        </a:cubicBezTo>
                        <a:cubicBezTo>
                          <a:pt x="4165512" y="32254"/>
                          <a:pt x="4211566" y="-9632"/>
                          <a:pt x="4477885" y="0"/>
                        </a:cubicBezTo>
                        <a:cubicBezTo>
                          <a:pt x="4744204" y="9632"/>
                          <a:pt x="4929004" y="7498"/>
                          <a:pt x="5045609" y="0"/>
                        </a:cubicBezTo>
                        <a:cubicBezTo>
                          <a:pt x="5162214" y="-7498"/>
                          <a:pt x="5437874" y="-9062"/>
                          <a:pt x="5698165" y="0"/>
                        </a:cubicBezTo>
                        <a:cubicBezTo>
                          <a:pt x="5958456" y="9062"/>
                          <a:pt x="6061236" y="9789"/>
                          <a:pt x="6265890" y="0"/>
                        </a:cubicBezTo>
                        <a:cubicBezTo>
                          <a:pt x="6470545" y="-9789"/>
                          <a:pt x="6922505" y="-29006"/>
                          <a:pt x="7088111" y="0"/>
                        </a:cubicBezTo>
                        <a:cubicBezTo>
                          <a:pt x="7253717" y="29006"/>
                          <a:pt x="7594997" y="-13430"/>
                          <a:pt x="7910332" y="0"/>
                        </a:cubicBezTo>
                        <a:cubicBezTo>
                          <a:pt x="8225667" y="13430"/>
                          <a:pt x="8521083" y="-15077"/>
                          <a:pt x="8732553" y="0"/>
                        </a:cubicBezTo>
                        <a:cubicBezTo>
                          <a:pt x="8880718" y="25715"/>
                          <a:pt x="8985584" y="113725"/>
                          <a:pt x="8981872" y="249319"/>
                        </a:cubicBezTo>
                        <a:cubicBezTo>
                          <a:pt x="8998621" y="394393"/>
                          <a:pt x="9002016" y="600474"/>
                          <a:pt x="8981872" y="767886"/>
                        </a:cubicBezTo>
                        <a:cubicBezTo>
                          <a:pt x="8961728" y="935298"/>
                          <a:pt x="9004431" y="1102323"/>
                          <a:pt x="8981872" y="1246563"/>
                        </a:cubicBezTo>
                        <a:cubicBezTo>
                          <a:pt x="8950211" y="1385824"/>
                          <a:pt x="8861644" y="1500988"/>
                          <a:pt x="8732553" y="1495882"/>
                        </a:cubicBezTo>
                        <a:cubicBezTo>
                          <a:pt x="8651149" y="1486892"/>
                          <a:pt x="8512417" y="1502079"/>
                          <a:pt x="8334494" y="1495882"/>
                        </a:cubicBezTo>
                        <a:cubicBezTo>
                          <a:pt x="8156571" y="1489685"/>
                          <a:pt x="8012903" y="1484057"/>
                          <a:pt x="7851602" y="1495882"/>
                        </a:cubicBezTo>
                        <a:cubicBezTo>
                          <a:pt x="7690301" y="1507707"/>
                          <a:pt x="7329320" y="1478212"/>
                          <a:pt x="7114213" y="1495882"/>
                        </a:cubicBezTo>
                        <a:cubicBezTo>
                          <a:pt x="6899106" y="1513552"/>
                          <a:pt x="6854940" y="1501134"/>
                          <a:pt x="6631321" y="1495882"/>
                        </a:cubicBezTo>
                        <a:cubicBezTo>
                          <a:pt x="6407702" y="1490630"/>
                          <a:pt x="6230026" y="1477798"/>
                          <a:pt x="6063597" y="1495882"/>
                        </a:cubicBezTo>
                        <a:cubicBezTo>
                          <a:pt x="5897168" y="1513966"/>
                          <a:pt x="5480756" y="1519378"/>
                          <a:pt x="5326208" y="1495882"/>
                        </a:cubicBezTo>
                        <a:cubicBezTo>
                          <a:pt x="5171660" y="1472386"/>
                          <a:pt x="5023803" y="1483318"/>
                          <a:pt x="4758484" y="1495882"/>
                        </a:cubicBezTo>
                        <a:cubicBezTo>
                          <a:pt x="4493165" y="1508446"/>
                          <a:pt x="4173635" y="1525421"/>
                          <a:pt x="3936263" y="1495882"/>
                        </a:cubicBezTo>
                        <a:cubicBezTo>
                          <a:pt x="3698891" y="1466343"/>
                          <a:pt x="3438759" y="1496911"/>
                          <a:pt x="3198874" y="1495882"/>
                        </a:cubicBezTo>
                        <a:cubicBezTo>
                          <a:pt x="2958989" y="1494853"/>
                          <a:pt x="2576506" y="1500879"/>
                          <a:pt x="2376653" y="1495882"/>
                        </a:cubicBezTo>
                        <a:cubicBezTo>
                          <a:pt x="2176800" y="1490885"/>
                          <a:pt x="2003975" y="1504142"/>
                          <a:pt x="1893761" y="1495882"/>
                        </a:cubicBezTo>
                        <a:cubicBezTo>
                          <a:pt x="1783547" y="1487622"/>
                          <a:pt x="1333855" y="1461816"/>
                          <a:pt x="1156372" y="1495882"/>
                        </a:cubicBezTo>
                        <a:cubicBezTo>
                          <a:pt x="978889" y="1529948"/>
                          <a:pt x="445359" y="1467259"/>
                          <a:pt x="249319" y="1495882"/>
                        </a:cubicBezTo>
                        <a:cubicBezTo>
                          <a:pt x="105548" y="1474253"/>
                          <a:pt x="20049" y="1366327"/>
                          <a:pt x="0" y="1246563"/>
                        </a:cubicBezTo>
                        <a:cubicBezTo>
                          <a:pt x="17492" y="1074758"/>
                          <a:pt x="9803" y="973996"/>
                          <a:pt x="0" y="777858"/>
                        </a:cubicBezTo>
                        <a:cubicBezTo>
                          <a:pt x="-9803" y="581720"/>
                          <a:pt x="23844" y="470848"/>
                          <a:pt x="0" y="24931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D6B6B8-2450-D83C-1532-0A1F901DA943}"/>
              </a:ext>
            </a:extLst>
          </p:cNvPr>
          <p:cNvSpPr txBox="1"/>
          <p:nvPr/>
        </p:nvSpPr>
        <p:spPr>
          <a:xfrm>
            <a:off x="907290" y="771230"/>
            <a:ext cx="8893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Hãy đọc 1 số câu ca dao, bài hát hay câu đố có hình ảnh con chuồn chuồn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9A690F-0A61-3866-B2F8-EC30CF0E79AA}"/>
              </a:ext>
            </a:extLst>
          </p:cNvPr>
          <p:cNvSpPr txBox="1"/>
          <p:nvPr/>
        </p:nvSpPr>
        <p:spPr>
          <a:xfrm>
            <a:off x="990600" y="2628900"/>
            <a:ext cx="77628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Chuồn chuồn bay thấp thì mưa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Bay cao thì nắng, bay vừa thì râm.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Chuồn chuồn đậu ngọn dưa leo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Trông trời mau sáng mần heo cưới nàng.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vi-VN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 bảy heo may, chuồn chuồn bay thì bão.</a:t>
            </a:r>
          </a:p>
        </p:txBody>
      </p:sp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  <p:bldP spid="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594778-05F1-5177-FAF0-6DB79E6F0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"/>
            <a:ext cx="12192000" cy="684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29BF49-25BD-4E53-8E1C-8FA09C301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339"/>
            <a:ext cx="3097123" cy="39946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495F50B-3AE6-4C38-B3F5-166697F13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614" y="191167"/>
            <a:ext cx="6290917" cy="52970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81DDC78-39E7-46FA-8665-932480902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28" y="2097653"/>
            <a:ext cx="2996944" cy="4994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FA26AA-546A-9EAE-BBD5-4EBC01509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470" y="1991026"/>
            <a:ext cx="490160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00849" y="4600575"/>
            <a:ext cx="762413" cy="96839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800" y="2936"/>
            <a:ext cx="1340088" cy="13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2C67397-C73F-12B3-28E2-A21639B56C8C}"/>
              </a:ext>
            </a:extLst>
          </p:cNvPr>
          <p:cNvSpPr/>
          <p:nvPr/>
        </p:nvSpPr>
        <p:spPr>
          <a:xfrm>
            <a:off x="3209925" y="476250"/>
            <a:ext cx="5800725" cy="9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Trò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chơi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 err="1">
                <a:solidFill>
                  <a:srgbClr val="FF0000"/>
                </a:solidFill>
              </a:rPr>
              <a:t>Dọn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dẹp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lớp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học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9309" y="3305175"/>
            <a:ext cx="9144000" cy="1731411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 defTabSz="1217295">
              <a:defRPr/>
            </a:pP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Giấy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bìa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giấy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nặn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kéo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44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,… </a:t>
            </a:r>
            <a:endParaRPr lang="vi-VN" sz="4400" dirty="0">
              <a:solidFill>
                <a:prstClr val="white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86" y="4131839"/>
            <a:ext cx="847790" cy="83147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0" name="Rectangle 9"/>
          <p:cNvSpPr/>
          <p:nvPr/>
        </p:nvSpPr>
        <p:spPr>
          <a:xfrm>
            <a:off x="724228" y="860815"/>
            <a:ext cx="10494161" cy="1354019"/>
          </a:xfrm>
          <a:prstGeom prst="rect">
            <a:avLst/>
          </a:prstGeom>
          <a:solidFill>
            <a:srgbClr val="00B050"/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liệu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dụng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cụ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thiết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sản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phẩm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chuồn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chuồn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thăng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bằng</a:t>
            </a:r>
            <a:endParaRPr lang="en-US" sz="4000" dirty="0">
              <a:solidFill>
                <a:prstClr val="white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Cute Cartoon Flower – LINE stickers | LINE STOR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A5BC9E-EB19-6B57-FAB1-D4A7F3150089}"/>
              </a:ext>
            </a:extLst>
          </p:cNvPr>
          <p:cNvSpPr/>
          <p:nvPr/>
        </p:nvSpPr>
        <p:spPr>
          <a:xfrm>
            <a:off x="1399309" y="3305175"/>
            <a:ext cx="9144000" cy="1731411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 defTabSz="1217295">
              <a:defRPr/>
            </a:pPr>
            <a:r>
              <a:rPr lang="en-US" sz="440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Sử dụng đúng, vừa đủ vật liệu, cẩn thận vật sắc nhọn.</a:t>
            </a:r>
            <a:endParaRPr lang="vi-VN" sz="4400" dirty="0">
              <a:solidFill>
                <a:prstClr val="white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4AD2B5-FA3F-FB6B-85F4-80110404A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86" y="4131839"/>
            <a:ext cx="847790" cy="83147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52A4A9-E2D2-3273-EEDD-77D5BC514225}"/>
              </a:ext>
            </a:extLst>
          </p:cNvPr>
          <p:cNvSpPr/>
          <p:nvPr/>
        </p:nvSpPr>
        <p:spPr>
          <a:xfrm>
            <a:off x="912238" y="1247104"/>
            <a:ext cx="10494161" cy="1354019"/>
          </a:xfrm>
          <a:prstGeom prst="rect">
            <a:avLst/>
          </a:prstGeom>
          <a:solidFill>
            <a:srgbClr val="00B050"/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thực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sản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phẩm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đảm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3" name="Picture 2" descr="Cute Cartoon Flower – LINE stickers | LINE STORE">
            <a:hlinkClick r:id="rId3" action="ppaction://hlinksldjump"/>
            <a:extLst>
              <a:ext uri="{FF2B5EF4-FFF2-40B4-BE49-F238E27FC236}">
                <a16:creationId xmlns:a16="http://schemas.microsoft.com/office/drawing/2014/main" xmlns="" id="{50AB3165-43C5-1D18-7E3A-3DA340E0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CA6D34-71EF-6515-DC1E-C96EF459DC60}"/>
              </a:ext>
            </a:extLst>
          </p:cNvPr>
          <p:cNvSpPr/>
          <p:nvPr/>
        </p:nvSpPr>
        <p:spPr>
          <a:xfrm>
            <a:off x="1528098" y="3305175"/>
            <a:ext cx="9144000" cy="1731411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Sử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dụng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liệu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thận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sắc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nhọn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  <a:endParaRPr lang="vi-VN" sz="4000" dirty="0">
              <a:solidFill>
                <a:prstClr val="white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A91675-45FC-F504-72B2-98B939C49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86" y="4131839"/>
            <a:ext cx="847790" cy="83147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5093BF-1DDE-C482-30F7-D94697A87993}"/>
              </a:ext>
            </a:extLst>
          </p:cNvPr>
          <p:cNvSpPr/>
          <p:nvPr/>
        </p:nvSpPr>
        <p:spPr>
          <a:xfrm>
            <a:off x="950875" y="1247104"/>
            <a:ext cx="10494161" cy="1354019"/>
          </a:xfrm>
          <a:prstGeom prst="rect">
            <a:avLst/>
          </a:prstGeom>
          <a:solidFill>
            <a:srgbClr val="00B050"/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thực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sản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phẩm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đảm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3" name="Picture 2" descr="Cute Cartoon Flower – LINE stickers | LINE STORE">
            <a:hlinkClick r:id="rId3" action="ppaction://hlinksldjump"/>
            <a:extLst>
              <a:ext uri="{FF2B5EF4-FFF2-40B4-BE49-F238E27FC236}">
                <a16:creationId xmlns:a16="http://schemas.microsoft.com/office/drawing/2014/main" xmlns="" id="{724F360B-DC4D-B378-ADAF-A5056E85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B0F688-9D4B-D6F1-E19C-10B257F199FB}"/>
              </a:ext>
            </a:extLst>
          </p:cNvPr>
          <p:cNvSpPr/>
          <p:nvPr/>
        </p:nvSpPr>
        <p:spPr>
          <a:xfrm>
            <a:off x="1399309" y="3305175"/>
            <a:ext cx="9144000" cy="1731411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lắp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ráp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thận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tỉ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mỉ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trí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sở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40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  <a:endParaRPr lang="vi-VN" sz="4000" dirty="0">
              <a:solidFill>
                <a:prstClr val="white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CF8D0A-E8C3-5875-3B9D-562A29919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86" y="4131839"/>
            <a:ext cx="847790" cy="83147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6CC903-F40B-D116-A7DA-9D4CE2182A69}"/>
              </a:ext>
            </a:extLst>
          </p:cNvPr>
          <p:cNvSpPr/>
          <p:nvPr/>
        </p:nvSpPr>
        <p:spPr>
          <a:xfrm>
            <a:off x="373488" y="1221347"/>
            <a:ext cx="11565228" cy="723077"/>
          </a:xfrm>
          <a:prstGeom prst="rect">
            <a:avLst/>
          </a:prstGeom>
          <a:solidFill>
            <a:srgbClr val="00B050"/>
          </a:solidFill>
        </p:spPr>
        <p:txBody>
          <a:bodyPr wrap="square" lIns="121725" tIns="60862" rIns="121725" bIns="60862">
            <a:spAutoFit/>
          </a:bodyPr>
          <a:lstStyle/>
          <a:p>
            <a:pPr defTabSz="1217295"/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sản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phẩm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900" dirty="0" err="1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3900" dirty="0">
                <a:solidFill>
                  <a:prstClr val="white"/>
                </a:solidFill>
                <a:latin typeface="+mj-lt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3" name="Picture 2" descr="Cute Cartoon Flower – LINE stickers | LINE STORE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CC3563-FCB0-F59E-4D78-B5678D37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48"/>
            <a:ext cx="12192000" cy="691214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F13C7-5663-BDFC-BBB8-7C522A23EB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2957" y="76202"/>
            <a:ext cx="11836643" cy="6629399"/>
          </a:xfrm>
          <a:prstGeom prst="roundRect">
            <a:avLst>
              <a:gd name="adj" fmla="val 871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:a16="http://schemas.microsoft.com/office/drawing/2014/main" xmlns="" id="{C07389CF-0C38-7FD5-AEED-F506C95A8481}"/>
              </a:ext>
            </a:extLst>
          </p:cNvPr>
          <p:cNvSpPr/>
          <p:nvPr/>
        </p:nvSpPr>
        <p:spPr>
          <a:xfrm rot="10800000" flipH="1">
            <a:off x="953295" y="377265"/>
            <a:ext cx="10096777" cy="160607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Hộp Văn bản 23">
            <a:extLst>
              <a:ext uri="{FF2B5EF4-FFF2-40B4-BE49-F238E27FC236}">
                <a16:creationId xmlns:a16="http://schemas.microsoft.com/office/drawing/2014/main" xmlns="" id="{83A53DDE-0FB1-B5CC-2553-91C14F3F1C46}"/>
              </a:ext>
            </a:extLst>
          </p:cNvPr>
          <p:cNvSpPr txBox="1"/>
          <p:nvPr/>
        </p:nvSpPr>
        <p:spPr>
          <a:xfrm>
            <a:off x="1073656" y="463733"/>
            <a:ext cx="96029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defRPr/>
            </a:pPr>
            <a:r>
              <a:rPr lang="fr-FR" sz="3900" b="1" dirty="0" err="1">
                <a:solidFill>
                  <a:srgbClr val="002060"/>
                </a:solidFill>
              </a:rPr>
              <a:t>Mô</a:t>
            </a:r>
            <a:r>
              <a:rPr lang="fr-FR" sz="3900" b="1" dirty="0">
                <a:solidFill>
                  <a:srgbClr val="002060"/>
                </a:solidFill>
              </a:rPr>
              <a:t> </a:t>
            </a:r>
            <a:r>
              <a:rPr lang="fr-FR" sz="3900" b="1" dirty="0" err="1">
                <a:solidFill>
                  <a:srgbClr val="002060"/>
                </a:solidFill>
              </a:rPr>
              <a:t>tả</a:t>
            </a:r>
            <a:r>
              <a:rPr lang="fr-FR" sz="3900" b="1" dirty="0">
                <a:solidFill>
                  <a:srgbClr val="002060"/>
                </a:solidFill>
              </a:rPr>
              <a:t> </a:t>
            </a:r>
            <a:r>
              <a:rPr lang="fr-FR" sz="3900" b="1" dirty="0" err="1">
                <a:solidFill>
                  <a:srgbClr val="002060"/>
                </a:solidFill>
              </a:rPr>
              <a:t>các</a:t>
            </a:r>
            <a:r>
              <a:rPr lang="fr-FR" sz="3900" b="1" dirty="0">
                <a:solidFill>
                  <a:srgbClr val="002060"/>
                </a:solidFill>
              </a:rPr>
              <a:t> </a:t>
            </a:r>
            <a:r>
              <a:rPr lang="fr-FR" sz="3900" b="1" dirty="0" err="1">
                <a:solidFill>
                  <a:srgbClr val="002060"/>
                </a:solidFill>
              </a:rPr>
              <a:t>bước</a:t>
            </a:r>
            <a:r>
              <a:rPr lang="fr-FR" sz="3900" b="1" dirty="0">
                <a:solidFill>
                  <a:srgbClr val="002060"/>
                </a:solidFill>
              </a:rPr>
              <a:t> </a:t>
            </a:r>
            <a:r>
              <a:rPr lang="fr-FR" sz="3900" b="1" dirty="0" err="1">
                <a:solidFill>
                  <a:srgbClr val="002060"/>
                </a:solidFill>
              </a:rPr>
              <a:t>làm</a:t>
            </a:r>
            <a:r>
              <a:rPr lang="fr-FR" sz="3900" b="1" dirty="0">
                <a:solidFill>
                  <a:srgbClr val="002060"/>
                </a:solidFill>
              </a:rPr>
              <a:t> </a:t>
            </a:r>
            <a:r>
              <a:rPr lang="fr-FR" sz="3900" b="1" dirty="0" err="1">
                <a:solidFill>
                  <a:srgbClr val="002060"/>
                </a:solidFill>
              </a:rPr>
              <a:t>chuồn</a:t>
            </a:r>
            <a:r>
              <a:rPr lang="fr-FR" sz="3900" b="1" dirty="0">
                <a:solidFill>
                  <a:srgbClr val="002060"/>
                </a:solidFill>
              </a:rPr>
              <a:t> </a:t>
            </a:r>
            <a:r>
              <a:rPr lang="fr-FR" sz="3900" b="1" dirty="0" err="1">
                <a:solidFill>
                  <a:srgbClr val="002060"/>
                </a:solidFill>
              </a:rPr>
              <a:t>chuồn</a:t>
            </a:r>
            <a:r>
              <a:rPr lang="fr-FR" sz="3900" b="1" dirty="0">
                <a:solidFill>
                  <a:srgbClr val="002060"/>
                </a:solidFill>
              </a:rPr>
              <a:t> </a:t>
            </a:r>
            <a:r>
              <a:rPr lang="fr-FR" sz="3900" b="1" dirty="0" err="1">
                <a:solidFill>
                  <a:srgbClr val="002060"/>
                </a:solidFill>
              </a:rPr>
              <a:t>thăng</a:t>
            </a:r>
            <a:r>
              <a:rPr lang="fr-FR" sz="3900" b="1" dirty="0">
                <a:solidFill>
                  <a:srgbClr val="002060"/>
                </a:solidFill>
              </a:rPr>
              <a:t> </a:t>
            </a:r>
            <a:r>
              <a:rPr lang="fr-FR" sz="3900" b="1" dirty="0" err="1" smtClean="0">
                <a:solidFill>
                  <a:srgbClr val="002060"/>
                </a:solidFill>
              </a:rPr>
              <a:t>bằng</a:t>
            </a:r>
            <a:r>
              <a:rPr lang="fr-FR" sz="3900" b="1" dirty="0">
                <a:solidFill>
                  <a:srgbClr val="002060"/>
                </a:solidFill>
              </a:rPr>
              <a:t>?</a:t>
            </a:r>
            <a:endParaRPr lang="en-US" sz="3900" b="1" dirty="0">
              <a:solidFill>
                <a:srgbClr val="002060"/>
              </a:solidFill>
            </a:endParaRPr>
          </a:p>
          <a:p>
            <a:pPr lvl="0" indent="457200" algn="ctr"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椭圆 31">
            <a:extLst>
              <a:ext uri="{FF2B5EF4-FFF2-40B4-BE49-F238E27FC236}">
                <a16:creationId xmlns:a16="http://schemas.microsoft.com/office/drawing/2014/main" xmlns="" id="{C07389CF-0C38-7FD5-AEED-F506C95A8481}"/>
              </a:ext>
            </a:extLst>
          </p:cNvPr>
          <p:cNvSpPr/>
          <p:nvPr/>
        </p:nvSpPr>
        <p:spPr>
          <a:xfrm rot="10800000" flipH="1">
            <a:off x="1802343" y="2269106"/>
            <a:ext cx="8301114" cy="361653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marL="0" marR="0" lvl="0" indent="0" algn="ctr" defTabSz="963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Hộp Văn bản 23">
            <a:extLst>
              <a:ext uri="{FF2B5EF4-FFF2-40B4-BE49-F238E27FC236}">
                <a16:creationId xmlns:a16="http://schemas.microsoft.com/office/drawing/2014/main" xmlns="" id="{83A53DDE-0FB1-B5CC-2553-91C14F3F1C46}"/>
              </a:ext>
            </a:extLst>
          </p:cNvPr>
          <p:cNvSpPr txBox="1"/>
          <p:nvPr/>
        </p:nvSpPr>
        <p:spPr>
          <a:xfrm>
            <a:off x="2709660" y="3046322"/>
            <a:ext cx="6138125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rgbClr val="C00000"/>
                </a:solidFill>
              </a:rPr>
              <a:t>Bước</a:t>
            </a:r>
            <a:r>
              <a:rPr lang="fr-FR" sz="3200" b="1" dirty="0" smtClean="0">
                <a:solidFill>
                  <a:srgbClr val="C00000"/>
                </a:solidFill>
              </a:rPr>
              <a:t> 1: </a:t>
            </a:r>
            <a:r>
              <a:rPr lang="fr-FR" sz="3200" b="1" dirty="0" err="1" smtClean="0">
                <a:solidFill>
                  <a:srgbClr val="C00000"/>
                </a:solidFill>
              </a:rPr>
              <a:t>làm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cánh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chuồn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chuồn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fr-FR" sz="3200" b="1" dirty="0" err="1">
                <a:solidFill>
                  <a:srgbClr val="C00000"/>
                </a:solidFill>
              </a:rPr>
              <a:t>Bước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 smtClean="0">
                <a:solidFill>
                  <a:srgbClr val="C00000"/>
                </a:solidFill>
              </a:rPr>
              <a:t>2: </a:t>
            </a:r>
            <a:r>
              <a:rPr lang="fr-FR" sz="3200" b="1" dirty="0" err="1" smtClean="0">
                <a:solidFill>
                  <a:srgbClr val="C00000"/>
                </a:solidFill>
              </a:rPr>
              <a:t>làm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thân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chuồn</a:t>
            </a:r>
            <a:r>
              <a:rPr lang="fr-FR" sz="3200" b="1" dirty="0">
                <a:solidFill>
                  <a:srgbClr val="C00000"/>
                </a:solidFill>
              </a:rPr>
              <a:t> </a:t>
            </a:r>
            <a:r>
              <a:rPr lang="fr-FR" sz="3200" b="1" dirty="0" err="1">
                <a:solidFill>
                  <a:srgbClr val="C00000"/>
                </a:solidFill>
              </a:rPr>
              <a:t>chuồn</a:t>
            </a:r>
            <a:r>
              <a:rPr lang="fr-FR" sz="3200" b="1" dirty="0">
                <a:solidFill>
                  <a:srgbClr val="C00000"/>
                </a:solidFill>
              </a:rPr>
              <a:t>.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err="1">
                <a:solidFill>
                  <a:srgbClr val="C00000"/>
                </a:solidFill>
              </a:rPr>
              <a:t>Bước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3: </a:t>
            </a:r>
            <a:r>
              <a:rPr lang="en-US" sz="3200" b="1" dirty="0" err="1" smtClean="0">
                <a:solidFill>
                  <a:srgbClr val="C00000"/>
                </a:solidFill>
              </a:rPr>
              <a:t>trang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trí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 err="1">
                <a:solidFill>
                  <a:srgbClr val="C00000"/>
                </a:solidFill>
              </a:rPr>
              <a:t>Bước</a:t>
            </a:r>
            <a:r>
              <a:rPr lang="en-US" sz="3200" b="1" dirty="0">
                <a:solidFill>
                  <a:srgbClr val="C00000"/>
                </a:solidFill>
              </a:rPr>
              <a:t> 4: </a:t>
            </a:r>
            <a:r>
              <a:rPr lang="en-US" sz="3200" b="1" dirty="0" err="1">
                <a:solidFill>
                  <a:srgbClr val="C00000"/>
                </a:solidFill>
              </a:rPr>
              <a:t>hoàn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thiện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2059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CECFFA-AC80-42DB-ACC2-3E2683C16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BE625A-B6EF-42A5-A214-455BBC8D4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554" y="2552701"/>
            <a:ext cx="2334707" cy="4305300"/>
          </a:xfrm>
          <a:prstGeom prst="rect">
            <a:avLst/>
          </a:prstGeom>
        </p:spPr>
      </p:pic>
      <p:sp>
        <p:nvSpPr>
          <p:cNvPr id="15" name="Google Shape;10835;p65">
            <a:extLst>
              <a:ext uri="{FF2B5EF4-FFF2-40B4-BE49-F238E27FC236}">
                <a16:creationId xmlns:a16="http://schemas.microsoft.com/office/drawing/2014/main" xmlns="" id="{05C02487-9317-4269-B24B-8C053717E737}"/>
              </a:ext>
            </a:extLst>
          </p:cNvPr>
          <p:cNvSpPr/>
          <p:nvPr/>
        </p:nvSpPr>
        <p:spPr>
          <a:xfrm>
            <a:off x="3421034" y="228602"/>
            <a:ext cx="5349935" cy="4114799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1621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7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5D726A-868E-2AEE-723E-FF6746CD64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75" b="54131"/>
          <a:stretch/>
        </p:blipFill>
        <p:spPr>
          <a:xfrm>
            <a:off x="5362862" y="3628758"/>
            <a:ext cx="1466279" cy="1345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847AD8-9232-78CC-058A-083E14879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8329" y="1671904"/>
            <a:ext cx="465165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605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1.11111E-6 L 0.32005 -0.0048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003" y="-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8" presetClass="emph" presetSubtype="0" decel="2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643</Words>
  <Application>Microsoft Office PowerPoint</Application>
  <PresentationFormat>Widescreen</PresentationFormat>
  <Paragraphs>70</Paragraphs>
  <Slides>22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宋体</vt:lpstr>
      <vt:lpstr>Arial</vt:lpstr>
      <vt:lpstr>Arial-Rounded</vt:lpstr>
      <vt:lpstr>Calibri</vt:lpstr>
      <vt:lpstr>Calibri Light</vt:lpstr>
      <vt:lpstr>Cambria</vt:lpstr>
      <vt:lpstr>Quicksand</vt:lpstr>
      <vt:lpstr>Snap ITC</vt:lpstr>
      <vt:lpstr>Times New Roman</vt:lpstr>
      <vt:lpstr>思源黑体 CN Bold</vt:lpstr>
      <vt:lpstr>等线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15</cp:revision>
  <dcterms:created xsi:type="dcterms:W3CDTF">2024-02-07T13:20:59Z</dcterms:created>
  <dcterms:modified xsi:type="dcterms:W3CDTF">2024-04-25T05:55:31Z</dcterms:modified>
</cp:coreProperties>
</file>