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4"/>
  </p:notesMasterIdLst>
  <p:sldIdLst>
    <p:sldId id="276" r:id="rId3"/>
    <p:sldId id="278" r:id="rId4"/>
    <p:sldId id="279" r:id="rId5"/>
    <p:sldId id="257" r:id="rId6"/>
    <p:sldId id="259" r:id="rId7"/>
    <p:sldId id="265" r:id="rId8"/>
    <p:sldId id="266" r:id="rId9"/>
    <p:sldId id="267" r:id="rId10"/>
    <p:sldId id="268" r:id="rId11"/>
    <p:sldId id="258" r:id="rId12"/>
    <p:sldId id="260" r:id="rId13"/>
    <p:sldId id="269" r:id="rId14"/>
    <p:sldId id="270" r:id="rId15"/>
    <p:sldId id="271" r:id="rId16"/>
    <p:sldId id="272" r:id="rId17"/>
    <p:sldId id="262" r:id="rId18"/>
    <p:sldId id="261" r:id="rId19"/>
    <p:sldId id="274" r:id="rId20"/>
    <p:sldId id="273" r:id="rId21"/>
    <p:sldId id="263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5:10.828"/>
    </inkml:context>
    <inkml:brush xml:id="br0">
      <inkml:brushProperty name="width" value="0.35" units="cm"/>
      <inkml:brushProperty name="height" value="0.35" units="cm"/>
      <inkml:brushProperty name="color" value="#25D5C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5:32.327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9 0 24575,'-2'0'0,"-4"0"0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5:35.509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706 1 24575,'-656'0'0,"607"6"-1365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5:39.501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18 0 24575,'-2'0'0,"-4"0"0,-4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6:09.572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446 0 24575,'-10'11'0,"1"1"0,-1 0 0,2 0 0,0 1 0,0 0 0,1 0 0,-9 26 0,11-29 0,0 0 0,0-1 0,-1 1 0,0-1 0,0-1 0,-1 1 0,-15 13 0,11-11 0,1 1 0,0-1 0,-8 15 0,-154 277 0,164-287 0,1 1 0,-8 26 0,11-29 0,0-1 0,-1 1 0,-1-1 0,0-1 0,-12 19 0,5-9-1365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6:12.587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302 1 24575,'0'9'0,"0"1"0,-1-1 0,0 0 0,-1 0 0,0 0 0,-1 0 0,0 0 0,-7 17 0,-2-5 0,-1-2 0,-19 25 0,29-40 0,-18 25 0,2 1 0,2 1 0,0 1 0,-16 46 0,13-38 0,15-30 0,0-1 0,1 1 0,-6 17 0,-25 82 0,31-98-273,0-1 0,0 0 0,-1 0 0,-11 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19972-0D35-4DDD-9FE3-8CA9C56D4D86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CFBFD-C0C2-4D9D-BC93-25415E19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8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TẠI</a:t>
            </a:r>
            <a:r>
              <a:rPr lang="vi-VN" baseline="0" dirty="0" smtClean="0"/>
              <a:t> MỖI SLIDE CÓ ĐẦU SÓI, THẦY CÔ KÍCH VÀO ĐẦU SÓI ĐỂ ĐI/VỀ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18BC9-7531-4BC6-997E-6469F0531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73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18BC9-7531-4BC6-997E-6469F0531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942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18BC9-7531-4BC6-997E-6469F0531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3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1BBB69-2D5C-4897-9578-162401C3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9E9A6-7820-4EEA-B105-A3576DD3E9F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rowallia New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rowallia New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ACDD1FF-9FDA-4188-9183-44227FBD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rowallia New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4E4381-ABEA-49D6-B865-A0922268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97453-DEBF-4FB8-B9E8-F391CF1B22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rowallia New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rowallia New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6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05D552CE-53EF-D1D7-988D-DCF93CDAC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4"/>
          <a:stretch/>
        </p:blipFill>
        <p:spPr>
          <a:xfrm>
            <a:off x="-31362" y="2427474"/>
            <a:ext cx="12192000" cy="44794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F87643-9E08-FE7D-16F1-BC274E4647B0}"/>
              </a:ext>
            </a:extLst>
          </p:cNvPr>
          <p:cNvSpPr/>
          <p:nvPr userDrawn="1"/>
        </p:nvSpPr>
        <p:spPr>
          <a:xfrm>
            <a:off x="345440" y="355600"/>
            <a:ext cx="11562080" cy="6146800"/>
          </a:xfrm>
          <a:prstGeom prst="roundRect">
            <a:avLst/>
          </a:prstGeom>
          <a:solidFill>
            <a:schemeClr val="bg1"/>
          </a:solidFill>
          <a:ln w="38100">
            <a:gradFill>
              <a:gsLst>
                <a:gs pos="47000">
                  <a:srgbClr val="F8BF7A"/>
                </a:gs>
                <a:gs pos="53000">
                  <a:srgbClr val="BCEBDE"/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owallia New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539A86-E4EE-0A50-D4AF-640695CFC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5582" y="0"/>
            <a:ext cx="12278944" cy="69069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6DEC8C-5B90-A255-74E4-AE55FDA1A5F9}"/>
              </a:ext>
            </a:extLst>
          </p:cNvPr>
          <p:cNvSpPr/>
          <p:nvPr userDrawn="1"/>
        </p:nvSpPr>
        <p:spPr>
          <a:xfrm>
            <a:off x="10740788" y="2627194"/>
            <a:ext cx="655093" cy="204716"/>
          </a:xfrm>
          <a:prstGeom prst="rect">
            <a:avLst/>
          </a:prstGeom>
          <a:solidFill>
            <a:srgbClr val="25D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owallia New" panose="020F0502020204030204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6DDE5B-5857-A7AD-D14F-82AFDB728F22}"/>
              </a:ext>
            </a:extLst>
          </p:cNvPr>
          <p:cNvSpPr/>
          <p:nvPr userDrawn="1"/>
        </p:nvSpPr>
        <p:spPr>
          <a:xfrm>
            <a:off x="7485796" y="1351128"/>
            <a:ext cx="1535373" cy="313900"/>
          </a:xfrm>
          <a:custGeom>
            <a:avLst/>
            <a:gdLst>
              <a:gd name="connsiteX0" fmla="*/ 0 w 1255594"/>
              <a:gd name="connsiteY0" fmla="*/ 0 h 279779"/>
              <a:gd name="connsiteX1" fmla="*/ 1255594 w 1255594"/>
              <a:gd name="connsiteY1" fmla="*/ 0 h 279779"/>
              <a:gd name="connsiteX2" fmla="*/ 1255594 w 1255594"/>
              <a:gd name="connsiteY2" fmla="*/ 279779 h 279779"/>
              <a:gd name="connsiteX3" fmla="*/ 0 w 1255594"/>
              <a:gd name="connsiteY3" fmla="*/ 279779 h 279779"/>
              <a:gd name="connsiteX4" fmla="*/ 0 w 1255594"/>
              <a:gd name="connsiteY4" fmla="*/ 0 h 279779"/>
              <a:gd name="connsiteX0" fmla="*/ 0 w 1535373"/>
              <a:gd name="connsiteY0" fmla="*/ 68240 h 279779"/>
              <a:gd name="connsiteX1" fmla="*/ 1535373 w 1535373"/>
              <a:gd name="connsiteY1" fmla="*/ 0 h 279779"/>
              <a:gd name="connsiteX2" fmla="*/ 1535373 w 1535373"/>
              <a:gd name="connsiteY2" fmla="*/ 279779 h 279779"/>
              <a:gd name="connsiteX3" fmla="*/ 279779 w 1535373"/>
              <a:gd name="connsiteY3" fmla="*/ 279779 h 279779"/>
              <a:gd name="connsiteX4" fmla="*/ 0 w 1535373"/>
              <a:gd name="connsiteY4" fmla="*/ 68240 h 279779"/>
              <a:gd name="connsiteX0" fmla="*/ 0 w 1535373"/>
              <a:gd name="connsiteY0" fmla="*/ 68240 h 313900"/>
              <a:gd name="connsiteX1" fmla="*/ 1535373 w 1535373"/>
              <a:gd name="connsiteY1" fmla="*/ 0 h 313900"/>
              <a:gd name="connsiteX2" fmla="*/ 1535373 w 1535373"/>
              <a:gd name="connsiteY2" fmla="*/ 279779 h 313900"/>
              <a:gd name="connsiteX3" fmla="*/ 54592 w 1535373"/>
              <a:gd name="connsiteY3" fmla="*/ 313900 h 313900"/>
              <a:gd name="connsiteX4" fmla="*/ 0 w 1535373"/>
              <a:gd name="connsiteY4" fmla="*/ 68240 h 31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373" h="313900">
                <a:moveTo>
                  <a:pt x="0" y="68240"/>
                </a:moveTo>
                <a:lnTo>
                  <a:pt x="1535373" y="0"/>
                </a:lnTo>
                <a:lnTo>
                  <a:pt x="1535373" y="279779"/>
                </a:lnTo>
                <a:lnTo>
                  <a:pt x="54592" y="313900"/>
                </a:lnTo>
                <a:lnTo>
                  <a:pt x="0" y="68240"/>
                </a:lnTo>
                <a:close/>
              </a:path>
            </a:pathLst>
          </a:custGeom>
          <a:solidFill>
            <a:srgbClr val="ACF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owallia New" panose="020F0502020204030204"/>
              <a:cs typeface="+mn-cs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0669612-C6CA-BE07-504F-3CB5AAF610BA}"/>
              </a:ext>
            </a:extLst>
          </p:cNvPr>
          <p:cNvSpPr/>
          <p:nvPr userDrawn="1"/>
        </p:nvSpPr>
        <p:spPr>
          <a:xfrm>
            <a:off x="8584442" y="3648190"/>
            <a:ext cx="307075" cy="377899"/>
          </a:xfrm>
          <a:custGeom>
            <a:avLst/>
            <a:gdLst>
              <a:gd name="connsiteX0" fmla="*/ 0 w 1255594"/>
              <a:gd name="connsiteY0" fmla="*/ 0 h 279779"/>
              <a:gd name="connsiteX1" fmla="*/ 1255594 w 1255594"/>
              <a:gd name="connsiteY1" fmla="*/ 0 h 279779"/>
              <a:gd name="connsiteX2" fmla="*/ 1255594 w 1255594"/>
              <a:gd name="connsiteY2" fmla="*/ 279779 h 279779"/>
              <a:gd name="connsiteX3" fmla="*/ 0 w 1255594"/>
              <a:gd name="connsiteY3" fmla="*/ 279779 h 279779"/>
              <a:gd name="connsiteX4" fmla="*/ 0 w 1255594"/>
              <a:gd name="connsiteY4" fmla="*/ 0 h 279779"/>
              <a:gd name="connsiteX0" fmla="*/ 0 w 1535373"/>
              <a:gd name="connsiteY0" fmla="*/ 68240 h 279779"/>
              <a:gd name="connsiteX1" fmla="*/ 1535373 w 1535373"/>
              <a:gd name="connsiteY1" fmla="*/ 0 h 279779"/>
              <a:gd name="connsiteX2" fmla="*/ 1535373 w 1535373"/>
              <a:gd name="connsiteY2" fmla="*/ 279779 h 279779"/>
              <a:gd name="connsiteX3" fmla="*/ 279779 w 1535373"/>
              <a:gd name="connsiteY3" fmla="*/ 279779 h 279779"/>
              <a:gd name="connsiteX4" fmla="*/ 0 w 1535373"/>
              <a:gd name="connsiteY4" fmla="*/ 68240 h 279779"/>
              <a:gd name="connsiteX0" fmla="*/ 0 w 1535373"/>
              <a:gd name="connsiteY0" fmla="*/ 68240 h 313900"/>
              <a:gd name="connsiteX1" fmla="*/ 1535373 w 1535373"/>
              <a:gd name="connsiteY1" fmla="*/ 0 h 313900"/>
              <a:gd name="connsiteX2" fmla="*/ 1535373 w 1535373"/>
              <a:gd name="connsiteY2" fmla="*/ 279779 h 313900"/>
              <a:gd name="connsiteX3" fmla="*/ 54592 w 1535373"/>
              <a:gd name="connsiteY3" fmla="*/ 313900 h 313900"/>
              <a:gd name="connsiteX4" fmla="*/ 0 w 1535373"/>
              <a:gd name="connsiteY4" fmla="*/ 68240 h 31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373" h="313900">
                <a:moveTo>
                  <a:pt x="0" y="68240"/>
                </a:moveTo>
                <a:lnTo>
                  <a:pt x="1535373" y="0"/>
                </a:lnTo>
                <a:lnTo>
                  <a:pt x="1535373" y="279779"/>
                </a:lnTo>
                <a:lnTo>
                  <a:pt x="54592" y="313900"/>
                </a:lnTo>
                <a:lnTo>
                  <a:pt x="0" y="68240"/>
                </a:lnTo>
                <a:close/>
              </a:path>
            </a:pathLst>
          </a:custGeom>
          <a:solidFill>
            <a:srgbClr val="25D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owallia New" panose="020F0502020204030204"/>
              <a:cs typeface="+mn-cs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DA948785-844D-B072-0162-E1CBA7E5EA9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639D097-74E4-7DCA-A8C2-FB59EA03708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1024F9-214B-CF01-5F20-76B573D3AA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2EE7BD-B324-D6BB-9AEA-1A6DF1CDAF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3B8C8E-71F7-513D-A4CE-D83F888AF9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310773-2343-1959-2046-CA2CD68BB6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E74CEA2-12BD-A126-922B-220C5EEADD09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cs typeface="+mj-cs"/>
              </a:rPr>
              <a:t>By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cs typeface="+mj-cs"/>
              </a:rPr>
              <a:t>Khánh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cs typeface="+mj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cs typeface="+mj-cs"/>
              </a:rPr>
              <a:t>Huyền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cs typeface="+mj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DCA4A37-1B52-1C28-1E34-E26A389960D7}"/>
              </a:ext>
            </a:extLst>
          </p:cNvPr>
          <p:cNvSpPr txBox="1">
            <a:spLocks/>
          </p:cNvSpPr>
          <p:nvPr userDrawn="1"/>
        </p:nvSpPr>
        <p:spPr>
          <a:xfrm>
            <a:off x="-731345" y="621322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EF77DB-EE9E-5DEB-7BA6-9624AEAEEC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933378-5B44-783C-327A-C651E78E39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254ACB-08A4-F80E-C85C-CB4B1E85F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8ABB7B-8C94-5A35-1A5F-B735636E7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5BE3B7-F838-F9AE-B977-13AD12AE4AE6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63768E-B854-3B41-AECA-D45573CC0DC0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6F5D7C5-EAFE-EA93-785D-444147E22A2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7E3E18-3177-54B6-78C6-A8470AFD21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155582-F7DC-AC89-AD46-EDAE98AD412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7F001FC-F85D-3D40-E492-D6EC3854E55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D0267AF-837B-DA5C-151A-2DF38A231E3D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7D1D26F-4184-90A5-332E-BAA418D72935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D0B20BC-1E73-ADBC-3F92-8E025ADE5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95A8CE-839F-D72A-FD0B-0F9205C70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E646E9E-9D1E-EE31-159B-316084D6D7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DFB03C3-C85F-06C1-F607-DD8542AC9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6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64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76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4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45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88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28">
          <p15:clr>
            <a:srgbClr val="F26B43"/>
          </p15:clr>
        </p15:guide>
        <p15:guide id="4" orient="horz" pos="4184">
          <p15:clr>
            <a:srgbClr val="F26B43"/>
          </p15:clr>
        </p15:guide>
        <p15:guide id="5" pos="224">
          <p15:clr>
            <a:srgbClr val="F26B43"/>
          </p15:clr>
        </p15:guide>
        <p15:guide id="6" pos="7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13.png"/><Relationship Id="rId18" Type="http://schemas.openxmlformats.org/officeDocument/2006/relationships/customXml" Target="../ink/ink3.xml"/><Relationship Id="rId3" Type="http://schemas.openxmlformats.org/officeDocument/2006/relationships/notesSlide" Target="../notesSlides/notesSlide2.xml"/><Relationship Id="rId21" Type="http://schemas.openxmlformats.org/officeDocument/2006/relationships/image" Target="NULL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.xml"/><Relationship Id="rId20" Type="http://schemas.openxmlformats.org/officeDocument/2006/relationships/customXml" Target="../ink/ink4.xml"/><Relationship Id="rId1" Type="http://schemas.openxmlformats.org/officeDocument/2006/relationships/tags" Target="../tags/tag2.xml"/><Relationship Id="rId6" Type="http://schemas.openxmlformats.org/officeDocument/2006/relationships/slide" Target="slide11.xml"/><Relationship Id="rId11" Type="http://schemas.openxmlformats.org/officeDocument/2006/relationships/slide" Target="slide19.xml"/><Relationship Id="rId24" Type="http://schemas.openxmlformats.org/officeDocument/2006/relationships/customXml" Target="../ink/ink6.xml"/><Relationship Id="rId5" Type="http://schemas.openxmlformats.org/officeDocument/2006/relationships/image" Target="../media/image14.png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slide" Target="slide17.xml"/><Relationship Id="rId19" Type="http://schemas.openxmlformats.org/officeDocument/2006/relationships/image" Target="NULL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customXml" Target="../ink/ink1.xml"/><Relationship Id="rId22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slide" Target="slide10.xml"/><Relationship Id="rId10" Type="http://schemas.openxmlformats.org/officeDocument/2006/relationships/image" Target="../media/image26.png"/><Relationship Id="rId4" Type="http://schemas.openxmlformats.org/officeDocument/2006/relationships/image" Target="../media/image45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29" Type="http://schemas.openxmlformats.org/officeDocument/2006/relationships/image" Target="../media/image23.svg"/><Relationship Id="rId1" Type="http://schemas.openxmlformats.org/officeDocument/2006/relationships/slideLayout" Target="../slideLayouts/slideLayout5.xml"/><Relationship Id="rId30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38.png"/><Relationship Id="rId26" Type="http://schemas.openxmlformats.org/officeDocument/2006/relationships/image" Target="../media/image42.png"/><Relationship Id="rId3" Type="http://schemas.openxmlformats.org/officeDocument/2006/relationships/image" Target="../media/image28.svg"/><Relationship Id="rId21" Type="http://schemas.openxmlformats.org/officeDocument/2006/relationships/image" Target="../media/image46.svg"/><Relationship Id="rId7" Type="http://schemas.openxmlformats.org/officeDocument/2006/relationships/image" Target="../media/image32.svg"/><Relationship Id="rId12" Type="http://schemas.openxmlformats.org/officeDocument/2006/relationships/image" Target="../media/image35.png"/><Relationship Id="rId17" Type="http://schemas.openxmlformats.org/officeDocument/2006/relationships/image" Target="../media/image42.svg"/><Relationship Id="rId25" Type="http://schemas.openxmlformats.org/officeDocument/2006/relationships/image" Target="../media/image48.svg"/><Relationship Id="rId2" Type="http://schemas.openxmlformats.org/officeDocument/2006/relationships/image" Target="../media/image30.png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6.svg"/><Relationship Id="rId24" Type="http://schemas.openxmlformats.org/officeDocument/2006/relationships/image" Target="../media/image41.pn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23" Type="http://schemas.openxmlformats.org/officeDocument/2006/relationships/image" Target="../media/image4.svg"/><Relationship Id="rId28" Type="http://schemas.openxmlformats.org/officeDocument/2006/relationships/image" Target="../media/image43.png"/><Relationship Id="rId10" Type="http://schemas.openxmlformats.org/officeDocument/2006/relationships/image" Target="../media/image34.png"/><Relationship Id="rId19" Type="http://schemas.openxmlformats.org/officeDocument/2006/relationships/image" Target="../media/image44.svg"/><Relationship Id="rId4" Type="http://schemas.openxmlformats.org/officeDocument/2006/relationships/image" Target="../media/image31.png"/><Relationship Id="rId9" Type="http://schemas.openxmlformats.org/officeDocument/2006/relationships/image" Target="../media/image34.svg"/><Relationship Id="rId14" Type="http://schemas.openxmlformats.org/officeDocument/2006/relationships/image" Target="../media/image36.png"/><Relationship Id="rId22" Type="http://schemas.openxmlformats.org/officeDocument/2006/relationships/image" Target="../media/image40.png"/><Relationship Id="rId27" Type="http://schemas.openxmlformats.org/officeDocument/2006/relationships/image" Target="../media/image5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631" y="-57000"/>
            <a:ext cx="13243262" cy="74493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B3830A5-ED5F-701C-CCB8-BDA31CEC8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194" y="482728"/>
            <a:ext cx="2785533" cy="116858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62800" y="4773784"/>
            <a:ext cx="354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Trang 117,118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5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E8B6EE-EB21-AC7F-922B-A3A7BB2A3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6489" y="3431751"/>
            <a:ext cx="1621677" cy="3426249"/>
          </a:xfrm>
          <a:prstGeom prst="rect">
            <a:avLst/>
          </a:prstGeom>
        </p:spPr>
      </p:pic>
      <p:pic>
        <p:nvPicPr>
          <p:cNvPr id="17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98D66349-AAE2-B1C1-D3FE-CFA1E29BA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1257" y="2037145"/>
            <a:ext cx="1737511" cy="1121761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A3346B54-EFD9-9E09-5727-D874E4D436C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7" t="33548" r="39444" b="50108"/>
          <a:stretch/>
        </p:blipFill>
        <p:spPr>
          <a:xfrm>
            <a:off x="5329084" y="2868561"/>
            <a:ext cx="1740310" cy="1120877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:a16="http://schemas.microsoft.com/office/drawing/2014/main" id="{A4ECF2C4-0625-69E3-2E2C-E7E12E69AD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57527" r="77968" b="24875"/>
          <a:stretch/>
        </p:blipFill>
        <p:spPr>
          <a:xfrm>
            <a:off x="850814" y="4505632"/>
            <a:ext cx="1740310" cy="1206910"/>
          </a:xfrm>
          <a:prstGeom prst="rect">
            <a:avLst/>
          </a:prstGeom>
        </p:spPr>
      </p:pic>
      <p:pic>
        <p:nvPicPr>
          <p:cNvPr id="21" name="Picture 20">
            <a:hlinkClick r:id="rId11" action="ppaction://hlinksldjump"/>
            <a:extLst>
              <a:ext uri="{FF2B5EF4-FFF2-40B4-BE49-F238E27FC236}">
                <a16:creationId xmlns:a16="http://schemas.microsoft.com/office/drawing/2014/main" id="{3A7238CD-209F-8E38-C811-A724276A61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7650" y="3612913"/>
            <a:ext cx="1743607" cy="1121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619E9F-6769-40B8-31A7-FDDC696563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9206634" y="850468"/>
            <a:ext cx="1205480" cy="1827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D0BD2D-461D-4923-686A-CCCA3BE9DE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111073" y="2624333"/>
            <a:ext cx="1205480" cy="1827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88351B-5A89-1C54-A10E-BD5620E739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5979" y="3464860"/>
            <a:ext cx="1205480" cy="18276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E0DB3F-EF27-8C12-BDF2-F99C6FB35B12}"/>
                  </a:ext>
                </a:extLst>
              </p14:cNvPr>
              <p14:cNvContentPartPr/>
              <p14:nvPr/>
            </p14:nvContentPartPr>
            <p14:xfrm>
              <a:off x="7825207" y="835403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E0DB3F-EF27-8C12-BDF2-F99C6FB35B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62567" y="77276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8F594E5-0E2C-8E6C-9BE4-CD56A3B66694}"/>
                  </a:ext>
                </a:extLst>
              </p14:cNvPr>
              <p14:cNvContentPartPr/>
              <p14:nvPr/>
            </p14:nvContentPartPr>
            <p14:xfrm>
              <a:off x="8136247" y="790763"/>
              <a:ext cx="360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8F594E5-0E2C-8E6C-9BE4-CD56A3B6669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00607" y="754763"/>
                <a:ext cx="75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DE407E1-7678-3C5B-745C-725C2520A1CD}"/>
                  </a:ext>
                </a:extLst>
              </p14:cNvPr>
              <p14:cNvContentPartPr/>
              <p14:nvPr/>
            </p14:nvContentPartPr>
            <p14:xfrm>
              <a:off x="7676634" y="1694003"/>
              <a:ext cx="254160" cy="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DE407E1-7678-3C5B-745C-725C2520A1C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40994" y="1658363"/>
                <a:ext cx="3258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1B0E6B6-C0C0-47F2-4C83-9FB2355CE89A}"/>
                  </a:ext>
                </a:extLst>
              </p14:cNvPr>
              <p14:cNvContentPartPr/>
              <p14:nvPr/>
            </p14:nvContentPartPr>
            <p14:xfrm>
              <a:off x="8121847" y="1694003"/>
              <a:ext cx="68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1B0E6B6-C0C0-47F2-4C83-9FB2355CE89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85847" y="1658003"/>
                <a:ext cx="78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9A274B-CEAB-6EBB-F57F-41B42A82A025}"/>
                  </a:ext>
                </a:extLst>
              </p14:cNvPr>
              <p14:cNvContentPartPr/>
              <p14:nvPr/>
            </p14:nvContentPartPr>
            <p14:xfrm>
              <a:off x="4366327" y="4420391"/>
              <a:ext cx="160560" cy="277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9A274B-CEAB-6EBB-F57F-41B42A82A0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30687" y="4384391"/>
                <a:ext cx="2322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20B328-4AC7-19C1-E94C-5207B2DDC39D}"/>
                  </a:ext>
                </a:extLst>
              </p14:cNvPr>
              <p14:cNvContentPartPr/>
              <p14:nvPr/>
            </p14:nvContentPartPr>
            <p14:xfrm>
              <a:off x="4390087" y="4425791"/>
              <a:ext cx="109080" cy="238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20B328-4AC7-19C1-E94C-5207B2DDC3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54447" y="4390151"/>
                <a:ext cx="180720" cy="3099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CCDC4FD-9046-94D1-ABA8-CE8AAC0D28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7776" y="442721"/>
            <a:ext cx="1363395" cy="2067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23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 0.1331 L 0.0487 0.1331 L 0.06237 0.13727 C 0.06367 0.13773 0.06497 0.13889 0.0664 0.13889 C 0.09166 0.13889 0.11692 0.13773 0.14218 0.13727 C 0.14518 0.1368 0.14817 0.1368 0.15104 0.13588 C 0.15729 0.13403 0.16328 0.1294 0.16953 0.1287 L 0.18411 0.12731 C 0.18659 0.12639 0.18893 0.12523 0.1914 0.12453 C 0.19297 0.12384 0.19466 0.12384 0.19622 0.12291 C 0.20052 0.12106 0.20625 0.11782 0.21067 0.11435 C 0.21185 0.11342 0.21289 0.11227 0.21393 0.11157 C 0.21718 0.10903 0.22044 0.10717 0.22357 0.1044 C 0.22539 0.10278 0.22682 0.10046 0.22851 0.09861 C 0.23034 0.09653 0.23242 0.09537 0.23411 0.09282 C 0.23802 0.08703 0.24362 0.07685 0.247 0.06852 C 0.24817 0.06574 0.24909 0.06273 0.25026 0.05995 C 0.25182 0.05602 0.25364 0.05254 0.25508 0.04838 C 0.25664 0.04421 0.25768 0.03981 0.25911 0.03541 C 0.26067 0.03102 0.2625 0.02708 0.26393 0.02268 C 0.26497 0.01944 0.26549 0.01574 0.2664 0.0125 C 0.26758 0.0081 0.26914 0.00416 0.27044 -0.00023 C 0.27187 -0.00556 0.27291 -0.01111 0.27448 -0.01621 C 0.27565 -0.02014 0.27734 -0.02361 0.27851 -0.02755 C 0.27942 -0.03125 0.27995 -0.03519 0.28086 -0.03912 C 0.28216 -0.04445 0.28372 -0.04954 0.28489 -0.05486 C 0.28776 -0.06759 0.28698 -0.0669 0.28893 -0.07917 C 0.28945 -0.08218 0.2901 -0.08496 0.29049 -0.08773 C 0.29114 -0.09167 0.29153 -0.0956 0.29218 -0.09931 C 0.29375 -0.11019 0.29596 -0.12315 0.29948 -0.13218 C 0.30052 -0.13519 0.30156 -0.13797 0.3026 -0.14097 C 0.30351 -0.14329 0.30403 -0.14607 0.30508 -0.14815 C 0.30651 -0.15093 0.30833 -0.15278 0.30989 -0.15533 C 0.3108 -0.15648 0.31133 -0.15857 0.31237 -0.15949 C 0.32213 -0.17014 0.32682 -0.17084 0.33893 -0.17685 C 0.35078 -0.18241 0.347 -0.18079 0.35989 -0.18241 C 0.36341 -0.18403 0.36679 -0.18588 0.37044 -0.18681 C 0.38242 -0.18982 0.39713 -0.19028 0.40911 -0.19097 L 0.48489 -0.18959 C 0.4888 -0.18935 0.49245 -0.18658 0.49622 -0.18542 C 0.50026 -0.18403 0.50429 -0.1838 0.50833 -0.18241 C 0.51692 -0.17963 0.52552 -0.17593 0.53411 -0.17246 C 0.53867 -0.1706 0.5431 -0.16806 0.54778 -0.16667 L 0.56393 -0.1625 C 0.57474 -0.15602 0.57591 -0.15463 0.58646 -0.15093 C 0.58997 -0.14977 0.59349 -0.14931 0.597 -0.14815 C 0.6233 -0.13797 0.58359 -0.14954 0.61549 -0.14097 C 0.61849 -0.13843 0.62135 -0.13588 0.62435 -0.1338 C 0.62682 -0.13195 0.62929 -0.13125 0.63164 -0.1294 C 0.64075 -0.12246 0.63073 -0.12685 0.63971 -0.12361 C 0.64414 -0.11852 0.64036 -0.12361 0.64375 -0.11644 C 0.64453 -0.11505 0.64544 -0.11366 0.64622 -0.11227 C 0.647 -0.11042 0.64765 -0.1081 0.64857 -0.10648 C 0.64974 -0.10463 0.65143 -0.10394 0.6526 -0.10209 C 0.65521 -0.09815 0.65781 -0.09398 0.65989 -0.08935 C 0.6638 -0.08056 0.66185 -0.08426 0.66549 -0.07778 C 0.66588 -0.07547 0.66705 -0.0669 0.66718 -0.06482 C 0.66732 -0.05093 0.66718 -0.03704 0.66718 -0.02338 " pathEditMode="relative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0.07824 L -0.03282 0.07824 C -0.03425 0.07245 -0.03594 0.06689 -0.03685 0.06111 C -0.03763 0.05648 -0.03737 0.05138 -0.03776 0.04676 C -0.03815 0.03981 -0.03985 0.02546 -0.04089 0.02083 C -0.04154 0.01851 -0.04206 0.0162 -0.04258 0.01365 C -0.04362 0.00879 -0.04336 0.00787 -0.04492 0.00231 C -0.04545 0.00069 -0.0461 -0.0007 -0.04662 -0.00209 C -0.04688 -0.00394 -0.04701 -0.00602 -0.0474 -0.00787 C -0.04779 -0.01019 -0.04857 -0.0125 -0.04896 -0.01505 C -0.04948 -0.01783 -0.04961 -0.02061 -0.04987 -0.02362 C -0.04987 -0.02362 -0.05117 -0.04699 -0.05143 -0.04792 C -0.05352 -0.05903 -0.05664 -0.06945 -0.06107 -0.07801 C -0.06224 -0.08033 -0.0638 -0.08172 -0.06511 -0.0838 C -0.0668 -0.08658 -0.06823 -0.08982 -0.06992 -0.09237 C -0.07318 -0.09723 -0.07657 -0.09977 -0.08047 -0.10232 C -0.08151 -0.10301 -0.08255 -0.10324 -0.08373 -0.10371 L -0.13854 -0.10232 C -0.1461 -0.10186 -0.16107 -0.09954 -0.16107 -0.09954 C -0.16185 -0.09931 -0.18581 -0.09167 -0.19258 -0.08658 C -0.19701 -0.08334 -0.20091 -0.07824 -0.20547 -0.07524 C -0.22279 -0.06366 -0.2142 -0.07014 -0.23125 -0.0551 C -0.23334 -0.05324 -0.23581 -0.05209 -0.23763 -0.04931 C -0.24857 -0.03334 -0.24375 -0.03889 -0.25143 -0.03079 C -0.25196 -0.0294 -0.25235 -0.02778 -0.253 -0.02639 C -0.25599 -0.02037 -0.25599 -0.02246 -0.25782 -0.01644 C -0.25899 -0.01274 -0.26107 -0.00487 -0.26107 -0.00487 C -0.2638 0.0199 -0.26159 -0.00278 -0.26107 0.05532 C -0.26068 0.09398 -0.26094 0.13263 -0.26029 0.17129 C -0.2599 0.19213 -0.25586 0.20717 -0.24571 0.22152 C -0.2431 0.22546 -0.24011 0.2287 -0.23763 0.2331 C -0.2224 0.26018 -0.24375 0.22176 -0.228 0.25162 C -0.22565 0.25601 -0.22318 0.26018 -0.22071 0.26458 C -0.21966 0.26643 -0.21836 0.26805 -0.21758 0.27037 C -0.21446 0.27916 -0.21576 0.275 -0.21354 0.2831 C -0.21328 0.28541 -0.21185 0.29722 -0.21185 0.29884 C -0.21185 0.30463 -0.21185 0.31064 -0.21263 0.3162 C -0.21289 0.31782 -0.2142 0.31875 -0.21511 0.31898 C -0.21771 0.31967 -0.22045 0.31898 -0.22318 0.31898 L -0.22318 0.31898 " pathEditMode="relative" ptsTypes="AAAAAAAAAAAAAAAAAAAAAAAAAAAAAAAAAAAAAAAA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-0.0125 L -0.0168 -0.0125 C -0.01706 -0.01968 -0.01484 -0.07106 -0.02252 -0.09005 C -0.0237 -0.09305 -0.02552 -0.09537 -0.02734 -0.09722 C -0.02982 -0.09954 -0.03268 -0.10139 -0.03542 -0.10278 C -0.03932 -0.10509 -0.04336 -0.10764 -0.04752 -0.10856 C -0.05495 -0.11042 -0.0625 -0.11042 -0.07005 -0.11134 C -0.08489 -0.10995 -0.09987 -0.1118 -0.11445 -0.10718 C -0.12279 -0.10463 -0.1306 -0.09792 -0.13789 -0.09005 C -0.15443 -0.07176 -0.17226 -0.05509 -0.18542 -0.02986 C -0.18867 -0.02361 -0.19206 -0.01759 -0.19505 -0.01111 C -0.19792 -0.00509 -0.20026 0.00162 -0.20312 0.00741 C -0.20586 0.01273 -0.20924 0.01667 -0.21198 0.02176 C -0.21719 0.03125 -0.2276 0.05255 -0.23216 0.06482 C -0.23646 0.07593 -0.23932 0.08912 -0.24427 0.09931 C -0.25443 0.11945 -0.2556 0.12431 -0.26693 0.13935 C -0.26862 0.14167 -0.27057 0.14352 -0.27252 0.14514 C -0.27799 0.14931 -0.27943 0.14931 -0.28463 0.15093 C -0.28789 0.15023 -0.29114 0.15046 -0.29427 0.14931 C -0.29544 0.14907 -0.29648 0.14745 -0.29752 0.14653 L -0.29909 0.14514 " pathEditMode="relative" ptsTypes="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1 0.08472 L -0.0871 0.08495 C -0.08177 0.08912 -0.07669 0.09444 -0.07109 0.09768 C -0.05937 0.10393 -0.03502 0.10301 -0.02591 0.10347 C -0.00885 0.10277 0.01211 0.10324 0.02982 0.09907 C 0.03946 0.09676 0.04896 0.09143 0.05873 0.09051 C 0.08972 0.0875 0.12058 0.08842 0.15157 0.0875 C 0.15391 0.08703 0.15639 0.0868 0.15873 0.08611 C 0.17396 0.08263 0.17253 0.08194 0.18464 0.08032 C 0.21211 0.07685 0.22748 0.07801 0.26198 0.07754 L 0.37891 0.07615 C 0.41498 0.07453 0.40209 0.07476 0.41771 0.07476 " pathEditMode="relative" rAng="0" ptsTypes="AAAAAAAAAA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4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480224-30B4-8B05-F2D0-E62CE055480F}"/>
              </a:ext>
            </a:extLst>
          </p:cNvPr>
          <p:cNvGrpSpPr/>
          <p:nvPr/>
        </p:nvGrpSpPr>
        <p:grpSpPr>
          <a:xfrm>
            <a:off x="1888999" y="448446"/>
            <a:ext cx="4278337" cy="896554"/>
            <a:chOff x="330935" y="-47311"/>
            <a:chExt cx="13726384" cy="198331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BCA0EA1B-2949-910E-A3DB-0F50099B0177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81294" h="2021175" fill="none" extrusionOk="0">
                          <a:moveTo>
                            <a:pt x="0" y="0"/>
                          </a:moveTo>
                          <a:cubicBezTo>
                            <a:pt x="3236039" y="31745"/>
                            <a:pt x="5119187" y="-49490"/>
                            <a:pt x="8881294" y="0"/>
                          </a:cubicBezTo>
                          <a:cubicBezTo>
                            <a:pt x="8745009" y="392870"/>
                            <a:pt x="8836653" y="1438050"/>
                            <a:pt x="8881294" y="2021175"/>
                          </a:cubicBezTo>
                          <a:cubicBezTo>
                            <a:pt x="4881054" y="1832861"/>
                            <a:pt x="2050004" y="1688720"/>
                            <a:pt x="0" y="2021175"/>
                          </a:cubicBezTo>
                          <a:cubicBezTo>
                            <a:pt x="63487" y="1338332"/>
                            <a:pt x="49250" y="447061"/>
                            <a:pt x="0" y="0"/>
                          </a:cubicBezTo>
                          <a:close/>
                        </a:path>
                        <a:path w="8881294" h="2021175" stroke="0" extrusionOk="0">
                          <a:moveTo>
                            <a:pt x="0" y="0"/>
                          </a:moveTo>
                          <a:cubicBezTo>
                            <a:pt x="4166680" y="-111737"/>
                            <a:pt x="6670642" y="-88484"/>
                            <a:pt x="8881294" y="0"/>
                          </a:cubicBezTo>
                          <a:cubicBezTo>
                            <a:pt x="8803184" y="258331"/>
                            <a:pt x="8921317" y="1314882"/>
                            <a:pt x="8881294" y="2021175"/>
                          </a:cubicBezTo>
                          <a:cubicBezTo>
                            <a:pt x="5858548" y="1923787"/>
                            <a:pt x="2186724" y="2316103"/>
                            <a:pt x="0" y="2021175"/>
                          </a:cubicBezTo>
                          <a:cubicBezTo>
                            <a:pt x="47319" y="1450402"/>
                            <a:pt x="76476" y="984031"/>
                            <a:pt x="0" y="0"/>
                          </a:cubicBezTo>
                          <a:close/>
                        </a:path>
                        <a:path w="8881294" h="2021175" fill="none" stroke="0" extrusionOk="0">
                          <a:moveTo>
                            <a:pt x="0" y="0"/>
                          </a:moveTo>
                          <a:cubicBezTo>
                            <a:pt x="3162729" y="-141640"/>
                            <a:pt x="5407822" y="196506"/>
                            <a:pt x="8881294" y="0"/>
                          </a:cubicBezTo>
                          <a:cubicBezTo>
                            <a:pt x="8661386" y="350780"/>
                            <a:pt x="8878418" y="1540253"/>
                            <a:pt x="8881294" y="2021175"/>
                          </a:cubicBezTo>
                          <a:cubicBezTo>
                            <a:pt x="4392781" y="1775997"/>
                            <a:pt x="2153243" y="1788564"/>
                            <a:pt x="0" y="2021175"/>
                          </a:cubicBezTo>
                          <a:cubicBezTo>
                            <a:pt x="65106" y="1348085"/>
                            <a:pt x="21059" y="3642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AFA55-6D76-E01F-7C63-E560F09C916B}"/>
                </a:ext>
              </a:extLst>
            </p:cNvPr>
            <p:cNvSpPr txBox="1"/>
            <p:nvPr/>
          </p:nvSpPr>
          <p:spPr>
            <a:xfrm>
              <a:off x="330935" y="286316"/>
              <a:ext cx="13622080" cy="7550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-150" normalizeH="0" baseline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vi-VN" altLang="en-US" sz="4400" b="1" i="0" u="none" strike="noStrike" kern="0" cap="none" spc="-150" normalizeH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biểu đồ sau: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5CAE4B-EBE0-B81D-A3AB-A6774FDA02D3}"/>
              </a:ext>
            </a:extLst>
          </p:cNvPr>
          <p:cNvSpPr/>
          <p:nvPr/>
        </p:nvSpPr>
        <p:spPr>
          <a:xfrm>
            <a:off x="564204" y="3872174"/>
            <a:ext cx="5276054" cy="2815502"/>
          </a:xfrm>
          <a:prstGeom prst="roundRect">
            <a:avLst>
              <a:gd name="adj" fmla="val 13859"/>
            </a:avLst>
          </a:prstGeom>
          <a:solidFill>
            <a:schemeClr val="bg1"/>
          </a:solidFill>
          <a:ln w="38100">
            <a:solidFill>
              <a:srgbClr val="28A3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Một: 120 người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Hai: 140 người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Ba: 100 người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41" t="12316" r="50567" b="6549"/>
          <a:stretch/>
        </p:blipFill>
        <p:spPr>
          <a:xfrm>
            <a:off x="6594673" y="0"/>
            <a:ext cx="5597327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4204" y="2237362"/>
            <a:ext cx="5603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a) Mỗi đội có bao nhiêu người tham gia đồng diễn?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480224-30B4-8B05-F2D0-E62CE055480F}"/>
              </a:ext>
            </a:extLst>
          </p:cNvPr>
          <p:cNvGrpSpPr/>
          <p:nvPr/>
        </p:nvGrpSpPr>
        <p:grpSpPr>
          <a:xfrm>
            <a:off x="1888999" y="448446"/>
            <a:ext cx="4278337" cy="896554"/>
            <a:chOff x="330935" y="-47311"/>
            <a:chExt cx="13726384" cy="198331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BCA0EA1B-2949-910E-A3DB-0F50099B0177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81294" h="2021175" fill="none" extrusionOk="0">
                          <a:moveTo>
                            <a:pt x="0" y="0"/>
                          </a:moveTo>
                          <a:cubicBezTo>
                            <a:pt x="3236039" y="31745"/>
                            <a:pt x="5119187" y="-49490"/>
                            <a:pt x="8881294" y="0"/>
                          </a:cubicBezTo>
                          <a:cubicBezTo>
                            <a:pt x="8745009" y="392870"/>
                            <a:pt x="8836653" y="1438050"/>
                            <a:pt x="8881294" y="2021175"/>
                          </a:cubicBezTo>
                          <a:cubicBezTo>
                            <a:pt x="4881054" y="1832861"/>
                            <a:pt x="2050004" y="1688720"/>
                            <a:pt x="0" y="2021175"/>
                          </a:cubicBezTo>
                          <a:cubicBezTo>
                            <a:pt x="63487" y="1338332"/>
                            <a:pt x="49250" y="447061"/>
                            <a:pt x="0" y="0"/>
                          </a:cubicBezTo>
                          <a:close/>
                        </a:path>
                        <a:path w="8881294" h="2021175" stroke="0" extrusionOk="0">
                          <a:moveTo>
                            <a:pt x="0" y="0"/>
                          </a:moveTo>
                          <a:cubicBezTo>
                            <a:pt x="4166680" y="-111737"/>
                            <a:pt x="6670642" y="-88484"/>
                            <a:pt x="8881294" y="0"/>
                          </a:cubicBezTo>
                          <a:cubicBezTo>
                            <a:pt x="8803184" y="258331"/>
                            <a:pt x="8921317" y="1314882"/>
                            <a:pt x="8881294" y="2021175"/>
                          </a:cubicBezTo>
                          <a:cubicBezTo>
                            <a:pt x="5858548" y="1923787"/>
                            <a:pt x="2186724" y="2316103"/>
                            <a:pt x="0" y="2021175"/>
                          </a:cubicBezTo>
                          <a:cubicBezTo>
                            <a:pt x="47319" y="1450402"/>
                            <a:pt x="76476" y="984031"/>
                            <a:pt x="0" y="0"/>
                          </a:cubicBezTo>
                          <a:close/>
                        </a:path>
                        <a:path w="8881294" h="2021175" fill="none" stroke="0" extrusionOk="0">
                          <a:moveTo>
                            <a:pt x="0" y="0"/>
                          </a:moveTo>
                          <a:cubicBezTo>
                            <a:pt x="3162729" y="-141640"/>
                            <a:pt x="5407822" y="196506"/>
                            <a:pt x="8881294" y="0"/>
                          </a:cubicBezTo>
                          <a:cubicBezTo>
                            <a:pt x="8661386" y="350780"/>
                            <a:pt x="8878418" y="1540253"/>
                            <a:pt x="8881294" y="2021175"/>
                          </a:cubicBezTo>
                          <a:cubicBezTo>
                            <a:pt x="4392781" y="1775997"/>
                            <a:pt x="2153243" y="1788564"/>
                            <a:pt x="0" y="2021175"/>
                          </a:cubicBezTo>
                          <a:cubicBezTo>
                            <a:pt x="65106" y="1348085"/>
                            <a:pt x="21059" y="3642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AFA55-6D76-E01F-7C63-E560F09C916B}"/>
                </a:ext>
              </a:extLst>
            </p:cNvPr>
            <p:cNvSpPr txBox="1"/>
            <p:nvPr/>
          </p:nvSpPr>
          <p:spPr>
            <a:xfrm>
              <a:off x="330935" y="286316"/>
              <a:ext cx="13622080" cy="7550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-150" normalizeH="0" baseline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vi-VN" altLang="en-US" sz="4400" b="1" i="0" u="none" strike="noStrike" kern="0" cap="none" spc="-150" normalizeH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biểu đồ sau: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5CAE4B-EBE0-B81D-A3AB-A6774FDA02D3}"/>
              </a:ext>
            </a:extLst>
          </p:cNvPr>
          <p:cNvSpPr/>
          <p:nvPr/>
        </p:nvSpPr>
        <p:spPr>
          <a:xfrm>
            <a:off x="389106" y="4770467"/>
            <a:ext cx="5276054" cy="1722656"/>
          </a:xfrm>
          <a:prstGeom prst="roundRect">
            <a:avLst>
              <a:gd name="adj" fmla="val 13859"/>
            </a:avLst>
          </a:prstGeom>
          <a:solidFill>
            <a:schemeClr val="bg1"/>
          </a:solidFill>
          <a:ln w="38100">
            <a:solidFill>
              <a:srgbClr val="28A3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 người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41" t="12316" r="50567" b="6549"/>
          <a:stretch/>
        </p:blipFill>
        <p:spPr>
          <a:xfrm>
            <a:off x="6594673" y="0"/>
            <a:ext cx="5597327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4204" y="1906622"/>
            <a:ext cx="5603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b) Trung bình mỗi đội có bao nhiêu người tham gia đồng diễn?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480224-30B4-8B05-F2D0-E62CE055480F}"/>
              </a:ext>
            </a:extLst>
          </p:cNvPr>
          <p:cNvGrpSpPr/>
          <p:nvPr/>
        </p:nvGrpSpPr>
        <p:grpSpPr>
          <a:xfrm>
            <a:off x="1888999" y="448446"/>
            <a:ext cx="4278337" cy="896554"/>
            <a:chOff x="330935" y="-47311"/>
            <a:chExt cx="13726384" cy="198331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BCA0EA1B-2949-910E-A3DB-0F50099B0177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81294" h="2021175" fill="none" extrusionOk="0">
                          <a:moveTo>
                            <a:pt x="0" y="0"/>
                          </a:moveTo>
                          <a:cubicBezTo>
                            <a:pt x="3236039" y="31745"/>
                            <a:pt x="5119187" y="-49490"/>
                            <a:pt x="8881294" y="0"/>
                          </a:cubicBezTo>
                          <a:cubicBezTo>
                            <a:pt x="8745009" y="392870"/>
                            <a:pt x="8836653" y="1438050"/>
                            <a:pt x="8881294" y="2021175"/>
                          </a:cubicBezTo>
                          <a:cubicBezTo>
                            <a:pt x="4881054" y="1832861"/>
                            <a:pt x="2050004" y="1688720"/>
                            <a:pt x="0" y="2021175"/>
                          </a:cubicBezTo>
                          <a:cubicBezTo>
                            <a:pt x="63487" y="1338332"/>
                            <a:pt x="49250" y="447061"/>
                            <a:pt x="0" y="0"/>
                          </a:cubicBezTo>
                          <a:close/>
                        </a:path>
                        <a:path w="8881294" h="2021175" stroke="0" extrusionOk="0">
                          <a:moveTo>
                            <a:pt x="0" y="0"/>
                          </a:moveTo>
                          <a:cubicBezTo>
                            <a:pt x="4166680" y="-111737"/>
                            <a:pt x="6670642" y="-88484"/>
                            <a:pt x="8881294" y="0"/>
                          </a:cubicBezTo>
                          <a:cubicBezTo>
                            <a:pt x="8803184" y="258331"/>
                            <a:pt x="8921317" y="1314882"/>
                            <a:pt x="8881294" y="2021175"/>
                          </a:cubicBezTo>
                          <a:cubicBezTo>
                            <a:pt x="5858548" y="1923787"/>
                            <a:pt x="2186724" y="2316103"/>
                            <a:pt x="0" y="2021175"/>
                          </a:cubicBezTo>
                          <a:cubicBezTo>
                            <a:pt x="47319" y="1450402"/>
                            <a:pt x="76476" y="984031"/>
                            <a:pt x="0" y="0"/>
                          </a:cubicBezTo>
                          <a:close/>
                        </a:path>
                        <a:path w="8881294" h="2021175" fill="none" stroke="0" extrusionOk="0">
                          <a:moveTo>
                            <a:pt x="0" y="0"/>
                          </a:moveTo>
                          <a:cubicBezTo>
                            <a:pt x="3162729" y="-141640"/>
                            <a:pt x="5407822" y="196506"/>
                            <a:pt x="8881294" y="0"/>
                          </a:cubicBezTo>
                          <a:cubicBezTo>
                            <a:pt x="8661386" y="350780"/>
                            <a:pt x="8878418" y="1540253"/>
                            <a:pt x="8881294" y="2021175"/>
                          </a:cubicBezTo>
                          <a:cubicBezTo>
                            <a:pt x="4392781" y="1775997"/>
                            <a:pt x="2153243" y="1788564"/>
                            <a:pt x="0" y="2021175"/>
                          </a:cubicBezTo>
                          <a:cubicBezTo>
                            <a:pt x="65106" y="1348085"/>
                            <a:pt x="21059" y="3642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AFA55-6D76-E01F-7C63-E560F09C916B}"/>
                </a:ext>
              </a:extLst>
            </p:cNvPr>
            <p:cNvSpPr txBox="1"/>
            <p:nvPr/>
          </p:nvSpPr>
          <p:spPr>
            <a:xfrm>
              <a:off x="330935" y="286316"/>
              <a:ext cx="13622080" cy="7550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-150" normalizeH="0" baseline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vi-VN" altLang="en-US" sz="4400" b="1" i="0" u="none" strike="noStrike" kern="0" cap="none" spc="-150" normalizeH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biểu đồ sau: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5CAE4B-EBE0-B81D-A3AB-A6774FDA02D3}"/>
              </a:ext>
            </a:extLst>
          </p:cNvPr>
          <p:cNvSpPr/>
          <p:nvPr/>
        </p:nvSpPr>
        <p:spPr>
          <a:xfrm>
            <a:off x="389106" y="4770467"/>
            <a:ext cx="5276054" cy="1722656"/>
          </a:xfrm>
          <a:prstGeom prst="roundRect">
            <a:avLst>
              <a:gd name="adj" fmla="val 13859"/>
            </a:avLst>
          </a:prstGeom>
          <a:solidFill>
            <a:schemeClr val="bg1"/>
          </a:solidFill>
          <a:ln w="38100">
            <a:solidFill>
              <a:srgbClr val="28A3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noProof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HAI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41" t="12316" r="50567" b="6549"/>
          <a:stretch/>
        </p:blipFill>
        <p:spPr>
          <a:xfrm>
            <a:off x="6594673" y="0"/>
            <a:ext cx="5597327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4204" y="1906622"/>
            <a:ext cx="5603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c) Đội nào có số người tham gia nhiều nhất?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480224-30B4-8B05-F2D0-E62CE055480F}"/>
              </a:ext>
            </a:extLst>
          </p:cNvPr>
          <p:cNvGrpSpPr/>
          <p:nvPr/>
        </p:nvGrpSpPr>
        <p:grpSpPr>
          <a:xfrm>
            <a:off x="1888999" y="448446"/>
            <a:ext cx="4278337" cy="896554"/>
            <a:chOff x="330935" y="-47311"/>
            <a:chExt cx="13726384" cy="198331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BCA0EA1B-2949-910E-A3DB-0F50099B0177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81294" h="2021175" fill="none" extrusionOk="0">
                          <a:moveTo>
                            <a:pt x="0" y="0"/>
                          </a:moveTo>
                          <a:cubicBezTo>
                            <a:pt x="3236039" y="31745"/>
                            <a:pt x="5119187" y="-49490"/>
                            <a:pt x="8881294" y="0"/>
                          </a:cubicBezTo>
                          <a:cubicBezTo>
                            <a:pt x="8745009" y="392870"/>
                            <a:pt x="8836653" y="1438050"/>
                            <a:pt x="8881294" y="2021175"/>
                          </a:cubicBezTo>
                          <a:cubicBezTo>
                            <a:pt x="4881054" y="1832861"/>
                            <a:pt x="2050004" y="1688720"/>
                            <a:pt x="0" y="2021175"/>
                          </a:cubicBezTo>
                          <a:cubicBezTo>
                            <a:pt x="63487" y="1338332"/>
                            <a:pt x="49250" y="447061"/>
                            <a:pt x="0" y="0"/>
                          </a:cubicBezTo>
                          <a:close/>
                        </a:path>
                        <a:path w="8881294" h="2021175" stroke="0" extrusionOk="0">
                          <a:moveTo>
                            <a:pt x="0" y="0"/>
                          </a:moveTo>
                          <a:cubicBezTo>
                            <a:pt x="4166680" y="-111737"/>
                            <a:pt x="6670642" y="-88484"/>
                            <a:pt x="8881294" y="0"/>
                          </a:cubicBezTo>
                          <a:cubicBezTo>
                            <a:pt x="8803184" y="258331"/>
                            <a:pt x="8921317" y="1314882"/>
                            <a:pt x="8881294" y="2021175"/>
                          </a:cubicBezTo>
                          <a:cubicBezTo>
                            <a:pt x="5858548" y="1923787"/>
                            <a:pt x="2186724" y="2316103"/>
                            <a:pt x="0" y="2021175"/>
                          </a:cubicBezTo>
                          <a:cubicBezTo>
                            <a:pt x="47319" y="1450402"/>
                            <a:pt x="76476" y="984031"/>
                            <a:pt x="0" y="0"/>
                          </a:cubicBezTo>
                          <a:close/>
                        </a:path>
                        <a:path w="8881294" h="2021175" fill="none" stroke="0" extrusionOk="0">
                          <a:moveTo>
                            <a:pt x="0" y="0"/>
                          </a:moveTo>
                          <a:cubicBezTo>
                            <a:pt x="3162729" y="-141640"/>
                            <a:pt x="5407822" y="196506"/>
                            <a:pt x="8881294" y="0"/>
                          </a:cubicBezTo>
                          <a:cubicBezTo>
                            <a:pt x="8661386" y="350780"/>
                            <a:pt x="8878418" y="1540253"/>
                            <a:pt x="8881294" y="2021175"/>
                          </a:cubicBezTo>
                          <a:cubicBezTo>
                            <a:pt x="4392781" y="1775997"/>
                            <a:pt x="2153243" y="1788564"/>
                            <a:pt x="0" y="2021175"/>
                          </a:cubicBezTo>
                          <a:cubicBezTo>
                            <a:pt x="65106" y="1348085"/>
                            <a:pt x="21059" y="3642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AFA55-6D76-E01F-7C63-E560F09C916B}"/>
                </a:ext>
              </a:extLst>
            </p:cNvPr>
            <p:cNvSpPr txBox="1"/>
            <p:nvPr/>
          </p:nvSpPr>
          <p:spPr>
            <a:xfrm>
              <a:off x="330935" y="286316"/>
              <a:ext cx="13622080" cy="7550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-150" normalizeH="0" baseline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vi-VN" altLang="en-US" sz="4400" b="1" i="0" u="none" strike="noStrike" kern="0" cap="none" spc="-150" normalizeH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biểu đồ sau: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5CAE4B-EBE0-B81D-A3AB-A6774FDA02D3}"/>
              </a:ext>
            </a:extLst>
          </p:cNvPr>
          <p:cNvSpPr/>
          <p:nvPr/>
        </p:nvSpPr>
        <p:spPr>
          <a:xfrm>
            <a:off x="389106" y="4770467"/>
            <a:ext cx="5276054" cy="1722656"/>
          </a:xfrm>
          <a:prstGeom prst="roundRect">
            <a:avLst>
              <a:gd name="adj" fmla="val 13859"/>
            </a:avLst>
          </a:prstGeom>
          <a:solidFill>
            <a:schemeClr val="bg1"/>
          </a:solidFill>
          <a:ln w="38100">
            <a:solidFill>
              <a:srgbClr val="28A3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noProof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BA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41" t="12316" r="50567" b="6549"/>
          <a:stretch/>
        </p:blipFill>
        <p:spPr>
          <a:xfrm>
            <a:off x="6594673" y="0"/>
            <a:ext cx="5597327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4204" y="1906622"/>
            <a:ext cx="5603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c) Đội nào có số người tham gia ít nhất?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1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480224-30B4-8B05-F2D0-E62CE055480F}"/>
              </a:ext>
            </a:extLst>
          </p:cNvPr>
          <p:cNvGrpSpPr/>
          <p:nvPr/>
        </p:nvGrpSpPr>
        <p:grpSpPr>
          <a:xfrm>
            <a:off x="1888999" y="448446"/>
            <a:ext cx="4278337" cy="896554"/>
            <a:chOff x="330935" y="-47311"/>
            <a:chExt cx="13726384" cy="198331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BCA0EA1B-2949-910E-A3DB-0F50099B0177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81294" h="2021175" fill="none" extrusionOk="0">
                          <a:moveTo>
                            <a:pt x="0" y="0"/>
                          </a:moveTo>
                          <a:cubicBezTo>
                            <a:pt x="3236039" y="31745"/>
                            <a:pt x="5119187" y="-49490"/>
                            <a:pt x="8881294" y="0"/>
                          </a:cubicBezTo>
                          <a:cubicBezTo>
                            <a:pt x="8745009" y="392870"/>
                            <a:pt x="8836653" y="1438050"/>
                            <a:pt x="8881294" y="2021175"/>
                          </a:cubicBezTo>
                          <a:cubicBezTo>
                            <a:pt x="4881054" y="1832861"/>
                            <a:pt x="2050004" y="1688720"/>
                            <a:pt x="0" y="2021175"/>
                          </a:cubicBezTo>
                          <a:cubicBezTo>
                            <a:pt x="63487" y="1338332"/>
                            <a:pt x="49250" y="447061"/>
                            <a:pt x="0" y="0"/>
                          </a:cubicBezTo>
                          <a:close/>
                        </a:path>
                        <a:path w="8881294" h="2021175" stroke="0" extrusionOk="0">
                          <a:moveTo>
                            <a:pt x="0" y="0"/>
                          </a:moveTo>
                          <a:cubicBezTo>
                            <a:pt x="4166680" y="-111737"/>
                            <a:pt x="6670642" y="-88484"/>
                            <a:pt x="8881294" y="0"/>
                          </a:cubicBezTo>
                          <a:cubicBezTo>
                            <a:pt x="8803184" y="258331"/>
                            <a:pt x="8921317" y="1314882"/>
                            <a:pt x="8881294" y="2021175"/>
                          </a:cubicBezTo>
                          <a:cubicBezTo>
                            <a:pt x="5858548" y="1923787"/>
                            <a:pt x="2186724" y="2316103"/>
                            <a:pt x="0" y="2021175"/>
                          </a:cubicBezTo>
                          <a:cubicBezTo>
                            <a:pt x="47319" y="1450402"/>
                            <a:pt x="76476" y="984031"/>
                            <a:pt x="0" y="0"/>
                          </a:cubicBezTo>
                          <a:close/>
                        </a:path>
                        <a:path w="8881294" h="2021175" fill="none" stroke="0" extrusionOk="0">
                          <a:moveTo>
                            <a:pt x="0" y="0"/>
                          </a:moveTo>
                          <a:cubicBezTo>
                            <a:pt x="3162729" y="-141640"/>
                            <a:pt x="5407822" y="196506"/>
                            <a:pt x="8881294" y="0"/>
                          </a:cubicBezTo>
                          <a:cubicBezTo>
                            <a:pt x="8661386" y="350780"/>
                            <a:pt x="8878418" y="1540253"/>
                            <a:pt x="8881294" y="2021175"/>
                          </a:cubicBezTo>
                          <a:cubicBezTo>
                            <a:pt x="4392781" y="1775997"/>
                            <a:pt x="2153243" y="1788564"/>
                            <a:pt x="0" y="2021175"/>
                          </a:cubicBezTo>
                          <a:cubicBezTo>
                            <a:pt x="65106" y="1348085"/>
                            <a:pt x="21059" y="3642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AFA55-6D76-E01F-7C63-E560F09C916B}"/>
                </a:ext>
              </a:extLst>
            </p:cNvPr>
            <p:cNvSpPr txBox="1"/>
            <p:nvPr/>
          </p:nvSpPr>
          <p:spPr>
            <a:xfrm>
              <a:off x="330935" y="286316"/>
              <a:ext cx="13622080" cy="7550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-150" normalizeH="0" baseline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vi-VN" altLang="en-US" sz="4400" b="1" i="0" u="none" strike="noStrike" kern="0" cap="none" spc="-150" normalizeH="0" noProof="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biểu đồ sau: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5CAE4B-EBE0-B81D-A3AB-A6774FDA02D3}"/>
              </a:ext>
            </a:extLst>
          </p:cNvPr>
          <p:cNvSpPr/>
          <p:nvPr/>
        </p:nvSpPr>
        <p:spPr>
          <a:xfrm>
            <a:off x="389106" y="4770467"/>
            <a:ext cx="5276054" cy="1722656"/>
          </a:xfrm>
          <a:prstGeom prst="roundRect">
            <a:avLst>
              <a:gd name="adj" fmla="val 13859"/>
            </a:avLst>
          </a:prstGeom>
          <a:solidFill>
            <a:schemeClr val="bg1"/>
          </a:solidFill>
          <a:ln w="38100">
            <a:solidFill>
              <a:srgbClr val="28A3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noProof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người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7">
            <a:hlinkClick r:id="rId2" action="ppaction://hlinksldjump"/>
            <a:extLst>
              <a:ext uri="{FF2B5EF4-FFF2-40B4-BE49-F238E27FC236}">
                <a16:creationId xmlns:a16="http://schemas.microsoft.com/office/drawing/2014/main" id="{EB4C6814-CC2F-D923-7D42-DD2F0AC3B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035" y="602550"/>
            <a:ext cx="2541067" cy="1634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241" t="12316" r="50567" b="6549"/>
          <a:stretch/>
        </p:blipFill>
        <p:spPr>
          <a:xfrm>
            <a:off x="6594673" y="0"/>
            <a:ext cx="5597327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4204" y="1906622"/>
            <a:ext cx="5603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c) Hai đội đó hơn kém nhau bao nhiêu người?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176E7F-15A3-C499-9753-FCAE868E3095}"/>
              </a:ext>
            </a:extLst>
          </p:cNvPr>
          <p:cNvGrpSpPr/>
          <p:nvPr/>
        </p:nvGrpSpPr>
        <p:grpSpPr>
          <a:xfrm>
            <a:off x="2330245" y="551158"/>
            <a:ext cx="9743959" cy="2068352"/>
            <a:chOff x="1124179" y="147365"/>
            <a:chExt cx="12490639" cy="257813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9ED47F7C-FF5E-8622-2394-375E5AA8BB52}"/>
                </a:ext>
              </a:extLst>
            </p:cNvPr>
            <p:cNvSpPr/>
            <p:nvPr/>
          </p:nvSpPr>
          <p:spPr>
            <a:xfrm>
              <a:off x="1124179" y="147365"/>
              <a:ext cx="12292887" cy="2578130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495071"/>
                        <a:gd name="connsiteY0" fmla="*/ 0 h 2068352"/>
                        <a:gd name="connsiteX1" fmla="*/ 8495071 w 8495071"/>
                        <a:gd name="connsiteY1" fmla="*/ 0 h 2068352"/>
                        <a:gd name="connsiteX2" fmla="*/ 8495071 w 8495071"/>
                        <a:gd name="connsiteY2" fmla="*/ 2068351 h 2068352"/>
                        <a:gd name="connsiteX3" fmla="*/ 0 w 8495071"/>
                        <a:gd name="connsiteY3" fmla="*/ 2068351 h 2068352"/>
                        <a:gd name="connsiteX4" fmla="*/ 0 w 8495071"/>
                        <a:gd name="connsiteY4" fmla="*/ 0 h 2068352"/>
                        <a:gd name="connsiteX0" fmla="*/ 0 w 8495071"/>
                        <a:gd name="connsiteY0" fmla="*/ 0 h 2068352"/>
                        <a:gd name="connsiteX1" fmla="*/ 8495071 w 8495071"/>
                        <a:gd name="connsiteY1" fmla="*/ 0 h 2068352"/>
                        <a:gd name="connsiteX2" fmla="*/ 8495071 w 8495071"/>
                        <a:gd name="connsiteY2" fmla="*/ 2068351 h 2068352"/>
                        <a:gd name="connsiteX3" fmla="*/ 0 w 8495071"/>
                        <a:gd name="connsiteY3" fmla="*/ 2068351 h 2068352"/>
                        <a:gd name="connsiteX4" fmla="*/ 0 w 8495071"/>
                        <a:gd name="connsiteY4" fmla="*/ 0 h 2068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495071" h="2068352" fill="none" extrusionOk="0">
                          <a:moveTo>
                            <a:pt x="0" y="0"/>
                          </a:moveTo>
                          <a:cubicBezTo>
                            <a:pt x="2851335" y="-116785"/>
                            <a:pt x="4735535" y="205267"/>
                            <a:pt x="8495071" y="0"/>
                          </a:cubicBezTo>
                          <a:cubicBezTo>
                            <a:pt x="8371204" y="391518"/>
                            <a:pt x="8464685" y="1475923"/>
                            <a:pt x="8495071" y="2068351"/>
                          </a:cubicBezTo>
                          <a:cubicBezTo>
                            <a:pt x="4475798" y="1986538"/>
                            <a:pt x="1947776" y="1708649"/>
                            <a:pt x="0" y="2068351"/>
                          </a:cubicBezTo>
                          <a:cubicBezTo>
                            <a:pt x="55592" y="1387812"/>
                            <a:pt x="42127" y="450156"/>
                            <a:pt x="0" y="0"/>
                          </a:cubicBezTo>
                          <a:close/>
                        </a:path>
                        <a:path w="8495071" h="2068352" stroke="0" extrusionOk="0">
                          <a:moveTo>
                            <a:pt x="0" y="0"/>
                          </a:moveTo>
                          <a:cubicBezTo>
                            <a:pt x="4110306" y="-82362"/>
                            <a:pt x="6343980" y="-84055"/>
                            <a:pt x="8495071" y="0"/>
                          </a:cubicBezTo>
                          <a:cubicBezTo>
                            <a:pt x="8423906" y="270613"/>
                            <a:pt x="8529189" y="1355798"/>
                            <a:pt x="8495071" y="2068351"/>
                          </a:cubicBezTo>
                          <a:cubicBezTo>
                            <a:pt x="5454837" y="1955416"/>
                            <a:pt x="2136805" y="2384976"/>
                            <a:pt x="0" y="2068351"/>
                          </a:cubicBezTo>
                          <a:cubicBezTo>
                            <a:pt x="13419" y="1476953"/>
                            <a:pt x="73153" y="1006108"/>
                            <a:pt x="0" y="0"/>
                          </a:cubicBezTo>
                          <a:close/>
                        </a:path>
                        <a:path w="8495071" h="2068352" fill="none" stroke="0" extrusionOk="0">
                          <a:moveTo>
                            <a:pt x="0" y="0"/>
                          </a:moveTo>
                          <a:cubicBezTo>
                            <a:pt x="2976729" y="-148830"/>
                            <a:pt x="5041249" y="-17280"/>
                            <a:pt x="8495071" y="0"/>
                          </a:cubicBezTo>
                          <a:cubicBezTo>
                            <a:pt x="8337633" y="365146"/>
                            <a:pt x="8492389" y="1569006"/>
                            <a:pt x="8495071" y="2068351"/>
                          </a:cubicBezTo>
                          <a:cubicBezTo>
                            <a:pt x="4267290" y="1961514"/>
                            <a:pt x="2071856" y="1801844"/>
                            <a:pt x="0" y="2068351"/>
                          </a:cubicBezTo>
                          <a:cubicBezTo>
                            <a:pt x="59388" y="1387770"/>
                            <a:pt x="19133" y="36489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E06162A-D4DB-0180-F1A1-9479ADCC01AA}"/>
                    </a:ext>
                  </a:extLst>
                </p:cNvPr>
                <p:cNvSpPr txBox="1"/>
                <p:nvPr/>
              </p:nvSpPr>
              <p:spPr>
                <a:xfrm>
                  <a:off x="1124179" y="311127"/>
                  <a:ext cx="12490639" cy="21895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>
                    <a:spcBef>
                      <a:spcPct val="50000"/>
                    </a:spcBef>
                    <a:defRPr/>
                  </a:pPr>
                  <a:r>
                    <a:rPr kumimoji="0" lang="vi-VN" altLang="en-US" sz="2800" i="0" u="none" strike="noStrike" kern="0" normalizeH="0" baseline="0" noProof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Bài</a:t>
                  </a:r>
                  <a:r>
                    <a:rPr lang="vi-VN" altLang="en-US" sz="28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 3: Cùng đi một quãng đường, ô tô màu đỏ đi </a:t>
                  </a:r>
                  <a:r>
                    <a:rPr lang="vi-VN" altLang="en-US" sz="2800" kern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hết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altLang="en-US" sz="2800" i="1" kern="0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2800" kern="0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altLang="en-US" sz="2800" i="0" kern="0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vi-VN" altLang="en-US" sz="28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  giờ, ô tô màu xanh đi hết 780 giây, ô tô màu đen đi hết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altLang="en-US" sz="2800" i="1" kern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2800" i="1" kern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altLang="en-US" sz="2800" i="1" kern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vi-VN" altLang="en-US" sz="2800" i="1" kern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altLang="en-US" sz="2800" kern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giờ</a:t>
                  </a:r>
                  <a:r>
                    <a:rPr lang="vi-VN" altLang="en-US" sz="28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, ô tô màu trắng đi hết 11 phút. Hỏi ô tô nào đi hết nhiều thời </a:t>
                  </a:r>
                  <a:r>
                    <a:rPr lang="vi-VN" altLang="en-US" sz="2800" kern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gian?</a:t>
                  </a:r>
                  <a:endParaRPr kumimoji="0" lang="en-US" altLang="en-US" sz="2800" i="0" u="none" strike="noStrike" kern="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E06162A-D4DB-0180-F1A1-9479ADCC01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179" y="311127"/>
                  <a:ext cx="12490639" cy="2189585"/>
                </a:xfrm>
                <a:prstGeom prst="rect">
                  <a:avLst/>
                </a:prstGeom>
                <a:blipFill>
                  <a:blip r:embed="rId4"/>
                  <a:stretch>
                    <a:fillRect l="-313" r="-1251" b="-10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>
            <a:hlinkClick r:id="rId5" action="ppaction://hlinksldjump"/>
            <a:extLst>
              <a:ext uri="{FF2B5EF4-FFF2-40B4-BE49-F238E27FC236}">
                <a16:creationId xmlns:a16="http://schemas.microsoft.com/office/drawing/2014/main" id="{C5227EA0-0077-96F5-7C34-62FE7378E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29" y="743451"/>
            <a:ext cx="2541067" cy="163481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75B4C6E-3A0A-3337-C50E-366E49F9896A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DD88406-1D1B-7B6E-91DE-39B1BCC5845A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2708D2F-DACC-6CE2-B59F-D653C718AD7B}"/>
                </a:ext>
              </a:extLst>
            </p:cNvPr>
            <p:cNvSpPr txBox="1"/>
            <p:nvPr/>
          </p:nvSpPr>
          <p:spPr>
            <a:xfrm>
              <a:off x="7212345" y="3082802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noProof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Ô tô màu xanh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AE5347-F8AA-FCEE-0F5C-C26FB0000FEA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E1EA385-CF7F-F5E3-1D83-78EC787B0E0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A42FC8-9E50-5545-B388-79490411AAE0}"/>
                </a:ext>
              </a:extLst>
            </p:cNvPr>
            <p:cNvSpPr txBox="1"/>
            <p:nvPr/>
          </p:nvSpPr>
          <p:spPr>
            <a:xfrm>
              <a:off x="1207441" y="2997525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noProof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Ô tô màu đỏ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F12829-F0C7-C0D6-DFD9-F059A997F813}"/>
              </a:ext>
            </a:extLst>
          </p:cNvPr>
          <p:cNvGrpSpPr/>
          <p:nvPr/>
        </p:nvGrpSpPr>
        <p:grpSpPr>
          <a:xfrm>
            <a:off x="1137459" y="4901904"/>
            <a:ext cx="4571065" cy="1129886"/>
            <a:chOff x="947417" y="4872764"/>
            <a:chExt cx="4571065" cy="112988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88353EE-15CB-5140-720F-F98E2B0ED92E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3CF482-4F99-E9CA-71AF-DBC44F873B52}"/>
                </a:ext>
              </a:extLst>
            </p:cNvPr>
            <p:cNvSpPr txBox="1"/>
            <p:nvPr/>
          </p:nvSpPr>
          <p:spPr>
            <a:xfrm>
              <a:off x="947417" y="498826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Ô tô màu đen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FFB652-462E-4D6E-F367-90CE34BBDA5C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5537115-E517-52AC-3504-6836ED3CCAA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6D263B9-5953-B2AF-7ADE-67CCE9444D1B}"/>
                </a:ext>
              </a:extLst>
            </p:cNvPr>
            <p:cNvSpPr txBox="1"/>
            <p:nvPr/>
          </p:nvSpPr>
          <p:spPr>
            <a:xfrm>
              <a:off x="7572747" y="4881745"/>
              <a:ext cx="3460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Ô tô màu trắng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E1E8EA9F-1C9C-B840-7DE5-1E087E9A83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CE7447D-F763-C946-0A21-8E0386E6956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CE08317-9E03-82E6-20EF-C8B440589F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98AD55-95EB-E401-4991-08BDF3D0CF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D14B42-D383-A5C1-6C7E-5C1E765BD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451F88-504B-70B9-0424-A85AE0C9DDA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4820A1D-C71F-BC94-797D-C163A85205A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D0A72EB-F92E-12FF-919D-7FEC5A87AA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0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15AF46-FD5D-4B1D-815B-71DE35E24D10}"/>
              </a:ext>
            </a:extLst>
          </p:cNvPr>
          <p:cNvGrpSpPr/>
          <p:nvPr/>
        </p:nvGrpSpPr>
        <p:grpSpPr>
          <a:xfrm>
            <a:off x="224095" y="1879485"/>
            <a:ext cx="6254527" cy="6797588"/>
            <a:chOff x="226633" y="-47312"/>
            <a:chExt cx="13830686" cy="3728052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314F7F10-038C-698D-9626-69B63EA4223A}"/>
                </a:ext>
              </a:extLst>
            </p:cNvPr>
            <p:cNvSpPr/>
            <p:nvPr/>
          </p:nvSpPr>
          <p:spPr>
            <a:xfrm>
              <a:off x="226633" y="-47312"/>
              <a:ext cx="13830686" cy="2478511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704439"/>
                        <a:gd name="connsiteY0" fmla="*/ 0 h 1775204"/>
                        <a:gd name="connsiteX1" fmla="*/ 9704439 w 9704439"/>
                        <a:gd name="connsiteY1" fmla="*/ 0 h 1775204"/>
                        <a:gd name="connsiteX2" fmla="*/ 9704439 w 9704439"/>
                        <a:gd name="connsiteY2" fmla="*/ 1775204 h 1775204"/>
                        <a:gd name="connsiteX3" fmla="*/ 0 w 9704439"/>
                        <a:gd name="connsiteY3" fmla="*/ 1775204 h 1775204"/>
                        <a:gd name="connsiteX4" fmla="*/ 0 w 9704439"/>
                        <a:gd name="connsiteY4" fmla="*/ 0 h 1775204"/>
                        <a:gd name="connsiteX0" fmla="*/ 0 w 9704439"/>
                        <a:gd name="connsiteY0" fmla="*/ 0 h 1775204"/>
                        <a:gd name="connsiteX1" fmla="*/ 9704439 w 9704439"/>
                        <a:gd name="connsiteY1" fmla="*/ 0 h 1775204"/>
                        <a:gd name="connsiteX2" fmla="*/ 9704439 w 9704439"/>
                        <a:gd name="connsiteY2" fmla="*/ 1775204 h 1775204"/>
                        <a:gd name="connsiteX3" fmla="*/ 0 w 9704439"/>
                        <a:gd name="connsiteY3" fmla="*/ 1775204 h 1775204"/>
                        <a:gd name="connsiteX4" fmla="*/ 0 w 9704439"/>
                        <a:gd name="connsiteY4" fmla="*/ 0 h 1775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04439" h="1775204" fill="none" extrusionOk="0">
                          <a:moveTo>
                            <a:pt x="0" y="0"/>
                          </a:moveTo>
                          <a:cubicBezTo>
                            <a:pt x="3555934" y="79561"/>
                            <a:pt x="5618965" y="-64150"/>
                            <a:pt x="9704439" y="0"/>
                          </a:cubicBezTo>
                          <a:cubicBezTo>
                            <a:pt x="9562083" y="343176"/>
                            <a:pt x="9680606" y="1267205"/>
                            <a:pt x="9704439" y="1775204"/>
                          </a:cubicBezTo>
                          <a:cubicBezTo>
                            <a:pt x="5206702" y="1634672"/>
                            <a:pt x="2208572" y="1369192"/>
                            <a:pt x="0" y="1775204"/>
                          </a:cubicBezTo>
                          <a:cubicBezTo>
                            <a:pt x="63086" y="1185077"/>
                            <a:pt x="69177" y="415512"/>
                            <a:pt x="0" y="0"/>
                          </a:cubicBezTo>
                          <a:close/>
                        </a:path>
                        <a:path w="9704439" h="1775204" stroke="0" extrusionOk="0">
                          <a:moveTo>
                            <a:pt x="0" y="0"/>
                          </a:moveTo>
                          <a:cubicBezTo>
                            <a:pt x="4408757" y="-124848"/>
                            <a:pt x="7267173" y="-77156"/>
                            <a:pt x="9704439" y="0"/>
                          </a:cubicBezTo>
                          <a:cubicBezTo>
                            <a:pt x="9651027" y="247576"/>
                            <a:pt x="9724980" y="1175291"/>
                            <a:pt x="9704439" y="1775204"/>
                          </a:cubicBezTo>
                          <a:cubicBezTo>
                            <a:pt x="6248695" y="1682252"/>
                            <a:pt x="2287415" y="2010455"/>
                            <a:pt x="0" y="1775204"/>
                          </a:cubicBezTo>
                          <a:cubicBezTo>
                            <a:pt x="55729" y="1272663"/>
                            <a:pt x="83480" y="850463"/>
                            <a:pt x="0" y="0"/>
                          </a:cubicBezTo>
                          <a:close/>
                        </a:path>
                        <a:path w="9704439" h="1775204" fill="none" stroke="0" extrusionOk="0">
                          <a:moveTo>
                            <a:pt x="0" y="0"/>
                          </a:moveTo>
                          <a:cubicBezTo>
                            <a:pt x="3293805" y="-130601"/>
                            <a:pt x="5806846" y="93830"/>
                            <a:pt x="9704439" y="0"/>
                          </a:cubicBezTo>
                          <a:cubicBezTo>
                            <a:pt x="9554050" y="314966"/>
                            <a:pt x="9703209" y="1337893"/>
                            <a:pt x="9704439" y="1775204"/>
                          </a:cubicBezTo>
                          <a:cubicBezTo>
                            <a:pt x="4770836" y="1451129"/>
                            <a:pt x="2438129" y="1318761"/>
                            <a:pt x="0" y="1775204"/>
                          </a:cubicBezTo>
                          <a:cubicBezTo>
                            <a:pt x="57846" y="1204558"/>
                            <a:pt x="25829" y="34037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713750-21EB-4B78-C9D5-9C33E9D26D12}"/>
                </a:ext>
              </a:extLst>
            </p:cNvPr>
            <p:cNvSpPr txBox="1"/>
            <p:nvPr/>
          </p:nvSpPr>
          <p:spPr>
            <a:xfrm>
              <a:off x="431905" y="114126"/>
              <a:ext cx="12883120" cy="35666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kumimoji="0" lang="vi-VN" altLang="en-US" sz="4000" i="0" u="none" strike="noStrike" kern="0" normalizeH="0" baseline="0" noProof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</a:rPr>
                <a:t>Bài</a:t>
              </a:r>
              <a:r>
                <a:rPr lang="vi-VN" altLang="en-US" sz="4000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</a:rPr>
                <a:t> 4: Cho hình chữ nhật ABCD và hình thoi MNPQ (như hình bên). Hãy nêu các cặp cạnh vuông góc và các cặp cạnh song song trong mỗi hình đó</a:t>
              </a:r>
              <a:r>
                <a:rPr lang="vi-VN" altLang="en-US" sz="4000" kern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</a:rPr>
                <a:t>. 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858" t="17613" r="24822" b="35106"/>
          <a:stretch/>
        </p:blipFill>
        <p:spPr>
          <a:xfrm>
            <a:off x="6550789" y="1337266"/>
            <a:ext cx="5641211" cy="37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hlinkClick r:id="rId2" action="ppaction://hlinksldjump"/>
            <a:extLst>
              <a:ext uri="{FF2B5EF4-FFF2-40B4-BE49-F238E27FC236}">
                <a16:creationId xmlns:a16="http://schemas.microsoft.com/office/drawing/2014/main" id="{6407F680-376F-7286-7C74-C41F17BC6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933" y="-19932"/>
            <a:ext cx="2541067" cy="1634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4858" t="17613" r="24822" b="35106"/>
          <a:stretch/>
        </p:blipFill>
        <p:spPr>
          <a:xfrm>
            <a:off x="6550789" y="1337266"/>
            <a:ext cx="5641211" cy="37211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789" y="79747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ABCD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AD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AB; DA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DC; CD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CB; BA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AB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DC; AD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BC</a:t>
            </a:r>
            <a:endParaRPr lang="vi-VN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MNPQ:Các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MN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QP; NP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MQ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15AF46-FD5D-4B1D-815B-71DE35E24D10}"/>
              </a:ext>
            </a:extLst>
          </p:cNvPr>
          <p:cNvGrpSpPr/>
          <p:nvPr/>
        </p:nvGrpSpPr>
        <p:grpSpPr>
          <a:xfrm>
            <a:off x="288029" y="2378263"/>
            <a:ext cx="5826510" cy="3147048"/>
            <a:chOff x="226633" y="-47312"/>
            <a:chExt cx="13830686" cy="2505687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314F7F10-038C-698D-9626-69B63EA4223A}"/>
                </a:ext>
              </a:extLst>
            </p:cNvPr>
            <p:cNvSpPr/>
            <p:nvPr/>
          </p:nvSpPr>
          <p:spPr>
            <a:xfrm>
              <a:off x="226633" y="-47312"/>
              <a:ext cx="13830686" cy="2478511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704439"/>
                        <a:gd name="connsiteY0" fmla="*/ 0 h 1775204"/>
                        <a:gd name="connsiteX1" fmla="*/ 9704439 w 9704439"/>
                        <a:gd name="connsiteY1" fmla="*/ 0 h 1775204"/>
                        <a:gd name="connsiteX2" fmla="*/ 9704439 w 9704439"/>
                        <a:gd name="connsiteY2" fmla="*/ 1775204 h 1775204"/>
                        <a:gd name="connsiteX3" fmla="*/ 0 w 9704439"/>
                        <a:gd name="connsiteY3" fmla="*/ 1775204 h 1775204"/>
                        <a:gd name="connsiteX4" fmla="*/ 0 w 9704439"/>
                        <a:gd name="connsiteY4" fmla="*/ 0 h 1775204"/>
                        <a:gd name="connsiteX0" fmla="*/ 0 w 9704439"/>
                        <a:gd name="connsiteY0" fmla="*/ 0 h 1775204"/>
                        <a:gd name="connsiteX1" fmla="*/ 9704439 w 9704439"/>
                        <a:gd name="connsiteY1" fmla="*/ 0 h 1775204"/>
                        <a:gd name="connsiteX2" fmla="*/ 9704439 w 9704439"/>
                        <a:gd name="connsiteY2" fmla="*/ 1775204 h 1775204"/>
                        <a:gd name="connsiteX3" fmla="*/ 0 w 9704439"/>
                        <a:gd name="connsiteY3" fmla="*/ 1775204 h 1775204"/>
                        <a:gd name="connsiteX4" fmla="*/ 0 w 9704439"/>
                        <a:gd name="connsiteY4" fmla="*/ 0 h 1775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04439" h="1775204" fill="none" extrusionOk="0">
                          <a:moveTo>
                            <a:pt x="0" y="0"/>
                          </a:moveTo>
                          <a:cubicBezTo>
                            <a:pt x="3555934" y="79561"/>
                            <a:pt x="5618965" y="-64150"/>
                            <a:pt x="9704439" y="0"/>
                          </a:cubicBezTo>
                          <a:cubicBezTo>
                            <a:pt x="9562083" y="343176"/>
                            <a:pt x="9680606" y="1267205"/>
                            <a:pt x="9704439" y="1775204"/>
                          </a:cubicBezTo>
                          <a:cubicBezTo>
                            <a:pt x="5206702" y="1634672"/>
                            <a:pt x="2208572" y="1369192"/>
                            <a:pt x="0" y="1775204"/>
                          </a:cubicBezTo>
                          <a:cubicBezTo>
                            <a:pt x="63086" y="1185077"/>
                            <a:pt x="69177" y="415512"/>
                            <a:pt x="0" y="0"/>
                          </a:cubicBezTo>
                          <a:close/>
                        </a:path>
                        <a:path w="9704439" h="1775204" stroke="0" extrusionOk="0">
                          <a:moveTo>
                            <a:pt x="0" y="0"/>
                          </a:moveTo>
                          <a:cubicBezTo>
                            <a:pt x="4408757" y="-124848"/>
                            <a:pt x="7267173" y="-77156"/>
                            <a:pt x="9704439" y="0"/>
                          </a:cubicBezTo>
                          <a:cubicBezTo>
                            <a:pt x="9651027" y="247576"/>
                            <a:pt x="9724980" y="1175291"/>
                            <a:pt x="9704439" y="1775204"/>
                          </a:cubicBezTo>
                          <a:cubicBezTo>
                            <a:pt x="6248695" y="1682252"/>
                            <a:pt x="2287415" y="2010455"/>
                            <a:pt x="0" y="1775204"/>
                          </a:cubicBezTo>
                          <a:cubicBezTo>
                            <a:pt x="55729" y="1272663"/>
                            <a:pt x="83480" y="850463"/>
                            <a:pt x="0" y="0"/>
                          </a:cubicBezTo>
                          <a:close/>
                        </a:path>
                        <a:path w="9704439" h="1775204" fill="none" stroke="0" extrusionOk="0">
                          <a:moveTo>
                            <a:pt x="0" y="0"/>
                          </a:moveTo>
                          <a:cubicBezTo>
                            <a:pt x="3293805" y="-130601"/>
                            <a:pt x="5806846" y="93830"/>
                            <a:pt x="9704439" y="0"/>
                          </a:cubicBezTo>
                          <a:cubicBezTo>
                            <a:pt x="9554050" y="314966"/>
                            <a:pt x="9703209" y="1337893"/>
                            <a:pt x="9704439" y="1775204"/>
                          </a:cubicBezTo>
                          <a:cubicBezTo>
                            <a:pt x="4770836" y="1451129"/>
                            <a:pt x="2438129" y="1318761"/>
                            <a:pt x="0" y="1775204"/>
                          </a:cubicBezTo>
                          <a:cubicBezTo>
                            <a:pt x="57846" y="1204558"/>
                            <a:pt x="25829" y="34037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713750-21EB-4B78-C9D5-9C33E9D26D12}"/>
                    </a:ext>
                  </a:extLst>
                </p:cNvPr>
                <p:cNvSpPr txBox="1"/>
                <p:nvPr/>
              </p:nvSpPr>
              <p:spPr>
                <a:xfrm>
                  <a:off x="700415" y="-22232"/>
                  <a:ext cx="12883120" cy="24806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>
                    <a:spcBef>
                      <a:spcPct val="50000"/>
                    </a:spcBef>
                    <a:defRPr/>
                  </a:pPr>
                  <a:r>
                    <a:rPr kumimoji="0" lang="vi-VN" altLang="en-US" sz="3200" i="0" u="none" strike="noStrike" kern="0" normalizeH="0" baseline="0" noProof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Bài</a:t>
                  </a:r>
                  <a:r>
                    <a:rPr lang="vi-VN" altLang="en-US" sz="32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 5: Trong thùng có 100 </a:t>
                  </a:r>
                  <a:r>
                    <a:rPr lang="vi-VN" altLang="en-US" sz="3200" kern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ℓ </a:t>
                  </a:r>
                  <a:r>
                    <a:rPr lang="vi-VN" altLang="en-US" sz="32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dầu, Người ta lấy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altLang="en-US" sz="3200" i="1" kern="0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3200" kern="0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altLang="en-US" sz="3200" i="0" kern="0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vi-VN" altLang="en-US" sz="32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 số lít dầu trong thùng rót đều ra 8 cái can. Hỏi 3 can như vậy có bao nhiêu lít dầu</a:t>
                  </a:r>
                  <a:r>
                    <a:rPr lang="vi-VN" altLang="en-US" sz="3200" kern="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kumimoji="0" lang="en-US" altLang="en-US" sz="3200" i="0" u="none" strike="noStrike" kern="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713750-21EB-4B78-C9D5-9C33E9D26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415" y="-22232"/>
                  <a:ext cx="12883120" cy="2480607"/>
                </a:xfrm>
                <a:prstGeom prst="rect">
                  <a:avLst/>
                </a:prstGeom>
                <a:blipFill>
                  <a:blip r:embed="rId2"/>
                  <a:stretch>
                    <a:fillRect l="-1910" t="-2935" r="-35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12986" y="1095000"/>
                <a:ext cx="7730247" cy="4659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ở 8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can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100</a:t>
                </a:r>
                <a:r>
                  <a:rPr lang="vi-VN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vi-VN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40(lít)</a:t>
                </a:r>
                <a:endPara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can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40 : 8 = 5 (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ở 3 can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5 x 3 = 15 (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 15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986" y="1095000"/>
                <a:ext cx="7730247" cy="4659994"/>
              </a:xfrm>
              <a:prstGeom prst="rect">
                <a:avLst/>
              </a:prstGeom>
              <a:blipFill>
                <a:blip r:embed="rId3"/>
                <a:stretch>
                  <a:fillRect t="-2356" b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0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DE9ABF7-91DD-D5CF-BA35-9AC27CE7F1DE}"/>
              </a:ext>
            </a:extLst>
          </p:cNvPr>
          <p:cNvGrpSpPr/>
          <p:nvPr/>
        </p:nvGrpSpPr>
        <p:grpSpPr>
          <a:xfrm>
            <a:off x="1323572" y="1183254"/>
            <a:ext cx="10325444" cy="3066554"/>
            <a:chOff x="901681" y="1745457"/>
            <a:chExt cx="10325444" cy="3066554"/>
          </a:xfrm>
        </p:grpSpPr>
        <p:grpSp>
          <p:nvGrpSpPr>
            <p:cNvPr id="27" name="Group 3"/>
            <p:cNvGrpSpPr/>
            <p:nvPr/>
          </p:nvGrpSpPr>
          <p:grpSpPr>
            <a:xfrm>
              <a:off x="1248298" y="1995276"/>
              <a:ext cx="9978827" cy="2243984"/>
              <a:chOff x="0" y="0"/>
              <a:chExt cx="19957655" cy="4487968"/>
            </a:xfrm>
          </p:grpSpPr>
          <p:sp>
            <p:nvSpPr>
              <p:cNvPr id="34" name="Freeform 4"/>
              <p:cNvSpPr/>
              <p:nvPr/>
            </p:nvSpPr>
            <p:spPr>
              <a:xfrm>
                <a:off x="0" y="0"/>
                <a:ext cx="13798533" cy="4487968"/>
              </a:xfrm>
              <a:custGeom>
                <a:avLst/>
                <a:gdLst/>
                <a:ahLst/>
                <a:cxnLst/>
                <a:rect l="l" t="t" r="r" b="b"/>
                <a:pathLst>
                  <a:path w="13798533" h="4487968">
                    <a:moveTo>
                      <a:pt x="0" y="0"/>
                    </a:moveTo>
                    <a:lnTo>
                      <a:pt x="13798533" y="0"/>
                    </a:lnTo>
                    <a:lnTo>
                      <a:pt x="13798533" y="4487968"/>
                    </a:lnTo>
                    <a:lnTo>
                      <a:pt x="0" y="44879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2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5" name="Freeform 5"/>
              <p:cNvSpPr/>
              <p:nvPr/>
            </p:nvSpPr>
            <p:spPr>
              <a:xfrm>
                <a:off x="6159122" y="0"/>
                <a:ext cx="13798533" cy="4487968"/>
              </a:xfrm>
              <a:custGeom>
                <a:avLst/>
                <a:gdLst/>
                <a:ahLst/>
                <a:cxnLst/>
                <a:rect l="l" t="t" r="r" b="b"/>
                <a:pathLst>
                  <a:path w="13798533" h="4487968">
                    <a:moveTo>
                      <a:pt x="0" y="0"/>
                    </a:moveTo>
                    <a:lnTo>
                      <a:pt x="13798533" y="0"/>
                    </a:lnTo>
                    <a:lnTo>
                      <a:pt x="13798533" y="4487968"/>
                    </a:lnTo>
                    <a:lnTo>
                      <a:pt x="0" y="44879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29"/>
                    </a:ext>
                  </a:extLst>
                </a:blip>
                <a:stretch>
                  <a:fillRect/>
                </a:stretch>
              </a:blipFill>
            </p:spPr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5E2FBEE-9EB0-7BB2-93F2-54CAEF403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901681" y="1745457"/>
              <a:ext cx="8571719" cy="306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7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E8B6EE-EB21-AC7F-922B-A3A7BB2A3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3203" y="3255115"/>
            <a:ext cx="1621677" cy="34262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7238CD-209F-8E38-C811-A724276A6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650" y="3612913"/>
            <a:ext cx="1743607" cy="11217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769534-78AA-2520-8D7C-A8E2BE4A5B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2740" y="3429000"/>
            <a:ext cx="1305260" cy="22793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8CE67D-348B-49D6-8393-FFE22BF65C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650" y="2396085"/>
            <a:ext cx="2613284" cy="45635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55FED99-5D07-0C40-9143-CE83E970388F}"/>
              </a:ext>
            </a:extLst>
          </p:cNvPr>
          <p:cNvGrpSpPr/>
          <p:nvPr/>
        </p:nvGrpSpPr>
        <p:grpSpPr>
          <a:xfrm flipH="1">
            <a:off x="5223196" y="1874617"/>
            <a:ext cx="3706061" cy="1953761"/>
            <a:chOff x="2723535" y="-62887"/>
            <a:chExt cx="3495943" cy="19537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211660-4655-988E-9BF1-3EE7B4807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23535" y="-62887"/>
              <a:ext cx="3495943" cy="195376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BAC181-3CD4-B44F-555A-D0748B75560D}"/>
                </a:ext>
              </a:extLst>
            </p:cNvPr>
            <p:cNvSpPr txBox="1"/>
            <p:nvPr/>
          </p:nvSpPr>
          <p:spPr>
            <a:xfrm>
              <a:off x="3145305" y="221495"/>
              <a:ext cx="28425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Cảm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giúp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tôi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cứu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Thỏ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con!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026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66 0.13079 L 0.07266 0.13079 C 0.08399 0.11806 0.07656 0.13079 0.08008 0.11158 C 0.0819 0.10186 0.08672 0.08334 0.08672 0.08334 C 0.08737 0.07801 0.08763 0.07246 0.08841 0.06713 C 0.08906 0.06297 0.09037 0.05926 0.09089 0.0551 C 0.0918 0.04931 0.09193 0.04329 0.09258 0.0375 C 0.09284 0.03542 0.09297 0.03334 0.09349 0.03149 C 0.09388 0.02986 0.09427 0.02801 0.09505 0.02709 C 0.09662 0.02547 0.10013 0.02408 0.10013 0.02408 C 0.09987 0.01366 0.09909 0.00324 0.09922 -0.00717 C 0.09948 -0.01898 0.09987 -0.03101 0.10091 -0.04259 C 0.10117 -0.0456 0.10261 -0.04745 0.10352 -0.05 C 0.10404 -0.05208 0.1043 -0.05439 0.10508 -0.05601 C 0.10599 -0.05787 0.10729 -0.05926 0.10846 -0.06041 C 0.10925 -0.06111 0.11016 -0.06157 0.11094 -0.0618 C 0.11589 -0.06412 0.12096 -0.06643 0.12591 -0.06782 C 0.13008 -0.06898 0.13438 -0.06875 0.13854 -0.06921 C 0.14154 -0.06828 0.14466 -0.06805 0.14766 -0.06643 C 0.15248 -0.06342 0.1543 -0.05902 0.15768 -0.05301 C 0.15846 -0.0412 0.15912 -0.02916 0.16016 -0.01736 C 0.16055 -0.01342 0.16133 -0.00949 0.16185 -0.00555 C 0.1625 -0.00069 0.16289 0.0044 0.16354 0.00926 C 0.16471 0.04098 0.16511 0.03611 0.16263 0.07732 C 0.16237 0.08149 0.16146 0.08519 0.16094 0.08936 C 0.16068 0.0926 0.16042 0.09607 0.16016 0.09954 C 0.16042 0.11389 0.16094 0.12824 0.16094 0.1426 L 0.16524 0.14422 L 0.16016 0.14121 " pathEditMode="relative" ptsTypes="AAAAAAAAAAAAAAAAAAAAAAAAAAA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37671" y="5310905"/>
            <a:ext cx="21502491" cy="2616796"/>
            <a:chOff x="0" y="0"/>
            <a:chExt cx="8494811" cy="10337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94812" cy="1033796"/>
            </a:xfrm>
            <a:custGeom>
              <a:avLst/>
              <a:gdLst/>
              <a:ahLst/>
              <a:cxnLst/>
              <a:rect l="l" t="t" r="r" b="b"/>
              <a:pathLst>
                <a:path w="8494812" h="1033796">
                  <a:moveTo>
                    <a:pt x="0" y="0"/>
                  </a:moveTo>
                  <a:lnTo>
                    <a:pt x="8494812" y="0"/>
                  </a:lnTo>
                  <a:lnTo>
                    <a:pt x="8494812" y="1033796"/>
                  </a:lnTo>
                  <a:lnTo>
                    <a:pt x="0" y="1033796"/>
                  </a:lnTo>
                  <a:close/>
                </a:path>
              </a:pathLst>
            </a:custGeom>
            <a:solidFill>
              <a:srgbClr val="34674D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494811" cy="10623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99082" y="1537589"/>
            <a:ext cx="8992403" cy="4288286"/>
            <a:chOff x="0" y="0"/>
            <a:chExt cx="3306146" cy="15766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06145" cy="1576631"/>
            </a:xfrm>
            <a:custGeom>
              <a:avLst/>
              <a:gdLst/>
              <a:ahLst/>
              <a:cxnLst/>
              <a:rect l="l" t="t" r="r" b="b"/>
              <a:pathLst>
                <a:path w="3306145" h="1576631">
                  <a:moveTo>
                    <a:pt x="17793" y="0"/>
                  </a:moveTo>
                  <a:lnTo>
                    <a:pt x="3288353" y="0"/>
                  </a:lnTo>
                  <a:cubicBezTo>
                    <a:pt x="3293071" y="0"/>
                    <a:pt x="3297597" y="1875"/>
                    <a:pt x="3300934" y="5211"/>
                  </a:cubicBezTo>
                  <a:cubicBezTo>
                    <a:pt x="3304271" y="8548"/>
                    <a:pt x="3306145" y="13074"/>
                    <a:pt x="3306145" y="17793"/>
                  </a:cubicBezTo>
                  <a:lnTo>
                    <a:pt x="3306145" y="1558838"/>
                  </a:lnTo>
                  <a:cubicBezTo>
                    <a:pt x="3306145" y="1568665"/>
                    <a:pt x="3298179" y="1576631"/>
                    <a:pt x="3288353" y="1576631"/>
                  </a:cubicBezTo>
                  <a:lnTo>
                    <a:pt x="17793" y="1576631"/>
                  </a:lnTo>
                  <a:cubicBezTo>
                    <a:pt x="7966" y="1576631"/>
                    <a:pt x="0" y="1568665"/>
                    <a:pt x="0" y="1558838"/>
                  </a:cubicBezTo>
                  <a:lnTo>
                    <a:pt x="0" y="17793"/>
                  </a:lnTo>
                  <a:cubicBezTo>
                    <a:pt x="0" y="7966"/>
                    <a:pt x="7966" y="0"/>
                    <a:pt x="17793" y="0"/>
                  </a:cubicBezTo>
                  <a:close/>
                </a:path>
              </a:pathLst>
            </a:custGeom>
            <a:solidFill>
              <a:srgbClr val="FEFEFE"/>
            </a:solidFill>
            <a:ln w="57150" cap="rnd">
              <a:solidFill>
                <a:srgbClr val="7D4C2A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306146" cy="16147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276629" y="2260331"/>
            <a:ext cx="2222521" cy="2494879"/>
          </a:xfrm>
          <a:custGeom>
            <a:avLst/>
            <a:gdLst/>
            <a:ahLst/>
            <a:cxnLst/>
            <a:rect l="l" t="t" r="r" b="b"/>
            <a:pathLst>
              <a:path w="3333782" h="3742318">
                <a:moveTo>
                  <a:pt x="3333782" y="0"/>
                </a:moveTo>
                <a:lnTo>
                  <a:pt x="0" y="0"/>
                </a:lnTo>
                <a:lnTo>
                  <a:pt x="0" y="3742318"/>
                </a:lnTo>
                <a:lnTo>
                  <a:pt x="3333782" y="3742318"/>
                </a:lnTo>
                <a:lnTo>
                  <a:pt x="3333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-556812" y="4167244"/>
            <a:ext cx="2597241" cy="685022"/>
          </a:xfrm>
          <a:custGeom>
            <a:avLst/>
            <a:gdLst/>
            <a:ahLst/>
            <a:cxnLst/>
            <a:rect l="l" t="t" r="r" b="b"/>
            <a:pathLst>
              <a:path w="3895861" h="1027533">
                <a:moveTo>
                  <a:pt x="0" y="0"/>
                </a:moveTo>
                <a:lnTo>
                  <a:pt x="3895861" y="0"/>
                </a:lnTo>
                <a:lnTo>
                  <a:pt x="3895861" y="1027533"/>
                </a:lnTo>
                <a:lnTo>
                  <a:pt x="0" y="1027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19034" flipH="1">
            <a:off x="-2673563" y="4499507"/>
            <a:ext cx="10338331" cy="2157215"/>
          </a:xfrm>
          <a:custGeom>
            <a:avLst/>
            <a:gdLst/>
            <a:ahLst/>
            <a:cxnLst/>
            <a:rect l="l" t="t" r="r" b="b"/>
            <a:pathLst>
              <a:path w="15507497" h="3235822">
                <a:moveTo>
                  <a:pt x="15507497" y="0"/>
                </a:moveTo>
                <a:lnTo>
                  <a:pt x="0" y="0"/>
                </a:lnTo>
                <a:lnTo>
                  <a:pt x="0" y="3235821"/>
                </a:lnTo>
                <a:lnTo>
                  <a:pt x="15507497" y="3235821"/>
                </a:lnTo>
                <a:lnTo>
                  <a:pt x="155074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0901622" y="2411228"/>
            <a:ext cx="1625145" cy="2513110"/>
          </a:xfrm>
          <a:custGeom>
            <a:avLst/>
            <a:gdLst/>
            <a:ahLst/>
            <a:cxnLst/>
            <a:rect l="l" t="t" r="r" b="b"/>
            <a:pathLst>
              <a:path w="2437717" h="3769665">
                <a:moveTo>
                  <a:pt x="0" y="0"/>
                </a:moveTo>
                <a:lnTo>
                  <a:pt x="2437717" y="0"/>
                </a:lnTo>
                <a:lnTo>
                  <a:pt x="2437717" y="3769665"/>
                </a:lnTo>
                <a:lnTo>
                  <a:pt x="0" y="37696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501316" y="4605263"/>
            <a:ext cx="9385534" cy="1958402"/>
          </a:xfrm>
          <a:custGeom>
            <a:avLst/>
            <a:gdLst/>
            <a:ahLst/>
            <a:cxnLst/>
            <a:rect l="l" t="t" r="r" b="b"/>
            <a:pathLst>
              <a:path w="14078301" h="2937603">
                <a:moveTo>
                  <a:pt x="0" y="0"/>
                </a:moveTo>
                <a:lnTo>
                  <a:pt x="14078302" y="0"/>
                </a:lnTo>
                <a:lnTo>
                  <a:pt x="14078302" y="2937603"/>
                </a:lnTo>
                <a:lnTo>
                  <a:pt x="0" y="2937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-322812">
            <a:off x="4135098" y="632299"/>
            <a:ext cx="851829" cy="327723"/>
          </a:xfrm>
          <a:custGeom>
            <a:avLst/>
            <a:gdLst/>
            <a:ahLst/>
            <a:cxnLst/>
            <a:rect l="l" t="t" r="r" b="b"/>
            <a:pathLst>
              <a:path w="1277744" h="491585">
                <a:moveTo>
                  <a:pt x="0" y="0"/>
                </a:moveTo>
                <a:lnTo>
                  <a:pt x="1277744" y="0"/>
                </a:lnTo>
                <a:lnTo>
                  <a:pt x="1277744" y="491585"/>
                </a:lnTo>
                <a:lnTo>
                  <a:pt x="0" y="4915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38654"/>
            </a:stretch>
          </a:blipFill>
        </p:spPr>
      </p:sp>
      <p:sp>
        <p:nvSpPr>
          <p:cNvPr id="14" name="Freeform 14"/>
          <p:cNvSpPr/>
          <p:nvPr/>
        </p:nvSpPr>
        <p:spPr>
          <a:xfrm rot="-259417" flipH="1">
            <a:off x="710164" y="4427638"/>
            <a:ext cx="1669066" cy="709353"/>
          </a:xfrm>
          <a:custGeom>
            <a:avLst/>
            <a:gdLst/>
            <a:ahLst/>
            <a:cxnLst/>
            <a:rect l="l" t="t" r="r" b="b"/>
            <a:pathLst>
              <a:path w="2503599" h="1064030">
                <a:moveTo>
                  <a:pt x="2503599" y="0"/>
                </a:moveTo>
                <a:lnTo>
                  <a:pt x="0" y="0"/>
                </a:lnTo>
                <a:lnTo>
                  <a:pt x="0" y="1064030"/>
                </a:lnTo>
                <a:lnTo>
                  <a:pt x="2503599" y="1064030"/>
                </a:lnTo>
                <a:lnTo>
                  <a:pt x="25035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952777" y="4450671"/>
            <a:ext cx="1290378" cy="638151"/>
          </a:xfrm>
          <a:custGeom>
            <a:avLst/>
            <a:gdLst/>
            <a:ahLst/>
            <a:cxnLst/>
            <a:rect l="l" t="t" r="r" b="b"/>
            <a:pathLst>
              <a:path w="1935567" h="957226">
                <a:moveTo>
                  <a:pt x="0" y="0"/>
                </a:moveTo>
                <a:lnTo>
                  <a:pt x="1935566" y="0"/>
                </a:lnTo>
                <a:lnTo>
                  <a:pt x="1935566" y="957226"/>
                </a:lnTo>
                <a:lnTo>
                  <a:pt x="0" y="9572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132446" flipH="1">
            <a:off x="8294346" y="-350105"/>
            <a:ext cx="2963520" cy="2593080"/>
          </a:xfrm>
          <a:custGeom>
            <a:avLst/>
            <a:gdLst/>
            <a:ahLst/>
            <a:cxnLst/>
            <a:rect l="l" t="t" r="r" b="b"/>
            <a:pathLst>
              <a:path w="4445280" h="3889620">
                <a:moveTo>
                  <a:pt x="4445280" y="0"/>
                </a:moveTo>
                <a:lnTo>
                  <a:pt x="0" y="0"/>
                </a:lnTo>
                <a:lnTo>
                  <a:pt x="0" y="3889620"/>
                </a:lnTo>
                <a:lnTo>
                  <a:pt x="4445280" y="3889620"/>
                </a:lnTo>
                <a:lnTo>
                  <a:pt x="444528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3389858" y="5836388"/>
            <a:ext cx="517906" cy="310096"/>
          </a:xfrm>
          <a:custGeom>
            <a:avLst/>
            <a:gdLst/>
            <a:ahLst/>
            <a:cxnLst/>
            <a:rect l="l" t="t" r="r" b="b"/>
            <a:pathLst>
              <a:path w="776859" h="465144">
                <a:moveTo>
                  <a:pt x="776859" y="0"/>
                </a:moveTo>
                <a:lnTo>
                  <a:pt x="0" y="0"/>
                </a:lnTo>
                <a:lnTo>
                  <a:pt x="0" y="465144"/>
                </a:lnTo>
                <a:lnTo>
                  <a:pt x="776859" y="465144"/>
                </a:lnTo>
                <a:lnTo>
                  <a:pt x="776859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9619610" y="5732496"/>
            <a:ext cx="432469" cy="258941"/>
          </a:xfrm>
          <a:custGeom>
            <a:avLst/>
            <a:gdLst/>
            <a:ahLst/>
            <a:cxnLst/>
            <a:rect l="l" t="t" r="r" b="b"/>
            <a:pathLst>
              <a:path w="648703" h="388411">
                <a:moveTo>
                  <a:pt x="0" y="0"/>
                </a:moveTo>
                <a:lnTo>
                  <a:pt x="648703" y="0"/>
                </a:lnTo>
                <a:lnTo>
                  <a:pt x="648703" y="388411"/>
                </a:lnTo>
                <a:lnTo>
                  <a:pt x="0" y="3884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>
            <a:off x="6489540" y="5991436"/>
            <a:ext cx="661539" cy="310096"/>
          </a:xfrm>
          <a:custGeom>
            <a:avLst/>
            <a:gdLst/>
            <a:ahLst/>
            <a:cxnLst/>
            <a:rect l="l" t="t" r="r" b="b"/>
            <a:pathLst>
              <a:path w="992308" h="465144">
                <a:moveTo>
                  <a:pt x="0" y="0"/>
                </a:moveTo>
                <a:lnTo>
                  <a:pt x="992307" y="0"/>
                </a:lnTo>
                <a:lnTo>
                  <a:pt x="992307" y="465144"/>
                </a:lnTo>
                <a:lnTo>
                  <a:pt x="0" y="46514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06935" y="4945623"/>
            <a:ext cx="580108" cy="271925"/>
          </a:xfrm>
          <a:custGeom>
            <a:avLst/>
            <a:gdLst/>
            <a:ahLst/>
            <a:cxnLst/>
            <a:rect l="l" t="t" r="r" b="b"/>
            <a:pathLst>
              <a:path w="870162" h="407888">
                <a:moveTo>
                  <a:pt x="0" y="0"/>
                </a:moveTo>
                <a:lnTo>
                  <a:pt x="870162" y="0"/>
                </a:lnTo>
                <a:lnTo>
                  <a:pt x="870162" y="407888"/>
                </a:lnTo>
                <a:lnTo>
                  <a:pt x="0" y="40788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>
            <a:off x="11169085" y="816080"/>
            <a:ext cx="1504409" cy="622449"/>
          </a:xfrm>
          <a:custGeom>
            <a:avLst/>
            <a:gdLst/>
            <a:ahLst/>
            <a:cxnLst/>
            <a:rect l="l" t="t" r="r" b="b"/>
            <a:pathLst>
              <a:path w="2256613" h="933674">
                <a:moveTo>
                  <a:pt x="2256613" y="0"/>
                </a:moveTo>
                <a:lnTo>
                  <a:pt x="0" y="0"/>
                </a:lnTo>
                <a:lnTo>
                  <a:pt x="0" y="933673"/>
                </a:lnTo>
                <a:lnTo>
                  <a:pt x="2256613" y="933673"/>
                </a:lnTo>
                <a:lnTo>
                  <a:pt x="2256613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22"/>
          <p:cNvSpPr/>
          <p:nvPr/>
        </p:nvSpPr>
        <p:spPr>
          <a:xfrm>
            <a:off x="577368" y="328846"/>
            <a:ext cx="842833" cy="848134"/>
          </a:xfrm>
          <a:custGeom>
            <a:avLst/>
            <a:gdLst/>
            <a:ahLst/>
            <a:cxnLst/>
            <a:rect l="l" t="t" r="r" b="b"/>
            <a:pathLst>
              <a:path w="1264250" h="1272201">
                <a:moveTo>
                  <a:pt x="0" y="0"/>
                </a:moveTo>
                <a:lnTo>
                  <a:pt x="1264250" y="0"/>
                </a:lnTo>
                <a:lnTo>
                  <a:pt x="1264250" y="1272201"/>
                </a:lnTo>
                <a:lnTo>
                  <a:pt x="0" y="127220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-409738" y="506010"/>
            <a:ext cx="1906727" cy="788908"/>
          </a:xfrm>
          <a:custGeom>
            <a:avLst/>
            <a:gdLst/>
            <a:ahLst/>
            <a:cxnLst/>
            <a:rect l="l" t="t" r="r" b="b"/>
            <a:pathLst>
              <a:path w="2860090" h="1183362">
                <a:moveTo>
                  <a:pt x="0" y="0"/>
                </a:moveTo>
                <a:lnTo>
                  <a:pt x="2860090" y="0"/>
                </a:lnTo>
                <a:lnTo>
                  <a:pt x="2860090" y="1183363"/>
                </a:lnTo>
                <a:lnTo>
                  <a:pt x="0" y="118336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4" name="Freeform 24"/>
          <p:cNvSpPr/>
          <p:nvPr/>
        </p:nvSpPr>
        <p:spPr>
          <a:xfrm rot="99228">
            <a:off x="-3535464" y="5634020"/>
            <a:ext cx="4603650" cy="1264085"/>
          </a:xfrm>
          <a:custGeom>
            <a:avLst/>
            <a:gdLst/>
            <a:ahLst/>
            <a:cxnLst/>
            <a:rect l="l" t="t" r="r" b="b"/>
            <a:pathLst>
              <a:path w="6905475" h="1896128">
                <a:moveTo>
                  <a:pt x="0" y="0"/>
                </a:moveTo>
                <a:lnTo>
                  <a:pt x="6905475" y="0"/>
                </a:lnTo>
                <a:lnTo>
                  <a:pt x="6905475" y="1896128"/>
                </a:lnTo>
                <a:lnTo>
                  <a:pt x="0" y="189612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98785" y="2142920"/>
            <a:ext cx="3390492" cy="4733671"/>
          </a:xfrm>
          <a:custGeom>
            <a:avLst/>
            <a:gdLst/>
            <a:ahLst/>
            <a:cxnLst/>
            <a:rect l="l" t="t" r="r" b="b"/>
            <a:pathLst>
              <a:path w="5085738" h="7100507">
                <a:moveTo>
                  <a:pt x="0" y="0"/>
                </a:moveTo>
                <a:lnTo>
                  <a:pt x="5085738" y="0"/>
                </a:lnTo>
                <a:lnTo>
                  <a:pt x="5085738" y="7100506"/>
                </a:lnTo>
                <a:lnTo>
                  <a:pt x="0" y="7100506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54874B2-342F-147E-1C3D-D2136B75EA8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46206" y="1824838"/>
            <a:ext cx="8766808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6158F91-4937-F53D-1A39-54EED173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65" y="959553"/>
            <a:ext cx="8468078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CDC4FD-9046-94D1-ABA8-CE8AAC0D2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722" y="-12659"/>
            <a:ext cx="2005256" cy="30402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E8B6EE-EB21-AC7F-922B-A3A7BB2A3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7352" y="4180062"/>
            <a:ext cx="1474410" cy="311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D66349-AAE2-B1C1-D3FE-CFA1E29BA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9740" y="1474365"/>
            <a:ext cx="2622680" cy="16932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ECF2C4-0625-69E3-2E2C-E7E12E69AD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57527" r="77968" b="24875"/>
          <a:stretch/>
        </p:blipFill>
        <p:spPr>
          <a:xfrm>
            <a:off x="362459" y="4469594"/>
            <a:ext cx="2456777" cy="17037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7238CD-209F-8E38-C811-A724276A6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058" y="4343500"/>
            <a:ext cx="2439798" cy="156966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64A7568-1ACF-F06F-C291-3C323D554577}"/>
              </a:ext>
            </a:extLst>
          </p:cNvPr>
          <p:cNvGrpSpPr/>
          <p:nvPr/>
        </p:nvGrpSpPr>
        <p:grpSpPr>
          <a:xfrm>
            <a:off x="2723535" y="-62887"/>
            <a:ext cx="3495943" cy="1953761"/>
            <a:chOff x="2723535" y="-62887"/>
            <a:chExt cx="3495943" cy="195376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BDA1FC0-66CE-9A4C-D768-EFFAFED4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23535" y="-62887"/>
              <a:ext cx="3495943" cy="195376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E32A58-661B-504E-C202-8A719116EFDC}"/>
                </a:ext>
              </a:extLst>
            </p:cNvPr>
            <p:cNvSpPr txBox="1"/>
            <p:nvPr/>
          </p:nvSpPr>
          <p:spPr>
            <a:xfrm>
              <a:off x="3239483" y="221495"/>
              <a:ext cx="27483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Hãy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giúp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tôi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cứu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Thỏ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con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nhé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" name="Pictur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61B19A-831A-EEAE-F545-92260BC81F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8527" y="5802691"/>
            <a:ext cx="2749534" cy="128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F5576E-7ABC-90B2-08D4-24AF4A09C6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616" y="2677237"/>
            <a:ext cx="10778662" cy="1713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4232A5-1E9C-7600-9FA1-ED6848A67E2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322517" y="-148598"/>
            <a:ext cx="1369952" cy="1413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60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176E7F-15A3-C499-9753-FCAE868E3095}"/>
              </a:ext>
            </a:extLst>
          </p:cNvPr>
          <p:cNvGrpSpPr/>
          <p:nvPr/>
        </p:nvGrpSpPr>
        <p:grpSpPr>
          <a:xfrm>
            <a:off x="2030511" y="743452"/>
            <a:ext cx="9074237" cy="912094"/>
            <a:chOff x="226633" y="147365"/>
            <a:chExt cx="13830686" cy="2021573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9ED47F7C-FF5E-8622-2394-375E5AA8BB52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06162A-D4DB-0180-F1A1-9479ADCC01AA}"/>
                </a:ext>
              </a:extLst>
            </p:cNvPr>
            <p:cNvSpPr txBox="1"/>
            <p:nvPr/>
          </p:nvSpPr>
          <p:spPr>
            <a:xfrm>
              <a:off x="435239" y="214936"/>
              <a:ext cx="13622080" cy="10853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4800" b="1" kern="0" spc="-150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Bài 1: Đặt tính rồi tính</a:t>
              </a:r>
              <a:endParaRPr kumimoji="0" lang="en-US" altLang="en-US" sz="48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5" name="4"/>
          <p:cNvSpPr/>
          <p:nvPr/>
        </p:nvSpPr>
        <p:spPr>
          <a:xfrm>
            <a:off x="130036" y="2167992"/>
            <a:ext cx="6415143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34 187 + 26 305</a:t>
            </a:r>
            <a:endParaRPr lang="en-GB" sz="66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4"/>
          <p:cNvSpPr/>
          <p:nvPr/>
        </p:nvSpPr>
        <p:spPr>
          <a:xfrm>
            <a:off x="130037" y="4054543"/>
            <a:ext cx="6492144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73 506 – 28 375</a:t>
            </a:r>
            <a:endParaRPr lang="en-GB" sz="66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4"/>
          <p:cNvSpPr/>
          <p:nvPr/>
        </p:nvSpPr>
        <p:spPr>
          <a:xfrm>
            <a:off x="7093818" y="2167992"/>
            <a:ext cx="4835491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4</a:t>
            </a:r>
            <a:r>
              <a:rPr lang="en-US" sz="66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6</a:t>
            </a:r>
            <a:r>
              <a:rPr lang="vi-VN" sz="66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125 x 3</a:t>
            </a:r>
            <a:endParaRPr lang="en-GB" sz="66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4"/>
          <p:cNvSpPr/>
          <p:nvPr/>
        </p:nvSpPr>
        <p:spPr>
          <a:xfrm>
            <a:off x="7093818" y="4054543"/>
            <a:ext cx="4835491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3 756 : 12</a:t>
            </a:r>
            <a:endParaRPr lang="en-GB" sz="66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"/>
          <p:cNvSpPr/>
          <p:nvPr/>
        </p:nvSpPr>
        <p:spPr>
          <a:xfrm>
            <a:off x="2536352" y="743451"/>
            <a:ext cx="8642187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72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34 187 + 26 305</a:t>
            </a:r>
            <a:endParaRPr lang="en-GB" sz="72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83785"/>
              </p:ext>
            </p:extLst>
          </p:nvPr>
        </p:nvGraphicFramePr>
        <p:xfrm>
          <a:off x="3431393" y="1940189"/>
          <a:ext cx="702618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1">
                  <a:extLst>
                    <a:ext uri="{9D8B030D-6E8A-4147-A177-3AD203B41FA5}">
                      <a16:colId xmlns:a16="http://schemas.microsoft.com/office/drawing/2014/main" val="1557089255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4089970364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534873662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3652225901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277731298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1851046290"/>
                    </a:ext>
                  </a:extLst>
                </a:gridCol>
              </a:tblGrid>
              <a:tr h="122656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83001"/>
                  </a:ext>
                </a:extLst>
              </a:tr>
              <a:tr h="122656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55894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736295" y="3382499"/>
            <a:ext cx="4985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85573" y="4678660"/>
            <a:ext cx="76341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726207"/>
              </p:ext>
            </p:extLst>
          </p:nvPr>
        </p:nvGraphicFramePr>
        <p:xfrm>
          <a:off x="3455747" y="4834133"/>
          <a:ext cx="700183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972">
                  <a:extLst>
                    <a:ext uri="{9D8B030D-6E8A-4147-A177-3AD203B41FA5}">
                      <a16:colId xmlns:a16="http://schemas.microsoft.com/office/drawing/2014/main" val="468234498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824374505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558463631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783352600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2482274872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772170226"/>
                    </a:ext>
                  </a:extLst>
                </a:gridCol>
              </a:tblGrid>
              <a:tr h="108167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35422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985573" y="3147461"/>
            <a:ext cx="0" cy="452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3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"/>
          <p:cNvSpPr/>
          <p:nvPr/>
        </p:nvSpPr>
        <p:spPr>
          <a:xfrm>
            <a:off x="2536352" y="743451"/>
            <a:ext cx="8642187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72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73 506 – 28 375</a:t>
            </a:r>
            <a:endParaRPr lang="en-GB" sz="72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62597"/>
              </p:ext>
            </p:extLst>
          </p:nvPr>
        </p:nvGraphicFramePr>
        <p:xfrm>
          <a:off x="3431393" y="1940189"/>
          <a:ext cx="702618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1">
                  <a:extLst>
                    <a:ext uri="{9D8B030D-6E8A-4147-A177-3AD203B41FA5}">
                      <a16:colId xmlns:a16="http://schemas.microsoft.com/office/drawing/2014/main" val="1557089255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4089970364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534873662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3652225901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277731298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1851046290"/>
                    </a:ext>
                  </a:extLst>
                </a:gridCol>
              </a:tblGrid>
              <a:tr h="122656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83001"/>
                  </a:ext>
                </a:extLst>
              </a:tr>
              <a:tr h="122656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55894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736295" y="3382499"/>
            <a:ext cx="4985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85573" y="4678660"/>
            <a:ext cx="76341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99114"/>
              </p:ext>
            </p:extLst>
          </p:nvPr>
        </p:nvGraphicFramePr>
        <p:xfrm>
          <a:off x="3455747" y="4834133"/>
          <a:ext cx="700183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972">
                  <a:extLst>
                    <a:ext uri="{9D8B030D-6E8A-4147-A177-3AD203B41FA5}">
                      <a16:colId xmlns:a16="http://schemas.microsoft.com/office/drawing/2014/main" val="468234498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824374505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558463631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783352600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2482274872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772170226"/>
                    </a:ext>
                  </a:extLst>
                </a:gridCol>
              </a:tblGrid>
              <a:tr h="108167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3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6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"/>
          <p:cNvSpPr/>
          <p:nvPr/>
        </p:nvSpPr>
        <p:spPr>
          <a:xfrm>
            <a:off x="2536352" y="743451"/>
            <a:ext cx="8642187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72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4</a:t>
            </a:r>
            <a:r>
              <a:rPr lang="en-US" sz="72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6</a:t>
            </a:r>
            <a:r>
              <a:rPr lang="vi-VN" sz="72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125 x 3</a:t>
            </a:r>
            <a:endParaRPr lang="en-GB" sz="72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73711"/>
              </p:ext>
            </p:extLst>
          </p:nvPr>
        </p:nvGraphicFramePr>
        <p:xfrm>
          <a:off x="3431393" y="1940189"/>
          <a:ext cx="702618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1">
                  <a:extLst>
                    <a:ext uri="{9D8B030D-6E8A-4147-A177-3AD203B41FA5}">
                      <a16:colId xmlns:a16="http://schemas.microsoft.com/office/drawing/2014/main" val="1557089255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4089970364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534873662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3652225901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277731298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1851046290"/>
                    </a:ext>
                  </a:extLst>
                </a:gridCol>
              </a:tblGrid>
              <a:tr h="122656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83001"/>
                  </a:ext>
                </a:extLst>
              </a:tr>
              <a:tr h="1226567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55894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985573" y="4678660"/>
            <a:ext cx="76341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298857"/>
              </p:ext>
            </p:extLst>
          </p:nvPr>
        </p:nvGraphicFramePr>
        <p:xfrm>
          <a:off x="3455747" y="4834133"/>
          <a:ext cx="700183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972">
                  <a:extLst>
                    <a:ext uri="{9D8B030D-6E8A-4147-A177-3AD203B41FA5}">
                      <a16:colId xmlns:a16="http://schemas.microsoft.com/office/drawing/2014/main" val="468234498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824374505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558463631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783352600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2482274872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772170226"/>
                    </a:ext>
                  </a:extLst>
                </a:gridCol>
              </a:tblGrid>
              <a:tr h="108167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8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3542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28211" y="2868328"/>
                <a:ext cx="15977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11" y="2868328"/>
                <a:ext cx="159779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"/>
          <p:cNvSpPr/>
          <p:nvPr/>
        </p:nvSpPr>
        <p:spPr>
          <a:xfrm>
            <a:off x="2536353" y="743451"/>
            <a:ext cx="4518966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7200" dirty="0" smtClean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3 756 : 12</a:t>
            </a:r>
            <a:endParaRPr lang="en-GB" sz="72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26352" y="1990578"/>
            <a:ext cx="4890153" cy="4035193"/>
            <a:chOff x="5126352" y="1990578"/>
            <a:chExt cx="4890153" cy="4035193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49A5B6EA-7785-4347-B566-2A96329B4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352" y="1990578"/>
              <a:ext cx="4890153" cy="403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4727" tIns="47364" rIns="94727" bIns="4736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09630"/>
              <a:r>
                <a:rPr lang="vi-VN" altLang="en-US" sz="6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3756     12</a:t>
              </a:r>
              <a:endPara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defTabSz="609630"/>
              <a:r>
                <a:rPr lang="vi-VN" alt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6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15</a:t>
              </a:r>
              <a:r>
                <a:rPr lang="en-US" altLang="en-US" sz="6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vi-VN" altLang="en-US" sz="6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313</a:t>
              </a:r>
              <a:endPara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defTabSz="609630"/>
              <a:r>
                <a:rPr lang="en-US" alt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vi-VN" alt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6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36</a:t>
              </a:r>
              <a:endPara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defTabSz="609630"/>
              <a:r>
                <a:rPr lang="en-US" alt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vi-VN" alt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6400" b="1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0</a:t>
              </a:r>
              <a:endPara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7238198" y="2002055"/>
              <a:ext cx="0" cy="1896177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28573" y="2974206"/>
              <a:ext cx="2204185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75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B93675-FFD0-4AD1-91AD-8FDD4FDC2B9D}:386"/>
  <p:tag name="ISPRING_CUSTOM_TIMING_USED" val="1"/>
  <p:tag name="ISPRING_SLIDE_INDENT_LEVEL" val="1"/>
  <p:tag name="GENSWF_SLIDE_TITLE" val="Tro chơi: Giải cứu thỏ con."/>
  <p:tag name="GENSWF_ADVANCE_TIME" val="19.750"/>
  <p:tag name="ISPRING_SLIDE_ID_2" val="{06151A5C-0463-4020-AA92-CEC4E629F08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BADDDF-8368-4F81-BD34-C585C5AEA2B8}:388"/>
  <p:tag name="TIMING" val="|0.001|5"/>
  <p:tag name="ISPRING_CUSTOM_TIMING_USED" val="1"/>
  <p:tag name="ISPRING_SLIDE_INDENT_LEVEL" val="2"/>
  <p:tag name="ISPRING_SLIDE_ID_2" val="{F33F176A-1F73-4A57-8530-1B9AE0155165}"/>
  <p:tag name="GENSWF_ADVANCE_TIME" val="13.9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693703-F435-4CD6-B5A5-2FB139C61E43}:396"/>
  <p:tag name="TIMING" val="|0.001"/>
  <p:tag name="ISPRING_CUSTOM_TIMING_USED" val="1"/>
  <p:tag name="GENSWF_ADVANCE_TIME" val="15.597"/>
  <p:tag name="ISPRING_SLIDE_INDENT_LEVEL" val="2"/>
  <p:tag name="ISPRING_SLIDE_ID_2" val="{5007CD99-0AA6-40B2-8C45-DCCE5E6DAC9D}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ielhsyk">
      <a:majorFont>
        <a:latin typeface="Browallia New" panose="020F0302020204030204"/>
        <a:ea typeface="字魂27号-布丁体"/>
        <a:cs typeface=""/>
      </a:majorFont>
      <a:minorFont>
        <a:latin typeface="Browallia New" panose="020F0502020204030204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385</Words>
  <Application>Microsoft Office PowerPoint</Application>
  <PresentationFormat>Widescreen</PresentationFormat>
  <Paragraphs>108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#9Slide07 HoneyCream</vt:lpstr>
      <vt:lpstr>Arial</vt:lpstr>
      <vt:lpstr>Browallia New</vt:lpstr>
      <vt:lpstr>Calibri</vt:lpstr>
      <vt:lpstr>Cambria</vt:lpstr>
      <vt:lpstr>Cambria Math</vt:lpstr>
      <vt:lpstr>SVN-Newton</vt:lpstr>
      <vt:lpstr>SVN-Ready</vt:lpstr>
      <vt:lpstr>Times New Roman</vt:lpstr>
      <vt:lpstr>UTM Avo</vt:lpstr>
      <vt:lpstr>字魂27号-布丁体</vt:lpstr>
      <vt:lpstr>字魂37号-波纹乖乖体</vt:lpstr>
      <vt:lpstr>思源黑体 CN Medium</vt:lpstr>
      <vt:lpstr>1_Office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creator>MANG NON</dc:creator>
  <cp:lastModifiedBy>Admin</cp:lastModifiedBy>
  <cp:revision>16</cp:revision>
  <dcterms:created xsi:type="dcterms:W3CDTF">2024-04-23T15:00:26Z</dcterms:created>
  <dcterms:modified xsi:type="dcterms:W3CDTF">2024-05-18T09:18:02Z</dcterms:modified>
</cp:coreProperties>
</file>