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98" r:id="rId2"/>
  </p:sldMasterIdLst>
  <p:notesMasterIdLst>
    <p:notesMasterId r:id="rId25"/>
  </p:notesMasterIdLst>
  <p:sldIdLst>
    <p:sldId id="257" r:id="rId3"/>
    <p:sldId id="267" r:id="rId4"/>
    <p:sldId id="258" r:id="rId5"/>
    <p:sldId id="260" r:id="rId6"/>
    <p:sldId id="261" r:id="rId7"/>
    <p:sldId id="262" r:id="rId8"/>
    <p:sldId id="263" r:id="rId9"/>
    <p:sldId id="264" r:id="rId10"/>
    <p:sldId id="266" r:id="rId11"/>
    <p:sldId id="259" r:id="rId12"/>
    <p:sldId id="268" r:id="rId13"/>
    <p:sldId id="283" r:id="rId14"/>
    <p:sldId id="271" r:id="rId15"/>
    <p:sldId id="272" r:id="rId16"/>
    <p:sldId id="273" r:id="rId17"/>
    <p:sldId id="275" r:id="rId18"/>
    <p:sldId id="284" r:id="rId19"/>
    <p:sldId id="276" r:id="rId20"/>
    <p:sldId id="280" r:id="rId21"/>
    <p:sldId id="281" r:id="rId22"/>
    <p:sldId id="269"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39EEA-2E1C-4DCF-B6D6-023E0842201E}" type="datetimeFigureOut">
              <a:rPr lang="en-US" smtClean="0"/>
              <a:t>5/18/2024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0E327-C9C8-46D8-95A3-E346FDF05A3F}" type="slidenum">
              <a:rPr lang="en-US" smtClean="0"/>
              <a:t>‹#›</a:t>
            </a:fld>
            <a:endParaRPr lang="en-US"/>
          </a:p>
        </p:txBody>
      </p:sp>
    </p:spTree>
    <p:extLst>
      <p:ext uri="{BB962C8B-B14F-4D97-AF65-F5344CB8AC3E}">
        <p14:creationId xmlns:p14="http://schemas.microsoft.com/office/powerpoint/2010/main" val="189973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Kích vào chậu cây đánh số để đi đến câu hỏi. Kích vào các điều kiện chăm sóc cây để hoa nở. Kích vào biểu tượng vương miện góc phải để kết thúc trò chơi.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1925-91A6-4FCD-A4C9-E9D58533CB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319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gif"/><Relationship Id="rId4" Type="http://schemas.openxmlformats.org/officeDocument/2006/relationships/image" Target="../media/image4.gi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469FAFC7-C29B-44D2-B5CE-7830B775CDD5}"/>
              </a:ext>
            </a:extLst>
          </p:cNvPr>
          <p:cNvGrpSpPr/>
          <p:nvPr userDrawn="1"/>
        </p:nvGrpSpPr>
        <p:grpSpPr>
          <a:xfrm>
            <a:off x="-239437" y="4391681"/>
            <a:ext cx="12674679" cy="2772654"/>
            <a:chOff x="-239437" y="4391681"/>
            <a:chExt cx="12674679" cy="2772654"/>
          </a:xfrm>
        </p:grpSpPr>
        <p:sp>
          <p:nvSpPr>
            <p:cNvPr id="39" name="Title 1">
              <a:extLst>
                <a:ext uri="{FF2B5EF4-FFF2-40B4-BE49-F238E27FC236}">
                  <a16:creationId xmlns:a16="http://schemas.microsoft.com/office/drawing/2014/main" id="{7D381400-2C12-4A78-BA67-B209C5B63665}"/>
                </a:ext>
              </a:extLst>
            </p:cNvPr>
            <p:cNvSpPr txBox="1">
              <a:spLocks/>
            </p:cNvSpPr>
            <p:nvPr userDrawn="1"/>
          </p:nvSpPr>
          <p:spPr>
            <a:xfrm>
              <a:off x="10061378" y="594859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CF2665">
                      <a:lumMod val="40000"/>
                      <a:lumOff val="60000"/>
                    </a:srgbClr>
                  </a:solidFill>
                  <a:effectLst/>
                  <a:uLnTx/>
                  <a:uFillTx/>
                  <a:latin typeface="#9Slide07 HoneyCream" pitchFamily="2" charset="0"/>
                  <a:ea typeface="+mj-ea"/>
                  <a:cs typeface="+mj-cs"/>
                </a:rPr>
                <a:t>Diệu Hiền</a:t>
              </a:r>
              <a:endParaRPr kumimoji="0" lang="en-US" sz="3200" b="0" i="0" u="none" strike="noStrike" kern="1200" cap="none" spc="0" normalizeH="0" baseline="0" noProof="0" dirty="0">
                <a:ln>
                  <a:noFill/>
                </a:ln>
                <a:solidFill>
                  <a:srgbClr val="CF2665">
                    <a:lumMod val="40000"/>
                    <a:lumOff val="60000"/>
                  </a:srgbClr>
                </a:solidFill>
                <a:effectLst/>
                <a:uLnTx/>
                <a:uFillTx/>
                <a:latin typeface="#9Slide07 HoneyCream" pitchFamily="2" charset="0"/>
                <a:ea typeface="+mj-ea"/>
                <a:cs typeface="+mj-cs"/>
              </a:endParaRPr>
            </a:p>
          </p:txBody>
        </p:sp>
        <p:pic>
          <p:nvPicPr>
            <p:cNvPr id="40" name="Picture 39">
              <a:extLst>
                <a:ext uri="{FF2B5EF4-FFF2-40B4-BE49-F238E27FC236}">
                  <a16:creationId xmlns:a16="http://schemas.microsoft.com/office/drawing/2014/main" id="{BE8280D1-002E-40C3-BD64-AD12A20B6D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8351" y="4491430"/>
              <a:ext cx="2690819" cy="2431481"/>
            </a:xfrm>
            <a:prstGeom prst="rect">
              <a:avLst/>
            </a:prstGeom>
          </p:spPr>
        </p:pic>
        <p:pic>
          <p:nvPicPr>
            <p:cNvPr id="41" name="Picture 40">
              <a:extLst>
                <a:ext uri="{FF2B5EF4-FFF2-40B4-BE49-F238E27FC236}">
                  <a16:creationId xmlns:a16="http://schemas.microsoft.com/office/drawing/2014/main" id="{94B3910D-7B92-4313-AC0B-F2CF7FB47C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9243" y="5118410"/>
              <a:ext cx="1996967" cy="1804501"/>
            </a:xfrm>
            <a:prstGeom prst="rect">
              <a:avLst/>
            </a:prstGeom>
          </p:spPr>
        </p:pic>
        <p:pic>
          <p:nvPicPr>
            <p:cNvPr id="42" name="Picture 41">
              <a:extLst>
                <a:ext uri="{FF2B5EF4-FFF2-40B4-BE49-F238E27FC236}">
                  <a16:creationId xmlns:a16="http://schemas.microsoft.com/office/drawing/2014/main" id="{78B73D0F-772E-4C3E-A50C-04D06BE260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5017" y="5564985"/>
              <a:ext cx="1441523" cy="1302591"/>
            </a:xfrm>
            <a:prstGeom prst="rect">
              <a:avLst/>
            </a:prstGeom>
          </p:spPr>
        </p:pic>
        <p:sp>
          <p:nvSpPr>
            <p:cNvPr id="43" name="Title 1">
              <a:extLst>
                <a:ext uri="{FF2B5EF4-FFF2-40B4-BE49-F238E27FC236}">
                  <a16:creationId xmlns:a16="http://schemas.microsoft.com/office/drawing/2014/main" id="{3D0C9C81-943A-4B2E-8BD5-235CCD3D1344}"/>
                </a:ext>
              </a:extLst>
            </p:cNvPr>
            <p:cNvSpPr txBox="1">
              <a:spLocks/>
            </p:cNvSpPr>
            <p:nvPr userDrawn="1"/>
          </p:nvSpPr>
          <p:spPr>
            <a:xfrm>
              <a:off x="-17480" y="591555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A4CA88"/>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A4CA88"/>
                </a:solidFill>
                <a:effectLst/>
                <a:uLnTx/>
                <a:uFillTx/>
                <a:latin typeface="#9Slide07 HoneyCream" pitchFamily="2" charset="0"/>
                <a:ea typeface="+mj-ea"/>
                <a:cs typeface="+mj-cs"/>
              </a:endParaRPr>
            </a:p>
          </p:txBody>
        </p:sp>
        <p:pic>
          <p:nvPicPr>
            <p:cNvPr id="44" name="Picture 43">
              <a:extLst>
                <a:ext uri="{FF2B5EF4-FFF2-40B4-BE49-F238E27FC236}">
                  <a16:creationId xmlns:a16="http://schemas.microsoft.com/office/drawing/2014/main" id="{5B586DA1-6761-480A-8CC8-68C71D544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1460" y="4491430"/>
              <a:ext cx="2690819" cy="2431481"/>
            </a:xfrm>
            <a:prstGeom prst="rect">
              <a:avLst/>
            </a:prstGeom>
          </p:spPr>
        </p:pic>
        <p:pic>
          <p:nvPicPr>
            <p:cNvPr id="45" name="Picture 44">
              <a:extLst>
                <a:ext uri="{FF2B5EF4-FFF2-40B4-BE49-F238E27FC236}">
                  <a16:creationId xmlns:a16="http://schemas.microsoft.com/office/drawing/2014/main" id="{FB7E803A-2C0C-4B95-B04E-1F0D19B9D7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437" y="4391681"/>
              <a:ext cx="2690819" cy="2431481"/>
            </a:xfrm>
            <a:prstGeom prst="rect">
              <a:avLst/>
            </a:prstGeom>
          </p:spPr>
        </p:pic>
        <p:pic>
          <p:nvPicPr>
            <p:cNvPr id="46" name="Picture 45">
              <a:extLst>
                <a:ext uri="{FF2B5EF4-FFF2-40B4-BE49-F238E27FC236}">
                  <a16:creationId xmlns:a16="http://schemas.microsoft.com/office/drawing/2014/main" id="{BB6872D6-EF42-4154-B4B1-2AF2D8CF3A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9485" y="4732854"/>
              <a:ext cx="2690819" cy="2431481"/>
            </a:xfrm>
            <a:prstGeom prst="rect">
              <a:avLst/>
            </a:prstGeom>
          </p:spPr>
        </p:pic>
        <p:pic>
          <p:nvPicPr>
            <p:cNvPr id="47" name="Picture 46">
              <a:extLst>
                <a:ext uri="{FF2B5EF4-FFF2-40B4-BE49-F238E27FC236}">
                  <a16:creationId xmlns:a16="http://schemas.microsoft.com/office/drawing/2014/main" id="{B60C24F8-56B2-4F74-BA59-2BE27966CE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4423" y="4426519"/>
              <a:ext cx="2690819" cy="2431481"/>
            </a:xfrm>
            <a:prstGeom prst="rect">
              <a:avLst/>
            </a:prstGeom>
          </p:spPr>
        </p:pic>
      </p:grpSp>
    </p:spTree>
    <p:extLst>
      <p:ext uri="{BB962C8B-B14F-4D97-AF65-F5344CB8AC3E}">
        <p14:creationId xmlns:p14="http://schemas.microsoft.com/office/powerpoint/2010/main" val="3898411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1C5BF-53D5-467A-9E92-382E496D68DC}" type="datetimeFigureOut">
              <a:rPr lang="en-US" smtClean="0"/>
              <a:t>5/18/2024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2DDB98-AC6F-4372-8750-BD2FE062EB93}" type="slidenum">
              <a:rPr lang="en-US" smtClean="0"/>
              <a:t>‹#›</a:t>
            </a:fld>
            <a:endParaRPr lang="en-US"/>
          </a:p>
        </p:txBody>
      </p:sp>
    </p:spTree>
    <p:extLst>
      <p:ext uri="{BB962C8B-B14F-4D97-AF65-F5344CB8AC3E}">
        <p14:creationId xmlns:p14="http://schemas.microsoft.com/office/powerpoint/2010/main" val="350115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21C5BF-53D5-467A-9E92-382E496D68DC}"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DDB98-AC6F-4372-8750-BD2FE062EB93}" type="slidenum">
              <a:rPr lang="en-US" smtClean="0"/>
              <a:t>‹#›</a:t>
            </a:fld>
            <a:endParaRPr lang="en-US"/>
          </a:p>
        </p:txBody>
      </p:sp>
    </p:spTree>
    <p:extLst>
      <p:ext uri="{BB962C8B-B14F-4D97-AF65-F5344CB8AC3E}">
        <p14:creationId xmlns:p14="http://schemas.microsoft.com/office/powerpoint/2010/main" val="3233223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21C5BF-53D5-467A-9E92-382E496D68DC}"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DDB98-AC6F-4372-8750-BD2FE062EB93}" type="slidenum">
              <a:rPr lang="en-US" smtClean="0"/>
              <a:t>‹#›</a:t>
            </a:fld>
            <a:endParaRPr lang="en-US"/>
          </a:p>
        </p:txBody>
      </p:sp>
    </p:spTree>
    <p:extLst>
      <p:ext uri="{BB962C8B-B14F-4D97-AF65-F5344CB8AC3E}">
        <p14:creationId xmlns:p14="http://schemas.microsoft.com/office/powerpoint/2010/main" val="1666774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1C5BF-53D5-467A-9E92-382E496D68DC}"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DDB98-AC6F-4372-8750-BD2FE062EB93}" type="slidenum">
              <a:rPr lang="en-US" smtClean="0"/>
              <a:t>‹#›</a:t>
            </a:fld>
            <a:endParaRPr lang="en-US"/>
          </a:p>
        </p:txBody>
      </p:sp>
    </p:spTree>
    <p:extLst>
      <p:ext uri="{BB962C8B-B14F-4D97-AF65-F5344CB8AC3E}">
        <p14:creationId xmlns:p14="http://schemas.microsoft.com/office/powerpoint/2010/main" val="130700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1C5BF-53D5-467A-9E92-382E496D68DC}"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DDB98-AC6F-4372-8750-BD2FE062EB93}" type="slidenum">
              <a:rPr lang="en-US" smtClean="0"/>
              <a:t>‹#›</a:t>
            </a:fld>
            <a:endParaRPr lang="en-US"/>
          </a:p>
        </p:txBody>
      </p:sp>
    </p:spTree>
    <p:extLst>
      <p:ext uri="{BB962C8B-B14F-4D97-AF65-F5344CB8AC3E}">
        <p14:creationId xmlns:p14="http://schemas.microsoft.com/office/powerpoint/2010/main" val="232531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71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07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585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830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983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2EDAB4B-1D7B-4952-90A8-BEB09D5AC4C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33512" y="162827"/>
            <a:ext cx="10921631" cy="6218722"/>
          </a:xfrm>
          <a:prstGeom prst="rect">
            <a:avLst/>
          </a:prstGeom>
        </p:spPr>
      </p:pic>
      <p:sp>
        <p:nvSpPr>
          <p:cNvPr id="5" name="Oval 4">
            <a:extLst>
              <a:ext uri="{FF2B5EF4-FFF2-40B4-BE49-F238E27FC236}">
                <a16:creationId xmlns:a16="http://schemas.microsoft.com/office/drawing/2014/main" id="{282F2AB1-39A4-42DE-AA87-AF0D5606DE8B}"/>
              </a:ext>
            </a:extLst>
          </p:cNvPr>
          <p:cNvSpPr/>
          <p:nvPr userDrawn="1"/>
        </p:nvSpPr>
        <p:spPr>
          <a:xfrm>
            <a:off x="1334702" y="5146508"/>
            <a:ext cx="2213176" cy="23305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nvGrpSpPr>
          <p:cNvPr id="3" name="Group 2">
            <a:extLst>
              <a:ext uri="{FF2B5EF4-FFF2-40B4-BE49-F238E27FC236}">
                <a16:creationId xmlns:a16="http://schemas.microsoft.com/office/drawing/2014/main" id="{88B302C2-0EE8-4F83-B4E6-66FE4D32453B}"/>
              </a:ext>
            </a:extLst>
          </p:cNvPr>
          <p:cNvGrpSpPr/>
          <p:nvPr userDrawn="1"/>
        </p:nvGrpSpPr>
        <p:grpSpPr>
          <a:xfrm>
            <a:off x="-1468924" y="2856844"/>
            <a:ext cx="14855024" cy="5996462"/>
            <a:chOff x="-1494324" y="2360594"/>
            <a:chExt cx="14855024" cy="5996462"/>
          </a:xfrm>
        </p:grpSpPr>
        <p:sp>
          <p:nvSpPr>
            <p:cNvPr id="2" name="Oval 1">
              <a:extLst>
                <a:ext uri="{FF2B5EF4-FFF2-40B4-BE49-F238E27FC236}">
                  <a16:creationId xmlns:a16="http://schemas.microsoft.com/office/drawing/2014/main" id="{66984A7F-C988-4A84-B8B2-82B026C0CB95}"/>
                </a:ext>
              </a:extLst>
            </p:cNvPr>
            <p:cNvSpPr/>
            <p:nvPr userDrawn="1"/>
          </p:nvSpPr>
          <p:spPr>
            <a:xfrm>
              <a:off x="-1494324" y="2360594"/>
              <a:ext cx="3378468" cy="35576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4" name="Oval 3">
              <a:extLst>
                <a:ext uri="{FF2B5EF4-FFF2-40B4-BE49-F238E27FC236}">
                  <a16:creationId xmlns:a16="http://schemas.microsoft.com/office/drawing/2014/main" id="{85E4479B-C5FF-4C64-950F-3C2DA341A905}"/>
                </a:ext>
              </a:extLst>
            </p:cNvPr>
            <p:cNvSpPr/>
            <p:nvPr userDrawn="1"/>
          </p:nvSpPr>
          <p:spPr>
            <a:xfrm>
              <a:off x="1288481" y="3618159"/>
              <a:ext cx="2080662" cy="219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6" name="Oval 5">
              <a:extLst>
                <a:ext uri="{FF2B5EF4-FFF2-40B4-BE49-F238E27FC236}">
                  <a16:creationId xmlns:a16="http://schemas.microsoft.com/office/drawing/2014/main" id="{7B9329C5-5863-4E9F-826E-2E52EBE7CA6E}"/>
                </a:ext>
              </a:extLst>
            </p:cNvPr>
            <p:cNvSpPr/>
            <p:nvPr userDrawn="1"/>
          </p:nvSpPr>
          <p:spPr>
            <a:xfrm>
              <a:off x="9982232" y="2735728"/>
              <a:ext cx="3378468" cy="35576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8" name="Oval 7">
              <a:extLst>
                <a:ext uri="{FF2B5EF4-FFF2-40B4-BE49-F238E27FC236}">
                  <a16:creationId xmlns:a16="http://schemas.microsoft.com/office/drawing/2014/main" id="{21594DD0-C2ED-4F15-BDF9-C187081CD7AF}"/>
                </a:ext>
              </a:extLst>
            </p:cNvPr>
            <p:cNvSpPr/>
            <p:nvPr userDrawn="1"/>
          </p:nvSpPr>
          <p:spPr>
            <a:xfrm>
              <a:off x="7814674" y="3429000"/>
              <a:ext cx="3378468" cy="35576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Oval 8">
              <a:extLst>
                <a:ext uri="{FF2B5EF4-FFF2-40B4-BE49-F238E27FC236}">
                  <a16:creationId xmlns:a16="http://schemas.microsoft.com/office/drawing/2014/main" id="{496F8065-9055-4BA2-A734-9A5AFA9BCF96}"/>
                </a:ext>
              </a:extLst>
            </p:cNvPr>
            <p:cNvSpPr/>
            <p:nvPr userDrawn="1"/>
          </p:nvSpPr>
          <p:spPr>
            <a:xfrm>
              <a:off x="5364279" y="3870139"/>
              <a:ext cx="3378468" cy="35576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0" name="Oval 9">
              <a:extLst>
                <a:ext uri="{FF2B5EF4-FFF2-40B4-BE49-F238E27FC236}">
                  <a16:creationId xmlns:a16="http://schemas.microsoft.com/office/drawing/2014/main" id="{32F13B64-5903-4143-826C-877B3B55CAA1}"/>
                </a:ext>
              </a:extLst>
            </p:cNvPr>
            <p:cNvSpPr/>
            <p:nvPr userDrawn="1"/>
          </p:nvSpPr>
          <p:spPr>
            <a:xfrm>
              <a:off x="2939113" y="3675458"/>
              <a:ext cx="3378468" cy="35576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 name="Oval 10">
              <a:extLst>
                <a:ext uri="{FF2B5EF4-FFF2-40B4-BE49-F238E27FC236}">
                  <a16:creationId xmlns:a16="http://schemas.microsoft.com/office/drawing/2014/main" id="{996DB02A-3D2A-4812-9E37-6EF911CD74A1}"/>
                </a:ext>
              </a:extLst>
            </p:cNvPr>
            <p:cNvSpPr/>
            <p:nvPr userDrawn="1"/>
          </p:nvSpPr>
          <p:spPr>
            <a:xfrm>
              <a:off x="2901114" y="4602734"/>
              <a:ext cx="3378468" cy="35576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2" name="Oval 11">
              <a:extLst>
                <a:ext uri="{FF2B5EF4-FFF2-40B4-BE49-F238E27FC236}">
                  <a16:creationId xmlns:a16="http://schemas.microsoft.com/office/drawing/2014/main" id="{293FB8A6-1D82-43FE-B1EB-6BCE8F9183B3}"/>
                </a:ext>
              </a:extLst>
            </p:cNvPr>
            <p:cNvSpPr/>
            <p:nvPr userDrawn="1"/>
          </p:nvSpPr>
          <p:spPr>
            <a:xfrm>
              <a:off x="-282811" y="4969377"/>
              <a:ext cx="2213176" cy="23305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3" name="Oval 12">
              <a:extLst>
                <a:ext uri="{FF2B5EF4-FFF2-40B4-BE49-F238E27FC236}">
                  <a16:creationId xmlns:a16="http://schemas.microsoft.com/office/drawing/2014/main" id="{E073CD49-1C65-4A72-9ECB-E2DE1CAA5A2E}"/>
                </a:ext>
              </a:extLst>
            </p:cNvPr>
            <p:cNvSpPr/>
            <p:nvPr userDrawn="1"/>
          </p:nvSpPr>
          <p:spPr>
            <a:xfrm>
              <a:off x="7866043" y="4799427"/>
              <a:ext cx="4596330" cy="35576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grpSp>
      <p:grpSp>
        <p:nvGrpSpPr>
          <p:cNvPr id="14" name="Group 13">
            <a:extLst>
              <a:ext uri="{FF2B5EF4-FFF2-40B4-BE49-F238E27FC236}">
                <a16:creationId xmlns:a16="http://schemas.microsoft.com/office/drawing/2014/main" id="{8928084D-8F59-4713-A6FD-EB80E7365091}"/>
              </a:ext>
            </a:extLst>
          </p:cNvPr>
          <p:cNvGrpSpPr/>
          <p:nvPr userDrawn="1"/>
        </p:nvGrpSpPr>
        <p:grpSpPr>
          <a:xfrm>
            <a:off x="-239437" y="4391681"/>
            <a:ext cx="12674679" cy="2772654"/>
            <a:chOff x="-239437" y="4391681"/>
            <a:chExt cx="12674679" cy="2772654"/>
          </a:xfrm>
        </p:grpSpPr>
        <p:sp>
          <p:nvSpPr>
            <p:cNvPr id="15" name="Title 1">
              <a:extLst>
                <a:ext uri="{FF2B5EF4-FFF2-40B4-BE49-F238E27FC236}">
                  <a16:creationId xmlns:a16="http://schemas.microsoft.com/office/drawing/2014/main" id="{D01FF200-54E6-4271-B125-2487FE5B0CD3}"/>
                </a:ext>
              </a:extLst>
            </p:cNvPr>
            <p:cNvSpPr txBox="1">
              <a:spLocks/>
            </p:cNvSpPr>
            <p:nvPr userDrawn="1"/>
          </p:nvSpPr>
          <p:spPr>
            <a:xfrm>
              <a:off x="10061378" y="594859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CF2665">
                      <a:lumMod val="40000"/>
                      <a:lumOff val="60000"/>
                    </a:srgbClr>
                  </a:solidFill>
                  <a:effectLst/>
                  <a:uLnTx/>
                  <a:uFillTx/>
                  <a:latin typeface="#9Slide07 HoneyCream" pitchFamily="2" charset="0"/>
                  <a:ea typeface="+mj-ea"/>
                  <a:cs typeface="+mj-cs"/>
                </a:rPr>
                <a:t>Diệu Hiền</a:t>
              </a:r>
              <a:endParaRPr kumimoji="0" lang="en-US" sz="3200" b="0" i="0" u="none" strike="noStrike" kern="1200" cap="none" spc="0" normalizeH="0" baseline="0" noProof="0" dirty="0">
                <a:ln>
                  <a:noFill/>
                </a:ln>
                <a:solidFill>
                  <a:srgbClr val="CF2665">
                    <a:lumMod val="40000"/>
                    <a:lumOff val="60000"/>
                  </a:srgbClr>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93413E9F-7DCF-4217-BCDC-5746988F38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18351" y="4491430"/>
              <a:ext cx="2690819" cy="2431481"/>
            </a:xfrm>
            <a:prstGeom prst="rect">
              <a:avLst/>
            </a:prstGeom>
          </p:spPr>
        </p:pic>
        <p:pic>
          <p:nvPicPr>
            <p:cNvPr id="17" name="Picture 16">
              <a:extLst>
                <a:ext uri="{FF2B5EF4-FFF2-40B4-BE49-F238E27FC236}">
                  <a16:creationId xmlns:a16="http://schemas.microsoft.com/office/drawing/2014/main" id="{06D831AB-9C2C-4D6C-A53D-6DCB4ADD5B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29243" y="5118410"/>
              <a:ext cx="1996967" cy="1804501"/>
            </a:xfrm>
            <a:prstGeom prst="rect">
              <a:avLst/>
            </a:prstGeom>
          </p:spPr>
        </p:pic>
        <p:pic>
          <p:nvPicPr>
            <p:cNvPr id="18" name="Picture 17">
              <a:extLst>
                <a:ext uri="{FF2B5EF4-FFF2-40B4-BE49-F238E27FC236}">
                  <a16:creationId xmlns:a16="http://schemas.microsoft.com/office/drawing/2014/main" id="{B67FE9C0-C94B-4632-83FD-F40CCC68E4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5017" y="5564985"/>
              <a:ext cx="1441523" cy="1302591"/>
            </a:xfrm>
            <a:prstGeom prst="rect">
              <a:avLst/>
            </a:prstGeom>
          </p:spPr>
        </p:pic>
        <p:sp>
          <p:nvSpPr>
            <p:cNvPr id="19" name="Title 1">
              <a:extLst>
                <a:ext uri="{FF2B5EF4-FFF2-40B4-BE49-F238E27FC236}">
                  <a16:creationId xmlns:a16="http://schemas.microsoft.com/office/drawing/2014/main" id="{63A89991-6C61-4E6A-8964-7690B407FDC4}"/>
                </a:ext>
              </a:extLst>
            </p:cNvPr>
            <p:cNvSpPr txBox="1">
              <a:spLocks/>
            </p:cNvSpPr>
            <p:nvPr userDrawn="1"/>
          </p:nvSpPr>
          <p:spPr>
            <a:xfrm>
              <a:off x="-17480" y="591555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A4CA88"/>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A4CA88"/>
                </a:solidFill>
                <a:effectLst/>
                <a:uLnTx/>
                <a:uFillTx/>
                <a:latin typeface="#9Slide07 HoneyCream" pitchFamily="2" charset="0"/>
                <a:ea typeface="+mj-ea"/>
                <a:cs typeface="+mj-cs"/>
              </a:endParaRPr>
            </a:p>
          </p:txBody>
        </p:sp>
        <p:pic>
          <p:nvPicPr>
            <p:cNvPr id="20" name="Picture 19">
              <a:extLst>
                <a:ext uri="{FF2B5EF4-FFF2-40B4-BE49-F238E27FC236}">
                  <a16:creationId xmlns:a16="http://schemas.microsoft.com/office/drawing/2014/main" id="{460ECC7C-F6DD-44B1-B67C-285AC1B4F2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01460" y="4491430"/>
              <a:ext cx="2690819" cy="2431481"/>
            </a:xfrm>
            <a:prstGeom prst="rect">
              <a:avLst/>
            </a:prstGeom>
          </p:spPr>
        </p:pic>
        <p:pic>
          <p:nvPicPr>
            <p:cNvPr id="21" name="Picture 20">
              <a:extLst>
                <a:ext uri="{FF2B5EF4-FFF2-40B4-BE49-F238E27FC236}">
                  <a16:creationId xmlns:a16="http://schemas.microsoft.com/office/drawing/2014/main" id="{AB1ADF36-EA58-4AC1-99A4-E6C35D65B2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9437" y="4391681"/>
              <a:ext cx="2690819" cy="2431481"/>
            </a:xfrm>
            <a:prstGeom prst="rect">
              <a:avLst/>
            </a:prstGeom>
          </p:spPr>
        </p:pic>
        <p:pic>
          <p:nvPicPr>
            <p:cNvPr id="22" name="Picture 21">
              <a:extLst>
                <a:ext uri="{FF2B5EF4-FFF2-40B4-BE49-F238E27FC236}">
                  <a16:creationId xmlns:a16="http://schemas.microsoft.com/office/drawing/2014/main" id="{029582CF-9A5C-410F-BA2C-59C3A01E070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9485" y="4732854"/>
              <a:ext cx="2690819" cy="2431481"/>
            </a:xfrm>
            <a:prstGeom prst="rect">
              <a:avLst/>
            </a:prstGeom>
          </p:spPr>
        </p:pic>
        <p:pic>
          <p:nvPicPr>
            <p:cNvPr id="23" name="Picture 22">
              <a:extLst>
                <a:ext uri="{FF2B5EF4-FFF2-40B4-BE49-F238E27FC236}">
                  <a16:creationId xmlns:a16="http://schemas.microsoft.com/office/drawing/2014/main" id="{991E9ED2-1831-4C6F-8919-90EC4A9D0D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44423" y="4426519"/>
              <a:ext cx="2690819" cy="2431481"/>
            </a:xfrm>
            <a:prstGeom prst="rect">
              <a:avLst/>
            </a:prstGeom>
          </p:spPr>
        </p:pic>
      </p:grpSp>
    </p:spTree>
    <p:extLst>
      <p:ext uri="{BB962C8B-B14F-4D97-AF65-F5344CB8AC3E}">
        <p14:creationId xmlns:p14="http://schemas.microsoft.com/office/powerpoint/2010/main" val="2499889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089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D06AF1C2-7988-4B8F-866B-4B74F5F8901B}"/>
              </a:ext>
            </a:extLst>
          </p:cNvPr>
          <p:cNvSpPr>
            <a:spLocks noGrp="1"/>
          </p:cNvSpPr>
          <p:nvPr>
            <p:ph type="body" sz="quarter" idx="10" hasCustomPrompt="1"/>
          </p:nvPr>
        </p:nvSpPr>
        <p:spPr>
          <a:xfrm>
            <a:off x="6883400" y="3429000"/>
            <a:ext cx="4724400" cy="1143000"/>
          </a:xfrm>
          <a:prstGeom prst="rect">
            <a:avLst/>
          </a:prstGeom>
        </p:spPr>
        <p:txBody>
          <a:bodyPr>
            <a:noAutofit/>
          </a:bodyPr>
          <a:lstStyle>
            <a:lvl1pPr marL="0" indent="0" algn="r">
              <a:buNone/>
              <a:defRPr sz="9600">
                <a:solidFill>
                  <a:srgbClr val="CF2665"/>
                </a:solidFill>
                <a:latin typeface="+mj-lt"/>
              </a:defRPr>
            </a:lvl1pPr>
          </a:lstStyle>
          <a:p>
            <a:pPr lvl="0"/>
            <a:r>
              <a:rPr lang="en-US" dirty="0"/>
              <a:t>Section</a:t>
            </a:r>
          </a:p>
        </p:txBody>
      </p:sp>
      <p:sp>
        <p:nvSpPr>
          <p:cNvPr id="7" name="Text Placeholder 6">
            <a:extLst>
              <a:ext uri="{FF2B5EF4-FFF2-40B4-BE49-F238E27FC236}">
                <a16:creationId xmlns:a16="http://schemas.microsoft.com/office/drawing/2014/main" id="{0865BBE9-515C-4681-AEA1-FF6F1A86A450}"/>
              </a:ext>
            </a:extLst>
          </p:cNvPr>
          <p:cNvSpPr>
            <a:spLocks noGrp="1"/>
          </p:cNvSpPr>
          <p:nvPr>
            <p:ph type="body" sz="quarter" idx="11" hasCustomPrompt="1"/>
          </p:nvPr>
        </p:nvSpPr>
        <p:spPr>
          <a:xfrm>
            <a:off x="6883400" y="1727200"/>
            <a:ext cx="4724400" cy="1981200"/>
          </a:xfrm>
          <a:prstGeom prst="rect">
            <a:avLst/>
          </a:prstGeom>
        </p:spPr>
        <p:txBody>
          <a:bodyPr>
            <a:noAutofit/>
          </a:bodyPr>
          <a:lstStyle>
            <a:lvl1pPr marL="0" indent="0" algn="ctr">
              <a:buNone/>
              <a:defRPr sz="13800">
                <a:solidFill>
                  <a:schemeClr val="bg1">
                    <a:lumMod val="95000"/>
                  </a:schemeClr>
                </a:solidFill>
                <a:latin typeface="+mj-lt"/>
              </a:defRPr>
            </a:lvl1pPr>
          </a:lstStyle>
          <a:p>
            <a:pPr lvl="0"/>
            <a:r>
              <a:rPr lang="en-US" dirty="0"/>
              <a:t>01</a:t>
            </a:r>
          </a:p>
        </p:txBody>
      </p:sp>
      <p:sp>
        <p:nvSpPr>
          <p:cNvPr id="8" name="Text Placeholder 12">
            <a:extLst>
              <a:ext uri="{FF2B5EF4-FFF2-40B4-BE49-F238E27FC236}">
                <a16:creationId xmlns:a16="http://schemas.microsoft.com/office/drawing/2014/main" id="{7CF603EE-D13C-4ADA-B632-70E36422A8AD}"/>
              </a:ext>
            </a:extLst>
          </p:cNvPr>
          <p:cNvSpPr>
            <a:spLocks noGrp="1"/>
          </p:cNvSpPr>
          <p:nvPr>
            <p:ph type="body" sz="quarter" idx="14" hasCustomPrompt="1"/>
          </p:nvPr>
        </p:nvSpPr>
        <p:spPr>
          <a:xfrm>
            <a:off x="6883400" y="4572000"/>
            <a:ext cx="4724400" cy="1003300"/>
          </a:xfrm>
          <a:prstGeom prst="rect">
            <a:avLst/>
          </a:prstGeom>
        </p:spPr>
        <p:txBody>
          <a:bodyPr>
            <a:noAutofit/>
          </a:bodyPr>
          <a:lstStyle>
            <a:lvl1pPr marL="0" indent="0" algn="ctr">
              <a:buNone/>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a:t>
            </a:r>
          </a:p>
        </p:txBody>
      </p:sp>
    </p:spTree>
    <p:extLst>
      <p:ext uri="{BB962C8B-B14F-4D97-AF65-F5344CB8AC3E}">
        <p14:creationId xmlns:p14="http://schemas.microsoft.com/office/powerpoint/2010/main" val="10601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1B4CA61-0EAD-482B-A406-6C262F3B9DF3}"/>
              </a:ext>
            </a:extLst>
          </p:cNvPr>
          <p:cNvSpPr>
            <a:spLocks noGrp="1"/>
          </p:cNvSpPr>
          <p:nvPr>
            <p:ph type="body" sz="quarter" idx="10" hasCustomPrompt="1"/>
          </p:nvPr>
        </p:nvSpPr>
        <p:spPr>
          <a:xfrm>
            <a:off x="2424881" y="830415"/>
            <a:ext cx="4724400" cy="939391"/>
          </a:xfrm>
          <a:prstGeom prst="rect">
            <a:avLst/>
          </a:prstGeom>
        </p:spPr>
        <p:txBody>
          <a:bodyPr>
            <a:normAutofit/>
          </a:bodyPr>
          <a:lstStyle>
            <a:lvl1pPr marL="0" indent="0" algn="r">
              <a:buNone/>
              <a:defRPr sz="8000">
                <a:solidFill>
                  <a:srgbClr val="CF2665"/>
                </a:solidFill>
                <a:latin typeface="+mj-lt"/>
              </a:defRPr>
            </a:lvl1pPr>
          </a:lstStyle>
          <a:p>
            <a:pPr lvl="0"/>
            <a:r>
              <a:rPr lang="en-US" dirty="0"/>
              <a:t>Princess</a:t>
            </a:r>
          </a:p>
        </p:txBody>
      </p:sp>
      <p:sp>
        <p:nvSpPr>
          <p:cNvPr id="7" name="Text Placeholder 8">
            <a:extLst>
              <a:ext uri="{FF2B5EF4-FFF2-40B4-BE49-F238E27FC236}">
                <a16:creationId xmlns:a16="http://schemas.microsoft.com/office/drawing/2014/main" id="{B68DE6DC-FF3B-41D8-B2D1-CE55A8A8FF8D}"/>
              </a:ext>
            </a:extLst>
          </p:cNvPr>
          <p:cNvSpPr>
            <a:spLocks noGrp="1"/>
          </p:cNvSpPr>
          <p:nvPr>
            <p:ph type="body" sz="quarter" idx="12" hasCustomPrompt="1"/>
          </p:nvPr>
        </p:nvSpPr>
        <p:spPr>
          <a:xfrm>
            <a:off x="2424881" y="1786607"/>
            <a:ext cx="4724400" cy="571500"/>
          </a:xfrm>
          <a:prstGeom prst="rect">
            <a:avLst/>
          </a:prstGeom>
        </p:spPr>
        <p:txBody>
          <a:bodyPr>
            <a:noAutofit/>
          </a:bodyPr>
          <a:lstStyle>
            <a:lvl1pPr marL="0" indent="0" algn="r">
              <a:buNone/>
              <a:defRPr sz="3600"/>
            </a:lvl1pPr>
          </a:lstStyle>
          <a:p>
            <a:pPr lvl="0"/>
            <a:r>
              <a:rPr lang="en-US" dirty="0"/>
              <a:t>Presentation Template</a:t>
            </a:r>
          </a:p>
        </p:txBody>
      </p:sp>
      <p:sp>
        <p:nvSpPr>
          <p:cNvPr id="8" name="Text Placeholder 12">
            <a:extLst>
              <a:ext uri="{FF2B5EF4-FFF2-40B4-BE49-F238E27FC236}">
                <a16:creationId xmlns:a16="http://schemas.microsoft.com/office/drawing/2014/main" id="{9D856560-035F-4A73-A79F-0394328A355F}"/>
              </a:ext>
            </a:extLst>
          </p:cNvPr>
          <p:cNvSpPr>
            <a:spLocks noGrp="1"/>
          </p:cNvSpPr>
          <p:nvPr>
            <p:ph type="body" sz="quarter" idx="14" hasCustomPrompt="1"/>
          </p:nvPr>
        </p:nvSpPr>
        <p:spPr>
          <a:xfrm>
            <a:off x="2424881" y="2358107"/>
            <a:ext cx="4724400" cy="1003300"/>
          </a:xfrm>
          <a:prstGeom prst="rect">
            <a:avLst/>
          </a:prstGeom>
        </p:spPr>
        <p:txBody>
          <a:bodyPr>
            <a:noAutofit/>
          </a:bodyPr>
          <a:lstStyle>
            <a:lvl1pPr marL="0" indent="0" algn="r">
              <a:buNone/>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a:t>
            </a:r>
          </a:p>
        </p:txBody>
      </p:sp>
      <p:sp>
        <p:nvSpPr>
          <p:cNvPr id="9" name="Text Placeholder 12">
            <a:extLst>
              <a:ext uri="{FF2B5EF4-FFF2-40B4-BE49-F238E27FC236}">
                <a16:creationId xmlns:a16="http://schemas.microsoft.com/office/drawing/2014/main" id="{ECF35A85-3DCA-439C-B377-1887F7C0F1AE}"/>
              </a:ext>
            </a:extLst>
          </p:cNvPr>
          <p:cNvSpPr>
            <a:spLocks noGrp="1"/>
          </p:cNvSpPr>
          <p:nvPr>
            <p:ph type="body" sz="quarter" idx="15" hasCustomPrompt="1"/>
          </p:nvPr>
        </p:nvSpPr>
        <p:spPr>
          <a:xfrm>
            <a:off x="1653049" y="4909573"/>
            <a:ext cx="2869790" cy="1003300"/>
          </a:xfrm>
          <a:prstGeom prst="rect">
            <a:avLst/>
          </a:prstGeom>
        </p:spPr>
        <p:txBody>
          <a:bodyPr>
            <a:noAutofit/>
          </a:bodyPr>
          <a:lstStyle>
            <a:lvl1pPr marL="0" indent="0" algn="ctr">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a:t>
            </a:r>
          </a:p>
        </p:txBody>
      </p:sp>
      <p:sp>
        <p:nvSpPr>
          <p:cNvPr id="10" name="Text Placeholder 12">
            <a:extLst>
              <a:ext uri="{FF2B5EF4-FFF2-40B4-BE49-F238E27FC236}">
                <a16:creationId xmlns:a16="http://schemas.microsoft.com/office/drawing/2014/main" id="{D8A3C0FC-00D4-4177-AE00-E8FDE492EA06}"/>
              </a:ext>
            </a:extLst>
          </p:cNvPr>
          <p:cNvSpPr>
            <a:spLocks noGrp="1"/>
          </p:cNvSpPr>
          <p:nvPr>
            <p:ph type="body" sz="quarter" idx="16" hasCustomPrompt="1"/>
          </p:nvPr>
        </p:nvSpPr>
        <p:spPr>
          <a:xfrm>
            <a:off x="5030430" y="4884586"/>
            <a:ext cx="2869790" cy="1003300"/>
          </a:xfrm>
          <a:prstGeom prst="rect">
            <a:avLst/>
          </a:prstGeom>
        </p:spPr>
        <p:txBody>
          <a:bodyPr>
            <a:noAutofit/>
          </a:bodyPr>
          <a:lstStyle>
            <a:lvl1pPr marL="0" indent="0" algn="ctr">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a:t>
            </a:r>
          </a:p>
        </p:txBody>
      </p:sp>
      <p:sp>
        <p:nvSpPr>
          <p:cNvPr id="11" name="Text Placeholder 12">
            <a:extLst>
              <a:ext uri="{FF2B5EF4-FFF2-40B4-BE49-F238E27FC236}">
                <a16:creationId xmlns:a16="http://schemas.microsoft.com/office/drawing/2014/main" id="{8BF7C146-C925-40DF-9CB5-83024489942D}"/>
              </a:ext>
            </a:extLst>
          </p:cNvPr>
          <p:cNvSpPr>
            <a:spLocks noGrp="1"/>
          </p:cNvSpPr>
          <p:nvPr>
            <p:ph type="body" sz="quarter" idx="17" hasCustomPrompt="1"/>
          </p:nvPr>
        </p:nvSpPr>
        <p:spPr>
          <a:xfrm>
            <a:off x="1653049" y="4545777"/>
            <a:ext cx="2869790" cy="373627"/>
          </a:xfrm>
          <a:prstGeom prst="rect">
            <a:avLst/>
          </a:prstGeom>
        </p:spPr>
        <p:txBody>
          <a:bodyPr>
            <a:noAutofit/>
          </a:bodyPr>
          <a:lstStyle>
            <a:lvl1pPr marL="0" indent="0" algn="ctr">
              <a:buNone/>
              <a:defRPr sz="16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a:t>
            </a:r>
          </a:p>
        </p:txBody>
      </p:sp>
      <p:sp>
        <p:nvSpPr>
          <p:cNvPr id="12" name="Text Placeholder 12">
            <a:extLst>
              <a:ext uri="{FF2B5EF4-FFF2-40B4-BE49-F238E27FC236}">
                <a16:creationId xmlns:a16="http://schemas.microsoft.com/office/drawing/2014/main" id="{B3BD90D1-59F2-4D23-9C67-EF09E63A4D5A}"/>
              </a:ext>
            </a:extLst>
          </p:cNvPr>
          <p:cNvSpPr>
            <a:spLocks noGrp="1"/>
          </p:cNvSpPr>
          <p:nvPr>
            <p:ph type="body" sz="quarter" idx="18" hasCustomPrompt="1"/>
          </p:nvPr>
        </p:nvSpPr>
        <p:spPr>
          <a:xfrm>
            <a:off x="5030430" y="4510959"/>
            <a:ext cx="2869790" cy="373627"/>
          </a:xfrm>
          <a:prstGeom prst="rect">
            <a:avLst/>
          </a:prstGeom>
        </p:spPr>
        <p:txBody>
          <a:bodyPr>
            <a:noAutofit/>
          </a:bodyPr>
          <a:lstStyle>
            <a:lvl1pPr marL="0" indent="0" algn="ctr">
              <a:buNone/>
              <a:defRPr sz="1600"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a:t>
            </a:r>
          </a:p>
        </p:txBody>
      </p:sp>
    </p:spTree>
    <p:extLst>
      <p:ext uri="{BB962C8B-B14F-4D97-AF65-F5344CB8AC3E}">
        <p14:creationId xmlns:p14="http://schemas.microsoft.com/office/powerpoint/2010/main" val="70862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E2172C01-6BF6-499B-9BDA-0FA4F3584224}"/>
              </a:ext>
            </a:extLst>
          </p:cNvPr>
          <p:cNvSpPr>
            <a:spLocks noGrp="1"/>
          </p:cNvSpPr>
          <p:nvPr>
            <p:ph type="body" sz="quarter" idx="10" hasCustomPrompt="1"/>
          </p:nvPr>
        </p:nvSpPr>
        <p:spPr>
          <a:xfrm>
            <a:off x="3812246" y="473063"/>
            <a:ext cx="4724400" cy="1143000"/>
          </a:xfrm>
          <a:prstGeom prst="rect">
            <a:avLst/>
          </a:prstGeom>
        </p:spPr>
        <p:txBody>
          <a:bodyPr>
            <a:normAutofit/>
          </a:bodyPr>
          <a:lstStyle>
            <a:lvl1pPr marL="0" indent="0" algn="ctr">
              <a:buNone/>
              <a:defRPr sz="8000">
                <a:solidFill>
                  <a:srgbClr val="CF2665"/>
                </a:solidFill>
                <a:latin typeface="+mj-lt"/>
              </a:defRPr>
            </a:lvl1pPr>
          </a:lstStyle>
          <a:p>
            <a:pPr lvl="0"/>
            <a:r>
              <a:rPr lang="en-US" dirty="0"/>
              <a:t>Princess</a:t>
            </a:r>
          </a:p>
        </p:txBody>
      </p:sp>
      <p:sp>
        <p:nvSpPr>
          <p:cNvPr id="7" name="Text Placeholder 8">
            <a:extLst>
              <a:ext uri="{FF2B5EF4-FFF2-40B4-BE49-F238E27FC236}">
                <a16:creationId xmlns:a16="http://schemas.microsoft.com/office/drawing/2014/main" id="{D80139F6-C98E-4759-B7A6-939BE9EC11A9}"/>
              </a:ext>
            </a:extLst>
          </p:cNvPr>
          <p:cNvSpPr>
            <a:spLocks noGrp="1"/>
          </p:cNvSpPr>
          <p:nvPr>
            <p:ph type="body" sz="quarter" idx="12" hasCustomPrompt="1"/>
          </p:nvPr>
        </p:nvSpPr>
        <p:spPr>
          <a:xfrm>
            <a:off x="3812246" y="1616063"/>
            <a:ext cx="4724400" cy="571500"/>
          </a:xfrm>
          <a:prstGeom prst="rect">
            <a:avLst/>
          </a:prstGeom>
        </p:spPr>
        <p:txBody>
          <a:bodyPr>
            <a:noAutofit/>
          </a:bodyPr>
          <a:lstStyle>
            <a:lvl1pPr marL="0" indent="0" algn="ctr">
              <a:buNone/>
              <a:defRPr sz="3600"/>
            </a:lvl1pPr>
          </a:lstStyle>
          <a:p>
            <a:pPr lvl="0"/>
            <a:r>
              <a:rPr lang="en-US" dirty="0"/>
              <a:t>Presentation Template</a:t>
            </a:r>
          </a:p>
        </p:txBody>
      </p:sp>
      <p:sp>
        <p:nvSpPr>
          <p:cNvPr id="8" name="Text Placeholder 12">
            <a:extLst>
              <a:ext uri="{FF2B5EF4-FFF2-40B4-BE49-F238E27FC236}">
                <a16:creationId xmlns:a16="http://schemas.microsoft.com/office/drawing/2014/main" id="{30802514-2405-425B-A4CF-BE5D9149EA35}"/>
              </a:ext>
            </a:extLst>
          </p:cNvPr>
          <p:cNvSpPr>
            <a:spLocks noGrp="1"/>
          </p:cNvSpPr>
          <p:nvPr>
            <p:ph type="body" sz="quarter" idx="15" hasCustomPrompt="1"/>
          </p:nvPr>
        </p:nvSpPr>
        <p:spPr>
          <a:xfrm>
            <a:off x="475890" y="4447118"/>
            <a:ext cx="2869790" cy="1003300"/>
          </a:xfrm>
          <a:prstGeom prst="rect">
            <a:avLst/>
          </a:prstGeom>
        </p:spPr>
        <p:txBody>
          <a:bodyPr>
            <a:noAutofit/>
          </a:bodyPr>
          <a:lstStyle>
            <a:lvl1pPr marL="0" indent="0" algn="ctr">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a:t>
            </a:r>
          </a:p>
        </p:txBody>
      </p:sp>
      <p:sp>
        <p:nvSpPr>
          <p:cNvPr id="9" name="Text Placeholder 12">
            <a:extLst>
              <a:ext uri="{FF2B5EF4-FFF2-40B4-BE49-F238E27FC236}">
                <a16:creationId xmlns:a16="http://schemas.microsoft.com/office/drawing/2014/main" id="{8008AA38-06AF-4664-93A3-6E511AA51E9D}"/>
              </a:ext>
            </a:extLst>
          </p:cNvPr>
          <p:cNvSpPr>
            <a:spLocks noGrp="1"/>
          </p:cNvSpPr>
          <p:nvPr>
            <p:ph type="body" sz="quarter" idx="16" hasCustomPrompt="1"/>
          </p:nvPr>
        </p:nvSpPr>
        <p:spPr>
          <a:xfrm>
            <a:off x="8846322" y="4447118"/>
            <a:ext cx="2869790" cy="1003300"/>
          </a:xfrm>
          <a:prstGeom prst="rect">
            <a:avLst/>
          </a:prstGeom>
        </p:spPr>
        <p:txBody>
          <a:bodyPr>
            <a:noAutofit/>
          </a:bodyPr>
          <a:lstStyle>
            <a:lvl1pPr marL="0" indent="0" algn="ctr">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a:t>
            </a:r>
          </a:p>
        </p:txBody>
      </p:sp>
      <p:sp>
        <p:nvSpPr>
          <p:cNvPr id="10" name="Text Placeholder 6">
            <a:extLst>
              <a:ext uri="{FF2B5EF4-FFF2-40B4-BE49-F238E27FC236}">
                <a16:creationId xmlns:a16="http://schemas.microsoft.com/office/drawing/2014/main" id="{50D689A3-EEE8-4F18-BFC3-47860249F632}"/>
              </a:ext>
            </a:extLst>
          </p:cNvPr>
          <p:cNvSpPr>
            <a:spLocks noGrp="1"/>
          </p:cNvSpPr>
          <p:nvPr>
            <p:ph type="body" sz="quarter" idx="17" hasCustomPrompt="1"/>
          </p:nvPr>
        </p:nvSpPr>
        <p:spPr>
          <a:xfrm>
            <a:off x="475890" y="3720662"/>
            <a:ext cx="2869790" cy="726456"/>
          </a:xfrm>
          <a:prstGeom prst="rect">
            <a:avLst/>
          </a:prstGeom>
        </p:spPr>
        <p:txBody>
          <a:bodyPr>
            <a:normAutofit/>
          </a:bodyPr>
          <a:lstStyle>
            <a:lvl1pPr marL="0" indent="0" algn="ctr">
              <a:buNone/>
              <a:defRPr sz="5400">
                <a:solidFill>
                  <a:srgbClr val="CF2665"/>
                </a:solidFill>
                <a:latin typeface="+mj-lt"/>
              </a:defRPr>
            </a:lvl1pPr>
          </a:lstStyle>
          <a:p>
            <a:pPr lvl="0"/>
            <a:r>
              <a:rPr lang="en-US" dirty="0"/>
              <a:t>6h 35m</a:t>
            </a:r>
          </a:p>
        </p:txBody>
      </p:sp>
      <p:sp>
        <p:nvSpPr>
          <p:cNvPr id="11" name="Text Placeholder 6">
            <a:extLst>
              <a:ext uri="{FF2B5EF4-FFF2-40B4-BE49-F238E27FC236}">
                <a16:creationId xmlns:a16="http://schemas.microsoft.com/office/drawing/2014/main" id="{9D4F40B0-22D1-44A0-8DB6-76671C7CC4CC}"/>
              </a:ext>
            </a:extLst>
          </p:cNvPr>
          <p:cNvSpPr>
            <a:spLocks noGrp="1"/>
          </p:cNvSpPr>
          <p:nvPr>
            <p:ph type="body" sz="quarter" idx="18" hasCustomPrompt="1"/>
          </p:nvPr>
        </p:nvSpPr>
        <p:spPr>
          <a:xfrm>
            <a:off x="8846320" y="3715407"/>
            <a:ext cx="2869790" cy="726456"/>
          </a:xfrm>
          <a:prstGeom prst="rect">
            <a:avLst/>
          </a:prstGeom>
        </p:spPr>
        <p:txBody>
          <a:bodyPr>
            <a:normAutofit/>
          </a:bodyPr>
          <a:lstStyle>
            <a:lvl1pPr marL="0" indent="0" algn="ctr">
              <a:buNone/>
              <a:defRPr sz="5400">
                <a:solidFill>
                  <a:srgbClr val="CF2665"/>
                </a:solidFill>
                <a:latin typeface="+mj-lt"/>
              </a:defRPr>
            </a:lvl1pPr>
          </a:lstStyle>
          <a:p>
            <a:pPr lvl="0"/>
            <a:r>
              <a:rPr lang="en-US" dirty="0"/>
              <a:t>60 km</a:t>
            </a:r>
          </a:p>
        </p:txBody>
      </p:sp>
    </p:spTree>
    <p:extLst>
      <p:ext uri="{BB962C8B-B14F-4D97-AF65-F5344CB8AC3E}">
        <p14:creationId xmlns:p14="http://schemas.microsoft.com/office/powerpoint/2010/main" val="3256567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907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8E896A5-197B-4280-87B0-DE517B394296}"/>
              </a:ext>
            </a:extLst>
          </p:cNvPr>
          <p:cNvSpPr>
            <a:spLocks noGrp="1"/>
          </p:cNvSpPr>
          <p:nvPr>
            <p:ph type="body" sz="quarter" idx="10" hasCustomPrompt="1"/>
          </p:nvPr>
        </p:nvSpPr>
        <p:spPr>
          <a:xfrm>
            <a:off x="7885470" y="709038"/>
            <a:ext cx="3726425" cy="1143000"/>
          </a:xfrm>
          <a:prstGeom prst="rect">
            <a:avLst/>
          </a:prstGeom>
        </p:spPr>
        <p:txBody>
          <a:bodyPr>
            <a:normAutofit/>
          </a:bodyPr>
          <a:lstStyle>
            <a:lvl1pPr marL="0" indent="0" algn="r">
              <a:buNone/>
              <a:defRPr sz="6600">
                <a:solidFill>
                  <a:srgbClr val="CF2665"/>
                </a:solidFill>
                <a:latin typeface="+mj-lt"/>
              </a:defRPr>
            </a:lvl1pPr>
          </a:lstStyle>
          <a:p>
            <a:pPr lvl="0"/>
            <a:r>
              <a:rPr lang="en-US" dirty="0"/>
              <a:t>Princess</a:t>
            </a:r>
          </a:p>
        </p:txBody>
      </p:sp>
      <p:sp>
        <p:nvSpPr>
          <p:cNvPr id="7" name="Text Placeholder 8">
            <a:extLst>
              <a:ext uri="{FF2B5EF4-FFF2-40B4-BE49-F238E27FC236}">
                <a16:creationId xmlns:a16="http://schemas.microsoft.com/office/drawing/2014/main" id="{26EB5E3D-2A7A-4AC7-9E2E-BD0641E307A1}"/>
              </a:ext>
            </a:extLst>
          </p:cNvPr>
          <p:cNvSpPr>
            <a:spLocks noGrp="1"/>
          </p:cNvSpPr>
          <p:nvPr>
            <p:ph type="body" sz="quarter" idx="12" hasCustomPrompt="1"/>
          </p:nvPr>
        </p:nvSpPr>
        <p:spPr>
          <a:xfrm>
            <a:off x="7885470" y="1852038"/>
            <a:ext cx="3726425" cy="571500"/>
          </a:xfrm>
          <a:prstGeom prst="rect">
            <a:avLst/>
          </a:prstGeom>
        </p:spPr>
        <p:txBody>
          <a:bodyPr>
            <a:noAutofit/>
          </a:bodyPr>
          <a:lstStyle>
            <a:lvl1pPr marL="0" indent="0" algn="r">
              <a:buNone/>
              <a:defRPr sz="2800"/>
            </a:lvl1pPr>
          </a:lstStyle>
          <a:p>
            <a:pPr lvl="0"/>
            <a:r>
              <a:rPr lang="en-US" dirty="0"/>
              <a:t>Presentation Template</a:t>
            </a:r>
          </a:p>
        </p:txBody>
      </p:sp>
      <p:sp>
        <p:nvSpPr>
          <p:cNvPr id="8" name="Text Placeholder 12">
            <a:extLst>
              <a:ext uri="{FF2B5EF4-FFF2-40B4-BE49-F238E27FC236}">
                <a16:creationId xmlns:a16="http://schemas.microsoft.com/office/drawing/2014/main" id="{4022D7C3-5F06-46E5-8ED6-71919307F09D}"/>
              </a:ext>
            </a:extLst>
          </p:cNvPr>
          <p:cNvSpPr>
            <a:spLocks noGrp="1"/>
          </p:cNvSpPr>
          <p:nvPr>
            <p:ph type="body" sz="quarter" idx="14" hasCustomPrompt="1"/>
          </p:nvPr>
        </p:nvSpPr>
        <p:spPr>
          <a:xfrm>
            <a:off x="7885469" y="2578100"/>
            <a:ext cx="3726425" cy="1701800"/>
          </a:xfrm>
          <a:prstGeom prst="rect">
            <a:avLst/>
          </a:prstGeom>
        </p:spPr>
        <p:txBody>
          <a:bodyPr>
            <a:noAutofit/>
          </a:bodyPr>
          <a:lstStyle>
            <a:lvl1pPr marL="0" indent="0" algn="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 Cras </a:t>
            </a:r>
            <a:r>
              <a:rPr lang="en-US" dirty="0" err="1"/>
              <a:t>metus</a:t>
            </a:r>
            <a:r>
              <a:rPr lang="en-US" dirty="0"/>
              <a:t> </a:t>
            </a:r>
            <a:r>
              <a:rPr lang="en-US" dirty="0" err="1"/>
              <a:t>arcu</a:t>
            </a:r>
            <a:r>
              <a:rPr lang="en-US" dirty="0"/>
              <a:t>, </a:t>
            </a:r>
            <a:r>
              <a:rPr lang="en-US" dirty="0" err="1"/>
              <a:t>ultrices</a:t>
            </a:r>
            <a:r>
              <a:rPr lang="en-US" dirty="0"/>
              <a:t> </a:t>
            </a:r>
            <a:r>
              <a:rPr lang="en-US" dirty="0" err="1"/>
              <a:t>ut</a:t>
            </a:r>
            <a:r>
              <a:rPr lang="en-US" dirty="0"/>
              <a:t> </a:t>
            </a:r>
            <a:r>
              <a:rPr lang="en-US" dirty="0" err="1"/>
              <a:t>leo</a:t>
            </a:r>
            <a:r>
              <a:rPr lang="en-US" dirty="0"/>
              <a:t> ac, </a:t>
            </a:r>
            <a:r>
              <a:rPr lang="en-US" dirty="0" err="1"/>
              <a:t>tincidunt</a:t>
            </a:r>
            <a:r>
              <a:rPr lang="en-US" dirty="0"/>
              <a:t> </a:t>
            </a:r>
            <a:r>
              <a:rPr lang="en-US" dirty="0" err="1"/>
              <a:t>vulputate</a:t>
            </a:r>
            <a:r>
              <a:rPr lang="en-US" dirty="0"/>
              <a:t> </a:t>
            </a:r>
            <a:r>
              <a:rPr lang="en-US" dirty="0" err="1"/>
              <a:t>arcu</a:t>
            </a:r>
            <a:r>
              <a:rPr lang="en-US" dirty="0"/>
              <a:t>. Proin non maximus </a:t>
            </a:r>
            <a:r>
              <a:rPr lang="en-US" dirty="0" err="1"/>
              <a:t>felis</a:t>
            </a:r>
            <a:r>
              <a:rPr lang="en-US" dirty="0"/>
              <a:t>, vel convallis </a:t>
            </a:r>
            <a:r>
              <a:rPr lang="en-US" dirty="0" err="1"/>
              <a:t>quam</a:t>
            </a:r>
            <a:r>
              <a:rPr lang="en-US" dirty="0"/>
              <a:t>. Donec </a:t>
            </a:r>
            <a:r>
              <a:rPr lang="en-US" dirty="0" err="1"/>
              <a:t>ultricies</a:t>
            </a:r>
            <a:r>
              <a:rPr lang="en-US" dirty="0"/>
              <a:t> </a:t>
            </a:r>
            <a:r>
              <a:rPr lang="en-US" dirty="0" err="1"/>
              <a:t>sagittis</a:t>
            </a:r>
            <a:r>
              <a:rPr lang="en-US" dirty="0"/>
              <a:t> </a:t>
            </a:r>
            <a:r>
              <a:rPr lang="en-US" dirty="0" err="1"/>
              <a:t>mauris</a:t>
            </a:r>
            <a:r>
              <a:rPr lang="en-US" dirty="0"/>
              <a:t> ac </a:t>
            </a:r>
            <a:r>
              <a:rPr lang="en-US" dirty="0" err="1"/>
              <a:t>finibus</a:t>
            </a:r>
            <a:r>
              <a:rPr lang="en-US" dirty="0"/>
              <a:t>. </a:t>
            </a:r>
          </a:p>
          <a:p>
            <a:pPr lvl="0"/>
            <a:endParaRPr lang="en-US" dirty="0"/>
          </a:p>
        </p:txBody>
      </p:sp>
      <p:sp>
        <p:nvSpPr>
          <p:cNvPr id="9" name="Text Placeholder 12">
            <a:extLst>
              <a:ext uri="{FF2B5EF4-FFF2-40B4-BE49-F238E27FC236}">
                <a16:creationId xmlns:a16="http://schemas.microsoft.com/office/drawing/2014/main" id="{F73779EE-5D0B-463B-BBF6-1C4C99CEEBAD}"/>
              </a:ext>
            </a:extLst>
          </p:cNvPr>
          <p:cNvSpPr>
            <a:spLocks noGrp="1"/>
          </p:cNvSpPr>
          <p:nvPr>
            <p:ph type="body" sz="quarter" idx="15" hasCustomPrompt="1"/>
          </p:nvPr>
        </p:nvSpPr>
        <p:spPr>
          <a:xfrm>
            <a:off x="580107" y="3281106"/>
            <a:ext cx="3726425" cy="1701800"/>
          </a:xfrm>
          <a:prstGeom prst="rect">
            <a:avLst/>
          </a:prstGeom>
        </p:spPr>
        <p:txBody>
          <a:bodyPr>
            <a:noAutofit/>
          </a:bodyPr>
          <a:lstStyle>
            <a:lvl1pPr marL="0" indent="0" algn="l">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 Cras </a:t>
            </a:r>
            <a:r>
              <a:rPr lang="en-US" dirty="0" err="1"/>
              <a:t>metus</a:t>
            </a:r>
            <a:r>
              <a:rPr lang="en-US" dirty="0"/>
              <a:t> </a:t>
            </a:r>
            <a:r>
              <a:rPr lang="en-US" dirty="0" err="1"/>
              <a:t>arcu</a:t>
            </a:r>
            <a:r>
              <a:rPr lang="en-US" dirty="0"/>
              <a:t>, </a:t>
            </a:r>
            <a:r>
              <a:rPr lang="en-US" dirty="0" err="1"/>
              <a:t>ultrices</a:t>
            </a:r>
            <a:r>
              <a:rPr lang="en-US" dirty="0"/>
              <a:t> </a:t>
            </a:r>
            <a:r>
              <a:rPr lang="en-US" dirty="0" err="1"/>
              <a:t>ut</a:t>
            </a:r>
            <a:r>
              <a:rPr lang="en-US" dirty="0"/>
              <a:t> </a:t>
            </a:r>
            <a:r>
              <a:rPr lang="en-US" dirty="0" err="1"/>
              <a:t>leo</a:t>
            </a:r>
            <a:r>
              <a:rPr lang="en-US" dirty="0"/>
              <a:t> ac, </a:t>
            </a:r>
            <a:r>
              <a:rPr lang="en-US" dirty="0" err="1"/>
              <a:t>tincidunt</a:t>
            </a:r>
            <a:r>
              <a:rPr lang="en-US" dirty="0"/>
              <a:t> </a:t>
            </a:r>
            <a:r>
              <a:rPr lang="en-US" dirty="0" err="1"/>
              <a:t>vulputate</a:t>
            </a:r>
            <a:r>
              <a:rPr lang="en-US" dirty="0"/>
              <a:t> </a:t>
            </a:r>
            <a:r>
              <a:rPr lang="en-US" dirty="0" err="1"/>
              <a:t>arcu</a:t>
            </a:r>
            <a:r>
              <a:rPr lang="en-US" dirty="0"/>
              <a:t>. Proin non maximus </a:t>
            </a:r>
            <a:r>
              <a:rPr lang="en-US" dirty="0" err="1"/>
              <a:t>felis</a:t>
            </a:r>
            <a:r>
              <a:rPr lang="en-US" dirty="0"/>
              <a:t>, vel convallis </a:t>
            </a:r>
            <a:r>
              <a:rPr lang="en-US" dirty="0" err="1"/>
              <a:t>quam</a:t>
            </a:r>
            <a:r>
              <a:rPr lang="en-US" dirty="0"/>
              <a:t>. Donec </a:t>
            </a:r>
            <a:r>
              <a:rPr lang="en-US" dirty="0" err="1"/>
              <a:t>ultricies</a:t>
            </a:r>
            <a:r>
              <a:rPr lang="en-US" dirty="0"/>
              <a:t> </a:t>
            </a:r>
            <a:r>
              <a:rPr lang="en-US" dirty="0" err="1"/>
              <a:t>sagittis</a:t>
            </a:r>
            <a:r>
              <a:rPr lang="en-US" dirty="0"/>
              <a:t> </a:t>
            </a:r>
            <a:r>
              <a:rPr lang="en-US" dirty="0" err="1"/>
              <a:t>mauris</a:t>
            </a:r>
            <a:r>
              <a:rPr lang="en-US" dirty="0"/>
              <a:t> ac </a:t>
            </a:r>
            <a:r>
              <a:rPr lang="en-US" dirty="0" err="1"/>
              <a:t>finibus</a:t>
            </a:r>
            <a:r>
              <a:rPr lang="en-US" dirty="0"/>
              <a:t>. </a:t>
            </a:r>
          </a:p>
          <a:p>
            <a:pPr lvl="0"/>
            <a:endParaRPr lang="en-US" dirty="0"/>
          </a:p>
        </p:txBody>
      </p:sp>
    </p:spTree>
    <p:extLst>
      <p:ext uri="{BB962C8B-B14F-4D97-AF65-F5344CB8AC3E}">
        <p14:creationId xmlns:p14="http://schemas.microsoft.com/office/powerpoint/2010/main" val="1216532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677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063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24C4304F-22B2-449B-A485-F0F01C17596A}"/>
              </a:ext>
            </a:extLst>
          </p:cNvPr>
          <p:cNvSpPr>
            <a:spLocks noGrp="1"/>
          </p:cNvSpPr>
          <p:nvPr>
            <p:ph type="body" sz="quarter" idx="15" hasCustomPrompt="1"/>
          </p:nvPr>
        </p:nvSpPr>
        <p:spPr>
          <a:xfrm>
            <a:off x="714703" y="4773575"/>
            <a:ext cx="4834758" cy="1049156"/>
          </a:xfrm>
          <a:prstGeom prst="rect">
            <a:avLst/>
          </a:prstGeom>
        </p:spPr>
        <p:txBody>
          <a:bodyPr>
            <a:noAutofit/>
          </a:bodyPr>
          <a:lstStyle>
            <a:lvl1pPr marL="0" indent="0" algn="l">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 Cras </a:t>
            </a:r>
            <a:r>
              <a:rPr lang="en-US" dirty="0" err="1"/>
              <a:t>metus</a:t>
            </a:r>
            <a:r>
              <a:rPr lang="en-US" dirty="0"/>
              <a:t> </a:t>
            </a:r>
            <a:r>
              <a:rPr lang="en-US" dirty="0" err="1"/>
              <a:t>arcu</a:t>
            </a:r>
            <a:r>
              <a:rPr lang="en-US" dirty="0"/>
              <a:t>, </a:t>
            </a:r>
            <a:r>
              <a:rPr lang="en-US" dirty="0" err="1"/>
              <a:t>ultrices</a:t>
            </a:r>
            <a:r>
              <a:rPr lang="en-US" dirty="0"/>
              <a:t> </a:t>
            </a:r>
            <a:r>
              <a:rPr lang="en-US" dirty="0" err="1"/>
              <a:t>ut</a:t>
            </a:r>
            <a:r>
              <a:rPr lang="en-US" dirty="0"/>
              <a:t> </a:t>
            </a:r>
            <a:r>
              <a:rPr lang="en-US" dirty="0" err="1"/>
              <a:t>leo</a:t>
            </a:r>
            <a:r>
              <a:rPr lang="en-US" dirty="0"/>
              <a:t> ac, </a:t>
            </a:r>
            <a:r>
              <a:rPr lang="en-US" dirty="0" err="1"/>
              <a:t>tincidunt</a:t>
            </a:r>
            <a:r>
              <a:rPr lang="en-US" dirty="0"/>
              <a:t> </a:t>
            </a:r>
            <a:r>
              <a:rPr lang="en-US" dirty="0" err="1"/>
              <a:t>vulputate</a:t>
            </a:r>
            <a:r>
              <a:rPr lang="en-US" dirty="0"/>
              <a:t> </a:t>
            </a:r>
            <a:r>
              <a:rPr lang="en-US" dirty="0" err="1"/>
              <a:t>arcu</a:t>
            </a:r>
            <a:r>
              <a:rPr lang="en-US" dirty="0"/>
              <a:t>. Proin non maximus </a:t>
            </a:r>
            <a:r>
              <a:rPr lang="en-US" dirty="0" err="1"/>
              <a:t>felis</a:t>
            </a:r>
            <a:r>
              <a:rPr lang="en-US" dirty="0"/>
              <a:t>, vel convallis </a:t>
            </a:r>
            <a:r>
              <a:rPr lang="en-US" dirty="0" err="1"/>
              <a:t>quam</a:t>
            </a:r>
            <a:r>
              <a:rPr lang="en-US" dirty="0"/>
              <a:t>. Donec </a:t>
            </a:r>
            <a:r>
              <a:rPr lang="en-US" dirty="0" err="1"/>
              <a:t>ultricies</a:t>
            </a:r>
            <a:r>
              <a:rPr lang="en-US" dirty="0"/>
              <a:t> </a:t>
            </a:r>
            <a:r>
              <a:rPr lang="en-US" dirty="0" err="1"/>
              <a:t>sagittis</a:t>
            </a:r>
            <a:r>
              <a:rPr lang="en-US" dirty="0"/>
              <a:t> </a:t>
            </a:r>
            <a:r>
              <a:rPr lang="en-US" dirty="0" err="1"/>
              <a:t>mauris</a:t>
            </a:r>
            <a:r>
              <a:rPr lang="en-US" dirty="0"/>
              <a:t> ac </a:t>
            </a:r>
            <a:r>
              <a:rPr lang="en-US" dirty="0" err="1"/>
              <a:t>finibus</a:t>
            </a:r>
            <a:r>
              <a:rPr lang="en-US" dirty="0"/>
              <a:t>. </a:t>
            </a:r>
          </a:p>
          <a:p>
            <a:pPr lvl="0"/>
            <a:endParaRPr lang="en-US" dirty="0"/>
          </a:p>
        </p:txBody>
      </p:sp>
      <p:sp>
        <p:nvSpPr>
          <p:cNvPr id="9" name="Text Placeholder 6">
            <a:extLst>
              <a:ext uri="{FF2B5EF4-FFF2-40B4-BE49-F238E27FC236}">
                <a16:creationId xmlns:a16="http://schemas.microsoft.com/office/drawing/2014/main" id="{AA7F07A0-3122-44CB-852C-2366485E594F}"/>
              </a:ext>
            </a:extLst>
          </p:cNvPr>
          <p:cNvSpPr>
            <a:spLocks noGrp="1"/>
          </p:cNvSpPr>
          <p:nvPr>
            <p:ph type="body" sz="quarter" idx="10" hasCustomPrompt="1"/>
          </p:nvPr>
        </p:nvSpPr>
        <p:spPr>
          <a:xfrm>
            <a:off x="6776163" y="672841"/>
            <a:ext cx="4724400" cy="1143000"/>
          </a:xfrm>
          <a:prstGeom prst="rect">
            <a:avLst/>
          </a:prstGeom>
        </p:spPr>
        <p:txBody>
          <a:bodyPr>
            <a:normAutofit/>
          </a:bodyPr>
          <a:lstStyle>
            <a:lvl1pPr marL="0" indent="0" algn="r">
              <a:buNone/>
              <a:defRPr sz="8000">
                <a:solidFill>
                  <a:srgbClr val="CF2665"/>
                </a:solidFill>
                <a:latin typeface="+mj-lt"/>
              </a:defRPr>
            </a:lvl1pPr>
          </a:lstStyle>
          <a:p>
            <a:pPr lvl="0"/>
            <a:r>
              <a:rPr lang="en-US" dirty="0"/>
              <a:t>Princess</a:t>
            </a:r>
          </a:p>
        </p:txBody>
      </p:sp>
      <p:sp>
        <p:nvSpPr>
          <p:cNvPr id="10" name="Text Placeholder 8">
            <a:extLst>
              <a:ext uri="{FF2B5EF4-FFF2-40B4-BE49-F238E27FC236}">
                <a16:creationId xmlns:a16="http://schemas.microsoft.com/office/drawing/2014/main" id="{4F5D10C5-C557-4E8E-AC15-60CC046B17B2}"/>
              </a:ext>
            </a:extLst>
          </p:cNvPr>
          <p:cNvSpPr>
            <a:spLocks noGrp="1"/>
          </p:cNvSpPr>
          <p:nvPr>
            <p:ph type="body" sz="quarter" idx="12" hasCustomPrompt="1"/>
          </p:nvPr>
        </p:nvSpPr>
        <p:spPr>
          <a:xfrm>
            <a:off x="6776163" y="1815841"/>
            <a:ext cx="4724400" cy="571500"/>
          </a:xfrm>
          <a:prstGeom prst="rect">
            <a:avLst/>
          </a:prstGeom>
        </p:spPr>
        <p:txBody>
          <a:bodyPr>
            <a:noAutofit/>
          </a:bodyPr>
          <a:lstStyle>
            <a:lvl1pPr marL="0" indent="0" algn="r">
              <a:buNone/>
              <a:defRPr sz="3600"/>
            </a:lvl1pPr>
          </a:lstStyle>
          <a:p>
            <a:pPr lvl="0"/>
            <a:r>
              <a:rPr lang="en-US" dirty="0"/>
              <a:t>Presentation Template</a:t>
            </a:r>
          </a:p>
        </p:txBody>
      </p:sp>
      <p:sp>
        <p:nvSpPr>
          <p:cNvPr id="11" name="Text Placeholder 12">
            <a:extLst>
              <a:ext uri="{FF2B5EF4-FFF2-40B4-BE49-F238E27FC236}">
                <a16:creationId xmlns:a16="http://schemas.microsoft.com/office/drawing/2014/main" id="{923BBDD5-1D45-4772-9308-83577556A5BB}"/>
              </a:ext>
            </a:extLst>
          </p:cNvPr>
          <p:cNvSpPr>
            <a:spLocks noGrp="1"/>
          </p:cNvSpPr>
          <p:nvPr>
            <p:ph type="body" sz="quarter" idx="24" hasCustomPrompt="1"/>
          </p:nvPr>
        </p:nvSpPr>
        <p:spPr>
          <a:xfrm>
            <a:off x="3117207" y="2751137"/>
            <a:ext cx="2604319" cy="1003300"/>
          </a:xfrm>
          <a:prstGeom prst="rect">
            <a:avLst/>
          </a:prstGeom>
        </p:spPr>
        <p:txBody>
          <a:bodyP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a:t>
            </a:r>
          </a:p>
        </p:txBody>
      </p:sp>
      <p:sp>
        <p:nvSpPr>
          <p:cNvPr id="12" name="Text Placeholder 12">
            <a:extLst>
              <a:ext uri="{FF2B5EF4-FFF2-40B4-BE49-F238E27FC236}">
                <a16:creationId xmlns:a16="http://schemas.microsoft.com/office/drawing/2014/main" id="{E2278161-0C06-4443-A6B7-CA1634D99A80}"/>
              </a:ext>
            </a:extLst>
          </p:cNvPr>
          <p:cNvSpPr>
            <a:spLocks noGrp="1"/>
          </p:cNvSpPr>
          <p:nvPr>
            <p:ph type="body" sz="quarter" idx="25" hasCustomPrompt="1"/>
          </p:nvPr>
        </p:nvSpPr>
        <p:spPr>
          <a:xfrm>
            <a:off x="3117207" y="2308683"/>
            <a:ext cx="2604319" cy="373627"/>
          </a:xfrm>
          <a:prstGeom prst="rect">
            <a:avLst/>
          </a:prstGeom>
        </p:spPr>
        <p:txBody>
          <a:bodyPr>
            <a:noAutofit/>
          </a:bodyPr>
          <a:lstStyle>
            <a:lvl1pPr marL="0" indent="0" algn="ctr">
              <a:buNone/>
              <a:defRPr sz="2800" b="1">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20,457,695$</a:t>
            </a:r>
          </a:p>
        </p:txBody>
      </p:sp>
      <p:sp>
        <p:nvSpPr>
          <p:cNvPr id="13" name="Text Placeholder 12">
            <a:extLst>
              <a:ext uri="{FF2B5EF4-FFF2-40B4-BE49-F238E27FC236}">
                <a16:creationId xmlns:a16="http://schemas.microsoft.com/office/drawing/2014/main" id="{15DFC09D-B99B-49B2-8535-F467A3C4C77A}"/>
              </a:ext>
            </a:extLst>
          </p:cNvPr>
          <p:cNvSpPr>
            <a:spLocks noGrp="1"/>
          </p:cNvSpPr>
          <p:nvPr>
            <p:ph type="body" sz="quarter" idx="26" hasCustomPrompt="1"/>
          </p:nvPr>
        </p:nvSpPr>
        <p:spPr>
          <a:xfrm>
            <a:off x="8225066" y="4647642"/>
            <a:ext cx="2604319" cy="1003300"/>
          </a:xfrm>
          <a:prstGeom prst="rect">
            <a:avLst/>
          </a:prstGeom>
        </p:spPr>
        <p:txBody>
          <a:bodyP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a:t>
            </a:r>
          </a:p>
        </p:txBody>
      </p:sp>
      <p:sp>
        <p:nvSpPr>
          <p:cNvPr id="14" name="Text Placeholder 12">
            <a:extLst>
              <a:ext uri="{FF2B5EF4-FFF2-40B4-BE49-F238E27FC236}">
                <a16:creationId xmlns:a16="http://schemas.microsoft.com/office/drawing/2014/main" id="{35039062-A477-4DE1-A156-87BE4C787AAB}"/>
              </a:ext>
            </a:extLst>
          </p:cNvPr>
          <p:cNvSpPr>
            <a:spLocks noGrp="1"/>
          </p:cNvSpPr>
          <p:nvPr>
            <p:ph type="body" sz="quarter" idx="27" hasCustomPrompt="1"/>
          </p:nvPr>
        </p:nvSpPr>
        <p:spPr>
          <a:xfrm>
            <a:off x="8225065" y="4205189"/>
            <a:ext cx="2604319" cy="373627"/>
          </a:xfrm>
          <a:prstGeom prst="rect">
            <a:avLst/>
          </a:prstGeom>
        </p:spPr>
        <p:txBody>
          <a:bodyPr>
            <a:noAutofit/>
          </a:bodyPr>
          <a:lstStyle>
            <a:lvl1pPr marL="0" indent="0" algn="ctr">
              <a:buNone/>
              <a:defRPr sz="2800" b="1">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56,867,346</a:t>
            </a:r>
          </a:p>
        </p:txBody>
      </p:sp>
    </p:spTree>
    <p:extLst>
      <p:ext uri="{BB962C8B-B14F-4D97-AF65-F5344CB8AC3E}">
        <p14:creationId xmlns:p14="http://schemas.microsoft.com/office/powerpoint/2010/main" val="3110775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861715BC-1E9D-4493-8EA7-E45AB24A5456}"/>
              </a:ext>
            </a:extLst>
          </p:cNvPr>
          <p:cNvSpPr>
            <a:spLocks noGrp="1"/>
          </p:cNvSpPr>
          <p:nvPr>
            <p:ph type="body" sz="quarter" idx="10" hasCustomPrompt="1"/>
          </p:nvPr>
        </p:nvSpPr>
        <p:spPr>
          <a:xfrm>
            <a:off x="3822756" y="2857500"/>
            <a:ext cx="4724400" cy="1143000"/>
          </a:xfrm>
          <a:prstGeom prst="rect">
            <a:avLst/>
          </a:prstGeom>
        </p:spPr>
        <p:txBody>
          <a:bodyPr>
            <a:normAutofit/>
          </a:bodyPr>
          <a:lstStyle>
            <a:lvl1pPr marL="0" indent="0" algn="ctr">
              <a:buNone/>
              <a:defRPr sz="8000">
                <a:solidFill>
                  <a:srgbClr val="CF2665"/>
                </a:solidFill>
                <a:latin typeface="+mj-lt"/>
              </a:defRPr>
            </a:lvl1pPr>
          </a:lstStyle>
          <a:p>
            <a:pPr lvl="0"/>
            <a:r>
              <a:rPr lang="en-US" dirty="0"/>
              <a:t>Princess</a:t>
            </a:r>
          </a:p>
        </p:txBody>
      </p:sp>
      <p:sp>
        <p:nvSpPr>
          <p:cNvPr id="9" name="Text Placeholder 8">
            <a:extLst>
              <a:ext uri="{FF2B5EF4-FFF2-40B4-BE49-F238E27FC236}">
                <a16:creationId xmlns:a16="http://schemas.microsoft.com/office/drawing/2014/main" id="{E3C3528D-F7D7-4B9D-8EB7-B8FD033D1DC6}"/>
              </a:ext>
            </a:extLst>
          </p:cNvPr>
          <p:cNvSpPr>
            <a:spLocks noGrp="1"/>
          </p:cNvSpPr>
          <p:nvPr>
            <p:ph type="body" sz="quarter" idx="12" hasCustomPrompt="1"/>
          </p:nvPr>
        </p:nvSpPr>
        <p:spPr>
          <a:xfrm>
            <a:off x="3822756" y="3861078"/>
            <a:ext cx="4724400" cy="571500"/>
          </a:xfrm>
          <a:prstGeom prst="rect">
            <a:avLst/>
          </a:prstGeom>
        </p:spPr>
        <p:txBody>
          <a:bodyPr>
            <a:noAutofit/>
          </a:bodyPr>
          <a:lstStyle>
            <a:lvl1pPr marL="0" indent="0" algn="ctr">
              <a:buNone/>
              <a:defRPr sz="3600"/>
            </a:lvl1pPr>
          </a:lstStyle>
          <a:p>
            <a:pPr lvl="0"/>
            <a:r>
              <a:rPr lang="en-US" dirty="0"/>
              <a:t>Presentation Template</a:t>
            </a:r>
          </a:p>
        </p:txBody>
      </p:sp>
      <p:sp>
        <p:nvSpPr>
          <p:cNvPr id="10" name="Text Placeholder 12">
            <a:extLst>
              <a:ext uri="{FF2B5EF4-FFF2-40B4-BE49-F238E27FC236}">
                <a16:creationId xmlns:a16="http://schemas.microsoft.com/office/drawing/2014/main" id="{FBACE1AD-C8F2-4319-A156-DB99C5B830B1}"/>
              </a:ext>
            </a:extLst>
          </p:cNvPr>
          <p:cNvSpPr>
            <a:spLocks noGrp="1"/>
          </p:cNvSpPr>
          <p:nvPr>
            <p:ph type="body" sz="quarter" idx="15" hasCustomPrompt="1"/>
          </p:nvPr>
        </p:nvSpPr>
        <p:spPr>
          <a:xfrm>
            <a:off x="2871334" y="4765250"/>
            <a:ext cx="6726621" cy="1049156"/>
          </a:xfrm>
          <a:prstGeom prst="rect">
            <a:avLst/>
          </a:prstGeom>
        </p:spPr>
        <p:txBody>
          <a:bodyP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 Cras </a:t>
            </a:r>
            <a:r>
              <a:rPr lang="en-US" dirty="0" err="1"/>
              <a:t>metus</a:t>
            </a:r>
            <a:r>
              <a:rPr lang="en-US" dirty="0"/>
              <a:t> </a:t>
            </a:r>
            <a:r>
              <a:rPr lang="en-US" dirty="0" err="1"/>
              <a:t>arcu</a:t>
            </a:r>
            <a:r>
              <a:rPr lang="en-US" dirty="0"/>
              <a:t>, </a:t>
            </a:r>
            <a:r>
              <a:rPr lang="en-US" dirty="0" err="1"/>
              <a:t>ultrices</a:t>
            </a:r>
            <a:r>
              <a:rPr lang="en-US" dirty="0"/>
              <a:t> </a:t>
            </a:r>
            <a:r>
              <a:rPr lang="en-US" dirty="0" err="1"/>
              <a:t>ut</a:t>
            </a:r>
            <a:r>
              <a:rPr lang="en-US" dirty="0"/>
              <a:t> </a:t>
            </a:r>
            <a:r>
              <a:rPr lang="en-US" dirty="0" err="1"/>
              <a:t>leo</a:t>
            </a:r>
            <a:r>
              <a:rPr lang="en-US" dirty="0"/>
              <a:t> ac, </a:t>
            </a:r>
            <a:r>
              <a:rPr lang="en-US" dirty="0" err="1"/>
              <a:t>tincidunt</a:t>
            </a:r>
            <a:r>
              <a:rPr lang="en-US" dirty="0"/>
              <a:t> </a:t>
            </a:r>
            <a:r>
              <a:rPr lang="en-US" dirty="0" err="1"/>
              <a:t>vulputate</a:t>
            </a:r>
            <a:r>
              <a:rPr lang="en-US" dirty="0"/>
              <a:t> </a:t>
            </a:r>
            <a:r>
              <a:rPr lang="en-US" dirty="0" err="1"/>
              <a:t>arcu</a:t>
            </a:r>
            <a:r>
              <a:rPr lang="en-US" dirty="0"/>
              <a:t>. Proin non maximus </a:t>
            </a:r>
            <a:r>
              <a:rPr lang="en-US" dirty="0" err="1"/>
              <a:t>felis</a:t>
            </a:r>
            <a:r>
              <a:rPr lang="en-US" dirty="0"/>
              <a:t>, vel convallis </a:t>
            </a:r>
            <a:r>
              <a:rPr lang="en-US" dirty="0" err="1"/>
              <a:t>quam</a:t>
            </a:r>
            <a:r>
              <a:rPr lang="en-US" dirty="0"/>
              <a:t>. Donec </a:t>
            </a:r>
            <a:r>
              <a:rPr lang="en-US" dirty="0" err="1"/>
              <a:t>ultricies</a:t>
            </a:r>
            <a:r>
              <a:rPr lang="en-US" dirty="0"/>
              <a:t> </a:t>
            </a:r>
            <a:r>
              <a:rPr lang="en-US" dirty="0" err="1"/>
              <a:t>sagittis</a:t>
            </a:r>
            <a:r>
              <a:rPr lang="en-US" dirty="0"/>
              <a:t> </a:t>
            </a:r>
            <a:r>
              <a:rPr lang="en-US" dirty="0" err="1"/>
              <a:t>mauris</a:t>
            </a:r>
            <a:r>
              <a:rPr lang="en-US" dirty="0"/>
              <a:t> ac </a:t>
            </a:r>
            <a:r>
              <a:rPr lang="en-US" dirty="0" err="1"/>
              <a:t>finibus</a:t>
            </a:r>
            <a:r>
              <a:rPr lang="en-US" dirty="0"/>
              <a:t>. </a:t>
            </a:r>
          </a:p>
          <a:p>
            <a:pPr lvl="0"/>
            <a:endParaRPr lang="en-US" dirty="0"/>
          </a:p>
        </p:txBody>
      </p:sp>
    </p:spTree>
    <p:extLst>
      <p:ext uri="{BB962C8B-B14F-4D97-AF65-F5344CB8AC3E}">
        <p14:creationId xmlns:p14="http://schemas.microsoft.com/office/powerpoint/2010/main" val="1349864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2EDAB4B-1D7B-4952-90A8-BEB09D5AC4C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35184" y="319639"/>
            <a:ext cx="10921631" cy="6218722"/>
          </a:xfrm>
          <a:prstGeom prst="rect">
            <a:avLst/>
          </a:prstGeom>
        </p:spPr>
      </p:pic>
      <p:pic>
        <p:nvPicPr>
          <p:cNvPr id="12" name="Picture 11">
            <a:extLst>
              <a:ext uri="{FF2B5EF4-FFF2-40B4-BE49-F238E27FC236}">
                <a16:creationId xmlns:a16="http://schemas.microsoft.com/office/drawing/2014/main" id="{92BC13ED-238A-41E4-BBD0-D4811E36D2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8308432" y="4008776"/>
            <a:ext cx="1664660" cy="1234623"/>
          </a:xfrm>
          <a:prstGeom prst="rect">
            <a:avLst/>
          </a:prstGeom>
        </p:spPr>
      </p:pic>
      <p:pic>
        <p:nvPicPr>
          <p:cNvPr id="13" name="Picture 12">
            <a:extLst>
              <a:ext uri="{FF2B5EF4-FFF2-40B4-BE49-F238E27FC236}">
                <a16:creationId xmlns:a16="http://schemas.microsoft.com/office/drawing/2014/main" id="{026E0996-B4F7-4C0C-9192-A059558CD47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2430397" y="4747331"/>
            <a:ext cx="1664660" cy="1234623"/>
          </a:xfrm>
          <a:prstGeom prst="rect">
            <a:avLst/>
          </a:prstGeom>
        </p:spPr>
      </p:pic>
      <p:sp>
        <p:nvSpPr>
          <p:cNvPr id="14" name="Title 1">
            <a:extLst>
              <a:ext uri="{FF2B5EF4-FFF2-40B4-BE49-F238E27FC236}">
                <a16:creationId xmlns:a16="http://schemas.microsoft.com/office/drawing/2014/main" id="{DEAFEF46-4399-4379-B2D2-02E373B2BDAB}"/>
              </a:ext>
            </a:extLst>
          </p:cNvPr>
          <p:cNvSpPr txBox="1">
            <a:spLocks/>
          </p:cNvSpPr>
          <p:nvPr userDrawn="1"/>
        </p:nvSpPr>
        <p:spPr>
          <a:xfrm>
            <a:off x="342043" y="601291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A4CA88"/>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A4CA88"/>
              </a:solidFill>
              <a:effectLst/>
              <a:uLnTx/>
              <a:uFillTx/>
              <a:latin typeface="#9Slide07 HoneyCream" pitchFamily="2" charset="0"/>
              <a:ea typeface="+mj-ea"/>
              <a:cs typeface="+mj-cs"/>
            </a:endParaRPr>
          </a:p>
        </p:txBody>
      </p:sp>
      <p:grpSp>
        <p:nvGrpSpPr>
          <p:cNvPr id="23" name="Group 22">
            <a:extLst>
              <a:ext uri="{FF2B5EF4-FFF2-40B4-BE49-F238E27FC236}">
                <a16:creationId xmlns:a16="http://schemas.microsoft.com/office/drawing/2014/main" id="{3709986B-5D11-40E3-934B-190D26DCD9E9}"/>
              </a:ext>
            </a:extLst>
          </p:cNvPr>
          <p:cNvGrpSpPr/>
          <p:nvPr userDrawn="1"/>
        </p:nvGrpSpPr>
        <p:grpSpPr>
          <a:xfrm>
            <a:off x="-241341" y="4504553"/>
            <a:ext cx="12674679" cy="2772654"/>
            <a:chOff x="-239437" y="4391681"/>
            <a:chExt cx="12674679" cy="2772654"/>
          </a:xfrm>
        </p:grpSpPr>
        <p:sp>
          <p:nvSpPr>
            <p:cNvPr id="24" name="Title 1">
              <a:extLst>
                <a:ext uri="{FF2B5EF4-FFF2-40B4-BE49-F238E27FC236}">
                  <a16:creationId xmlns:a16="http://schemas.microsoft.com/office/drawing/2014/main" id="{805741B3-01B5-4B87-A3FA-CFD37A5D8ACE}"/>
                </a:ext>
              </a:extLst>
            </p:cNvPr>
            <p:cNvSpPr txBox="1">
              <a:spLocks/>
            </p:cNvSpPr>
            <p:nvPr userDrawn="1"/>
          </p:nvSpPr>
          <p:spPr>
            <a:xfrm>
              <a:off x="10061378" y="594859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CF2665">
                      <a:lumMod val="40000"/>
                      <a:lumOff val="60000"/>
                    </a:srgbClr>
                  </a:solidFill>
                  <a:effectLst/>
                  <a:uLnTx/>
                  <a:uFillTx/>
                  <a:latin typeface="#9Slide07 HoneyCream" pitchFamily="2" charset="0"/>
                  <a:ea typeface="+mj-ea"/>
                  <a:cs typeface="+mj-cs"/>
                </a:rPr>
                <a:t>Diệu Hiền</a:t>
              </a:r>
              <a:endParaRPr kumimoji="0" lang="en-US" sz="3200" b="0" i="0" u="none" strike="noStrike" kern="1200" cap="none" spc="0" normalizeH="0" baseline="0" noProof="0" dirty="0">
                <a:ln>
                  <a:noFill/>
                </a:ln>
                <a:solidFill>
                  <a:srgbClr val="CF2665">
                    <a:lumMod val="40000"/>
                    <a:lumOff val="60000"/>
                  </a:srgbClr>
                </a:solidFill>
                <a:effectLst/>
                <a:uLnTx/>
                <a:uFillTx/>
                <a:latin typeface="#9Slide07 HoneyCream" pitchFamily="2" charset="0"/>
                <a:ea typeface="+mj-ea"/>
                <a:cs typeface="+mj-cs"/>
              </a:endParaRPr>
            </a:p>
          </p:txBody>
        </p:sp>
        <p:pic>
          <p:nvPicPr>
            <p:cNvPr id="25" name="Picture 24">
              <a:extLst>
                <a:ext uri="{FF2B5EF4-FFF2-40B4-BE49-F238E27FC236}">
                  <a16:creationId xmlns:a16="http://schemas.microsoft.com/office/drawing/2014/main" id="{6AE9777D-ED1B-4118-8790-93CA5909A1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18351" y="4491430"/>
              <a:ext cx="2690819" cy="2431481"/>
            </a:xfrm>
            <a:prstGeom prst="rect">
              <a:avLst/>
            </a:prstGeom>
          </p:spPr>
        </p:pic>
        <p:pic>
          <p:nvPicPr>
            <p:cNvPr id="26" name="Picture 25">
              <a:extLst>
                <a:ext uri="{FF2B5EF4-FFF2-40B4-BE49-F238E27FC236}">
                  <a16:creationId xmlns:a16="http://schemas.microsoft.com/office/drawing/2014/main" id="{5A3C2C13-0597-4D3E-A20E-E7E39130C26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29243" y="5118410"/>
              <a:ext cx="1996967" cy="1804501"/>
            </a:xfrm>
            <a:prstGeom prst="rect">
              <a:avLst/>
            </a:prstGeom>
          </p:spPr>
        </p:pic>
        <p:pic>
          <p:nvPicPr>
            <p:cNvPr id="27" name="Picture 26">
              <a:extLst>
                <a:ext uri="{FF2B5EF4-FFF2-40B4-BE49-F238E27FC236}">
                  <a16:creationId xmlns:a16="http://schemas.microsoft.com/office/drawing/2014/main" id="{5CAFA568-DEE4-4F3B-A848-0553B28655A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65017" y="5564985"/>
              <a:ext cx="1441523" cy="1302591"/>
            </a:xfrm>
            <a:prstGeom prst="rect">
              <a:avLst/>
            </a:prstGeom>
          </p:spPr>
        </p:pic>
        <p:sp>
          <p:nvSpPr>
            <p:cNvPr id="28" name="Title 1">
              <a:extLst>
                <a:ext uri="{FF2B5EF4-FFF2-40B4-BE49-F238E27FC236}">
                  <a16:creationId xmlns:a16="http://schemas.microsoft.com/office/drawing/2014/main" id="{459B343A-52A0-4D5C-B4DF-7A2B49441240}"/>
                </a:ext>
              </a:extLst>
            </p:cNvPr>
            <p:cNvSpPr txBox="1">
              <a:spLocks/>
            </p:cNvSpPr>
            <p:nvPr userDrawn="1"/>
          </p:nvSpPr>
          <p:spPr>
            <a:xfrm>
              <a:off x="-17480" y="591555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A4CA88"/>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A4CA88"/>
                </a:solidFill>
                <a:effectLst/>
                <a:uLnTx/>
                <a:uFillTx/>
                <a:latin typeface="#9Slide07 HoneyCream" pitchFamily="2" charset="0"/>
                <a:ea typeface="+mj-ea"/>
                <a:cs typeface="+mj-cs"/>
              </a:endParaRPr>
            </a:p>
          </p:txBody>
        </p:sp>
        <p:pic>
          <p:nvPicPr>
            <p:cNvPr id="29" name="Picture 28">
              <a:extLst>
                <a:ext uri="{FF2B5EF4-FFF2-40B4-BE49-F238E27FC236}">
                  <a16:creationId xmlns:a16="http://schemas.microsoft.com/office/drawing/2014/main" id="{677EC1CA-3D89-4592-B2A7-6CBCBC8DA6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01460" y="4491430"/>
              <a:ext cx="2690819" cy="2431481"/>
            </a:xfrm>
            <a:prstGeom prst="rect">
              <a:avLst/>
            </a:prstGeom>
          </p:spPr>
        </p:pic>
        <p:pic>
          <p:nvPicPr>
            <p:cNvPr id="30" name="Picture 29">
              <a:extLst>
                <a:ext uri="{FF2B5EF4-FFF2-40B4-BE49-F238E27FC236}">
                  <a16:creationId xmlns:a16="http://schemas.microsoft.com/office/drawing/2014/main" id="{59324D9A-78D1-44CE-B2E0-B66E141D1F5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9437" y="4391681"/>
              <a:ext cx="2690819" cy="2431481"/>
            </a:xfrm>
            <a:prstGeom prst="rect">
              <a:avLst/>
            </a:prstGeom>
          </p:spPr>
        </p:pic>
        <p:pic>
          <p:nvPicPr>
            <p:cNvPr id="31" name="Picture 30">
              <a:extLst>
                <a:ext uri="{FF2B5EF4-FFF2-40B4-BE49-F238E27FC236}">
                  <a16:creationId xmlns:a16="http://schemas.microsoft.com/office/drawing/2014/main" id="{16C97430-E012-4F6B-B522-03E86BEA722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89485" y="4732854"/>
              <a:ext cx="2690819" cy="2431481"/>
            </a:xfrm>
            <a:prstGeom prst="rect">
              <a:avLst/>
            </a:prstGeom>
          </p:spPr>
        </p:pic>
        <p:pic>
          <p:nvPicPr>
            <p:cNvPr id="32" name="Picture 31">
              <a:extLst>
                <a:ext uri="{FF2B5EF4-FFF2-40B4-BE49-F238E27FC236}">
                  <a16:creationId xmlns:a16="http://schemas.microsoft.com/office/drawing/2014/main" id="{2DEECE50-0A08-47FC-96B5-AF5E183B53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44423" y="4426519"/>
              <a:ext cx="2690819" cy="2431481"/>
            </a:xfrm>
            <a:prstGeom prst="rect">
              <a:avLst/>
            </a:prstGeom>
          </p:spPr>
        </p:pic>
      </p:grpSp>
    </p:spTree>
    <p:extLst>
      <p:ext uri="{BB962C8B-B14F-4D97-AF65-F5344CB8AC3E}">
        <p14:creationId xmlns:p14="http://schemas.microsoft.com/office/powerpoint/2010/main" val="3854971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213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0F1D9EDA-042D-4F9F-85FB-FFE6F6C2094F}"/>
              </a:ext>
            </a:extLst>
          </p:cNvPr>
          <p:cNvSpPr>
            <a:spLocks noGrp="1"/>
          </p:cNvSpPr>
          <p:nvPr>
            <p:ph type="body" sz="quarter" idx="10" hasCustomPrompt="1"/>
          </p:nvPr>
        </p:nvSpPr>
        <p:spPr>
          <a:xfrm>
            <a:off x="6903982" y="4389435"/>
            <a:ext cx="4724400" cy="1143000"/>
          </a:xfrm>
          <a:prstGeom prst="rect">
            <a:avLst/>
          </a:prstGeom>
        </p:spPr>
        <p:txBody>
          <a:bodyPr>
            <a:normAutofit/>
          </a:bodyPr>
          <a:lstStyle>
            <a:lvl1pPr marL="0" indent="0" algn="ctr">
              <a:buNone/>
              <a:defRPr sz="8000">
                <a:solidFill>
                  <a:srgbClr val="CF2665"/>
                </a:solidFill>
                <a:latin typeface="+mj-lt"/>
              </a:defRPr>
            </a:lvl1pPr>
          </a:lstStyle>
          <a:p>
            <a:r>
              <a:rPr lang="en-US" dirty="0"/>
              <a:t>Princess</a:t>
            </a:r>
          </a:p>
        </p:txBody>
      </p:sp>
      <p:sp>
        <p:nvSpPr>
          <p:cNvPr id="8" name="Text Placeholder 12">
            <a:extLst>
              <a:ext uri="{FF2B5EF4-FFF2-40B4-BE49-F238E27FC236}">
                <a16:creationId xmlns:a16="http://schemas.microsoft.com/office/drawing/2014/main" id="{4B72E8BD-8A09-49B9-B849-9E5F7693B1F9}"/>
              </a:ext>
            </a:extLst>
          </p:cNvPr>
          <p:cNvSpPr>
            <a:spLocks noGrp="1"/>
          </p:cNvSpPr>
          <p:nvPr>
            <p:ph type="body" sz="quarter" idx="15" hasCustomPrompt="1"/>
          </p:nvPr>
        </p:nvSpPr>
        <p:spPr>
          <a:xfrm>
            <a:off x="6903981" y="5669818"/>
            <a:ext cx="4724399" cy="1049156"/>
          </a:xfrm>
          <a:prstGeom prst="rect">
            <a:avLst/>
          </a:prstGeom>
        </p:spPr>
        <p:txBody>
          <a:bodyPr>
            <a:noAutofit/>
          </a:bodyPr>
          <a:lstStyle>
            <a:lvl1pPr marL="0" indent="0" algn="ctr">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 Cras </a:t>
            </a:r>
            <a:r>
              <a:rPr lang="en-US" dirty="0" err="1"/>
              <a:t>metus</a:t>
            </a:r>
            <a:r>
              <a:rPr lang="en-US" dirty="0"/>
              <a:t> </a:t>
            </a:r>
            <a:r>
              <a:rPr lang="en-US" dirty="0" err="1"/>
              <a:t>arcu</a:t>
            </a:r>
            <a:r>
              <a:rPr lang="en-US" dirty="0"/>
              <a:t>, </a:t>
            </a:r>
            <a:r>
              <a:rPr lang="en-US" dirty="0" err="1"/>
              <a:t>ultrices</a:t>
            </a:r>
            <a:r>
              <a:rPr lang="en-US" dirty="0"/>
              <a:t> </a:t>
            </a:r>
            <a:r>
              <a:rPr lang="en-US" dirty="0" err="1"/>
              <a:t>ut</a:t>
            </a:r>
            <a:r>
              <a:rPr lang="en-US" dirty="0"/>
              <a:t> </a:t>
            </a:r>
            <a:r>
              <a:rPr lang="en-US" dirty="0" err="1"/>
              <a:t>leo</a:t>
            </a:r>
            <a:r>
              <a:rPr lang="en-US" dirty="0"/>
              <a:t> ac, </a:t>
            </a:r>
            <a:r>
              <a:rPr lang="en-US" dirty="0" err="1"/>
              <a:t>tincidunt</a:t>
            </a:r>
            <a:r>
              <a:rPr lang="en-US" dirty="0"/>
              <a:t> </a:t>
            </a:r>
            <a:r>
              <a:rPr lang="en-US" dirty="0" err="1"/>
              <a:t>vulputate</a:t>
            </a:r>
            <a:r>
              <a:rPr lang="en-US" dirty="0"/>
              <a:t> </a:t>
            </a:r>
            <a:r>
              <a:rPr lang="en-US" dirty="0" err="1"/>
              <a:t>arcu</a:t>
            </a:r>
            <a:r>
              <a:rPr lang="en-US" dirty="0"/>
              <a:t>. </a:t>
            </a:r>
          </a:p>
        </p:txBody>
      </p:sp>
      <p:sp>
        <p:nvSpPr>
          <p:cNvPr id="9" name="Text Placeholder 12">
            <a:extLst>
              <a:ext uri="{FF2B5EF4-FFF2-40B4-BE49-F238E27FC236}">
                <a16:creationId xmlns:a16="http://schemas.microsoft.com/office/drawing/2014/main" id="{6E9E2627-221F-4EDE-A5D9-4324985DF856}"/>
              </a:ext>
            </a:extLst>
          </p:cNvPr>
          <p:cNvSpPr>
            <a:spLocks noGrp="1"/>
          </p:cNvSpPr>
          <p:nvPr>
            <p:ph type="body" sz="quarter" idx="24" hasCustomPrompt="1"/>
          </p:nvPr>
        </p:nvSpPr>
        <p:spPr>
          <a:xfrm>
            <a:off x="1875163" y="1994054"/>
            <a:ext cx="3726045" cy="729482"/>
          </a:xfrm>
          <a:prstGeom prst="rect">
            <a:avLst/>
          </a:prstGeom>
        </p:spPr>
        <p:txBody>
          <a:bodyPr>
            <a:noAutofit/>
          </a:bodyPr>
          <a:lstStyle>
            <a:lvl1pPr marL="0" indent="0" algn="l">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a:t>
            </a:r>
          </a:p>
        </p:txBody>
      </p:sp>
      <p:sp>
        <p:nvSpPr>
          <p:cNvPr id="10" name="Text Placeholder 12">
            <a:extLst>
              <a:ext uri="{FF2B5EF4-FFF2-40B4-BE49-F238E27FC236}">
                <a16:creationId xmlns:a16="http://schemas.microsoft.com/office/drawing/2014/main" id="{39A104B0-41D2-46F0-BD6B-C834E9496836}"/>
              </a:ext>
            </a:extLst>
          </p:cNvPr>
          <p:cNvSpPr>
            <a:spLocks noGrp="1"/>
          </p:cNvSpPr>
          <p:nvPr>
            <p:ph type="body" sz="quarter" idx="25" hasCustomPrompt="1"/>
          </p:nvPr>
        </p:nvSpPr>
        <p:spPr>
          <a:xfrm>
            <a:off x="1875163" y="1551600"/>
            <a:ext cx="3726045" cy="442453"/>
          </a:xfrm>
          <a:prstGeom prst="rect">
            <a:avLst/>
          </a:prstGeom>
        </p:spPr>
        <p:txBody>
          <a:bodyPr>
            <a:noAutofit/>
          </a:bodyPr>
          <a:lstStyle>
            <a:lvl1pPr marL="0" indent="0" algn="l">
              <a:buNone/>
              <a:defRPr sz="2800" b="1">
                <a:solidFill>
                  <a:srgbClr val="CF2665"/>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a:t>
            </a:r>
          </a:p>
        </p:txBody>
      </p:sp>
      <p:sp>
        <p:nvSpPr>
          <p:cNvPr id="11" name="Text Placeholder 12">
            <a:extLst>
              <a:ext uri="{FF2B5EF4-FFF2-40B4-BE49-F238E27FC236}">
                <a16:creationId xmlns:a16="http://schemas.microsoft.com/office/drawing/2014/main" id="{720DF8A3-66AD-4285-A027-87A8D71D793D}"/>
              </a:ext>
            </a:extLst>
          </p:cNvPr>
          <p:cNvSpPr>
            <a:spLocks noGrp="1"/>
          </p:cNvSpPr>
          <p:nvPr>
            <p:ph type="body" sz="quarter" idx="26" hasCustomPrompt="1"/>
          </p:nvPr>
        </p:nvSpPr>
        <p:spPr>
          <a:xfrm>
            <a:off x="1875163" y="3296828"/>
            <a:ext cx="3726045" cy="729482"/>
          </a:xfrm>
          <a:prstGeom prst="rect">
            <a:avLst/>
          </a:prstGeom>
        </p:spPr>
        <p:txBody>
          <a:bodyPr>
            <a:noAutofit/>
          </a:bodyPr>
          <a:lstStyle>
            <a:lvl1pPr marL="0" indent="0" algn="l">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a:t>
            </a:r>
          </a:p>
        </p:txBody>
      </p:sp>
      <p:sp>
        <p:nvSpPr>
          <p:cNvPr id="12" name="Text Placeholder 12">
            <a:extLst>
              <a:ext uri="{FF2B5EF4-FFF2-40B4-BE49-F238E27FC236}">
                <a16:creationId xmlns:a16="http://schemas.microsoft.com/office/drawing/2014/main" id="{35C51D50-F1C9-4511-AE92-B12DCBFE4BAA}"/>
              </a:ext>
            </a:extLst>
          </p:cNvPr>
          <p:cNvSpPr>
            <a:spLocks noGrp="1"/>
          </p:cNvSpPr>
          <p:nvPr>
            <p:ph type="body" sz="quarter" idx="27" hasCustomPrompt="1"/>
          </p:nvPr>
        </p:nvSpPr>
        <p:spPr>
          <a:xfrm>
            <a:off x="1875163" y="2854374"/>
            <a:ext cx="3726045" cy="442453"/>
          </a:xfrm>
          <a:prstGeom prst="rect">
            <a:avLst/>
          </a:prstGeom>
        </p:spPr>
        <p:txBody>
          <a:bodyPr>
            <a:noAutofit/>
          </a:bodyPr>
          <a:lstStyle>
            <a:lvl1pPr marL="0" indent="0" algn="l">
              <a:buNone/>
              <a:defRPr sz="2800" b="1">
                <a:solidFill>
                  <a:srgbClr val="CF2665"/>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a:t>
            </a:r>
          </a:p>
        </p:txBody>
      </p:sp>
      <p:sp>
        <p:nvSpPr>
          <p:cNvPr id="13" name="Text Placeholder 12">
            <a:extLst>
              <a:ext uri="{FF2B5EF4-FFF2-40B4-BE49-F238E27FC236}">
                <a16:creationId xmlns:a16="http://schemas.microsoft.com/office/drawing/2014/main" id="{95DE1EA4-F099-4543-8E54-7D5D8EAC2255}"/>
              </a:ext>
            </a:extLst>
          </p:cNvPr>
          <p:cNvSpPr>
            <a:spLocks noGrp="1"/>
          </p:cNvSpPr>
          <p:nvPr>
            <p:ph type="body" sz="quarter" idx="28" hasCustomPrompt="1"/>
          </p:nvPr>
        </p:nvSpPr>
        <p:spPr>
          <a:xfrm>
            <a:off x="1875163" y="4614351"/>
            <a:ext cx="3726045" cy="729482"/>
          </a:xfrm>
          <a:prstGeom prst="rect">
            <a:avLst/>
          </a:prstGeom>
        </p:spPr>
        <p:txBody>
          <a:bodyPr>
            <a:noAutofit/>
          </a:bodyPr>
          <a:lstStyle>
            <a:lvl1pPr marL="0" indent="0" algn="l">
              <a:buNone/>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Morbi sit </a:t>
            </a:r>
            <a:r>
              <a:rPr lang="en-US" dirty="0" err="1"/>
              <a:t>amet</a:t>
            </a:r>
            <a:r>
              <a:rPr lang="en-US" dirty="0"/>
              <a:t> </a:t>
            </a:r>
            <a:r>
              <a:rPr lang="en-US" dirty="0" err="1"/>
              <a:t>est</a:t>
            </a:r>
            <a:r>
              <a:rPr lang="en-US" dirty="0"/>
              <a:t> </a:t>
            </a:r>
            <a:r>
              <a:rPr lang="en-US" dirty="0" err="1"/>
              <a:t>ultrices</a:t>
            </a:r>
            <a:r>
              <a:rPr lang="en-US" dirty="0"/>
              <a:t>, </a:t>
            </a:r>
            <a:r>
              <a:rPr lang="en-US" dirty="0" err="1"/>
              <a:t>consequat</a:t>
            </a:r>
            <a:r>
              <a:rPr lang="en-US" dirty="0"/>
              <a:t> </a:t>
            </a:r>
            <a:r>
              <a:rPr lang="en-US" dirty="0" err="1"/>
              <a:t>felis</a:t>
            </a:r>
            <a:r>
              <a:rPr lang="en-US" dirty="0"/>
              <a:t> </a:t>
            </a:r>
            <a:r>
              <a:rPr lang="en-US" dirty="0" err="1"/>
              <a:t>ut</a:t>
            </a:r>
            <a:r>
              <a:rPr lang="en-US" dirty="0"/>
              <a:t>, </a:t>
            </a:r>
            <a:r>
              <a:rPr lang="en-US" dirty="0" err="1"/>
              <a:t>ultricies</a:t>
            </a:r>
            <a:r>
              <a:rPr lang="en-US" dirty="0"/>
              <a:t> mi.</a:t>
            </a:r>
          </a:p>
        </p:txBody>
      </p:sp>
      <p:sp>
        <p:nvSpPr>
          <p:cNvPr id="14" name="Text Placeholder 12">
            <a:extLst>
              <a:ext uri="{FF2B5EF4-FFF2-40B4-BE49-F238E27FC236}">
                <a16:creationId xmlns:a16="http://schemas.microsoft.com/office/drawing/2014/main" id="{93CAAE08-0B6C-4CD0-B3DE-CE6787EEE029}"/>
              </a:ext>
            </a:extLst>
          </p:cNvPr>
          <p:cNvSpPr>
            <a:spLocks noGrp="1"/>
          </p:cNvSpPr>
          <p:nvPr>
            <p:ph type="body" sz="quarter" idx="29" hasCustomPrompt="1"/>
          </p:nvPr>
        </p:nvSpPr>
        <p:spPr>
          <a:xfrm>
            <a:off x="1875163" y="4171897"/>
            <a:ext cx="3726045" cy="442453"/>
          </a:xfrm>
          <a:prstGeom prst="rect">
            <a:avLst/>
          </a:prstGeom>
        </p:spPr>
        <p:txBody>
          <a:bodyPr>
            <a:noAutofit/>
          </a:bodyPr>
          <a:lstStyle>
            <a:lvl1pPr marL="0" indent="0" algn="l">
              <a:buNone/>
              <a:defRPr sz="2800" b="1">
                <a:solidFill>
                  <a:srgbClr val="CF2665"/>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a:t>
            </a:r>
          </a:p>
        </p:txBody>
      </p:sp>
    </p:spTree>
    <p:extLst>
      <p:ext uri="{BB962C8B-B14F-4D97-AF65-F5344CB8AC3E}">
        <p14:creationId xmlns:p14="http://schemas.microsoft.com/office/powerpoint/2010/main" val="4000859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774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487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89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833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106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160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293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PH-15">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503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21C5BF-53D5-467A-9E92-382E496D68DC}"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DDB98-AC6F-4372-8750-BD2FE062EB93}" type="slidenum">
              <a:rPr lang="en-US" smtClean="0"/>
              <a:t>‹#›</a:t>
            </a:fld>
            <a:endParaRPr lang="en-US"/>
          </a:p>
        </p:txBody>
      </p:sp>
    </p:spTree>
    <p:extLst>
      <p:ext uri="{BB962C8B-B14F-4D97-AF65-F5344CB8AC3E}">
        <p14:creationId xmlns:p14="http://schemas.microsoft.com/office/powerpoint/2010/main" val="187403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1C5BF-53D5-467A-9E92-382E496D68DC}"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DDB98-AC6F-4372-8750-BD2FE062EB93}" type="slidenum">
              <a:rPr lang="en-US" smtClean="0"/>
              <a:t>‹#›</a:t>
            </a:fld>
            <a:endParaRPr lang="en-US"/>
          </a:p>
        </p:txBody>
      </p:sp>
    </p:spTree>
    <p:extLst>
      <p:ext uri="{BB962C8B-B14F-4D97-AF65-F5344CB8AC3E}">
        <p14:creationId xmlns:p14="http://schemas.microsoft.com/office/powerpoint/2010/main" val="33141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21C5BF-53D5-467A-9E92-382E496D68DC}" type="datetimeFigureOut">
              <a:rPr lang="en-US" smtClean="0"/>
              <a:t>5/18/2024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DDB98-AC6F-4372-8750-BD2FE062EB93}" type="slidenum">
              <a:rPr lang="en-US" smtClean="0"/>
              <a:t>‹#›</a:t>
            </a:fld>
            <a:endParaRPr lang="en-US"/>
          </a:p>
        </p:txBody>
      </p:sp>
    </p:spTree>
    <p:extLst>
      <p:ext uri="{BB962C8B-B14F-4D97-AF65-F5344CB8AC3E}">
        <p14:creationId xmlns:p14="http://schemas.microsoft.com/office/powerpoint/2010/main" val="261958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21C5BF-53D5-467A-9E92-382E496D68DC}" type="datetimeFigureOut">
              <a:rPr lang="en-US" smtClean="0"/>
              <a:t>5/18/2024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DDB98-AC6F-4372-8750-BD2FE062EB93}" type="slidenum">
              <a:rPr lang="en-US" smtClean="0"/>
              <a:t>‹#›</a:t>
            </a:fld>
            <a:endParaRPr lang="en-US"/>
          </a:p>
        </p:txBody>
      </p:sp>
    </p:spTree>
    <p:extLst>
      <p:ext uri="{BB962C8B-B14F-4D97-AF65-F5344CB8AC3E}">
        <p14:creationId xmlns:p14="http://schemas.microsoft.com/office/powerpoint/2010/main" val="137644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21C5BF-53D5-467A-9E92-382E496D68DC}" type="datetimeFigureOut">
              <a:rPr lang="en-US" smtClean="0"/>
              <a:t>5/18/2024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2DDB98-AC6F-4372-8750-BD2FE062EB93}" type="slidenum">
              <a:rPr lang="en-US" smtClean="0"/>
              <a:t>‹#›</a:t>
            </a:fld>
            <a:endParaRPr lang="en-US"/>
          </a:p>
        </p:txBody>
      </p:sp>
    </p:spTree>
    <p:extLst>
      <p:ext uri="{BB962C8B-B14F-4D97-AF65-F5344CB8AC3E}">
        <p14:creationId xmlns:p14="http://schemas.microsoft.com/office/powerpoint/2010/main" val="194632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21C5BF-53D5-467A-9E92-382E496D68DC}" type="datetimeFigureOut">
              <a:rPr lang="en-US" smtClean="0"/>
              <a:t>5/18/2024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2DDB98-AC6F-4372-8750-BD2FE062EB93}" type="slidenum">
              <a:rPr lang="en-US" smtClean="0"/>
              <a:t>‹#›</a:t>
            </a:fld>
            <a:endParaRPr lang="en-US"/>
          </a:p>
        </p:txBody>
      </p:sp>
    </p:spTree>
    <p:extLst>
      <p:ext uri="{BB962C8B-B14F-4D97-AF65-F5344CB8AC3E}">
        <p14:creationId xmlns:p14="http://schemas.microsoft.com/office/powerpoint/2010/main" val="2440564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image" Target="../media/image1.pn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A6B0FF4-1453-407D-9FFF-B3CFA62F85B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129532" y="-3699364"/>
            <a:ext cx="2186247" cy="3717751"/>
          </a:xfrm>
          <a:prstGeom prst="rect">
            <a:avLst/>
          </a:prstGeom>
        </p:spPr>
      </p:pic>
      <p:pic>
        <p:nvPicPr>
          <p:cNvPr id="19" name="Picture 18">
            <a:extLst>
              <a:ext uri="{FF2B5EF4-FFF2-40B4-BE49-F238E27FC236}">
                <a16:creationId xmlns:a16="http://schemas.microsoft.com/office/drawing/2014/main" id="{DED6EA40-359C-4B4E-84A2-23FEDD004BA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15068" y="-25721164"/>
            <a:ext cx="2186247" cy="3717751"/>
          </a:xfrm>
          <a:prstGeom prst="rect">
            <a:avLst/>
          </a:prstGeom>
        </p:spPr>
      </p:pic>
      <p:pic>
        <p:nvPicPr>
          <p:cNvPr id="20" name="Picture 19">
            <a:extLst>
              <a:ext uri="{FF2B5EF4-FFF2-40B4-BE49-F238E27FC236}">
                <a16:creationId xmlns:a16="http://schemas.microsoft.com/office/drawing/2014/main" id="{31EF8F96-6937-495A-BDD9-C25B99528DF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220132" y="-25721165"/>
            <a:ext cx="2186247" cy="3717751"/>
          </a:xfrm>
          <a:prstGeom prst="rect">
            <a:avLst/>
          </a:prstGeom>
        </p:spPr>
      </p:pic>
      <p:pic>
        <p:nvPicPr>
          <p:cNvPr id="21" name="Picture 20">
            <a:extLst>
              <a:ext uri="{FF2B5EF4-FFF2-40B4-BE49-F238E27FC236}">
                <a16:creationId xmlns:a16="http://schemas.microsoft.com/office/drawing/2014/main" id="{A770C2DB-ED69-4EFD-A0A8-3548EEBE084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01494" y="29981036"/>
            <a:ext cx="2186247" cy="3717751"/>
          </a:xfrm>
          <a:prstGeom prst="rect">
            <a:avLst/>
          </a:prstGeom>
        </p:spPr>
      </p:pic>
      <p:pic>
        <p:nvPicPr>
          <p:cNvPr id="22" name="Picture 21">
            <a:extLst>
              <a:ext uri="{FF2B5EF4-FFF2-40B4-BE49-F238E27FC236}">
                <a16:creationId xmlns:a16="http://schemas.microsoft.com/office/drawing/2014/main" id="{4122FE07-D93C-4AD3-B606-14D8841588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444296" y="29981035"/>
            <a:ext cx="2186247" cy="3717751"/>
          </a:xfrm>
          <a:prstGeom prst="rect">
            <a:avLst/>
          </a:prstGeom>
        </p:spPr>
      </p:pic>
    </p:spTree>
    <p:extLst>
      <p:ext uri="{BB962C8B-B14F-4D97-AF65-F5344CB8AC3E}">
        <p14:creationId xmlns:p14="http://schemas.microsoft.com/office/powerpoint/2010/main" val="343564674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1C5BF-53D5-467A-9E92-382E496D68DC}" type="datetimeFigureOut">
              <a:rPr lang="en-US" smtClean="0"/>
              <a:t>5/18/2024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DDB98-AC6F-4372-8750-BD2FE062EB93}" type="slidenum">
              <a:rPr lang="en-US" smtClean="0"/>
              <a:t>‹#›</a:t>
            </a:fld>
            <a:endParaRPr lang="en-US"/>
          </a:p>
        </p:txBody>
      </p:sp>
      <p:pic>
        <p:nvPicPr>
          <p:cNvPr id="7" name="Picture 6">
            <a:extLst>
              <a:ext uri="{FF2B5EF4-FFF2-40B4-BE49-F238E27FC236}">
                <a16:creationId xmlns:a16="http://schemas.microsoft.com/office/drawing/2014/main" id="{AA6B0FF4-1453-407D-9FFF-B3CFA62F85BA}"/>
              </a:ext>
            </a:extLst>
          </p:cNvPr>
          <p:cNvPicPr>
            <a:picLocks noChangeAspect="1"/>
          </p:cNvPicPr>
          <p:nvPr userDrawn="1"/>
        </p:nvPicPr>
        <p:blipFill>
          <a:blip r:embed="rId38" cstate="hqprint">
            <a:extLst>
              <a:ext uri="{28A0092B-C50C-407E-A947-70E740481C1C}">
                <a14:useLocalDpi xmlns:a14="http://schemas.microsoft.com/office/drawing/2010/main" val="0"/>
              </a:ext>
            </a:extLst>
          </a:blip>
          <a:stretch>
            <a:fillRect/>
          </a:stretch>
        </p:blipFill>
        <p:spPr>
          <a:xfrm>
            <a:off x="10129532" y="-3699364"/>
            <a:ext cx="2186247" cy="3717751"/>
          </a:xfrm>
          <a:prstGeom prst="rect">
            <a:avLst/>
          </a:prstGeom>
        </p:spPr>
      </p:pic>
      <p:pic>
        <p:nvPicPr>
          <p:cNvPr id="8" name="Picture 7">
            <a:extLst>
              <a:ext uri="{FF2B5EF4-FFF2-40B4-BE49-F238E27FC236}">
                <a16:creationId xmlns:a16="http://schemas.microsoft.com/office/drawing/2014/main" id="{DED6EA40-359C-4B4E-84A2-23FEDD004BAD}"/>
              </a:ext>
            </a:extLst>
          </p:cNvPr>
          <p:cNvPicPr>
            <a:picLocks noChangeAspect="1"/>
          </p:cNvPicPr>
          <p:nvPr userDrawn="1"/>
        </p:nvPicPr>
        <p:blipFill>
          <a:blip r:embed="rId38" cstate="hqprint">
            <a:extLst>
              <a:ext uri="{28A0092B-C50C-407E-A947-70E740481C1C}">
                <a14:useLocalDpi xmlns:a14="http://schemas.microsoft.com/office/drawing/2010/main" val="0"/>
              </a:ext>
            </a:extLst>
          </a:blip>
          <a:stretch>
            <a:fillRect/>
          </a:stretch>
        </p:blipFill>
        <p:spPr>
          <a:xfrm>
            <a:off x="-41915068" y="-25721164"/>
            <a:ext cx="2186247" cy="3717751"/>
          </a:xfrm>
          <a:prstGeom prst="rect">
            <a:avLst/>
          </a:prstGeom>
        </p:spPr>
      </p:pic>
      <p:pic>
        <p:nvPicPr>
          <p:cNvPr id="9" name="Picture 8">
            <a:extLst>
              <a:ext uri="{FF2B5EF4-FFF2-40B4-BE49-F238E27FC236}">
                <a16:creationId xmlns:a16="http://schemas.microsoft.com/office/drawing/2014/main" id="{31EF8F96-6937-495A-BDD9-C25B99528DFB}"/>
              </a:ext>
            </a:extLst>
          </p:cNvPr>
          <p:cNvPicPr>
            <a:picLocks noChangeAspect="1"/>
          </p:cNvPicPr>
          <p:nvPr userDrawn="1"/>
        </p:nvPicPr>
        <p:blipFill>
          <a:blip r:embed="rId38" cstate="hqprint">
            <a:extLst>
              <a:ext uri="{28A0092B-C50C-407E-A947-70E740481C1C}">
                <a14:useLocalDpi xmlns:a14="http://schemas.microsoft.com/office/drawing/2010/main" val="0"/>
              </a:ext>
            </a:extLst>
          </a:blip>
          <a:stretch>
            <a:fillRect/>
          </a:stretch>
        </p:blipFill>
        <p:spPr>
          <a:xfrm>
            <a:off x="49220132" y="-25721165"/>
            <a:ext cx="2186247" cy="3717751"/>
          </a:xfrm>
          <a:prstGeom prst="rect">
            <a:avLst/>
          </a:prstGeom>
        </p:spPr>
      </p:pic>
      <p:pic>
        <p:nvPicPr>
          <p:cNvPr id="10" name="Picture 9">
            <a:extLst>
              <a:ext uri="{FF2B5EF4-FFF2-40B4-BE49-F238E27FC236}">
                <a16:creationId xmlns:a16="http://schemas.microsoft.com/office/drawing/2014/main" id="{A770C2DB-ED69-4EFD-A0A8-3548EEBE0845}"/>
              </a:ext>
            </a:extLst>
          </p:cNvPr>
          <p:cNvPicPr>
            <a:picLocks noChangeAspect="1"/>
          </p:cNvPicPr>
          <p:nvPr userDrawn="1"/>
        </p:nvPicPr>
        <p:blipFill>
          <a:blip r:embed="rId38" cstate="hqprint">
            <a:extLst>
              <a:ext uri="{28A0092B-C50C-407E-A947-70E740481C1C}">
                <a14:useLocalDpi xmlns:a14="http://schemas.microsoft.com/office/drawing/2010/main" val="0"/>
              </a:ext>
            </a:extLst>
          </a:blip>
          <a:stretch>
            <a:fillRect/>
          </a:stretch>
        </p:blipFill>
        <p:spPr>
          <a:xfrm>
            <a:off x="-40801494" y="29981036"/>
            <a:ext cx="2186247" cy="3717751"/>
          </a:xfrm>
          <a:prstGeom prst="rect">
            <a:avLst/>
          </a:prstGeom>
        </p:spPr>
      </p:pic>
      <p:pic>
        <p:nvPicPr>
          <p:cNvPr id="11" name="Picture 10">
            <a:extLst>
              <a:ext uri="{FF2B5EF4-FFF2-40B4-BE49-F238E27FC236}">
                <a16:creationId xmlns:a16="http://schemas.microsoft.com/office/drawing/2014/main" id="{4122FE07-D93C-4AD3-B606-14D88415884D}"/>
              </a:ext>
            </a:extLst>
          </p:cNvPr>
          <p:cNvPicPr>
            <a:picLocks noChangeAspect="1"/>
          </p:cNvPicPr>
          <p:nvPr userDrawn="1"/>
        </p:nvPicPr>
        <p:blipFill>
          <a:blip r:embed="rId38" cstate="hqprint">
            <a:extLst>
              <a:ext uri="{28A0092B-C50C-407E-A947-70E740481C1C}">
                <a14:useLocalDpi xmlns:a14="http://schemas.microsoft.com/office/drawing/2010/main" val="0"/>
              </a:ext>
            </a:extLst>
          </a:blip>
          <a:stretch>
            <a:fillRect/>
          </a:stretch>
        </p:blipFill>
        <p:spPr>
          <a:xfrm>
            <a:off x="51444296" y="29981035"/>
            <a:ext cx="2186247" cy="3717751"/>
          </a:xfrm>
          <a:prstGeom prst="rect">
            <a:avLst/>
          </a:prstGeom>
        </p:spPr>
      </p:pic>
    </p:spTree>
    <p:extLst>
      <p:ext uri="{BB962C8B-B14F-4D97-AF65-F5344CB8AC3E}">
        <p14:creationId xmlns:p14="http://schemas.microsoft.com/office/powerpoint/2010/main" val="326473603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9" r:id="rId31"/>
    <p:sldLayoutId id="2147483690" r:id="rId32"/>
    <p:sldLayoutId id="2147483691" r:id="rId33"/>
    <p:sldLayoutId id="2147483692" r:id="rId34"/>
    <p:sldLayoutId id="2147483693" r:id="rId35"/>
    <p:sldLayoutId id="2147483696" r:id="rId3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11.xml"/><Relationship Id="rId18" Type="http://schemas.openxmlformats.org/officeDocument/2006/relationships/image" Target="../media/image19.png"/><Relationship Id="rId3" Type="http://schemas.openxmlformats.org/officeDocument/2006/relationships/image" Target="../media/image10.png"/><Relationship Id="rId21" Type="http://schemas.openxmlformats.org/officeDocument/2006/relationships/image" Target="../media/image75.svg"/><Relationship Id="rId7" Type="http://schemas.microsoft.com/office/2007/relationships/hdphoto" Target="../media/hdphoto2.wdp"/><Relationship Id="rId12" Type="http://schemas.openxmlformats.org/officeDocument/2006/relationships/image" Target="../media/image16.png"/><Relationship Id="rId17" Type="http://schemas.openxmlformats.org/officeDocument/2006/relationships/slide" Target="slide5.xml"/><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5.png"/><Relationship Id="rId24" Type="http://schemas.openxmlformats.org/officeDocument/2006/relationships/image" Target="../media/image22.png"/><Relationship Id="rId5" Type="http://schemas.openxmlformats.org/officeDocument/2006/relationships/image" Target="../media/image11.png"/><Relationship Id="rId15" Type="http://schemas.openxmlformats.org/officeDocument/2006/relationships/slide" Target="slide6.xml"/><Relationship Id="rId23" Type="http://schemas.microsoft.com/office/2007/relationships/hdphoto" Target="../media/hdphoto4.wdp"/><Relationship Id="rId10" Type="http://schemas.openxmlformats.org/officeDocument/2006/relationships/image" Target="../media/image14.png"/><Relationship Id="rId19" Type="http://schemas.openxmlformats.org/officeDocument/2006/relationships/slide" Target="slide7.xml"/><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7.png"/><Relationship Id="rId22"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audio" Target="NULL" TargetMode="External"/><Relationship Id="rId7" Type="http://schemas.openxmlformats.org/officeDocument/2006/relationships/image" Target="../media/image36.svg"/><Relationship Id="rId12" Type="http://schemas.microsoft.com/office/2007/relationships/hdphoto" Target="../media/hdphoto5.wdp"/><Relationship Id="rId17" Type="http://schemas.openxmlformats.org/officeDocument/2006/relationships/image" Target="../media/image75.svg"/><Relationship Id="rId2" Type="http://schemas.openxmlformats.org/officeDocument/2006/relationships/audio" Target="../media/media1.mp3"/><Relationship Id="rId16"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slideLayout" Target="../slideLayouts/slideLayout3.xml"/><Relationship Id="rId15" Type="http://schemas.openxmlformats.org/officeDocument/2006/relationships/slide" Target="slide4.xml"/><Relationship Id="rId10" Type="http://schemas.openxmlformats.org/officeDocument/2006/relationships/image" Target="../media/image26.png"/><Relationship Id="rId4" Type="http://schemas.microsoft.com/office/2007/relationships/media" Target="../media/media2.mp3"/><Relationship Id="rId9" Type="http://schemas.openxmlformats.org/officeDocument/2006/relationships/image" Target="../media/image80.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6.wdp"/><Relationship Id="rId18" Type="http://schemas.openxmlformats.org/officeDocument/2006/relationships/image" Target="../media/image75.svg"/><Relationship Id="rId3" Type="http://schemas.openxmlformats.org/officeDocument/2006/relationships/audio" Target="NULL" TargetMode="External"/><Relationship Id="rId7" Type="http://schemas.openxmlformats.org/officeDocument/2006/relationships/image" Target="../media/image36.svg"/><Relationship Id="rId12" Type="http://schemas.openxmlformats.org/officeDocument/2006/relationships/image" Target="../media/image30.png"/><Relationship Id="rId17" Type="http://schemas.openxmlformats.org/officeDocument/2006/relationships/image" Target="../media/image20.png"/><Relationship Id="rId2" Type="http://schemas.openxmlformats.org/officeDocument/2006/relationships/audio" Target="../media/media1.mp3"/><Relationship Id="rId16" Type="http://schemas.openxmlformats.org/officeDocument/2006/relationships/slide" Target="slide4.xml"/><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slideLayout" Target="../slideLayouts/slideLayout3.xml"/><Relationship Id="rId15" Type="http://schemas.openxmlformats.org/officeDocument/2006/relationships/image" Target="../media/image31.png"/><Relationship Id="rId10" Type="http://schemas.openxmlformats.org/officeDocument/2006/relationships/image" Target="../media/image26.png"/><Relationship Id="rId4" Type="http://schemas.microsoft.com/office/2007/relationships/media" Target="../media/media2.mp3"/><Relationship Id="rId9" Type="http://schemas.openxmlformats.org/officeDocument/2006/relationships/image" Target="../media/image80.svg"/><Relationship Id="rId14" Type="http://schemas.openxmlformats.org/officeDocument/2006/relationships/slide" Target="slide9.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9.xml"/><Relationship Id="rId3" Type="http://schemas.openxmlformats.org/officeDocument/2006/relationships/audio" Target="NULL" TargetMode="External"/><Relationship Id="rId7" Type="http://schemas.openxmlformats.org/officeDocument/2006/relationships/image" Target="../media/image36.svg"/><Relationship Id="rId12" Type="http://schemas.openxmlformats.org/officeDocument/2006/relationships/image" Target="../media/image32.png"/><Relationship Id="rId17" Type="http://schemas.openxmlformats.org/officeDocument/2006/relationships/image" Target="../media/image75.svg"/><Relationship Id="rId2" Type="http://schemas.openxmlformats.org/officeDocument/2006/relationships/audio" Target="../media/media1.mp3"/><Relationship Id="rId16"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slideLayout" Target="../slideLayouts/slideLayout2.xml"/><Relationship Id="rId15" Type="http://schemas.openxmlformats.org/officeDocument/2006/relationships/slide" Target="slide4.xml"/><Relationship Id="rId10" Type="http://schemas.openxmlformats.org/officeDocument/2006/relationships/image" Target="../media/image26.png"/><Relationship Id="rId4" Type="http://schemas.microsoft.com/office/2007/relationships/media" Target="../media/media2.mp3"/><Relationship Id="rId9" Type="http://schemas.openxmlformats.org/officeDocument/2006/relationships/image" Target="../media/image80.sv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7.wdp"/><Relationship Id="rId18" Type="http://schemas.openxmlformats.org/officeDocument/2006/relationships/image" Target="../media/image75.svg"/><Relationship Id="rId3" Type="http://schemas.openxmlformats.org/officeDocument/2006/relationships/audio" Target="NULL" TargetMode="External"/><Relationship Id="rId7" Type="http://schemas.openxmlformats.org/officeDocument/2006/relationships/image" Target="../media/image36.svg"/><Relationship Id="rId12" Type="http://schemas.openxmlformats.org/officeDocument/2006/relationships/image" Target="../media/image34.png"/><Relationship Id="rId17" Type="http://schemas.openxmlformats.org/officeDocument/2006/relationships/image" Target="../media/image20.png"/><Relationship Id="rId2" Type="http://schemas.openxmlformats.org/officeDocument/2006/relationships/audio" Target="../media/media1.mp3"/><Relationship Id="rId16" Type="http://schemas.microsoft.com/office/2007/relationships/hdphoto" Target="../media/hdphoto8.wdp"/><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slideLayout" Target="../slideLayouts/slideLayout2.xml"/><Relationship Id="rId15" Type="http://schemas.openxmlformats.org/officeDocument/2006/relationships/image" Target="../media/image35.png"/><Relationship Id="rId10" Type="http://schemas.openxmlformats.org/officeDocument/2006/relationships/image" Target="../media/image26.png"/><Relationship Id="rId4" Type="http://schemas.microsoft.com/office/2007/relationships/media" Target="../media/media2.mp3"/><Relationship Id="rId9" Type="http://schemas.openxmlformats.org/officeDocument/2006/relationships/image" Target="../media/image80.svg"/><Relationship Id="rId14" Type="http://schemas.openxmlformats.org/officeDocument/2006/relationships/slide" Target="slide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893A34-E3DC-7B03-F167-1A156F1A8804}"/>
              </a:ext>
            </a:extLst>
          </p:cNvPr>
          <p:cNvPicPr>
            <a:picLocks noChangeAspect="1"/>
          </p:cNvPicPr>
          <p:nvPr/>
        </p:nvPicPr>
        <p:blipFill>
          <a:blip r:embed="rId2"/>
          <a:stretch>
            <a:fillRect/>
          </a:stretch>
        </p:blipFill>
        <p:spPr>
          <a:xfrm>
            <a:off x="1598677" y="1444560"/>
            <a:ext cx="9041152" cy="4426080"/>
          </a:xfrm>
          <a:prstGeom prst="rect">
            <a:avLst/>
          </a:prstGeom>
        </p:spPr>
      </p:pic>
    </p:spTree>
    <p:extLst>
      <p:ext uri="{BB962C8B-B14F-4D97-AF65-F5344CB8AC3E}">
        <p14:creationId xmlns:p14="http://schemas.microsoft.com/office/powerpoint/2010/main" val="352130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1">
            <a:extLst>
              <a:ext uri="{FF2B5EF4-FFF2-40B4-BE49-F238E27FC236}">
                <a16:creationId xmlns:a16="http://schemas.microsoft.com/office/drawing/2014/main" id="{D0C1909D-1B61-4FDC-9E36-41825FD6F1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5" r="368"/>
          <a:stretch/>
        </p:blipFill>
        <p:spPr>
          <a:xfrm>
            <a:off x="1" y="-24114"/>
            <a:ext cx="12192000" cy="6882114"/>
          </a:xfrm>
          <a:prstGeom prst="rect">
            <a:avLst/>
          </a:prstGeom>
        </p:spPr>
      </p:pic>
      <p:pic>
        <p:nvPicPr>
          <p:cNvPr id="3" name="图片 12" descr="图片包含 徽标&#10;&#10;描述已自动生成">
            <a:extLst>
              <a:ext uri="{FF2B5EF4-FFF2-40B4-BE49-F238E27FC236}">
                <a16:creationId xmlns:a16="http://schemas.microsoft.com/office/drawing/2014/main" id="{CCF8DD7B-FEE0-4FC3-B132-0AFA7B64B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88" y="1983515"/>
            <a:ext cx="1543165" cy="1445485"/>
          </a:xfrm>
          <a:prstGeom prst="rect">
            <a:avLst/>
          </a:prstGeom>
        </p:spPr>
      </p:pic>
      <p:grpSp>
        <p:nvGrpSpPr>
          <p:cNvPr id="5" name="组合 7"/>
          <p:cNvGrpSpPr/>
          <p:nvPr/>
        </p:nvGrpSpPr>
        <p:grpSpPr>
          <a:xfrm>
            <a:off x="10465340" y="1725427"/>
            <a:ext cx="553230" cy="2868068"/>
            <a:chOff x="5942039" y="2189707"/>
            <a:chExt cx="579412" cy="3003799"/>
          </a:xfrm>
        </p:grpSpPr>
        <p:sp>
          <p:nvSpPr>
            <p:cNvPr id="6" name="心形 4"/>
            <p:cNvSpPr/>
            <p:nvPr/>
          </p:nvSpPr>
          <p:spPr>
            <a:xfrm>
              <a:off x="5942039" y="2189707"/>
              <a:ext cx="579412" cy="516550"/>
            </a:xfrm>
            <a:prstGeom prst="hear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7" name="心形 21"/>
            <p:cNvSpPr/>
            <p:nvPr/>
          </p:nvSpPr>
          <p:spPr>
            <a:xfrm>
              <a:off x="5942039" y="3018790"/>
              <a:ext cx="579412" cy="516550"/>
            </a:xfrm>
            <a:prstGeom prst="hear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8" name="心形 24"/>
            <p:cNvSpPr/>
            <p:nvPr/>
          </p:nvSpPr>
          <p:spPr>
            <a:xfrm>
              <a:off x="5942039" y="3847873"/>
              <a:ext cx="579412" cy="516550"/>
            </a:xfrm>
            <a:prstGeom prst="hear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9" name="心形 29"/>
            <p:cNvSpPr/>
            <p:nvPr/>
          </p:nvSpPr>
          <p:spPr>
            <a:xfrm>
              <a:off x="5942039" y="4676956"/>
              <a:ext cx="579412" cy="516550"/>
            </a:xfrm>
            <a:prstGeom prst="hear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pic>
        <p:nvPicPr>
          <p:cNvPr id="11" name="Picture 10"/>
          <p:cNvPicPr>
            <a:picLocks noChangeAspect="1"/>
          </p:cNvPicPr>
          <p:nvPr/>
        </p:nvPicPr>
        <p:blipFill>
          <a:blip r:embed="rId4"/>
          <a:stretch>
            <a:fillRect/>
          </a:stretch>
        </p:blipFill>
        <p:spPr>
          <a:xfrm>
            <a:off x="1331186" y="1972031"/>
            <a:ext cx="9687384" cy="4255377"/>
          </a:xfrm>
          <a:prstGeom prst="rect">
            <a:avLst/>
          </a:prstGeom>
        </p:spPr>
      </p:pic>
    </p:spTree>
    <p:extLst>
      <p:ext uri="{BB962C8B-B14F-4D97-AF65-F5344CB8AC3E}">
        <p14:creationId xmlns:p14="http://schemas.microsoft.com/office/powerpoint/2010/main" val="1384392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p:cNvPicPr>
            <a:picLocks noChangeAspect="1"/>
          </p:cNvPicPr>
          <p:nvPr/>
        </p:nvPicPr>
        <p:blipFill rotWithShape="1">
          <a:blip r:embed="rId2"/>
          <a:srcRect l="16051" t="13178"/>
          <a:stretch/>
        </p:blipFill>
        <p:spPr>
          <a:xfrm>
            <a:off x="0" y="0"/>
            <a:ext cx="1471396" cy="1214846"/>
          </a:xfrm>
          <a:prstGeom prst="rect">
            <a:avLst/>
          </a:prstGeom>
        </p:spPr>
      </p:pic>
      <p:sp>
        <p:nvSpPr>
          <p:cNvPr id="3" name="Oval 2">
            <a:extLst>
              <a:ext uri="{FF2B5EF4-FFF2-40B4-BE49-F238E27FC236}">
                <a16:creationId xmlns:a16="http://schemas.microsoft.com/office/drawing/2014/main" id="{C7C8E020-3831-1948-A36C-6DE158156858}"/>
              </a:ext>
            </a:extLst>
          </p:cNvPr>
          <p:cNvSpPr/>
          <p:nvPr/>
        </p:nvSpPr>
        <p:spPr>
          <a:xfrm>
            <a:off x="935467" y="680532"/>
            <a:ext cx="708760" cy="6974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latin typeface="Cambria" panose="02040503050406030204" pitchFamily="18" charset="0"/>
                <a:ea typeface="Cambria" panose="02040503050406030204" pitchFamily="18" charset="0"/>
              </a:rPr>
              <a:t>1</a:t>
            </a:r>
            <a:endParaRPr lang="en-US" sz="40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23429152-A037-A543-AE6D-99BB235C8846}"/>
              </a:ext>
            </a:extLst>
          </p:cNvPr>
          <p:cNvSpPr txBox="1"/>
          <p:nvPr/>
        </p:nvSpPr>
        <p:spPr>
          <a:xfrm>
            <a:off x="1506054" y="377459"/>
            <a:ext cx="8663383" cy="1063304"/>
          </a:xfrm>
          <a:prstGeom prst="rect">
            <a:avLst/>
          </a:prstGeom>
          <a:noFill/>
        </p:spPr>
        <p:txBody>
          <a:bodyPr wrap="square" rtlCol="0">
            <a:spAutoFit/>
          </a:bodyPr>
          <a:lstStyle/>
          <a:p>
            <a:pPr>
              <a:lnSpc>
                <a:spcPct val="150000"/>
              </a:lnSpc>
            </a:pPr>
            <a:r>
              <a:rPr lang="en-US" sz="4800" dirty="0">
                <a:solidFill>
                  <a:schemeClr val="accent3">
                    <a:lumMod val="50000"/>
                  </a:schemeClr>
                </a:solidFill>
                <a:latin typeface="Cambria" panose="02040503050406030204" pitchFamily="18" charset="0"/>
                <a:ea typeface="Cambria" panose="02040503050406030204" pitchFamily="18" charset="0"/>
              </a:rPr>
              <a:t> </a:t>
            </a:r>
            <a:r>
              <a:rPr lang="vi-VN" sz="4800" b="1" dirty="0">
                <a:solidFill>
                  <a:schemeClr val="accent3">
                    <a:lumMod val="50000"/>
                  </a:schemeClr>
                </a:solidFill>
                <a:latin typeface="Cambria" panose="02040503050406030204" pitchFamily="18" charset="0"/>
                <a:ea typeface="Cambria" panose="02040503050406030204" pitchFamily="18" charset="0"/>
              </a:rPr>
              <a:t>Viết số, đọc số (theo mẫu).</a:t>
            </a:r>
            <a:endParaRPr lang="en-US" sz="4800" b="1" dirty="0">
              <a:solidFill>
                <a:schemeClr val="accent3">
                  <a:lumMod val="50000"/>
                </a:schemeClr>
              </a:solidFill>
              <a:latin typeface="Cambria" panose="02040503050406030204" pitchFamily="18" charset="0"/>
              <a:ea typeface="Cambria" panose="02040503050406030204" pitchFamily="18" charset="0"/>
            </a:endParaRPr>
          </a:p>
        </p:txBody>
      </p:sp>
      <p:graphicFrame>
        <p:nvGraphicFramePr>
          <p:cNvPr id="17" name="Table 16">
            <a:extLst>
              <a:ext uri="{FF2B5EF4-FFF2-40B4-BE49-F238E27FC236}">
                <a16:creationId xmlns:a16="http://schemas.microsoft.com/office/drawing/2014/main" id="{860F2522-98BF-9523-F42A-602F51B30C31}"/>
              </a:ext>
            </a:extLst>
          </p:cNvPr>
          <p:cNvGraphicFramePr>
            <a:graphicFrameLocks noGrp="1"/>
          </p:cNvGraphicFramePr>
          <p:nvPr>
            <p:extLst>
              <p:ext uri="{D42A27DB-BD31-4B8C-83A1-F6EECF244321}">
                <p14:modId xmlns:p14="http://schemas.microsoft.com/office/powerpoint/2010/main" val="1167571479"/>
              </p:ext>
            </p:extLst>
          </p:nvPr>
        </p:nvGraphicFramePr>
        <p:xfrm>
          <a:off x="621056" y="1467434"/>
          <a:ext cx="10890975" cy="5051793"/>
        </p:xfrm>
        <a:graphic>
          <a:graphicData uri="http://schemas.openxmlformats.org/drawingml/2006/table">
            <a:tbl>
              <a:tblPr firstRow="1" bandRow="1">
                <a:tableStyleId>{22838BEF-8BB2-4498-84A7-C5851F593DF1}</a:tableStyleId>
              </a:tblPr>
              <a:tblGrid>
                <a:gridCol w="4503394">
                  <a:extLst>
                    <a:ext uri="{9D8B030D-6E8A-4147-A177-3AD203B41FA5}">
                      <a16:colId xmlns:a16="http://schemas.microsoft.com/office/drawing/2014/main" val="1895598271"/>
                    </a:ext>
                  </a:extLst>
                </a:gridCol>
                <a:gridCol w="2209800">
                  <a:extLst>
                    <a:ext uri="{9D8B030D-6E8A-4147-A177-3AD203B41FA5}">
                      <a16:colId xmlns:a16="http://schemas.microsoft.com/office/drawing/2014/main" val="3009286953"/>
                    </a:ext>
                  </a:extLst>
                </a:gridCol>
                <a:gridCol w="4177781">
                  <a:extLst>
                    <a:ext uri="{9D8B030D-6E8A-4147-A177-3AD203B41FA5}">
                      <a16:colId xmlns:a16="http://schemas.microsoft.com/office/drawing/2014/main" val="356504805"/>
                    </a:ext>
                  </a:extLst>
                </a:gridCol>
              </a:tblGrid>
              <a:tr h="601644">
                <a:tc>
                  <a:txBody>
                    <a:bodyPr/>
                    <a:lstStyle/>
                    <a:p>
                      <a:pPr algn="ctr"/>
                      <a:r>
                        <a:rPr lang="vi-VN" sz="3200" b="0" dirty="0">
                          <a:ln>
                            <a:solidFill>
                              <a:schemeClr val="tx1"/>
                            </a:solidFill>
                          </a:ln>
                          <a:solidFill>
                            <a:schemeClr val="tx1"/>
                          </a:solidFill>
                          <a:latin typeface="Cambria" panose="02040503050406030204" pitchFamily="18" charset="0"/>
                          <a:ea typeface="Cambria" panose="02040503050406030204" pitchFamily="18" charset="0"/>
                        </a:rPr>
                        <a:t>Số gồm</a:t>
                      </a:r>
                      <a:endParaRPr lang="en-US" sz="3200" b="0" dirty="0">
                        <a:ln>
                          <a:solidFill>
                            <a:schemeClr val="tx1"/>
                          </a:solidFill>
                        </a:ln>
                        <a:solidFill>
                          <a:schemeClr val="tx1"/>
                        </a:solidFill>
                        <a:latin typeface="Cambria" panose="02040503050406030204" pitchFamily="18" charset="0"/>
                        <a:ea typeface="Cambria" panose="02040503050406030204" pitchFamily="18" charset="0"/>
                      </a:endParaRPr>
                    </a:p>
                  </a:txBody>
                  <a:tcPr anchor="ctr">
                    <a:solidFill>
                      <a:srgbClr val="ACE9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0" dirty="0">
                          <a:ln>
                            <a:solidFill>
                              <a:schemeClr val="tx1"/>
                            </a:solidFill>
                          </a:ln>
                          <a:solidFill>
                            <a:schemeClr val="tx1"/>
                          </a:solidFill>
                          <a:latin typeface="Cambria" panose="02040503050406030204" pitchFamily="18" charset="0"/>
                          <a:ea typeface="Cambria" panose="02040503050406030204" pitchFamily="18" charset="0"/>
                        </a:rPr>
                        <a:t>Viết số </a:t>
                      </a:r>
                      <a:endParaRPr lang="en-US" sz="3200" b="0" dirty="0">
                        <a:ln>
                          <a:solidFill>
                            <a:schemeClr val="tx1"/>
                          </a:solidFill>
                        </a:ln>
                        <a:solidFill>
                          <a:schemeClr val="tx1"/>
                        </a:solidFill>
                        <a:latin typeface="Cambria" panose="02040503050406030204" pitchFamily="18" charset="0"/>
                        <a:ea typeface="Cambria" panose="02040503050406030204" pitchFamily="18" charset="0"/>
                      </a:endParaRPr>
                    </a:p>
                  </a:txBody>
                  <a:tcPr anchor="ctr">
                    <a:solidFill>
                      <a:srgbClr val="ACE9FA"/>
                    </a:solidFill>
                  </a:tcPr>
                </a:tc>
                <a:tc>
                  <a:txBody>
                    <a:bodyPr/>
                    <a:lstStyle/>
                    <a:p>
                      <a:pPr algn="ctr"/>
                      <a:r>
                        <a:rPr lang="vi-VN" sz="3200" b="0" dirty="0">
                          <a:ln>
                            <a:solidFill>
                              <a:schemeClr val="tx1"/>
                            </a:solidFill>
                          </a:ln>
                          <a:solidFill>
                            <a:schemeClr val="tx1"/>
                          </a:solidFill>
                          <a:latin typeface="Cambria" panose="02040503050406030204" pitchFamily="18" charset="0"/>
                          <a:ea typeface="Cambria" panose="02040503050406030204" pitchFamily="18" charset="0"/>
                        </a:rPr>
                        <a:t>Đọc số</a:t>
                      </a:r>
                      <a:endParaRPr lang="en-US" sz="3200" b="0" dirty="0">
                        <a:ln>
                          <a:solidFill>
                            <a:schemeClr val="tx1"/>
                          </a:solidFill>
                        </a:ln>
                        <a:solidFill>
                          <a:schemeClr val="tx1"/>
                        </a:solidFill>
                        <a:latin typeface="Cambria" panose="02040503050406030204" pitchFamily="18" charset="0"/>
                        <a:ea typeface="Cambria" panose="02040503050406030204" pitchFamily="18" charset="0"/>
                      </a:endParaRPr>
                    </a:p>
                  </a:txBody>
                  <a:tcPr anchor="ctr">
                    <a:solidFill>
                      <a:srgbClr val="ACE9FA"/>
                    </a:solidFill>
                  </a:tcPr>
                </a:tc>
                <a:extLst>
                  <a:ext uri="{0D108BD9-81ED-4DB2-BD59-A6C34878D82A}">
                    <a16:rowId xmlns:a16="http://schemas.microsoft.com/office/drawing/2014/main" val="3697976913"/>
                  </a:ext>
                </a:extLst>
              </a:tr>
              <a:tr h="694411">
                <a:tc>
                  <a:txBody>
                    <a:bodyPr/>
                    <a:lstStyle/>
                    <a:p>
                      <a:pPr algn="ctr"/>
                      <a:r>
                        <a:rPr lang="vi-VN" sz="2800" b="0" i="0" kern="1200" dirty="0">
                          <a:solidFill>
                            <a:schemeClr val="dk1"/>
                          </a:solidFill>
                          <a:effectLst/>
                          <a:latin typeface="Cambria" panose="02040503050406030204" pitchFamily="18" charset="0"/>
                          <a:ea typeface="Cambria" panose="02040503050406030204" pitchFamily="18" charset="0"/>
                          <a:cs typeface="+mn-cs"/>
                        </a:rPr>
                        <a:t>4 nghìn, 2 trăm, 5 chục và 6 đơn vị</a:t>
                      </a:r>
                      <a:endParaRPr lang="en-US" sz="2800" b="1" dirty="0">
                        <a:ln>
                          <a:solidFill>
                            <a:schemeClr val="tx1"/>
                          </a:solidFill>
                        </a:ln>
                        <a:solidFill>
                          <a:schemeClr val="tx1"/>
                        </a:solidFill>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vi-VN" sz="32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4 256</a:t>
                      </a:r>
                      <a:endParaRPr lang="en-US" sz="3200" b="1" dirty="0">
                        <a:ln>
                          <a:solidFill>
                            <a:schemeClr val="tx1"/>
                          </a:solidFill>
                        </a:ln>
                        <a:solidFill>
                          <a:schemeClr val="tx1"/>
                        </a:solidFill>
                        <a:latin typeface="Cambria" panose="02040503050406030204" pitchFamily="18" charset="0"/>
                        <a:ea typeface="Cambria" panose="02040503050406030204" pitchFamily="18" charset="0"/>
                        <a:cs typeface="Arial" panose="020B0604020202020204" pitchFamily="34" charset="0"/>
                      </a:endParaRPr>
                    </a:p>
                  </a:txBody>
                  <a:tcPr anchor="ctr">
                    <a:solidFill>
                      <a:schemeClr val="bg1"/>
                    </a:solidFill>
                  </a:tcPr>
                </a:tc>
                <a:tc>
                  <a:txBody>
                    <a:bodyPr/>
                    <a:lstStyle/>
                    <a:p>
                      <a:pPr algn="ctr"/>
                      <a:r>
                        <a:rPr lang="vi-VN" sz="2800" b="0" i="0" kern="1200" dirty="0">
                          <a:solidFill>
                            <a:schemeClr val="dk1"/>
                          </a:solidFill>
                          <a:effectLst/>
                          <a:latin typeface="Cambria" panose="02040503050406030204" pitchFamily="18" charset="0"/>
                          <a:ea typeface="Cambria" panose="02040503050406030204" pitchFamily="18" charset="0"/>
                          <a:cs typeface="+mn-cs"/>
                        </a:rPr>
                        <a:t>Bốn nghìn hai trăm năm mươi sáu</a:t>
                      </a:r>
                      <a:endParaRPr lang="en-US" sz="2800" b="1" dirty="0">
                        <a:ln>
                          <a:solidFill>
                            <a:schemeClr val="tx1"/>
                          </a:solidFill>
                        </a:ln>
                        <a:solidFill>
                          <a:schemeClr val="tx1"/>
                        </a:solidFill>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3080175975"/>
                  </a:ext>
                </a:extLst>
              </a:tr>
              <a:tr h="1015117">
                <a:tc>
                  <a:txBody>
                    <a:bodyPr/>
                    <a:lstStyle/>
                    <a:p>
                      <a:pPr algn="ctr"/>
                      <a:r>
                        <a:rPr lang="vi-VN" sz="2800" b="0" i="0" kern="1200" dirty="0">
                          <a:solidFill>
                            <a:schemeClr val="dk1"/>
                          </a:solidFill>
                          <a:effectLst/>
                          <a:latin typeface="Cambria" panose="02040503050406030204" pitchFamily="18" charset="0"/>
                          <a:ea typeface="Cambria" panose="02040503050406030204" pitchFamily="18" charset="0"/>
                          <a:cs typeface="+mn-cs"/>
                        </a:rPr>
                        <a:t>2 chục nghìn, 7 nghìn, 5 trăm, 4 chục và 4 đơn vị</a:t>
                      </a:r>
                      <a:endParaRPr lang="en-US" sz="2800" b="1" dirty="0">
                        <a:ln>
                          <a:solidFill>
                            <a:schemeClr val="tx1"/>
                          </a:solidFill>
                        </a:ln>
                        <a:solidFill>
                          <a:schemeClr val="tx1"/>
                        </a:solidFill>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r>
                        <a:rPr lang="vi-VN" sz="2000" b="0" dirty="0">
                          <a:ln>
                            <a:solidFill>
                              <a:schemeClr val="tx1"/>
                            </a:solidFill>
                          </a:ln>
                          <a:solidFill>
                            <a:schemeClr val="tx1"/>
                          </a:solidFill>
                          <a:latin typeface="Cambria" panose="02040503050406030204" pitchFamily="18" charset="0"/>
                          <a:ea typeface="Cambria" panose="02040503050406030204" pitchFamily="18" charset="0"/>
                        </a:rPr>
                        <a:t>?</a:t>
                      </a:r>
                      <a:endParaRPr lang="en-US" sz="2000" b="0" dirty="0">
                        <a:ln>
                          <a:solidFill>
                            <a:schemeClr val="tx1"/>
                          </a:solidFill>
                        </a:ln>
                        <a:solidFill>
                          <a:schemeClr val="tx1"/>
                        </a:solidFill>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sz="2000" b="0">
                        <a:ln>
                          <a:solidFill>
                            <a:schemeClr val="tx1"/>
                          </a:solidFill>
                        </a:ln>
                        <a:solidFill>
                          <a:schemeClr val="tx1"/>
                        </a:solidFill>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2296612894"/>
                  </a:ext>
                </a:extLst>
              </a:tr>
              <a:tr h="1118552">
                <a:tc>
                  <a:txBody>
                    <a:bodyPr/>
                    <a:lstStyle/>
                    <a:p>
                      <a:pPr algn="ctr"/>
                      <a:r>
                        <a:rPr lang="vi-VN"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8 chục </a:t>
                      </a:r>
                      <a:r>
                        <a:rPr lang="en-US" sz="2800" b="0" i="0" kern="1200" dirty="0" err="1">
                          <a:solidFill>
                            <a:schemeClr val="dk1"/>
                          </a:solidFill>
                          <a:effectLst/>
                          <a:latin typeface="Cambria" panose="02040503050406030204" pitchFamily="18" charset="0"/>
                          <a:ea typeface="Cambria" panose="02040503050406030204" pitchFamily="18" charset="0"/>
                          <a:cs typeface="Arial" panose="020B0604020202020204" pitchFamily="34" charset="0"/>
                        </a:rPr>
                        <a:t>nghìn</a:t>
                      </a:r>
                      <a:r>
                        <a:rPr lang="en-US"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 </a:t>
                      </a:r>
                      <a:r>
                        <a:rPr lang="vi-VN"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5 </a:t>
                      </a:r>
                      <a:r>
                        <a:rPr lang="en-US"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tr</a:t>
                      </a:r>
                      <a:r>
                        <a:rPr lang="vi-VN"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ă</a:t>
                      </a:r>
                      <a:r>
                        <a:rPr lang="en-US"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m</a:t>
                      </a:r>
                      <a:r>
                        <a:rPr lang="vi-VN"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 2 </a:t>
                      </a:r>
                      <a:r>
                        <a:rPr lang="en-US" sz="2800" b="0" i="0" kern="1200" dirty="0" err="1">
                          <a:solidFill>
                            <a:schemeClr val="dk1"/>
                          </a:solidFill>
                          <a:effectLst/>
                          <a:latin typeface="Cambria" panose="02040503050406030204" pitchFamily="18" charset="0"/>
                          <a:ea typeface="Cambria" panose="02040503050406030204" pitchFamily="18" charset="0"/>
                          <a:cs typeface="Arial" panose="020B0604020202020204" pitchFamily="34" charset="0"/>
                        </a:rPr>
                        <a:t>chục</a:t>
                      </a:r>
                      <a:r>
                        <a:rPr lang="vi-VN"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 và 5 đơn vị</a:t>
                      </a:r>
                      <a:endParaRPr lang="en-US" sz="2800" b="1" dirty="0">
                        <a:ln>
                          <a:solidFill>
                            <a:schemeClr val="tx1"/>
                          </a:solidFill>
                        </a:ln>
                        <a:solidFill>
                          <a:schemeClr val="tx1"/>
                        </a:solidFill>
                        <a:latin typeface="Cambria" panose="02040503050406030204" pitchFamily="18" charset="0"/>
                        <a:ea typeface="Cambria" panose="02040503050406030204" pitchFamily="18" charset="0"/>
                        <a:cs typeface="Arial" panose="020B0604020202020204" pitchFamily="34" charset="0"/>
                      </a:endParaRPr>
                    </a:p>
                  </a:txBody>
                  <a:tcPr anchor="ctr">
                    <a:solidFill>
                      <a:schemeClr val="bg1"/>
                    </a:solidFill>
                  </a:tcPr>
                </a:tc>
                <a:tc>
                  <a:txBody>
                    <a:bodyPr/>
                    <a:lstStyle/>
                    <a:p>
                      <a:pPr algn="ctr"/>
                      <a:r>
                        <a:rPr lang="vi-VN" sz="2000" b="0" dirty="0">
                          <a:ln>
                            <a:solidFill>
                              <a:schemeClr val="tx1"/>
                            </a:solidFill>
                          </a:ln>
                          <a:solidFill>
                            <a:schemeClr val="tx1"/>
                          </a:solidFill>
                          <a:latin typeface="Cambria" panose="02040503050406030204" pitchFamily="18" charset="0"/>
                          <a:ea typeface="Cambria" panose="02040503050406030204" pitchFamily="18" charset="0"/>
                        </a:rPr>
                        <a:t>?</a:t>
                      </a:r>
                      <a:endParaRPr lang="en-US" sz="2000" b="0" dirty="0">
                        <a:ln>
                          <a:solidFill>
                            <a:schemeClr val="tx1"/>
                          </a:solidFill>
                        </a:ln>
                        <a:solidFill>
                          <a:schemeClr val="tx1"/>
                        </a:solidFill>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sz="2000" b="0" dirty="0">
                        <a:ln>
                          <a:solidFill>
                            <a:schemeClr val="tx1"/>
                          </a:solidFill>
                        </a:ln>
                        <a:solidFill>
                          <a:schemeClr val="tx1"/>
                        </a:solidFill>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2223850243"/>
                  </a:ext>
                </a:extLst>
              </a:tr>
              <a:tr h="1118552">
                <a:tc>
                  <a:txBody>
                    <a:bodyPr/>
                    <a:lstStyle/>
                    <a:p>
                      <a:pPr algn="ctr"/>
                      <a:r>
                        <a:rPr lang="vi-VN"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3</a:t>
                      </a:r>
                      <a:r>
                        <a:rPr lang="en-US"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 </a:t>
                      </a:r>
                      <a:r>
                        <a:rPr lang="en-US" sz="2800" b="0" i="0" kern="1200" dirty="0" err="1">
                          <a:solidFill>
                            <a:schemeClr val="dk1"/>
                          </a:solidFill>
                          <a:effectLst/>
                          <a:latin typeface="Cambria" panose="02040503050406030204" pitchFamily="18" charset="0"/>
                          <a:ea typeface="Cambria" panose="02040503050406030204" pitchFamily="18" charset="0"/>
                          <a:cs typeface="Arial" panose="020B0604020202020204" pitchFamily="34" charset="0"/>
                        </a:rPr>
                        <a:t>triệu</a:t>
                      </a:r>
                      <a:r>
                        <a:rPr lang="en-US"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 </a:t>
                      </a:r>
                      <a:r>
                        <a:rPr lang="vi-VN"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2</a:t>
                      </a:r>
                      <a:r>
                        <a:rPr lang="en-US"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 </a:t>
                      </a:r>
                      <a:r>
                        <a:rPr lang="en-US" sz="2800" b="0" i="0" kern="1200" dirty="0" err="1">
                          <a:solidFill>
                            <a:schemeClr val="dk1"/>
                          </a:solidFill>
                          <a:effectLst/>
                          <a:latin typeface="Cambria" panose="02040503050406030204" pitchFamily="18" charset="0"/>
                          <a:ea typeface="Cambria" panose="02040503050406030204" pitchFamily="18" charset="0"/>
                          <a:cs typeface="Arial" panose="020B0604020202020204" pitchFamily="34" charset="0"/>
                        </a:rPr>
                        <a:t>trăm</a:t>
                      </a:r>
                      <a:r>
                        <a:rPr lang="en-US"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 </a:t>
                      </a:r>
                      <a:r>
                        <a:rPr lang="en-US" sz="2800" b="0" i="0" kern="1200" dirty="0" err="1">
                          <a:solidFill>
                            <a:schemeClr val="dk1"/>
                          </a:solidFill>
                          <a:effectLst/>
                          <a:latin typeface="Cambria" panose="02040503050406030204" pitchFamily="18" charset="0"/>
                          <a:ea typeface="Cambria" panose="02040503050406030204" pitchFamily="18" charset="0"/>
                          <a:cs typeface="Arial" panose="020B0604020202020204" pitchFamily="34" charset="0"/>
                        </a:rPr>
                        <a:t>nghìn</a:t>
                      </a:r>
                      <a:r>
                        <a:rPr lang="en-US"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 </a:t>
                      </a:r>
                      <a:r>
                        <a:rPr lang="vi-VN"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4</a:t>
                      </a:r>
                      <a:r>
                        <a:rPr lang="en-US"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 </a:t>
                      </a:r>
                      <a:r>
                        <a:rPr lang="en-US" sz="2800" b="0" i="0" kern="1200" dirty="0" err="1">
                          <a:solidFill>
                            <a:schemeClr val="dk1"/>
                          </a:solidFill>
                          <a:effectLst/>
                          <a:latin typeface="Cambria" panose="02040503050406030204" pitchFamily="18" charset="0"/>
                          <a:ea typeface="Cambria" panose="02040503050406030204" pitchFamily="18" charset="0"/>
                          <a:cs typeface="Arial" panose="020B0604020202020204" pitchFamily="34" charset="0"/>
                        </a:rPr>
                        <a:t>chục</a:t>
                      </a:r>
                      <a:r>
                        <a:rPr lang="en-US"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 </a:t>
                      </a:r>
                      <a:r>
                        <a:rPr lang="en-US" sz="2800" b="0" i="0" kern="1200" dirty="0" err="1">
                          <a:solidFill>
                            <a:schemeClr val="dk1"/>
                          </a:solidFill>
                          <a:effectLst/>
                          <a:latin typeface="Cambria" panose="02040503050406030204" pitchFamily="18" charset="0"/>
                          <a:ea typeface="Cambria" panose="02040503050406030204" pitchFamily="18" charset="0"/>
                          <a:cs typeface="Arial" panose="020B0604020202020204" pitchFamily="34" charset="0"/>
                        </a:rPr>
                        <a:t>nghìn</a:t>
                      </a:r>
                      <a:r>
                        <a:rPr lang="vi-VN"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 6 nghìn, 3 trăm</a:t>
                      </a:r>
                      <a:r>
                        <a:rPr lang="en-US"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 </a:t>
                      </a:r>
                      <a:r>
                        <a:rPr lang="en-US" sz="2800" b="0" i="0" kern="1200" dirty="0" err="1">
                          <a:solidFill>
                            <a:schemeClr val="dk1"/>
                          </a:solidFill>
                          <a:effectLst/>
                          <a:latin typeface="Cambria" panose="02040503050406030204" pitchFamily="18" charset="0"/>
                          <a:ea typeface="Cambria" panose="02040503050406030204" pitchFamily="18" charset="0"/>
                          <a:cs typeface="Arial" panose="020B0604020202020204" pitchFamily="34" charset="0"/>
                        </a:rPr>
                        <a:t>và</a:t>
                      </a:r>
                      <a:r>
                        <a:rPr lang="en-US"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 </a:t>
                      </a:r>
                      <a:r>
                        <a:rPr lang="vi-VN" sz="2800" b="0" i="0" kern="1200" dirty="0">
                          <a:solidFill>
                            <a:schemeClr val="dk1"/>
                          </a:solidFill>
                          <a:effectLst/>
                          <a:latin typeface="Cambria" panose="02040503050406030204" pitchFamily="18" charset="0"/>
                          <a:ea typeface="Cambria" panose="02040503050406030204" pitchFamily="18" charset="0"/>
                          <a:cs typeface="Arial" panose="020B0604020202020204" pitchFamily="34" charset="0"/>
                        </a:rPr>
                        <a:t>4 đơn vị</a:t>
                      </a:r>
                      <a:endParaRPr lang="en-US" sz="2800" b="1" dirty="0">
                        <a:ln>
                          <a:solidFill>
                            <a:schemeClr val="tx1"/>
                          </a:solidFill>
                        </a:ln>
                        <a:solidFill>
                          <a:schemeClr val="tx1"/>
                        </a:solidFill>
                        <a:latin typeface="Cambria" panose="02040503050406030204" pitchFamily="18" charset="0"/>
                        <a:ea typeface="Cambria" panose="02040503050406030204" pitchFamily="18" charset="0"/>
                        <a:cs typeface="Arial" panose="020B0604020202020204" pitchFamily="34" charset="0"/>
                      </a:endParaRPr>
                    </a:p>
                  </a:txBody>
                  <a:tcPr anchor="ctr">
                    <a:solidFill>
                      <a:schemeClr val="bg1"/>
                    </a:solidFill>
                  </a:tcPr>
                </a:tc>
                <a:tc>
                  <a:txBody>
                    <a:bodyPr/>
                    <a:lstStyle/>
                    <a:p>
                      <a:pPr algn="ctr"/>
                      <a:r>
                        <a:rPr lang="vi-VN" sz="2000" b="0" dirty="0">
                          <a:ln>
                            <a:solidFill>
                              <a:schemeClr val="tx1"/>
                            </a:solidFill>
                          </a:ln>
                          <a:solidFill>
                            <a:schemeClr val="tx1"/>
                          </a:solidFill>
                          <a:latin typeface="Cambria" panose="02040503050406030204" pitchFamily="18" charset="0"/>
                          <a:ea typeface="Cambria" panose="02040503050406030204" pitchFamily="18" charset="0"/>
                        </a:rPr>
                        <a:t>?</a:t>
                      </a:r>
                      <a:endParaRPr lang="en-US" sz="2000" b="0" dirty="0">
                        <a:ln>
                          <a:solidFill>
                            <a:schemeClr val="tx1"/>
                          </a:solidFill>
                        </a:ln>
                        <a:solidFill>
                          <a:schemeClr val="tx1"/>
                        </a:solidFill>
                        <a:latin typeface="Cambria" panose="02040503050406030204" pitchFamily="18" charset="0"/>
                        <a:ea typeface="Cambria" panose="02040503050406030204" pitchFamily="18" charset="0"/>
                      </a:endParaRPr>
                    </a:p>
                  </a:txBody>
                  <a:tcPr anchor="ctr">
                    <a:solidFill>
                      <a:schemeClr val="bg1"/>
                    </a:solidFill>
                  </a:tcPr>
                </a:tc>
                <a:tc>
                  <a:txBody>
                    <a:bodyPr/>
                    <a:lstStyle/>
                    <a:p>
                      <a:pPr algn="ctr"/>
                      <a:endParaRPr lang="en-US" sz="2000" b="0" dirty="0">
                        <a:ln>
                          <a:solidFill>
                            <a:schemeClr val="tx1"/>
                          </a:solidFill>
                        </a:ln>
                        <a:solidFill>
                          <a:schemeClr val="tx1"/>
                        </a:solidFill>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3380216581"/>
                  </a:ext>
                </a:extLst>
              </a:tr>
            </a:tbl>
          </a:graphicData>
        </a:graphic>
      </p:graphicFrame>
      <p:sp>
        <p:nvSpPr>
          <p:cNvPr id="18" name="TextBox 17">
            <a:extLst>
              <a:ext uri="{FF2B5EF4-FFF2-40B4-BE49-F238E27FC236}">
                <a16:creationId xmlns:a16="http://schemas.microsoft.com/office/drawing/2014/main" id="{032B90AA-ACCE-D65C-59FE-DAF90DE4A5CA}"/>
              </a:ext>
            </a:extLst>
          </p:cNvPr>
          <p:cNvSpPr txBox="1"/>
          <p:nvPr/>
        </p:nvSpPr>
        <p:spPr>
          <a:xfrm>
            <a:off x="5294820" y="3204608"/>
            <a:ext cx="1838131" cy="584775"/>
          </a:xfrm>
          <a:prstGeom prst="rect">
            <a:avLst/>
          </a:prstGeom>
          <a:solidFill>
            <a:schemeClr val="bg1"/>
          </a:solidFill>
        </p:spPr>
        <p:txBody>
          <a:bodyPr wrap="square" rtlCol="0">
            <a:spAutoFit/>
          </a:bodyPr>
          <a:lstStyle/>
          <a:p>
            <a:pPr algn="ctr"/>
            <a:r>
              <a:rPr lang="vi-VN" sz="3200" dirty="0">
                <a:solidFill>
                  <a:srgbClr val="FF0000"/>
                </a:solidFill>
                <a:latin typeface="Cambria" panose="02040503050406030204" pitchFamily="18" charset="0"/>
                <a:ea typeface="Cambria" panose="02040503050406030204" pitchFamily="18" charset="0"/>
              </a:rPr>
              <a:t>27 544</a:t>
            </a:r>
            <a:endParaRPr lang="en-US" sz="3200" dirty="0">
              <a:solidFill>
                <a:srgbClr val="FF000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2143D7A3-F164-6C83-2BB1-1DD2F6EF3FB1}"/>
              </a:ext>
            </a:extLst>
          </p:cNvPr>
          <p:cNvSpPr txBox="1"/>
          <p:nvPr/>
        </p:nvSpPr>
        <p:spPr>
          <a:xfrm>
            <a:off x="7410450" y="3106120"/>
            <a:ext cx="4053973" cy="781752"/>
          </a:xfrm>
          <a:prstGeom prst="rect">
            <a:avLst/>
          </a:prstGeom>
          <a:noFill/>
        </p:spPr>
        <p:txBody>
          <a:bodyPr wrap="square" rtlCol="0">
            <a:spAutoFit/>
          </a:bodyPr>
          <a:lstStyle/>
          <a:p>
            <a:pPr algn="ctr">
              <a:lnSpc>
                <a:spcPct val="80000"/>
              </a:lnSpc>
            </a:pPr>
            <a:r>
              <a:rPr lang="vi-VN" sz="2800" dirty="0">
                <a:solidFill>
                  <a:srgbClr val="0070C0"/>
                </a:solidFill>
                <a:latin typeface="Cambria" panose="02040503050406030204" pitchFamily="18" charset="0"/>
                <a:ea typeface="Cambria" panose="02040503050406030204" pitchFamily="18" charset="0"/>
              </a:rPr>
              <a:t>Hai mươi bảy nghìn năm trăm bốn mươi tư</a:t>
            </a:r>
            <a:endParaRPr lang="en-US" sz="2800" dirty="0">
              <a:solidFill>
                <a:srgbClr val="0070C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21754A4D-3285-6D76-2544-D0E01D208908}"/>
              </a:ext>
            </a:extLst>
          </p:cNvPr>
          <p:cNvSpPr txBox="1"/>
          <p:nvPr/>
        </p:nvSpPr>
        <p:spPr>
          <a:xfrm>
            <a:off x="5384670" y="4379078"/>
            <a:ext cx="1658430" cy="584775"/>
          </a:xfrm>
          <a:prstGeom prst="rect">
            <a:avLst/>
          </a:prstGeom>
          <a:solidFill>
            <a:schemeClr val="bg1"/>
          </a:solidFill>
        </p:spPr>
        <p:txBody>
          <a:bodyPr wrap="square" rtlCol="0">
            <a:spAutoFit/>
          </a:bodyPr>
          <a:lstStyle/>
          <a:p>
            <a:r>
              <a:rPr lang="vi-VN" sz="3200" dirty="0">
                <a:solidFill>
                  <a:srgbClr val="FF0000"/>
                </a:solidFill>
                <a:latin typeface="Cambria" panose="02040503050406030204" pitchFamily="18" charset="0"/>
                <a:ea typeface="Cambria" panose="02040503050406030204" pitchFamily="18" charset="0"/>
              </a:rPr>
              <a:t>80 525</a:t>
            </a:r>
            <a:endParaRPr lang="en-US" sz="3200"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1E815B0A-A25D-B35C-DA18-518C5404373B}"/>
              </a:ext>
            </a:extLst>
          </p:cNvPr>
          <p:cNvSpPr txBox="1"/>
          <p:nvPr/>
        </p:nvSpPr>
        <p:spPr>
          <a:xfrm>
            <a:off x="7433179" y="4182101"/>
            <a:ext cx="4053973" cy="781752"/>
          </a:xfrm>
          <a:prstGeom prst="rect">
            <a:avLst/>
          </a:prstGeom>
          <a:noFill/>
        </p:spPr>
        <p:txBody>
          <a:bodyPr wrap="square" rtlCol="0">
            <a:spAutoFit/>
          </a:bodyPr>
          <a:lstStyle/>
          <a:p>
            <a:pPr algn="ctr">
              <a:lnSpc>
                <a:spcPct val="80000"/>
              </a:lnSpc>
            </a:pPr>
            <a:r>
              <a:rPr lang="vi-VN" sz="2800" dirty="0">
                <a:solidFill>
                  <a:srgbClr val="0070C0"/>
                </a:solidFill>
                <a:latin typeface="Cambria" panose="02040503050406030204" pitchFamily="18" charset="0"/>
                <a:ea typeface="Cambria" panose="02040503050406030204" pitchFamily="18" charset="0"/>
              </a:rPr>
              <a:t>Tám mươi nghìn năm trăm hai mươi lăm</a:t>
            </a:r>
            <a:endParaRPr lang="en-US" sz="2800" dirty="0">
              <a:solidFill>
                <a:srgbClr val="0070C0"/>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D034AB41-AC2A-7784-3232-CFC6C591363D}"/>
              </a:ext>
            </a:extLst>
          </p:cNvPr>
          <p:cNvSpPr txBox="1"/>
          <p:nvPr/>
        </p:nvSpPr>
        <p:spPr>
          <a:xfrm>
            <a:off x="5172487" y="5526557"/>
            <a:ext cx="2104613" cy="584775"/>
          </a:xfrm>
          <a:prstGeom prst="rect">
            <a:avLst/>
          </a:prstGeom>
          <a:solidFill>
            <a:schemeClr val="bg1"/>
          </a:solidFill>
        </p:spPr>
        <p:txBody>
          <a:bodyPr wrap="square" rtlCol="0">
            <a:spAutoFit/>
          </a:bodyPr>
          <a:lstStyle/>
          <a:p>
            <a:r>
              <a:rPr lang="vi-VN" sz="3200" dirty="0">
                <a:solidFill>
                  <a:srgbClr val="FF0000"/>
                </a:solidFill>
                <a:latin typeface="Cambria" panose="02040503050406030204" pitchFamily="18" charset="0"/>
                <a:ea typeface="Cambria" panose="02040503050406030204" pitchFamily="18" charset="0"/>
              </a:rPr>
              <a:t>3 246 304</a:t>
            </a:r>
            <a:endParaRPr lang="en-US" sz="3200" dirty="0">
              <a:solidFill>
                <a:srgbClr val="FF0000"/>
              </a:solidFill>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F13F54A0-B026-2AA6-4B02-50862D375F6A}"/>
              </a:ext>
            </a:extLst>
          </p:cNvPr>
          <p:cNvSpPr txBox="1"/>
          <p:nvPr/>
        </p:nvSpPr>
        <p:spPr>
          <a:xfrm>
            <a:off x="7410450" y="5280985"/>
            <a:ext cx="4053973" cy="1126462"/>
          </a:xfrm>
          <a:prstGeom prst="rect">
            <a:avLst/>
          </a:prstGeom>
          <a:noFill/>
        </p:spPr>
        <p:txBody>
          <a:bodyPr wrap="square" rtlCol="0">
            <a:spAutoFit/>
          </a:bodyPr>
          <a:lstStyle/>
          <a:p>
            <a:pPr algn="ctr">
              <a:lnSpc>
                <a:spcPct val="80000"/>
              </a:lnSpc>
            </a:pPr>
            <a:r>
              <a:rPr lang="vi-VN" sz="2800" dirty="0">
                <a:solidFill>
                  <a:srgbClr val="0070C0"/>
                </a:solidFill>
                <a:latin typeface="Cambria" panose="02040503050406030204" pitchFamily="18" charset="0"/>
                <a:ea typeface="Cambria" panose="02040503050406030204" pitchFamily="18" charset="0"/>
              </a:rPr>
              <a:t>Ba triệu hai trăm bốn mươi sáu nghìn ba trăm linh tư</a:t>
            </a:r>
            <a:endParaRPr lang="en-US" sz="2800"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4002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8" grpId="0" animBg="1"/>
      <p:bldP spid="19" grpId="0"/>
      <p:bldP spid="20" grpId="0" animBg="1"/>
      <p:bldP spid="21" grpId="0"/>
      <p:bldP spid="22"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p:cNvPicPr>
            <a:picLocks noChangeAspect="1"/>
          </p:cNvPicPr>
          <p:nvPr/>
        </p:nvPicPr>
        <p:blipFill rotWithShape="1">
          <a:blip r:embed="rId2"/>
          <a:srcRect l="16051" t="13178"/>
          <a:stretch/>
        </p:blipFill>
        <p:spPr>
          <a:xfrm>
            <a:off x="0" y="0"/>
            <a:ext cx="1471396" cy="1214846"/>
          </a:xfrm>
          <a:prstGeom prst="rect">
            <a:avLst/>
          </a:prstGeom>
        </p:spPr>
      </p:pic>
      <p:sp>
        <p:nvSpPr>
          <p:cNvPr id="3" name="Oval 2">
            <a:extLst>
              <a:ext uri="{FF2B5EF4-FFF2-40B4-BE49-F238E27FC236}">
                <a16:creationId xmlns:a16="http://schemas.microsoft.com/office/drawing/2014/main" id="{C7C8E020-3831-1948-A36C-6DE158156858}"/>
              </a:ext>
            </a:extLst>
          </p:cNvPr>
          <p:cNvSpPr/>
          <p:nvPr/>
        </p:nvSpPr>
        <p:spPr>
          <a:xfrm>
            <a:off x="935467" y="680532"/>
            <a:ext cx="708760" cy="6974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2</a:t>
            </a:r>
            <a:endParaRPr lang="en-US" sz="4000" b="1" dirty="0"/>
          </a:p>
        </p:txBody>
      </p:sp>
      <p:sp>
        <p:nvSpPr>
          <p:cNvPr id="4" name="TextBox 3">
            <a:extLst>
              <a:ext uri="{FF2B5EF4-FFF2-40B4-BE49-F238E27FC236}">
                <a16:creationId xmlns:a16="http://schemas.microsoft.com/office/drawing/2014/main" id="{23429152-A037-A543-AE6D-99BB235C8846}"/>
              </a:ext>
            </a:extLst>
          </p:cNvPr>
          <p:cNvSpPr txBox="1"/>
          <p:nvPr/>
        </p:nvSpPr>
        <p:spPr>
          <a:xfrm>
            <a:off x="1506055" y="377459"/>
            <a:ext cx="5869930" cy="1063304"/>
          </a:xfrm>
          <a:prstGeom prst="rect">
            <a:avLst/>
          </a:prstGeom>
          <a:noFill/>
        </p:spPr>
        <p:txBody>
          <a:bodyPr wrap="square" rtlCol="0">
            <a:spAutoFit/>
          </a:bodyPr>
          <a:lstStyle/>
          <a:p>
            <a:pPr>
              <a:lnSpc>
                <a:spcPct val="150000"/>
              </a:lnSpc>
            </a:pPr>
            <a:r>
              <a:rPr lang="en-US" sz="4800">
                <a:solidFill>
                  <a:schemeClr val="accent3">
                    <a:lumMod val="50000"/>
                  </a:schemeClr>
                </a:solidFill>
                <a:latin typeface="Cambria" panose="02040503050406030204" pitchFamily="18" charset="0"/>
                <a:ea typeface="Cambria" panose="02040503050406030204" pitchFamily="18" charset="0"/>
              </a:rPr>
              <a:t> </a:t>
            </a:r>
            <a:r>
              <a:rPr lang="en-US" sz="4800" b="1">
                <a:solidFill>
                  <a:schemeClr val="accent3">
                    <a:lumMod val="50000"/>
                  </a:schemeClr>
                </a:solidFill>
                <a:latin typeface="Cambria" panose="02040503050406030204" pitchFamily="18" charset="0"/>
                <a:ea typeface="Cambria" panose="02040503050406030204" pitchFamily="18" charset="0"/>
              </a:rPr>
              <a:t>Đặt tính rồi tính</a:t>
            </a:r>
            <a:endParaRPr lang="en-US" sz="4800" b="1" dirty="0">
              <a:solidFill>
                <a:schemeClr val="accent3">
                  <a:lumMod val="50000"/>
                </a:schemeClr>
              </a:solidFill>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F0E6F8BF-91CE-C79A-52AC-13E1D90A663B}"/>
              </a:ext>
            </a:extLst>
          </p:cNvPr>
          <p:cNvGrpSpPr/>
          <p:nvPr/>
        </p:nvGrpSpPr>
        <p:grpSpPr>
          <a:xfrm>
            <a:off x="935467" y="1831627"/>
            <a:ext cx="4875239" cy="1597373"/>
            <a:chOff x="237059" y="2500059"/>
            <a:chExt cx="3892437" cy="1597373"/>
          </a:xfrm>
        </p:grpSpPr>
        <p:sp>
          <p:nvSpPr>
            <p:cNvPr id="6" name="Google Shape;1439;p41">
              <a:extLst>
                <a:ext uri="{FF2B5EF4-FFF2-40B4-BE49-F238E27FC236}">
                  <a16:creationId xmlns:a16="http://schemas.microsoft.com/office/drawing/2014/main" id="{AF2B9BA6-732D-9F04-777E-6579937A3F9B}"/>
                </a:ext>
              </a:extLst>
            </p:cNvPr>
            <p:cNvSpPr/>
            <p:nvPr/>
          </p:nvSpPr>
          <p:spPr>
            <a:xfrm flipH="1">
              <a:off x="237059" y="2500059"/>
              <a:ext cx="3892437"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3">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 name="TextBox 6">
              <a:extLst>
                <a:ext uri="{FF2B5EF4-FFF2-40B4-BE49-F238E27FC236}">
                  <a16:creationId xmlns:a16="http://schemas.microsoft.com/office/drawing/2014/main" id="{CB3CDD23-01E1-66E6-A9F1-ADB7B7810502}"/>
                </a:ext>
              </a:extLst>
            </p:cNvPr>
            <p:cNvSpPr txBox="1"/>
            <p:nvPr/>
          </p:nvSpPr>
          <p:spPr>
            <a:xfrm>
              <a:off x="660525" y="2527772"/>
              <a:ext cx="323384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rPr>
                <a:t>2 667 + 3 825</a:t>
              </a:r>
              <a:endParaRPr kumimoji="0" lang="nl-NL"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endParaRPr>
            </a:p>
          </p:txBody>
        </p:sp>
      </p:grpSp>
      <p:grpSp>
        <p:nvGrpSpPr>
          <p:cNvPr id="8" name="Group 7">
            <a:extLst>
              <a:ext uri="{FF2B5EF4-FFF2-40B4-BE49-F238E27FC236}">
                <a16:creationId xmlns:a16="http://schemas.microsoft.com/office/drawing/2014/main" id="{CAB37B2E-868A-08E7-2C9C-3EDEDED15CA0}"/>
              </a:ext>
            </a:extLst>
          </p:cNvPr>
          <p:cNvGrpSpPr/>
          <p:nvPr/>
        </p:nvGrpSpPr>
        <p:grpSpPr>
          <a:xfrm>
            <a:off x="6341093" y="1831627"/>
            <a:ext cx="4598598" cy="923330"/>
            <a:chOff x="-49416" y="2500059"/>
            <a:chExt cx="5809835" cy="923330"/>
          </a:xfrm>
        </p:grpSpPr>
        <p:sp>
          <p:nvSpPr>
            <p:cNvPr id="9" name="Google Shape;1439;p41">
              <a:extLst>
                <a:ext uri="{FF2B5EF4-FFF2-40B4-BE49-F238E27FC236}">
                  <a16:creationId xmlns:a16="http://schemas.microsoft.com/office/drawing/2014/main" id="{8C18659F-F42E-2099-7D6D-EF386C45E97F}"/>
                </a:ext>
              </a:extLst>
            </p:cNvPr>
            <p:cNvSpPr/>
            <p:nvPr/>
          </p:nvSpPr>
          <p:spPr>
            <a:xfrm flipH="1">
              <a:off x="-49416" y="2500059"/>
              <a:ext cx="5809835"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TextBox 9">
              <a:extLst>
                <a:ext uri="{FF2B5EF4-FFF2-40B4-BE49-F238E27FC236}">
                  <a16:creationId xmlns:a16="http://schemas.microsoft.com/office/drawing/2014/main" id="{497C630D-9E2F-95E9-2CE2-56E7BECA6A9F}"/>
                </a:ext>
              </a:extLst>
            </p:cNvPr>
            <p:cNvSpPr txBox="1"/>
            <p:nvPr/>
          </p:nvSpPr>
          <p:spPr>
            <a:xfrm>
              <a:off x="335580" y="2500059"/>
              <a:ext cx="537542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rPr>
                <a:t>8 274 – 4 516</a:t>
              </a:r>
              <a:endParaRPr kumimoji="0" lang="en-US"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endParaRPr>
            </a:p>
          </p:txBody>
        </p:sp>
      </p:grpSp>
      <p:grpSp>
        <p:nvGrpSpPr>
          <p:cNvPr id="11" name="Group 10">
            <a:extLst>
              <a:ext uri="{FF2B5EF4-FFF2-40B4-BE49-F238E27FC236}">
                <a16:creationId xmlns:a16="http://schemas.microsoft.com/office/drawing/2014/main" id="{F0E6F8BF-91CE-C79A-52AC-13E1D90A663B}"/>
              </a:ext>
            </a:extLst>
          </p:cNvPr>
          <p:cNvGrpSpPr/>
          <p:nvPr/>
        </p:nvGrpSpPr>
        <p:grpSpPr>
          <a:xfrm>
            <a:off x="1289847" y="4008234"/>
            <a:ext cx="3892437" cy="923330"/>
            <a:chOff x="237059" y="2500059"/>
            <a:chExt cx="3892437" cy="923330"/>
          </a:xfrm>
        </p:grpSpPr>
        <p:sp>
          <p:nvSpPr>
            <p:cNvPr id="12" name="Google Shape;1439;p41">
              <a:extLst>
                <a:ext uri="{FF2B5EF4-FFF2-40B4-BE49-F238E27FC236}">
                  <a16:creationId xmlns:a16="http://schemas.microsoft.com/office/drawing/2014/main" id="{AF2B9BA6-732D-9F04-777E-6579937A3F9B}"/>
                </a:ext>
              </a:extLst>
            </p:cNvPr>
            <p:cNvSpPr/>
            <p:nvPr/>
          </p:nvSpPr>
          <p:spPr>
            <a:xfrm flipH="1">
              <a:off x="237059" y="2500059"/>
              <a:ext cx="3892437"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CB3CDD23-01E1-66E6-A9F1-ADB7B7810502}"/>
                </a:ext>
              </a:extLst>
            </p:cNvPr>
            <p:cNvSpPr txBox="1"/>
            <p:nvPr/>
          </p:nvSpPr>
          <p:spPr>
            <a:xfrm>
              <a:off x="660525" y="2527772"/>
              <a:ext cx="323384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rPr>
                <a:t>324 x 14</a:t>
              </a:r>
              <a:endParaRPr kumimoji="0" lang="nl-NL"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endParaRPr>
            </a:p>
          </p:txBody>
        </p:sp>
      </p:grpSp>
      <p:grpSp>
        <p:nvGrpSpPr>
          <p:cNvPr id="14" name="Group 13">
            <a:extLst>
              <a:ext uri="{FF2B5EF4-FFF2-40B4-BE49-F238E27FC236}">
                <a16:creationId xmlns:a16="http://schemas.microsoft.com/office/drawing/2014/main" id="{CAB37B2E-868A-08E7-2C9C-3EDEDED15CA0}"/>
              </a:ext>
            </a:extLst>
          </p:cNvPr>
          <p:cNvGrpSpPr/>
          <p:nvPr/>
        </p:nvGrpSpPr>
        <p:grpSpPr>
          <a:xfrm>
            <a:off x="6645825" y="3957956"/>
            <a:ext cx="3553841" cy="923330"/>
            <a:chOff x="-49416" y="2500059"/>
            <a:chExt cx="5809835" cy="923330"/>
          </a:xfrm>
        </p:grpSpPr>
        <p:sp>
          <p:nvSpPr>
            <p:cNvPr id="15" name="Google Shape;1439;p41">
              <a:extLst>
                <a:ext uri="{FF2B5EF4-FFF2-40B4-BE49-F238E27FC236}">
                  <a16:creationId xmlns:a16="http://schemas.microsoft.com/office/drawing/2014/main" id="{8C18659F-F42E-2099-7D6D-EF386C45E97F}"/>
                </a:ext>
              </a:extLst>
            </p:cNvPr>
            <p:cNvSpPr/>
            <p:nvPr/>
          </p:nvSpPr>
          <p:spPr>
            <a:xfrm flipH="1">
              <a:off x="-49416" y="2500059"/>
              <a:ext cx="5809835"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6" name="TextBox 15">
              <a:extLst>
                <a:ext uri="{FF2B5EF4-FFF2-40B4-BE49-F238E27FC236}">
                  <a16:creationId xmlns:a16="http://schemas.microsoft.com/office/drawing/2014/main" id="{497C630D-9E2F-95E9-2CE2-56E7BECA6A9F}"/>
                </a:ext>
              </a:extLst>
            </p:cNvPr>
            <p:cNvSpPr txBox="1"/>
            <p:nvPr/>
          </p:nvSpPr>
          <p:spPr>
            <a:xfrm>
              <a:off x="335580" y="2500059"/>
              <a:ext cx="537542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rPr>
                <a:t>74 165 : 5</a:t>
              </a:r>
              <a:endParaRPr kumimoji="0" lang="en-US"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1374325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p:cNvPicPr>
            <a:picLocks noChangeAspect="1"/>
          </p:cNvPicPr>
          <p:nvPr/>
        </p:nvPicPr>
        <p:blipFill rotWithShape="1">
          <a:blip r:embed="rId3"/>
          <a:srcRect l="16051" t="13178"/>
          <a:stretch/>
        </p:blipFill>
        <p:spPr>
          <a:xfrm>
            <a:off x="0" y="0"/>
            <a:ext cx="1471396" cy="1214846"/>
          </a:xfrm>
          <a:prstGeom prst="rect">
            <a:avLst/>
          </a:prstGeom>
        </p:spPr>
      </p:pic>
      <p:grpSp>
        <p:nvGrpSpPr>
          <p:cNvPr id="17" name="Group 16"/>
          <p:cNvGrpSpPr/>
          <p:nvPr/>
        </p:nvGrpSpPr>
        <p:grpSpPr>
          <a:xfrm>
            <a:off x="935467" y="377459"/>
            <a:ext cx="6440518" cy="1063304"/>
            <a:chOff x="935467" y="377459"/>
            <a:chExt cx="6440518" cy="1063304"/>
          </a:xfrm>
        </p:grpSpPr>
        <p:sp>
          <p:nvSpPr>
            <p:cNvPr id="3" name="Oval 2">
              <a:extLst>
                <a:ext uri="{FF2B5EF4-FFF2-40B4-BE49-F238E27FC236}">
                  <a16:creationId xmlns:a16="http://schemas.microsoft.com/office/drawing/2014/main" id="{C7C8E020-3831-1948-A36C-6DE158156858}"/>
                </a:ext>
              </a:extLst>
            </p:cNvPr>
            <p:cNvSpPr/>
            <p:nvPr/>
          </p:nvSpPr>
          <p:spPr>
            <a:xfrm>
              <a:off x="935467" y="680532"/>
              <a:ext cx="708760" cy="6974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2</a:t>
              </a:r>
              <a:endParaRPr lang="en-US" sz="4000" b="1" dirty="0"/>
            </a:p>
          </p:txBody>
        </p:sp>
        <p:sp>
          <p:nvSpPr>
            <p:cNvPr id="4" name="TextBox 3">
              <a:extLst>
                <a:ext uri="{FF2B5EF4-FFF2-40B4-BE49-F238E27FC236}">
                  <a16:creationId xmlns:a16="http://schemas.microsoft.com/office/drawing/2014/main" id="{23429152-A037-A543-AE6D-99BB235C8846}"/>
                </a:ext>
              </a:extLst>
            </p:cNvPr>
            <p:cNvSpPr txBox="1"/>
            <p:nvPr/>
          </p:nvSpPr>
          <p:spPr>
            <a:xfrm>
              <a:off x="1506055" y="377459"/>
              <a:ext cx="5869930" cy="1063304"/>
            </a:xfrm>
            <a:prstGeom prst="rect">
              <a:avLst/>
            </a:prstGeom>
            <a:noFill/>
          </p:spPr>
          <p:txBody>
            <a:bodyPr wrap="square" rtlCol="0">
              <a:spAutoFit/>
            </a:bodyPr>
            <a:lstStyle/>
            <a:p>
              <a:pPr>
                <a:lnSpc>
                  <a:spcPct val="150000"/>
                </a:lnSpc>
              </a:pPr>
              <a:r>
                <a:rPr lang="en-US" sz="4800">
                  <a:solidFill>
                    <a:schemeClr val="accent3">
                      <a:lumMod val="50000"/>
                    </a:schemeClr>
                  </a:solidFill>
                  <a:latin typeface="Cambria" panose="02040503050406030204" pitchFamily="18" charset="0"/>
                  <a:ea typeface="Cambria" panose="02040503050406030204" pitchFamily="18" charset="0"/>
                </a:rPr>
                <a:t> </a:t>
              </a:r>
              <a:r>
                <a:rPr lang="en-US" sz="4800" b="1">
                  <a:solidFill>
                    <a:schemeClr val="accent3">
                      <a:lumMod val="50000"/>
                    </a:schemeClr>
                  </a:solidFill>
                  <a:latin typeface="Cambria" panose="02040503050406030204" pitchFamily="18" charset="0"/>
                  <a:ea typeface="Cambria" panose="02040503050406030204" pitchFamily="18" charset="0"/>
                </a:rPr>
                <a:t>Đặt tính rồi tính</a:t>
              </a:r>
              <a:endParaRPr lang="en-US" sz="4800" b="1" dirty="0">
                <a:solidFill>
                  <a:schemeClr val="accent3">
                    <a:lumMod val="50000"/>
                  </a:schemeClr>
                </a:solidFill>
                <a:latin typeface="Cambria" panose="02040503050406030204" pitchFamily="18" charset="0"/>
                <a:ea typeface="Cambria" panose="02040503050406030204" pitchFamily="18" charset="0"/>
              </a:endParaRPr>
            </a:p>
          </p:txBody>
        </p:sp>
      </p:grpSp>
      <p:sp>
        <p:nvSpPr>
          <p:cNvPr id="18" name="TextBox 17">
            <a:extLst>
              <a:ext uri="{FF2B5EF4-FFF2-40B4-BE49-F238E27FC236}">
                <a16:creationId xmlns:a16="http://schemas.microsoft.com/office/drawing/2014/main" id="{60B88E43-8086-79FC-06BE-694583B7CF4B}"/>
              </a:ext>
            </a:extLst>
          </p:cNvPr>
          <p:cNvSpPr txBox="1"/>
          <p:nvPr/>
        </p:nvSpPr>
        <p:spPr>
          <a:xfrm>
            <a:off x="2150634" y="2753111"/>
            <a:ext cx="2316514"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rPr>
              <a:t>2 667</a:t>
            </a:r>
            <a:endParaRPr kumimoji="0" lang="en-US" sz="5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endParaRPr>
          </a:p>
        </p:txBody>
      </p:sp>
      <p:sp>
        <p:nvSpPr>
          <p:cNvPr id="19" name="TextBox 18">
            <a:extLst>
              <a:ext uri="{FF2B5EF4-FFF2-40B4-BE49-F238E27FC236}">
                <a16:creationId xmlns:a16="http://schemas.microsoft.com/office/drawing/2014/main" id="{70531515-5347-BEDB-69E2-EA5F318F005A}"/>
              </a:ext>
            </a:extLst>
          </p:cNvPr>
          <p:cNvSpPr txBox="1"/>
          <p:nvPr/>
        </p:nvSpPr>
        <p:spPr>
          <a:xfrm>
            <a:off x="2547575" y="4630005"/>
            <a:ext cx="1967275"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5400" b="1" dirty="0">
                <a:solidFill>
                  <a:srgbClr val="ED362A"/>
                </a:solidFill>
                <a:latin typeface="Cambria" panose="02040503050406030204" pitchFamily="18" charset="0"/>
              </a:rPr>
              <a:t>6 492</a:t>
            </a:r>
            <a:endParaRPr kumimoji="0" lang="en-US" sz="5400" b="1" i="0" u="none" strike="noStrike" kern="1200" cap="none" spc="0" normalizeH="0" baseline="0" noProof="0" dirty="0">
              <a:ln>
                <a:noFill/>
              </a:ln>
              <a:solidFill>
                <a:srgbClr val="ED362A"/>
              </a:solidFill>
              <a:effectLst/>
              <a:uLnTx/>
              <a:uFillTx/>
              <a:latin typeface="Cambria" panose="02040503050406030204" pitchFamily="18" charset="0"/>
              <a:ea typeface="+mn-ea"/>
              <a:cs typeface="+mn-cs"/>
            </a:endParaRPr>
          </a:p>
        </p:txBody>
      </p:sp>
      <p:sp>
        <p:nvSpPr>
          <p:cNvPr id="20" name="TextBox 19">
            <a:extLst>
              <a:ext uri="{FF2B5EF4-FFF2-40B4-BE49-F238E27FC236}">
                <a16:creationId xmlns:a16="http://schemas.microsoft.com/office/drawing/2014/main" id="{85E4AF99-8DC2-4A7F-1110-AFF16E65B51E}"/>
              </a:ext>
            </a:extLst>
          </p:cNvPr>
          <p:cNvSpPr txBox="1"/>
          <p:nvPr/>
        </p:nvSpPr>
        <p:spPr>
          <a:xfrm>
            <a:off x="2272587" y="3728463"/>
            <a:ext cx="219456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rPr>
              <a:t>3 825</a:t>
            </a:r>
            <a:endParaRPr kumimoji="0" lang="en-US" sz="5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endParaRPr>
          </a:p>
        </p:txBody>
      </p:sp>
      <p:sp>
        <p:nvSpPr>
          <p:cNvPr id="21" name="TextBox 20">
            <a:extLst>
              <a:ext uri="{FF2B5EF4-FFF2-40B4-BE49-F238E27FC236}">
                <a16:creationId xmlns:a16="http://schemas.microsoft.com/office/drawing/2014/main" id="{5306D004-4438-A719-44F7-9BBF8D3F9301}"/>
              </a:ext>
            </a:extLst>
          </p:cNvPr>
          <p:cNvSpPr txBox="1"/>
          <p:nvPr/>
        </p:nvSpPr>
        <p:spPr>
          <a:xfrm>
            <a:off x="2129568" y="3277172"/>
            <a:ext cx="665212"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rPr>
              <a:t>+</a:t>
            </a:r>
            <a:endParaRPr kumimoji="0" lang="en-US" sz="4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endParaRPr>
          </a:p>
        </p:txBody>
      </p:sp>
      <p:cxnSp>
        <p:nvCxnSpPr>
          <p:cNvPr id="22" name="Straight Connector 21">
            <a:extLst>
              <a:ext uri="{FF2B5EF4-FFF2-40B4-BE49-F238E27FC236}">
                <a16:creationId xmlns:a16="http://schemas.microsoft.com/office/drawing/2014/main" id="{EA4EBAE8-DED4-11E1-FD51-69F195FDCCA9}"/>
              </a:ext>
            </a:extLst>
          </p:cNvPr>
          <p:cNvCxnSpPr>
            <a:cxnSpLocks/>
          </p:cNvCxnSpPr>
          <p:nvPr/>
        </p:nvCxnSpPr>
        <p:spPr>
          <a:xfrm flipH="1">
            <a:off x="2366496" y="4634923"/>
            <a:ext cx="20116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360C93B-0FC4-2897-F0AC-74CAD840481D}"/>
              </a:ext>
            </a:extLst>
          </p:cNvPr>
          <p:cNvSpPr txBox="1"/>
          <p:nvPr/>
        </p:nvSpPr>
        <p:spPr>
          <a:xfrm>
            <a:off x="7495664" y="2699239"/>
            <a:ext cx="26074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rPr>
              <a:t>8 274</a:t>
            </a:r>
            <a:endParaRPr kumimoji="0" lang="en-US" sz="5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endParaRPr>
          </a:p>
        </p:txBody>
      </p:sp>
      <p:sp>
        <p:nvSpPr>
          <p:cNvPr id="24" name="TextBox 23">
            <a:extLst>
              <a:ext uri="{FF2B5EF4-FFF2-40B4-BE49-F238E27FC236}">
                <a16:creationId xmlns:a16="http://schemas.microsoft.com/office/drawing/2014/main" id="{ECA80A98-C2D8-66F8-7086-D6994B9D182D}"/>
              </a:ext>
            </a:extLst>
          </p:cNvPr>
          <p:cNvSpPr txBox="1"/>
          <p:nvPr/>
        </p:nvSpPr>
        <p:spPr>
          <a:xfrm>
            <a:off x="7826458" y="4678070"/>
            <a:ext cx="2606790"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ED362A"/>
                </a:solidFill>
                <a:effectLst/>
                <a:uLnTx/>
                <a:uFillTx/>
                <a:latin typeface="Cambria" panose="02040503050406030204" pitchFamily="18" charset="0"/>
                <a:ea typeface="+mn-ea"/>
                <a:cs typeface="+mn-cs"/>
              </a:rPr>
              <a:t>3 758</a:t>
            </a:r>
            <a:endParaRPr kumimoji="0" lang="en-US" sz="5400" b="1" i="0" u="none" strike="noStrike" kern="1200" cap="none" spc="0" normalizeH="0" baseline="0" noProof="0" dirty="0">
              <a:ln>
                <a:noFill/>
              </a:ln>
              <a:solidFill>
                <a:srgbClr val="ED362A"/>
              </a:solidFill>
              <a:effectLst/>
              <a:uLnTx/>
              <a:uFillTx/>
              <a:latin typeface="Cambria" panose="02040503050406030204" pitchFamily="18" charset="0"/>
              <a:ea typeface="+mn-ea"/>
              <a:cs typeface="+mn-cs"/>
            </a:endParaRPr>
          </a:p>
        </p:txBody>
      </p:sp>
      <p:sp>
        <p:nvSpPr>
          <p:cNvPr id="25" name="TextBox 24">
            <a:extLst>
              <a:ext uri="{FF2B5EF4-FFF2-40B4-BE49-F238E27FC236}">
                <a16:creationId xmlns:a16="http://schemas.microsoft.com/office/drawing/2014/main" id="{88A02095-CDAA-9BF9-81AD-7EA76AA13181}"/>
              </a:ext>
            </a:extLst>
          </p:cNvPr>
          <p:cNvSpPr txBox="1"/>
          <p:nvPr/>
        </p:nvSpPr>
        <p:spPr>
          <a:xfrm>
            <a:off x="7799051" y="3711851"/>
            <a:ext cx="196727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rPr>
              <a:t>4 516</a:t>
            </a:r>
            <a:endParaRPr kumimoji="0" lang="en-US" sz="5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endParaRPr>
          </a:p>
        </p:txBody>
      </p:sp>
      <p:sp>
        <p:nvSpPr>
          <p:cNvPr id="26" name="TextBox 25">
            <a:extLst>
              <a:ext uri="{FF2B5EF4-FFF2-40B4-BE49-F238E27FC236}">
                <a16:creationId xmlns:a16="http://schemas.microsoft.com/office/drawing/2014/main" id="{B89AC01D-B34C-09A4-CC19-2FC53BBE3DF3}"/>
              </a:ext>
            </a:extLst>
          </p:cNvPr>
          <p:cNvSpPr txBox="1"/>
          <p:nvPr/>
        </p:nvSpPr>
        <p:spPr>
          <a:xfrm>
            <a:off x="7539889" y="3277172"/>
            <a:ext cx="665212"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rPr>
              <a:t>-</a:t>
            </a:r>
            <a:endParaRPr kumimoji="0" lang="en-US" sz="4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endParaRPr>
          </a:p>
        </p:txBody>
      </p:sp>
      <p:cxnSp>
        <p:nvCxnSpPr>
          <p:cNvPr id="27" name="Straight Connector 26">
            <a:extLst>
              <a:ext uri="{FF2B5EF4-FFF2-40B4-BE49-F238E27FC236}">
                <a16:creationId xmlns:a16="http://schemas.microsoft.com/office/drawing/2014/main" id="{68AE8199-632F-20B6-EF25-397C7BD2A530}"/>
              </a:ext>
            </a:extLst>
          </p:cNvPr>
          <p:cNvCxnSpPr>
            <a:cxnSpLocks/>
          </p:cNvCxnSpPr>
          <p:nvPr/>
        </p:nvCxnSpPr>
        <p:spPr>
          <a:xfrm flipH="1">
            <a:off x="7760653" y="4611984"/>
            <a:ext cx="19202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7375E79-C18D-0100-0F92-06B87E0630DE}"/>
              </a:ext>
            </a:extLst>
          </p:cNvPr>
          <p:cNvGrpSpPr/>
          <p:nvPr/>
        </p:nvGrpSpPr>
        <p:grpSpPr>
          <a:xfrm>
            <a:off x="917694" y="1587738"/>
            <a:ext cx="4875239" cy="1597373"/>
            <a:chOff x="237059" y="2500059"/>
            <a:chExt cx="3892437" cy="1597373"/>
          </a:xfrm>
        </p:grpSpPr>
        <p:sp>
          <p:nvSpPr>
            <p:cNvPr id="12" name="Google Shape;1439;p41">
              <a:extLst>
                <a:ext uri="{FF2B5EF4-FFF2-40B4-BE49-F238E27FC236}">
                  <a16:creationId xmlns:a16="http://schemas.microsoft.com/office/drawing/2014/main" id="{F6BFB1E5-3837-D08F-F022-2951D8A311DF}"/>
                </a:ext>
              </a:extLst>
            </p:cNvPr>
            <p:cNvSpPr/>
            <p:nvPr/>
          </p:nvSpPr>
          <p:spPr>
            <a:xfrm flipH="1">
              <a:off x="237059" y="2500059"/>
              <a:ext cx="3892437"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3">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DB1FB016-5677-36FF-CA69-9B85B85971B5}"/>
                </a:ext>
              </a:extLst>
            </p:cNvPr>
            <p:cNvSpPr txBox="1"/>
            <p:nvPr/>
          </p:nvSpPr>
          <p:spPr>
            <a:xfrm>
              <a:off x="660525" y="2527772"/>
              <a:ext cx="323384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rPr>
                <a:t>2 667 + 3 825</a:t>
              </a:r>
              <a:endParaRPr kumimoji="0" lang="nl-NL"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endParaRPr>
            </a:p>
          </p:txBody>
        </p:sp>
      </p:grpSp>
      <p:grpSp>
        <p:nvGrpSpPr>
          <p:cNvPr id="14" name="Group 13">
            <a:extLst>
              <a:ext uri="{FF2B5EF4-FFF2-40B4-BE49-F238E27FC236}">
                <a16:creationId xmlns:a16="http://schemas.microsoft.com/office/drawing/2014/main" id="{0FEB7B7D-739A-A461-9CCF-7CD3A0B0E054}"/>
              </a:ext>
            </a:extLst>
          </p:cNvPr>
          <p:cNvGrpSpPr/>
          <p:nvPr/>
        </p:nvGrpSpPr>
        <p:grpSpPr>
          <a:xfrm>
            <a:off x="6269427" y="1505383"/>
            <a:ext cx="4598598" cy="923330"/>
            <a:chOff x="-49416" y="2500059"/>
            <a:chExt cx="5809835" cy="923330"/>
          </a:xfrm>
        </p:grpSpPr>
        <p:sp>
          <p:nvSpPr>
            <p:cNvPr id="15" name="Google Shape;1439;p41">
              <a:extLst>
                <a:ext uri="{FF2B5EF4-FFF2-40B4-BE49-F238E27FC236}">
                  <a16:creationId xmlns:a16="http://schemas.microsoft.com/office/drawing/2014/main" id="{BDB28C7A-A0F4-6209-5F69-DCC8B95641BF}"/>
                </a:ext>
              </a:extLst>
            </p:cNvPr>
            <p:cNvSpPr/>
            <p:nvPr/>
          </p:nvSpPr>
          <p:spPr>
            <a:xfrm flipH="1">
              <a:off x="-49416" y="2500059"/>
              <a:ext cx="5809835"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6" name="TextBox 15">
              <a:extLst>
                <a:ext uri="{FF2B5EF4-FFF2-40B4-BE49-F238E27FC236}">
                  <a16:creationId xmlns:a16="http://schemas.microsoft.com/office/drawing/2014/main" id="{E5F884D6-0639-05FA-6C27-3904ECA2F284}"/>
                </a:ext>
              </a:extLst>
            </p:cNvPr>
            <p:cNvSpPr txBox="1"/>
            <p:nvPr/>
          </p:nvSpPr>
          <p:spPr>
            <a:xfrm>
              <a:off x="335580" y="2500059"/>
              <a:ext cx="537542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rPr>
                <a:t>8 274 – 4 516</a:t>
              </a:r>
              <a:endParaRPr kumimoji="0" lang="en-US"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2944930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subTnLst>
                                    <p:audio>
                                      <p:cMediaNode>
                                        <p:cTn display="0" masterRel="sameClick">
                                          <p:stCondLst>
                                            <p:cond evt="begin" delay="0">
                                              <p:tn val="47"/>
                                            </p:cond>
                                          </p:stCondLst>
                                          <p:endCondLst>
                                            <p:cond evt="onStopAudio" delay="0">
                                              <p:tgtEl>
                                                <p:sldTgt/>
                                              </p:tgtEl>
                                            </p:cond>
                                          </p:endCondLst>
                                        </p:cTn>
                                        <p:tgtEl>
                                          <p:sndTgt r:embed="rId2" name="voltage.wav"/>
                                        </p:tgtEl>
                                      </p:cMediaNode>
                                    </p:audio>
                                  </p:sub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500"/>
                                        <p:tgtEl>
                                          <p:spTgt spid="24"/>
                                        </p:tgtEl>
                                      </p:cBhvr>
                                    </p:animEffect>
                                  </p:childTnLst>
                                  <p:subTnLst>
                                    <p:audio>
                                      <p:cMediaNode>
                                        <p:cTn display="0" masterRel="sameClick">
                                          <p:stCondLst>
                                            <p:cond evt="begin" delay="0">
                                              <p:tn val="52"/>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p:cNvPicPr>
            <a:picLocks noChangeAspect="1"/>
          </p:cNvPicPr>
          <p:nvPr/>
        </p:nvPicPr>
        <p:blipFill rotWithShape="1">
          <a:blip r:embed="rId2"/>
          <a:srcRect l="16051" t="13178"/>
          <a:stretch/>
        </p:blipFill>
        <p:spPr>
          <a:xfrm>
            <a:off x="0" y="0"/>
            <a:ext cx="1471396" cy="1214846"/>
          </a:xfrm>
          <a:prstGeom prst="rect">
            <a:avLst/>
          </a:prstGeom>
        </p:spPr>
      </p:pic>
      <p:grpSp>
        <p:nvGrpSpPr>
          <p:cNvPr id="17" name="Group 16"/>
          <p:cNvGrpSpPr/>
          <p:nvPr/>
        </p:nvGrpSpPr>
        <p:grpSpPr>
          <a:xfrm>
            <a:off x="935467" y="377459"/>
            <a:ext cx="6440518" cy="1063304"/>
            <a:chOff x="935467" y="377459"/>
            <a:chExt cx="6440518" cy="1063304"/>
          </a:xfrm>
        </p:grpSpPr>
        <p:sp>
          <p:nvSpPr>
            <p:cNvPr id="3" name="Oval 2">
              <a:extLst>
                <a:ext uri="{FF2B5EF4-FFF2-40B4-BE49-F238E27FC236}">
                  <a16:creationId xmlns:a16="http://schemas.microsoft.com/office/drawing/2014/main" id="{C7C8E020-3831-1948-A36C-6DE158156858}"/>
                </a:ext>
              </a:extLst>
            </p:cNvPr>
            <p:cNvSpPr/>
            <p:nvPr/>
          </p:nvSpPr>
          <p:spPr>
            <a:xfrm>
              <a:off x="935467" y="680532"/>
              <a:ext cx="708760" cy="6974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2</a:t>
              </a:r>
              <a:endParaRPr lang="en-US" sz="4000" b="1" dirty="0"/>
            </a:p>
          </p:txBody>
        </p:sp>
        <p:sp>
          <p:nvSpPr>
            <p:cNvPr id="4" name="TextBox 3">
              <a:extLst>
                <a:ext uri="{FF2B5EF4-FFF2-40B4-BE49-F238E27FC236}">
                  <a16:creationId xmlns:a16="http://schemas.microsoft.com/office/drawing/2014/main" id="{23429152-A037-A543-AE6D-99BB235C8846}"/>
                </a:ext>
              </a:extLst>
            </p:cNvPr>
            <p:cNvSpPr txBox="1"/>
            <p:nvPr/>
          </p:nvSpPr>
          <p:spPr>
            <a:xfrm>
              <a:off x="1506055" y="377459"/>
              <a:ext cx="5869930" cy="1063304"/>
            </a:xfrm>
            <a:prstGeom prst="rect">
              <a:avLst/>
            </a:prstGeom>
            <a:noFill/>
          </p:spPr>
          <p:txBody>
            <a:bodyPr wrap="square" rtlCol="0">
              <a:spAutoFit/>
            </a:bodyPr>
            <a:lstStyle/>
            <a:p>
              <a:pPr>
                <a:lnSpc>
                  <a:spcPct val="150000"/>
                </a:lnSpc>
              </a:pPr>
              <a:r>
                <a:rPr lang="en-US" sz="4800" dirty="0">
                  <a:solidFill>
                    <a:schemeClr val="accent3">
                      <a:lumMod val="50000"/>
                    </a:schemeClr>
                  </a:solidFill>
                  <a:latin typeface="Cambria" panose="02040503050406030204" pitchFamily="18" charset="0"/>
                  <a:ea typeface="Cambria" panose="02040503050406030204" pitchFamily="18" charset="0"/>
                </a:rPr>
                <a:t> </a:t>
              </a:r>
              <a:r>
                <a:rPr lang="en-US" sz="4800" b="1" dirty="0" err="1">
                  <a:solidFill>
                    <a:schemeClr val="accent3">
                      <a:lumMod val="50000"/>
                    </a:schemeClr>
                  </a:solidFill>
                  <a:latin typeface="Cambria" panose="02040503050406030204" pitchFamily="18" charset="0"/>
                  <a:ea typeface="Cambria" panose="02040503050406030204" pitchFamily="18" charset="0"/>
                </a:rPr>
                <a:t>Đặt</a:t>
              </a:r>
              <a:r>
                <a:rPr lang="en-US" sz="4800" b="1" dirty="0">
                  <a:solidFill>
                    <a:schemeClr val="accent3">
                      <a:lumMod val="50000"/>
                    </a:schemeClr>
                  </a:solidFill>
                  <a:latin typeface="Cambria" panose="02040503050406030204" pitchFamily="18" charset="0"/>
                  <a:ea typeface="Cambria" panose="02040503050406030204" pitchFamily="18" charset="0"/>
                </a:rPr>
                <a:t> </a:t>
              </a:r>
              <a:r>
                <a:rPr lang="en-US" sz="4800" b="1" dirty="0" err="1">
                  <a:solidFill>
                    <a:schemeClr val="accent3">
                      <a:lumMod val="50000"/>
                    </a:schemeClr>
                  </a:solidFill>
                  <a:latin typeface="Cambria" panose="02040503050406030204" pitchFamily="18" charset="0"/>
                  <a:ea typeface="Cambria" panose="02040503050406030204" pitchFamily="18" charset="0"/>
                </a:rPr>
                <a:t>tính</a:t>
              </a:r>
              <a:r>
                <a:rPr lang="en-US" sz="4800" b="1" dirty="0">
                  <a:solidFill>
                    <a:schemeClr val="accent3">
                      <a:lumMod val="50000"/>
                    </a:schemeClr>
                  </a:solidFill>
                  <a:latin typeface="Cambria" panose="02040503050406030204" pitchFamily="18" charset="0"/>
                  <a:ea typeface="Cambria" panose="02040503050406030204" pitchFamily="18" charset="0"/>
                </a:rPr>
                <a:t> </a:t>
              </a:r>
              <a:r>
                <a:rPr lang="en-US" sz="4800" b="1" dirty="0" err="1">
                  <a:solidFill>
                    <a:schemeClr val="accent3">
                      <a:lumMod val="50000"/>
                    </a:schemeClr>
                  </a:solidFill>
                  <a:latin typeface="Cambria" panose="02040503050406030204" pitchFamily="18" charset="0"/>
                  <a:ea typeface="Cambria" panose="02040503050406030204" pitchFamily="18" charset="0"/>
                </a:rPr>
                <a:t>rồi</a:t>
              </a:r>
              <a:r>
                <a:rPr lang="en-US" sz="4800" b="1" dirty="0">
                  <a:solidFill>
                    <a:schemeClr val="accent3">
                      <a:lumMod val="50000"/>
                    </a:schemeClr>
                  </a:solidFill>
                  <a:latin typeface="Cambria" panose="02040503050406030204" pitchFamily="18" charset="0"/>
                  <a:ea typeface="Cambria" panose="02040503050406030204" pitchFamily="18" charset="0"/>
                </a:rPr>
                <a:t> </a:t>
              </a:r>
              <a:r>
                <a:rPr lang="en-US" sz="4800" b="1" dirty="0" err="1">
                  <a:solidFill>
                    <a:schemeClr val="accent3">
                      <a:lumMod val="50000"/>
                    </a:schemeClr>
                  </a:solidFill>
                  <a:latin typeface="Cambria" panose="02040503050406030204" pitchFamily="18" charset="0"/>
                  <a:ea typeface="Cambria" panose="02040503050406030204" pitchFamily="18" charset="0"/>
                </a:rPr>
                <a:t>tính</a:t>
              </a:r>
              <a:endParaRPr lang="en-US" sz="4800" b="1" dirty="0">
                <a:solidFill>
                  <a:schemeClr val="accent3">
                    <a:lumMod val="50000"/>
                  </a:schemeClr>
                </a:solidFill>
                <a:latin typeface="Cambria" panose="02040503050406030204" pitchFamily="18" charset="0"/>
                <a:ea typeface="Cambria" panose="02040503050406030204" pitchFamily="18" charset="0"/>
              </a:endParaRPr>
            </a:p>
          </p:txBody>
        </p:sp>
      </p:grpSp>
      <p:grpSp>
        <p:nvGrpSpPr>
          <p:cNvPr id="5" name="Group 4">
            <a:extLst>
              <a:ext uri="{FF2B5EF4-FFF2-40B4-BE49-F238E27FC236}">
                <a16:creationId xmlns:a16="http://schemas.microsoft.com/office/drawing/2014/main" id="{7B88B665-493B-2FCF-0951-8FF4A79A1E90}"/>
              </a:ext>
            </a:extLst>
          </p:cNvPr>
          <p:cNvGrpSpPr/>
          <p:nvPr/>
        </p:nvGrpSpPr>
        <p:grpSpPr>
          <a:xfrm>
            <a:off x="1254011" y="1531914"/>
            <a:ext cx="3892437" cy="923330"/>
            <a:chOff x="237059" y="2500059"/>
            <a:chExt cx="3892437" cy="923330"/>
          </a:xfrm>
        </p:grpSpPr>
        <p:sp>
          <p:nvSpPr>
            <p:cNvPr id="6" name="Google Shape;1439;p41">
              <a:extLst>
                <a:ext uri="{FF2B5EF4-FFF2-40B4-BE49-F238E27FC236}">
                  <a16:creationId xmlns:a16="http://schemas.microsoft.com/office/drawing/2014/main" id="{9C2A68D6-91C6-616E-DD73-B9B7E8469601}"/>
                </a:ext>
              </a:extLst>
            </p:cNvPr>
            <p:cNvSpPr/>
            <p:nvPr/>
          </p:nvSpPr>
          <p:spPr>
            <a:xfrm flipH="1">
              <a:off x="237059" y="2500059"/>
              <a:ext cx="3892437"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7" name="TextBox 6">
              <a:extLst>
                <a:ext uri="{FF2B5EF4-FFF2-40B4-BE49-F238E27FC236}">
                  <a16:creationId xmlns:a16="http://schemas.microsoft.com/office/drawing/2014/main" id="{669E8C4D-434F-3870-B3D3-DB0F2DC8EA2B}"/>
                </a:ext>
              </a:extLst>
            </p:cNvPr>
            <p:cNvSpPr txBox="1"/>
            <p:nvPr/>
          </p:nvSpPr>
          <p:spPr>
            <a:xfrm>
              <a:off x="660525" y="2527772"/>
              <a:ext cx="323384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rPr>
                <a:t>324 x 14</a:t>
              </a:r>
              <a:endParaRPr kumimoji="0" lang="nl-NL"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endParaRPr>
            </a:p>
          </p:txBody>
        </p:sp>
      </p:grpSp>
      <p:grpSp>
        <p:nvGrpSpPr>
          <p:cNvPr id="8" name="Group 7">
            <a:extLst>
              <a:ext uri="{FF2B5EF4-FFF2-40B4-BE49-F238E27FC236}">
                <a16:creationId xmlns:a16="http://schemas.microsoft.com/office/drawing/2014/main" id="{C7E447D5-2F72-7137-EA50-A25B5F47B532}"/>
              </a:ext>
            </a:extLst>
          </p:cNvPr>
          <p:cNvGrpSpPr/>
          <p:nvPr/>
        </p:nvGrpSpPr>
        <p:grpSpPr>
          <a:xfrm>
            <a:off x="6609989" y="1481636"/>
            <a:ext cx="3553841" cy="923330"/>
            <a:chOff x="-49416" y="2500059"/>
            <a:chExt cx="5809835" cy="923330"/>
          </a:xfrm>
        </p:grpSpPr>
        <p:sp>
          <p:nvSpPr>
            <p:cNvPr id="9" name="Google Shape;1439;p41">
              <a:extLst>
                <a:ext uri="{FF2B5EF4-FFF2-40B4-BE49-F238E27FC236}">
                  <a16:creationId xmlns:a16="http://schemas.microsoft.com/office/drawing/2014/main" id="{C0776B42-B55D-CD5C-67F3-17A3E8B38EC4}"/>
                </a:ext>
              </a:extLst>
            </p:cNvPr>
            <p:cNvSpPr/>
            <p:nvPr/>
          </p:nvSpPr>
          <p:spPr>
            <a:xfrm flipH="1">
              <a:off x="-49416" y="2500059"/>
              <a:ext cx="5809835"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TextBox 9">
              <a:extLst>
                <a:ext uri="{FF2B5EF4-FFF2-40B4-BE49-F238E27FC236}">
                  <a16:creationId xmlns:a16="http://schemas.microsoft.com/office/drawing/2014/main" id="{83943A07-D7BF-7B27-4AF3-2AB15E6624A7}"/>
                </a:ext>
              </a:extLst>
            </p:cNvPr>
            <p:cNvSpPr txBox="1"/>
            <p:nvPr/>
          </p:nvSpPr>
          <p:spPr>
            <a:xfrm>
              <a:off x="335580" y="2500059"/>
              <a:ext cx="537542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rPr>
                <a:t>74 165 : 5</a:t>
              </a:r>
              <a:endParaRPr kumimoji="0" lang="en-US" sz="4800" b="1" i="0" u="none" strike="noStrike" kern="0" cap="none" spc="0" normalizeH="0" baseline="0" noProof="0" dirty="0">
                <a:ln>
                  <a:noFill/>
                </a:ln>
                <a:solidFill>
                  <a:srgbClr val="844851"/>
                </a:solidFill>
                <a:effectLst/>
                <a:uLnTx/>
                <a:uFillTx/>
                <a:latin typeface="Cambria" panose="02040503050406030204" pitchFamily="18" charset="0"/>
                <a:ea typeface="+mn-ea"/>
                <a:cs typeface="+mn-cs"/>
              </a:endParaRPr>
            </a:p>
          </p:txBody>
        </p:sp>
      </p:grpSp>
      <p:sp>
        <p:nvSpPr>
          <p:cNvPr id="26" name="TextBox 25">
            <a:extLst>
              <a:ext uri="{FF2B5EF4-FFF2-40B4-BE49-F238E27FC236}">
                <a16:creationId xmlns:a16="http://schemas.microsoft.com/office/drawing/2014/main" id="{75EA4BC2-E01D-F1F5-8579-D43B90243D59}"/>
              </a:ext>
            </a:extLst>
          </p:cNvPr>
          <p:cNvSpPr txBox="1"/>
          <p:nvPr/>
        </p:nvSpPr>
        <p:spPr>
          <a:xfrm>
            <a:off x="2150634" y="2353061"/>
            <a:ext cx="231651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rPr>
              <a:t>324</a:t>
            </a:r>
            <a:endParaRPr kumimoji="0" lang="en-US" sz="48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endParaRPr>
          </a:p>
        </p:txBody>
      </p:sp>
      <p:sp>
        <p:nvSpPr>
          <p:cNvPr id="28" name="TextBox 27">
            <a:extLst>
              <a:ext uri="{FF2B5EF4-FFF2-40B4-BE49-F238E27FC236}">
                <a16:creationId xmlns:a16="http://schemas.microsoft.com/office/drawing/2014/main" id="{1BEE2C76-55CC-0A5F-572A-1AF21C3A72CF}"/>
              </a:ext>
            </a:extLst>
          </p:cNvPr>
          <p:cNvSpPr txBox="1"/>
          <p:nvPr/>
        </p:nvSpPr>
        <p:spPr>
          <a:xfrm>
            <a:off x="3294397" y="3184058"/>
            <a:ext cx="1121521"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rPr>
              <a:t>14</a:t>
            </a:r>
            <a:endParaRPr kumimoji="0" lang="en-US" sz="48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endParaRPr>
          </a:p>
        </p:txBody>
      </p:sp>
      <p:sp>
        <p:nvSpPr>
          <p:cNvPr id="29" name="TextBox 28">
            <a:extLst>
              <a:ext uri="{FF2B5EF4-FFF2-40B4-BE49-F238E27FC236}">
                <a16:creationId xmlns:a16="http://schemas.microsoft.com/office/drawing/2014/main" id="{5191D30D-7162-8094-207A-7B60EE0298BC}"/>
              </a:ext>
            </a:extLst>
          </p:cNvPr>
          <p:cNvSpPr txBox="1"/>
          <p:nvPr/>
        </p:nvSpPr>
        <p:spPr>
          <a:xfrm>
            <a:off x="2361759" y="2799337"/>
            <a:ext cx="665212"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rPr>
              <a:t>x</a:t>
            </a:r>
            <a:endParaRPr kumimoji="0" lang="en-US" sz="4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endParaRPr>
          </a:p>
        </p:txBody>
      </p:sp>
      <p:cxnSp>
        <p:nvCxnSpPr>
          <p:cNvPr id="30" name="Straight Connector 29">
            <a:extLst>
              <a:ext uri="{FF2B5EF4-FFF2-40B4-BE49-F238E27FC236}">
                <a16:creationId xmlns:a16="http://schemas.microsoft.com/office/drawing/2014/main" id="{287F7DBD-BD1A-F340-E572-D5CB36097C5A}"/>
              </a:ext>
            </a:extLst>
          </p:cNvPr>
          <p:cNvCxnSpPr>
            <a:cxnSpLocks/>
          </p:cNvCxnSpPr>
          <p:nvPr/>
        </p:nvCxnSpPr>
        <p:spPr>
          <a:xfrm flipH="1">
            <a:off x="2594738" y="4015055"/>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B8D399-2EB4-26F7-06C6-6711C8405A1D}"/>
              </a:ext>
            </a:extLst>
          </p:cNvPr>
          <p:cNvSpPr txBox="1"/>
          <p:nvPr/>
        </p:nvSpPr>
        <p:spPr>
          <a:xfrm>
            <a:off x="2099404" y="3985406"/>
            <a:ext cx="231651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rPr>
              <a:t>1296</a:t>
            </a:r>
            <a:endParaRPr kumimoji="0" lang="en-US" sz="48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endParaRPr>
          </a:p>
        </p:txBody>
      </p:sp>
      <p:sp>
        <p:nvSpPr>
          <p:cNvPr id="32" name="TextBox 31">
            <a:extLst>
              <a:ext uri="{FF2B5EF4-FFF2-40B4-BE49-F238E27FC236}">
                <a16:creationId xmlns:a16="http://schemas.microsoft.com/office/drawing/2014/main" id="{C10D8B9E-3D63-16AF-06E8-B9B54088800E}"/>
              </a:ext>
            </a:extLst>
          </p:cNvPr>
          <p:cNvSpPr txBox="1"/>
          <p:nvPr/>
        </p:nvSpPr>
        <p:spPr>
          <a:xfrm>
            <a:off x="2568309" y="4666002"/>
            <a:ext cx="1464222"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rPr>
              <a:t>324</a:t>
            </a:r>
            <a:endParaRPr kumimoji="0" lang="en-US" sz="48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endParaRPr>
          </a:p>
        </p:txBody>
      </p:sp>
      <p:cxnSp>
        <p:nvCxnSpPr>
          <p:cNvPr id="33" name="Straight Connector 32">
            <a:extLst>
              <a:ext uri="{FF2B5EF4-FFF2-40B4-BE49-F238E27FC236}">
                <a16:creationId xmlns:a16="http://schemas.microsoft.com/office/drawing/2014/main" id="{7F25E721-23EF-DF24-1837-0FEEDC4497AE}"/>
              </a:ext>
            </a:extLst>
          </p:cNvPr>
          <p:cNvCxnSpPr>
            <a:cxnSpLocks/>
          </p:cNvCxnSpPr>
          <p:nvPr/>
        </p:nvCxnSpPr>
        <p:spPr>
          <a:xfrm flipH="1">
            <a:off x="2549259" y="5439849"/>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1DCCF4B-B8A6-F901-04C3-F753274C71DE}"/>
              </a:ext>
            </a:extLst>
          </p:cNvPr>
          <p:cNvSpPr txBox="1"/>
          <p:nvPr/>
        </p:nvSpPr>
        <p:spPr>
          <a:xfrm>
            <a:off x="2037609" y="5467349"/>
            <a:ext cx="231651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rPr>
              <a:t>4536</a:t>
            </a:r>
            <a:endParaRPr kumimoji="0" lang="en-US" sz="48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endParaRPr>
          </a:p>
        </p:txBody>
      </p:sp>
      <p:sp>
        <p:nvSpPr>
          <p:cNvPr id="58" name="Text Box 6"/>
          <p:cNvSpPr txBox="1">
            <a:spLocks noChangeArrowheads="1"/>
          </p:cNvSpPr>
          <p:nvPr/>
        </p:nvSpPr>
        <p:spPr bwMode="auto">
          <a:xfrm>
            <a:off x="6845489" y="2533343"/>
            <a:ext cx="202633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solidFill>
                  <a:srgbClr val="7030A0"/>
                </a:solidFill>
                <a:latin typeface="Cambria" panose="02040503050406030204" pitchFamily="18" charset="0"/>
                <a:ea typeface="Cambria" panose="02040503050406030204" pitchFamily="18" charset="0"/>
              </a:rPr>
              <a:t>74 165</a:t>
            </a:r>
            <a:endParaRPr lang="en-US" altLang="en-US" sz="4400" b="1" dirty="0">
              <a:solidFill>
                <a:srgbClr val="7030A0"/>
              </a:solidFill>
              <a:latin typeface="Cambria" panose="02040503050406030204" pitchFamily="18" charset="0"/>
              <a:ea typeface="Cambria" panose="02040503050406030204" pitchFamily="18" charset="0"/>
            </a:endParaRPr>
          </a:p>
        </p:txBody>
      </p:sp>
      <p:sp>
        <p:nvSpPr>
          <p:cNvPr id="59" name="Text Box 9"/>
          <p:cNvSpPr txBox="1">
            <a:spLocks noChangeArrowheads="1"/>
          </p:cNvSpPr>
          <p:nvPr/>
        </p:nvSpPr>
        <p:spPr bwMode="auto">
          <a:xfrm>
            <a:off x="9177115" y="2530671"/>
            <a:ext cx="74798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solidFill>
                  <a:srgbClr val="7030A0"/>
                </a:solidFill>
                <a:latin typeface="Cambria" panose="02040503050406030204" pitchFamily="18" charset="0"/>
                <a:ea typeface="Cambria" panose="02040503050406030204" pitchFamily="18" charset="0"/>
              </a:rPr>
              <a:t>5</a:t>
            </a:r>
            <a:endParaRPr lang="en-US" altLang="en-US" sz="4400" b="1" dirty="0">
              <a:solidFill>
                <a:srgbClr val="7030A0"/>
              </a:solidFill>
              <a:latin typeface="Cambria" panose="02040503050406030204" pitchFamily="18" charset="0"/>
              <a:ea typeface="Cambria" panose="02040503050406030204" pitchFamily="18" charset="0"/>
            </a:endParaRPr>
          </a:p>
        </p:txBody>
      </p:sp>
      <p:sp>
        <p:nvSpPr>
          <p:cNvPr id="60" name="Text Box 30"/>
          <p:cNvSpPr txBox="1">
            <a:spLocks noChangeArrowheads="1"/>
          </p:cNvSpPr>
          <p:nvPr/>
        </p:nvSpPr>
        <p:spPr bwMode="auto">
          <a:xfrm>
            <a:off x="9096179" y="3261742"/>
            <a:ext cx="42024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4400" b="1" dirty="0">
                <a:latin typeface="Cambria" panose="02040503050406030204" pitchFamily="18" charset="0"/>
                <a:ea typeface="Cambria" panose="02040503050406030204" pitchFamily="18" charset="0"/>
              </a:rPr>
              <a:t>1</a:t>
            </a:r>
          </a:p>
        </p:txBody>
      </p:sp>
      <p:sp>
        <p:nvSpPr>
          <p:cNvPr id="61" name="Text Box 33"/>
          <p:cNvSpPr txBox="1">
            <a:spLocks noChangeArrowheads="1"/>
          </p:cNvSpPr>
          <p:nvPr/>
        </p:nvSpPr>
        <p:spPr bwMode="auto">
          <a:xfrm>
            <a:off x="7198439" y="3068414"/>
            <a:ext cx="540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Cambria" panose="02040503050406030204" pitchFamily="18" charset="0"/>
                <a:ea typeface="Cambria" panose="02040503050406030204" pitchFamily="18" charset="0"/>
              </a:rPr>
              <a:t>4</a:t>
            </a:r>
            <a:endParaRPr lang="en-US" altLang="en-US" sz="4400" b="1" dirty="0">
              <a:latin typeface="Cambria" panose="02040503050406030204" pitchFamily="18" charset="0"/>
              <a:ea typeface="Cambria" panose="02040503050406030204" pitchFamily="18" charset="0"/>
            </a:endParaRPr>
          </a:p>
        </p:txBody>
      </p:sp>
      <p:grpSp>
        <p:nvGrpSpPr>
          <p:cNvPr id="62" name="Group 61"/>
          <p:cNvGrpSpPr/>
          <p:nvPr/>
        </p:nvGrpSpPr>
        <p:grpSpPr>
          <a:xfrm>
            <a:off x="9028608" y="2579644"/>
            <a:ext cx="1828800" cy="1317826"/>
            <a:chOff x="2448136" y="1914019"/>
            <a:chExt cx="1828800" cy="1317826"/>
          </a:xfrm>
        </p:grpSpPr>
        <p:sp>
          <p:nvSpPr>
            <p:cNvPr id="63" name="Line 11"/>
            <p:cNvSpPr>
              <a:spLocks noChangeShapeType="1"/>
            </p:cNvSpPr>
            <p:nvPr/>
          </p:nvSpPr>
          <p:spPr bwMode="auto">
            <a:xfrm>
              <a:off x="2448136" y="2613133"/>
              <a:ext cx="182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b="1" dirty="0">
                <a:latin typeface="Cambria" panose="02040503050406030204" pitchFamily="18" charset="0"/>
                <a:ea typeface="Cambria" panose="02040503050406030204" pitchFamily="18" charset="0"/>
              </a:endParaRPr>
            </a:p>
          </p:txBody>
        </p:sp>
        <p:sp>
          <p:nvSpPr>
            <p:cNvPr id="64" name="Line 10"/>
            <p:cNvSpPr>
              <a:spLocks noChangeShapeType="1"/>
            </p:cNvSpPr>
            <p:nvPr/>
          </p:nvSpPr>
          <p:spPr bwMode="auto">
            <a:xfrm>
              <a:off x="2448136" y="1914019"/>
              <a:ext cx="0" cy="131782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b="1">
                <a:latin typeface="Cambria" panose="02040503050406030204" pitchFamily="18" charset="0"/>
                <a:ea typeface="Cambria" panose="02040503050406030204" pitchFamily="18" charset="0"/>
              </a:endParaRPr>
            </a:p>
          </p:txBody>
        </p:sp>
      </p:grpSp>
      <p:sp>
        <p:nvSpPr>
          <p:cNvPr id="65" name="Text Box 30"/>
          <p:cNvSpPr txBox="1">
            <a:spLocks noChangeArrowheads="1"/>
          </p:cNvSpPr>
          <p:nvPr/>
        </p:nvSpPr>
        <p:spPr bwMode="auto">
          <a:xfrm>
            <a:off x="6837350" y="3056501"/>
            <a:ext cx="50794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Cambria" panose="02040503050406030204" pitchFamily="18" charset="0"/>
                <a:ea typeface="Cambria" panose="02040503050406030204" pitchFamily="18" charset="0"/>
              </a:rPr>
              <a:t>2</a:t>
            </a:r>
            <a:endParaRPr lang="en-US" altLang="en-US" sz="4400" b="1" dirty="0">
              <a:latin typeface="Cambria" panose="02040503050406030204" pitchFamily="18" charset="0"/>
              <a:ea typeface="Cambria" panose="02040503050406030204" pitchFamily="18" charset="0"/>
            </a:endParaRPr>
          </a:p>
        </p:txBody>
      </p:sp>
      <p:sp>
        <p:nvSpPr>
          <p:cNvPr id="66" name="Text Box 30"/>
          <p:cNvSpPr txBox="1">
            <a:spLocks noChangeArrowheads="1"/>
          </p:cNvSpPr>
          <p:nvPr/>
        </p:nvSpPr>
        <p:spPr bwMode="auto">
          <a:xfrm>
            <a:off x="9438238" y="3235823"/>
            <a:ext cx="36949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Cambria" panose="02040503050406030204" pitchFamily="18" charset="0"/>
                <a:ea typeface="Cambria" panose="02040503050406030204" pitchFamily="18" charset="0"/>
              </a:rPr>
              <a:t>4</a:t>
            </a:r>
            <a:endParaRPr lang="en-US" altLang="en-US" sz="4400" b="1" dirty="0">
              <a:latin typeface="Cambria" panose="02040503050406030204" pitchFamily="18" charset="0"/>
              <a:ea typeface="Cambria" panose="02040503050406030204" pitchFamily="18" charset="0"/>
            </a:endParaRPr>
          </a:p>
        </p:txBody>
      </p:sp>
      <p:sp>
        <p:nvSpPr>
          <p:cNvPr id="67" name="Text Box 33"/>
          <p:cNvSpPr txBox="1">
            <a:spLocks noChangeArrowheads="1"/>
          </p:cNvSpPr>
          <p:nvPr/>
        </p:nvSpPr>
        <p:spPr bwMode="auto">
          <a:xfrm>
            <a:off x="7234299" y="3608234"/>
            <a:ext cx="540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Cambria" panose="02040503050406030204" pitchFamily="18" charset="0"/>
                <a:ea typeface="Cambria" panose="02040503050406030204" pitchFamily="18" charset="0"/>
              </a:rPr>
              <a:t>4</a:t>
            </a:r>
            <a:endParaRPr lang="en-US" altLang="en-US" sz="4400" b="1" dirty="0">
              <a:latin typeface="Cambria" panose="02040503050406030204" pitchFamily="18" charset="0"/>
              <a:ea typeface="Cambria" panose="02040503050406030204" pitchFamily="18" charset="0"/>
            </a:endParaRPr>
          </a:p>
        </p:txBody>
      </p:sp>
      <p:sp>
        <p:nvSpPr>
          <p:cNvPr id="68" name="Text Box 33"/>
          <p:cNvSpPr txBox="1">
            <a:spLocks noChangeArrowheads="1"/>
          </p:cNvSpPr>
          <p:nvPr/>
        </p:nvSpPr>
        <p:spPr bwMode="auto">
          <a:xfrm>
            <a:off x="7593856" y="3614765"/>
            <a:ext cx="44408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Cambria" panose="02040503050406030204" pitchFamily="18" charset="0"/>
                <a:ea typeface="Cambria" panose="02040503050406030204" pitchFamily="18" charset="0"/>
              </a:rPr>
              <a:t>1</a:t>
            </a:r>
            <a:endParaRPr lang="en-US" altLang="en-US" sz="4400" b="1" dirty="0">
              <a:latin typeface="Cambria" panose="02040503050406030204" pitchFamily="18" charset="0"/>
              <a:ea typeface="Cambria" panose="02040503050406030204" pitchFamily="18" charset="0"/>
            </a:endParaRPr>
          </a:p>
        </p:txBody>
      </p:sp>
      <p:sp>
        <p:nvSpPr>
          <p:cNvPr id="69" name="Text Box 30"/>
          <p:cNvSpPr txBox="1">
            <a:spLocks noChangeArrowheads="1"/>
          </p:cNvSpPr>
          <p:nvPr/>
        </p:nvSpPr>
        <p:spPr bwMode="auto">
          <a:xfrm>
            <a:off x="9794339" y="3236849"/>
            <a:ext cx="36949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Cambria" panose="02040503050406030204" pitchFamily="18" charset="0"/>
                <a:ea typeface="Cambria" panose="02040503050406030204" pitchFamily="18" charset="0"/>
              </a:rPr>
              <a:t>8</a:t>
            </a:r>
            <a:endParaRPr lang="en-US" altLang="en-US" sz="4400" b="1" dirty="0">
              <a:latin typeface="Cambria" panose="02040503050406030204" pitchFamily="18" charset="0"/>
              <a:ea typeface="Cambria" panose="02040503050406030204" pitchFamily="18" charset="0"/>
            </a:endParaRPr>
          </a:p>
        </p:txBody>
      </p:sp>
      <p:sp>
        <p:nvSpPr>
          <p:cNvPr id="70" name="Text Box 33"/>
          <p:cNvSpPr txBox="1">
            <a:spLocks noChangeArrowheads="1"/>
          </p:cNvSpPr>
          <p:nvPr/>
        </p:nvSpPr>
        <p:spPr bwMode="auto">
          <a:xfrm>
            <a:off x="7650162" y="4209980"/>
            <a:ext cx="540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Cambria" panose="02040503050406030204" pitchFamily="18" charset="0"/>
                <a:ea typeface="Cambria" panose="02040503050406030204" pitchFamily="18" charset="0"/>
              </a:rPr>
              <a:t>1</a:t>
            </a:r>
            <a:endParaRPr lang="en-US" altLang="en-US" sz="4400" b="1" dirty="0">
              <a:latin typeface="Cambria" panose="02040503050406030204" pitchFamily="18" charset="0"/>
              <a:ea typeface="Cambria" panose="02040503050406030204" pitchFamily="18" charset="0"/>
            </a:endParaRPr>
          </a:p>
        </p:txBody>
      </p:sp>
      <p:sp>
        <p:nvSpPr>
          <p:cNvPr id="71" name="Text Box 33"/>
          <p:cNvSpPr txBox="1">
            <a:spLocks noChangeArrowheads="1"/>
          </p:cNvSpPr>
          <p:nvPr/>
        </p:nvSpPr>
        <p:spPr bwMode="auto">
          <a:xfrm>
            <a:off x="7993065" y="4227408"/>
            <a:ext cx="540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Cambria" panose="02040503050406030204" pitchFamily="18" charset="0"/>
                <a:ea typeface="Cambria" panose="02040503050406030204" pitchFamily="18" charset="0"/>
              </a:rPr>
              <a:t>6</a:t>
            </a:r>
            <a:endParaRPr lang="en-US" altLang="en-US" sz="4400" b="1" dirty="0">
              <a:latin typeface="Cambria" panose="02040503050406030204" pitchFamily="18" charset="0"/>
              <a:ea typeface="Cambria" panose="02040503050406030204" pitchFamily="18" charset="0"/>
            </a:endParaRPr>
          </a:p>
        </p:txBody>
      </p:sp>
      <p:sp>
        <p:nvSpPr>
          <p:cNvPr id="72" name="Text Box 30"/>
          <p:cNvSpPr txBox="1">
            <a:spLocks noChangeArrowheads="1"/>
          </p:cNvSpPr>
          <p:nvPr/>
        </p:nvSpPr>
        <p:spPr bwMode="auto">
          <a:xfrm>
            <a:off x="10130406" y="3235822"/>
            <a:ext cx="36949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Cambria" panose="02040503050406030204" pitchFamily="18" charset="0"/>
                <a:ea typeface="Cambria" panose="02040503050406030204" pitchFamily="18" charset="0"/>
              </a:rPr>
              <a:t>3</a:t>
            </a:r>
            <a:endParaRPr lang="en-US" altLang="en-US" sz="4400" b="1" dirty="0">
              <a:latin typeface="Cambria" panose="02040503050406030204" pitchFamily="18" charset="0"/>
              <a:ea typeface="Cambria" panose="02040503050406030204" pitchFamily="18" charset="0"/>
            </a:endParaRPr>
          </a:p>
        </p:txBody>
      </p:sp>
      <p:sp>
        <p:nvSpPr>
          <p:cNvPr id="73" name="Text Box 33"/>
          <p:cNvSpPr txBox="1">
            <a:spLocks noChangeArrowheads="1"/>
          </p:cNvSpPr>
          <p:nvPr/>
        </p:nvSpPr>
        <p:spPr bwMode="auto">
          <a:xfrm>
            <a:off x="8031183" y="4785814"/>
            <a:ext cx="540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Cambria" panose="02040503050406030204" pitchFamily="18" charset="0"/>
                <a:ea typeface="Cambria" panose="02040503050406030204" pitchFamily="18" charset="0"/>
              </a:rPr>
              <a:t>1</a:t>
            </a:r>
            <a:endParaRPr lang="en-US" altLang="en-US" sz="4400" b="1" dirty="0">
              <a:latin typeface="Cambria" panose="02040503050406030204" pitchFamily="18" charset="0"/>
              <a:ea typeface="Cambria" panose="02040503050406030204" pitchFamily="18" charset="0"/>
            </a:endParaRPr>
          </a:p>
        </p:txBody>
      </p:sp>
      <p:sp>
        <p:nvSpPr>
          <p:cNvPr id="74" name="Text Box 33">
            <a:extLst>
              <a:ext uri="{FF2B5EF4-FFF2-40B4-BE49-F238E27FC236}">
                <a16:creationId xmlns:a16="http://schemas.microsoft.com/office/drawing/2014/main" id="{BF85FE53-C0BC-C49D-5E0A-FB7EB06B55F2}"/>
              </a:ext>
            </a:extLst>
          </p:cNvPr>
          <p:cNvSpPr txBox="1">
            <a:spLocks noChangeArrowheads="1"/>
          </p:cNvSpPr>
          <p:nvPr/>
        </p:nvSpPr>
        <p:spPr bwMode="auto">
          <a:xfrm>
            <a:off x="8310726" y="4787842"/>
            <a:ext cx="540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Cambria" panose="02040503050406030204" pitchFamily="18" charset="0"/>
                <a:ea typeface="Cambria" panose="02040503050406030204" pitchFamily="18" charset="0"/>
              </a:rPr>
              <a:t>5</a:t>
            </a:r>
            <a:endParaRPr lang="en-US" altLang="en-US" sz="4400" b="1" dirty="0">
              <a:latin typeface="Cambria" panose="02040503050406030204" pitchFamily="18" charset="0"/>
              <a:ea typeface="Cambria" panose="02040503050406030204" pitchFamily="18" charset="0"/>
            </a:endParaRPr>
          </a:p>
        </p:txBody>
      </p:sp>
      <p:sp>
        <p:nvSpPr>
          <p:cNvPr id="75" name="Text Box 30">
            <a:extLst>
              <a:ext uri="{FF2B5EF4-FFF2-40B4-BE49-F238E27FC236}">
                <a16:creationId xmlns:a16="http://schemas.microsoft.com/office/drawing/2014/main" id="{1F92251A-617E-4FC4-6DC2-AB2F87A1626B}"/>
              </a:ext>
            </a:extLst>
          </p:cNvPr>
          <p:cNvSpPr txBox="1">
            <a:spLocks noChangeArrowheads="1"/>
          </p:cNvSpPr>
          <p:nvPr/>
        </p:nvSpPr>
        <p:spPr bwMode="auto">
          <a:xfrm>
            <a:off x="10461797" y="3244948"/>
            <a:ext cx="36949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Cambria" panose="02040503050406030204" pitchFamily="18" charset="0"/>
                <a:ea typeface="Cambria" panose="02040503050406030204" pitchFamily="18" charset="0"/>
              </a:rPr>
              <a:t>3</a:t>
            </a:r>
            <a:endParaRPr lang="en-US" altLang="en-US" sz="4400" b="1" dirty="0">
              <a:latin typeface="Cambria" panose="02040503050406030204" pitchFamily="18" charset="0"/>
              <a:ea typeface="Cambria" panose="02040503050406030204" pitchFamily="18" charset="0"/>
            </a:endParaRPr>
          </a:p>
        </p:txBody>
      </p:sp>
      <p:sp>
        <p:nvSpPr>
          <p:cNvPr id="76" name="Text Box 33">
            <a:extLst>
              <a:ext uri="{FF2B5EF4-FFF2-40B4-BE49-F238E27FC236}">
                <a16:creationId xmlns:a16="http://schemas.microsoft.com/office/drawing/2014/main" id="{45CBA7B4-5D65-C80A-698C-5B5153B543F8}"/>
              </a:ext>
            </a:extLst>
          </p:cNvPr>
          <p:cNvSpPr txBox="1">
            <a:spLocks noChangeArrowheads="1"/>
          </p:cNvSpPr>
          <p:nvPr/>
        </p:nvSpPr>
        <p:spPr bwMode="auto">
          <a:xfrm>
            <a:off x="8352775" y="5344220"/>
            <a:ext cx="540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Cambria" panose="02040503050406030204" pitchFamily="18" charset="0"/>
                <a:ea typeface="Cambria" panose="02040503050406030204" pitchFamily="18" charset="0"/>
              </a:rPr>
              <a:t>0</a:t>
            </a:r>
            <a:endParaRPr lang="en-US" altLang="en-US" sz="4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3519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8">
                                            <p:txEl>
                                              <p:pRg st="0" end="0"/>
                                            </p:txEl>
                                          </p:spTgt>
                                        </p:tgtEl>
                                        <p:attrNameLst>
                                          <p:attrName>style.visibility</p:attrName>
                                        </p:attrNameLst>
                                      </p:cBhvr>
                                      <p:to>
                                        <p:strVal val="visible"/>
                                      </p:to>
                                    </p:set>
                                    <p:anim calcmode="lin" valueType="num">
                                      <p:cBhvr additive="base">
                                        <p:cTn id="6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63" presetID="14" presetClass="entr" presetSubtype="10"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randombar(horizontal)">
                                      <p:cBhvr>
                                        <p:cTn id="65" dur="500"/>
                                        <p:tgtEl>
                                          <p:spTgt spid="62"/>
                                        </p:tgtEl>
                                      </p:cBhvr>
                                    </p:animEffect>
                                  </p:childTnLst>
                                </p:cTn>
                              </p:par>
                              <p:par>
                                <p:cTn id="66" presetID="2" presetClass="entr" presetSubtype="4" fill="hold" nodeType="withEffect">
                                  <p:stCondLst>
                                    <p:cond delay="0"/>
                                  </p:stCondLst>
                                  <p:childTnLst>
                                    <p:set>
                                      <p:cBhvr>
                                        <p:cTn id="67" dur="1" fill="hold">
                                          <p:stCondLst>
                                            <p:cond delay="0"/>
                                          </p:stCondLst>
                                        </p:cTn>
                                        <p:tgtEl>
                                          <p:spTgt spid="59">
                                            <p:txEl>
                                              <p:pRg st="0" end="0"/>
                                            </p:txEl>
                                          </p:spTgt>
                                        </p:tgtEl>
                                        <p:attrNameLst>
                                          <p:attrName>style.visibility</p:attrName>
                                        </p:attrNameLst>
                                      </p:cBhvr>
                                      <p:to>
                                        <p:strVal val="visible"/>
                                      </p:to>
                                    </p:set>
                                    <p:anim calcmode="lin" valueType="num">
                                      <p:cBhvr additive="base">
                                        <p:cTn id="68"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0">
                                            <p:txEl>
                                              <p:pRg st="0" end="0"/>
                                            </p:txEl>
                                          </p:spTgt>
                                        </p:tgtEl>
                                        <p:attrNameLst>
                                          <p:attrName>style.visibility</p:attrName>
                                        </p:attrNameLst>
                                      </p:cBhvr>
                                      <p:to>
                                        <p:strVal val="visible"/>
                                      </p:to>
                                    </p:set>
                                    <p:anim calcmode="lin" valueType="num">
                                      <p:cBhvr additive="base">
                                        <p:cTn id="74"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65">
                                            <p:txEl>
                                              <p:pRg st="0" end="0"/>
                                            </p:txEl>
                                          </p:spTgt>
                                        </p:tgtEl>
                                        <p:attrNameLst>
                                          <p:attrName>style.visibility</p:attrName>
                                        </p:attrNameLst>
                                      </p:cBhvr>
                                      <p:to>
                                        <p:strVal val="visible"/>
                                      </p:to>
                                    </p:set>
                                    <p:anim calcmode="lin" valueType="num">
                                      <p:cBhvr additive="base">
                                        <p:cTn id="80"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fade">
                                      <p:cBhvr>
                                        <p:cTn id="86" dur="1000"/>
                                        <p:tgtEl>
                                          <p:spTgt spid="61"/>
                                        </p:tgtEl>
                                      </p:cBhvr>
                                    </p:animEffect>
                                    <p:anim calcmode="lin" valueType="num">
                                      <p:cBhvr>
                                        <p:cTn id="87" dur="1000" fill="hold"/>
                                        <p:tgtEl>
                                          <p:spTgt spid="61"/>
                                        </p:tgtEl>
                                        <p:attrNameLst>
                                          <p:attrName>ppt_x</p:attrName>
                                        </p:attrNameLst>
                                      </p:cBhvr>
                                      <p:tavLst>
                                        <p:tav tm="0">
                                          <p:val>
                                            <p:strVal val="#ppt_x"/>
                                          </p:val>
                                        </p:tav>
                                        <p:tav tm="100000">
                                          <p:val>
                                            <p:strVal val="#ppt_x"/>
                                          </p:val>
                                        </p:tav>
                                      </p:tavLst>
                                    </p:anim>
                                    <p:anim calcmode="lin" valueType="num">
                                      <p:cBhvr>
                                        <p:cTn id="8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66">
                                            <p:txEl>
                                              <p:pRg st="0" end="0"/>
                                            </p:txEl>
                                          </p:spTgt>
                                        </p:tgtEl>
                                        <p:attrNameLst>
                                          <p:attrName>style.visibility</p:attrName>
                                        </p:attrNameLst>
                                      </p:cBhvr>
                                      <p:to>
                                        <p:strVal val="visible"/>
                                      </p:to>
                                    </p:set>
                                    <p:anim calcmode="lin" valueType="num">
                                      <p:cBhvr additive="base">
                                        <p:cTn id="93"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1000"/>
                                        <p:tgtEl>
                                          <p:spTgt spid="67"/>
                                        </p:tgtEl>
                                      </p:cBhvr>
                                    </p:animEffect>
                                    <p:anim calcmode="lin" valueType="num">
                                      <p:cBhvr>
                                        <p:cTn id="100" dur="1000" fill="hold"/>
                                        <p:tgtEl>
                                          <p:spTgt spid="67"/>
                                        </p:tgtEl>
                                        <p:attrNameLst>
                                          <p:attrName>ppt_x</p:attrName>
                                        </p:attrNameLst>
                                      </p:cBhvr>
                                      <p:tavLst>
                                        <p:tav tm="0">
                                          <p:val>
                                            <p:strVal val="#ppt_x"/>
                                          </p:val>
                                        </p:tav>
                                        <p:tav tm="100000">
                                          <p:val>
                                            <p:strVal val="#ppt_x"/>
                                          </p:val>
                                        </p:tav>
                                      </p:tavLst>
                                    </p:anim>
                                    <p:anim calcmode="lin" valueType="num">
                                      <p:cBhvr>
                                        <p:cTn id="101"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fade">
                                      <p:cBhvr>
                                        <p:cTn id="106" dur="1000"/>
                                        <p:tgtEl>
                                          <p:spTgt spid="68"/>
                                        </p:tgtEl>
                                      </p:cBhvr>
                                    </p:animEffect>
                                    <p:anim calcmode="lin" valueType="num">
                                      <p:cBhvr>
                                        <p:cTn id="107" dur="1000" fill="hold"/>
                                        <p:tgtEl>
                                          <p:spTgt spid="68"/>
                                        </p:tgtEl>
                                        <p:attrNameLst>
                                          <p:attrName>ppt_x</p:attrName>
                                        </p:attrNameLst>
                                      </p:cBhvr>
                                      <p:tavLst>
                                        <p:tav tm="0">
                                          <p:val>
                                            <p:strVal val="#ppt_x"/>
                                          </p:val>
                                        </p:tav>
                                        <p:tav tm="100000">
                                          <p:val>
                                            <p:strVal val="#ppt_x"/>
                                          </p:val>
                                        </p:tav>
                                      </p:tavLst>
                                    </p:anim>
                                    <p:anim calcmode="lin" valueType="num">
                                      <p:cBhvr>
                                        <p:cTn id="10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69">
                                            <p:txEl>
                                              <p:pRg st="0" end="0"/>
                                            </p:txEl>
                                          </p:spTgt>
                                        </p:tgtEl>
                                        <p:attrNameLst>
                                          <p:attrName>style.visibility</p:attrName>
                                        </p:attrNameLst>
                                      </p:cBhvr>
                                      <p:to>
                                        <p:strVal val="visible"/>
                                      </p:to>
                                    </p:set>
                                    <p:anim calcmode="lin" valueType="num">
                                      <p:cBhvr additive="base">
                                        <p:cTn id="11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7" presetClass="entr" presetSubtype="0" fill="hold" grpId="0" nodeType="clickEffect">
                                  <p:stCondLst>
                                    <p:cond delay="0"/>
                                  </p:stCondLst>
                                  <p:childTnLst>
                                    <p:set>
                                      <p:cBhvr>
                                        <p:cTn id="125" dur="1" fill="hold">
                                          <p:stCondLst>
                                            <p:cond delay="0"/>
                                          </p:stCondLst>
                                        </p:cTn>
                                        <p:tgtEl>
                                          <p:spTgt spid="71"/>
                                        </p:tgtEl>
                                        <p:attrNameLst>
                                          <p:attrName>style.visibility</p:attrName>
                                        </p:attrNameLst>
                                      </p:cBhvr>
                                      <p:to>
                                        <p:strVal val="visible"/>
                                      </p:to>
                                    </p:set>
                                    <p:animEffect transition="in" filter="fade">
                                      <p:cBhvr>
                                        <p:cTn id="126" dur="1000"/>
                                        <p:tgtEl>
                                          <p:spTgt spid="71"/>
                                        </p:tgtEl>
                                      </p:cBhvr>
                                    </p:animEffect>
                                    <p:anim calcmode="lin" valueType="num">
                                      <p:cBhvr>
                                        <p:cTn id="127" dur="1000" fill="hold"/>
                                        <p:tgtEl>
                                          <p:spTgt spid="71"/>
                                        </p:tgtEl>
                                        <p:attrNameLst>
                                          <p:attrName>ppt_x</p:attrName>
                                        </p:attrNameLst>
                                      </p:cBhvr>
                                      <p:tavLst>
                                        <p:tav tm="0">
                                          <p:val>
                                            <p:strVal val="#ppt_x"/>
                                          </p:val>
                                        </p:tav>
                                        <p:tav tm="100000">
                                          <p:val>
                                            <p:strVal val="#ppt_x"/>
                                          </p:val>
                                        </p:tav>
                                      </p:tavLst>
                                    </p:anim>
                                    <p:anim calcmode="lin" valueType="num">
                                      <p:cBhvr>
                                        <p:cTn id="12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72">
                                            <p:txEl>
                                              <p:pRg st="0" end="0"/>
                                            </p:txEl>
                                          </p:spTgt>
                                        </p:tgtEl>
                                        <p:attrNameLst>
                                          <p:attrName>style.visibility</p:attrName>
                                        </p:attrNameLst>
                                      </p:cBhvr>
                                      <p:to>
                                        <p:strVal val="visible"/>
                                      </p:to>
                                    </p:set>
                                    <p:anim calcmode="lin" valueType="num">
                                      <p:cBhvr additive="base">
                                        <p:cTn id="133"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73"/>
                                        </p:tgtEl>
                                        <p:attrNameLst>
                                          <p:attrName>style.visibility</p:attrName>
                                        </p:attrNameLst>
                                      </p:cBhvr>
                                      <p:to>
                                        <p:strVal val="visible"/>
                                      </p:to>
                                    </p:set>
                                    <p:animEffect transition="in" filter="fade">
                                      <p:cBhvr>
                                        <p:cTn id="139" dur="1000"/>
                                        <p:tgtEl>
                                          <p:spTgt spid="73"/>
                                        </p:tgtEl>
                                      </p:cBhvr>
                                    </p:animEffect>
                                    <p:anim calcmode="lin" valueType="num">
                                      <p:cBhvr>
                                        <p:cTn id="140" dur="1000" fill="hold"/>
                                        <p:tgtEl>
                                          <p:spTgt spid="73"/>
                                        </p:tgtEl>
                                        <p:attrNameLst>
                                          <p:attrName>ppt_x</p:attrName>
                                        </p:attrNameLst>
                                      </p:cBhvr>
                                      <p:tavLst>
                                        <p:tav tm="0">
                                          <p:val>
                                            <p:strVal val="#ppt_x"/>
                                          </p:val>
                                        </p:tav>
                                        <p:tav tm="100000">
                                          <p:val>
                                            <p:strVal val="#ppt_x"/>
                                          </p:val>
                                        </p:tav>
                                      </p:tavLst>
                                    </p:anim>
                                    <p:anim calcmode="lin" valueType="num">
                                      <p:cBhvr>
                                        <p:cTn id="14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7" presetClass="entr" presetSubtype="0" fill="hold" grpId="0" nodeType="clickEffect">
                                  <p:stCondLst>
                                    <p:cond delay="0"/>
                                  </p:stCondLst>
                                  <p:childTnLst>
                                    <p:set>
                                      <p:cBhvr>
                                        <p:cTn id="145" dur="1" fill="hold">
                                          <p:stCondLst>
                                            <p:cond delay="0"/>
                                          </p:stCondLst>
                                        </p:cTn>
                                        <p:tgtEl>
                                          <p:spTgt spid="74"/>
                                        </p:tgtEl>
                                        <p:attrNameLst>
                                          <p:attrName>style.visibility</p:attrName>
                                        </p:attrNameLst>
                                      </p:cBhvr>
                                      <p:to>
                                        <p:strVal val="visible"/>
                                      </p:to>
                                    </p:set>
                                    <p:animEffect transition="in" filter="fade">
                                      <p:cBhvr>
                                        <p:cTn id="146" dur="1000"/>
                                        <p:tgtEl>
                                          <p:spTgt spid="74"/>
                                        </p:tgtEl>
                                      </p:cBhvr>
                                    </p:animEffect>
                                    <p:anim calcmode="lin" valueType="num">
                                      <p:cBhvr>
                                        <p:cTn id="147" dur="1000" fill="hold"/>
                                        <p:tgtEl>
                                          <p:spTgt spid="74"/>
                                        </p:tgtEl>
                                        <p:attrNameLst>
                                          <p:attrName>ppt_x</p:attrName>
                                        </p:attrNameLst>
                                      </p:cBhvr>
                                      <p:tavLst>
                                        <p:tav tm="0">
                                          <p:val>
                                            <p:strVal val="#ppt_x"/>
                                          </p:val>
                                        </p:tav>
                                        <p:tav tm="100000">
                                          <p:val>
                                            <p:strVal val="#ppt_x"/>
                                          </p:val>
                                        </p:tav>
                                      </p:tavLst>
                                    </p:anim>
                                    <p:anim calcmode="lin" valueType="num">
                                      <p:cBhvr>
                                        <p:cTn id="14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75">
                                            <p:txEl>
                                              <p:pRg st="0" end="0"/>
                                            </p:txEl>
                                          </p:spTgt>
                                        </p:tgtEl>
                                        <p:attrNameLst>
                                          <p:attrName>style.visibility</p:attrName>
                                        </p:attrNameLst>
                                      </p:cBhvr>
                                      <p:to>
                                        <p:strVal val="visible"/>
                                      </p:to>
                                    </p:set>
                                    <p:anim calcmode="lin" valueType="num">
                                      <p:cBhvr additive="base">
                                        <p:cTn id="153"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0" nodeType="clickEffect">
                                  <p:stCondLst>
                                    <p:cond delay="0"/>
                                  </p:stCondLst>
                                  <p:childTnLst>
                                    <p:set>
                                      <p:cBhvr>
                                        <p:cTn id="158" dur="1" fill="hold">
                                          <p:stCondLst>
                                            <p:cond delay="0"/>
                                          </p:stCondLst>
                                        </p:cTn>
                                        <p:tgtEl>
                                          <p:spTgt spid="76"/>
                                        </p:tgtEl>
                                        <p:attrNameLst>
                                          <p:attrName>style.visibility</p:attrName>
                                        </p:attrNameLst>
                                      </p:cBhvr>
                                      <p:to>
                                        <p:strVal val="visible"/>
                                      </p:to>
                                    </p:set>
                                    <p:animEffect transition="in" filter="fade">
                                      <p:cBhvr>
                                        <p:cTn id="159" dur="1000"/>
                                        <p:tgtEl>
                                          <p:spTgt spid="76"/>
                                        </p:tgtEl>
                                      </p:cBhvr>
                                    </p:animEffect>
                                    <p:anim calcmode="lin" valueType="num">
                                      <p:cBhvr>
                                        <p:cTn id="160" dur="1000" fill="hold"/>
                                        <p:tgtEl>
                                          <p:spTgt spid="76"/>
                                        </p:tgtEl>
                                        <p:attrNameLst>
                                          <p:attrName>ppt_x</p:attrName>
                                        </p:attrNameLst>
                                      </p:cBhvr>
                                      <p:tavLst>
                                        <p:tav tm="0">
                                          <p:val>
                                            <p:strVal val="#ppt_x"/>
                                          </p:val>
                                        </p:tav>
                                        <p:tav tm="100000">
                                          <p:val>
                                            <p:strVal val="#ppt_x"/>
                                          </p:val>
                                        </p:tav>
                                      </p:tavLst>
                                    </p:anim>
                                    <p:anim calcmode="lin" valueType="num">
                                      <p:cBhvr>
                                        <p:cTn id="161"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1" grpId="0"/>
      <p:bldP spid="32" grpId="0"/>
      <p:bldP spid="57" grpId="0"/>
      <p:bldP spid="61" grpId="0"/>
      <p:bldP spid="67" grpId="0"/>
      <p:bldP spid="68" grpId="0"/>
      <p:bldP spid="70" grpId="0"/>
      <p:bldP spid="71" grpId="0"/>
      <p:bldP spid="73" grpId="0"/>
      <p:bldP spid="74"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7C8E020-3831-1948-A36C-6DE158156858}"/>
              </a:ext>
            </a:extLst>
          </p:cNvPr>
          <p:cNvSpPr/>
          <p:nvPr/>
        </p:nvSpPr>
        <p:spPr>
          <a:xfrm>
            <a:off x="797294" y="571252"/>
            <a:ext cx="708760" cy="6974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3</a:t>
            </a:r>
            <a:endParaRPr lang="en-US" sz="4000" b="1" dirty="0"/>
          </a:p>
        </p:txBody>
      </p:sp>
      <p:sp>
        <p:nvSpPr>
          <p:cNvPr id="3" name="TextBox 2">
            <a:extLst>
              <a:ext uri="{FF2B5EF4-FFF2-40B4-BE49-F238E27FC236}">
                <a16:creationId xmlns:a16="http://schemas.microsoft.com/office/drawing/2014/main" id="{23429152-A037-A543-AE6D-99BB235C8846}"/>
              </a:ext>
            </a:extLst>
          </p:cNvPr>
          <p:cNvSpPr txBox="1"/>
          <p:nvPr/>
        </p:nvSpPr>
        <p:spPr>
          <a:xfrm>
            <a:off x="1506054" y="469225"/>
            <a:ext cx="10276371" cy="901465"/>
          </a:xfrm>
          <a:prstGeom prst="rect">
            <a:avLst/>
          </a:prstGeom>
          <a:noFill/>
        </p:spPr>
        <p:txBody>
          <a:bodyPr wrap="square" rtlCol="0">
            <a:spAutoFit/>
          </a:bodyPr>
          <a:lstStyle/>
          <a:p>
            <a:pPr>
              <a:lnSpc>
                <a:spcPct val="150000"/>
              </a:lnSpc>
            </a:pPr>
            <a:r>
              <a:rPr lang="en-US" sz="4000" dirty="0">
                <a:solidFill>
                  <a:schemeClr val="accent3">
                    <a:lumMod val="50000"/>
                  </a:schemeClr>
                </a:solidFill>
                <a:latin typeface="Cambria" panose="02040503050406030204" pitchFamily="18" charset="0"/>
                <a:ea typeface="Cambria" panose="02040503050406030204" pitchFamily="18" charset="0"/>
              </a:rPr>
              <a:t> </a:t>
            </a:r>
            <a:r>
              <a:rPr lang="en-US" sz="4000" b="1" dirty="0" err="1">
                <a:solidFill>
                  <a:schemeClr val="accent3">
                    <a:lumMod val="50000"/>
                  </a:schemeClr>
                </a:solidFill>
                <a:latin typeface="Cambria" panose="02040503050406030204" pitchFamily="18" charset="0"/>
                <a:ea typeface="Cambria" panose="02040503050406030204" pitchFamily="18" charset="0"/>
              </a:rPr>
              <a:t>Sắp</a:t>
            </a:r>
            <a:r>
              <a:rPr lang="en-US" sz="4000" b="1" dirty="0">
                <a:solidFill>
                  <a:schemeClr val="accent3">
                    <a:lumMod val="50000"/>
                  </a:schemeClr>
                </a:solidFill>
                <a:latin typeface="Cambria" panose="02040503050406030204" pitchFamily="18" charset="0"/>
                <a:ea typeface="Cambria" panose="02040503050406030204" pitchFamily="18" charset="0"/>
              </a:rPr>
              <a:t> </a:t>
            </a:r>
            <a:r>
              <a:rPr lang="en-US" sz="4000" b="1" dirty="0" err="1">
                <a:solidFill>
                  <a:schemeClr val="accent3">
                    <a:lumMod val="50000"/>
                  </a:schemeClr>
                </a:solidFill>
                <a:latin typeface="Cambria" panose="02040503050406030204" pitchFamily="18" charset="0"/>
                <a:ea typeface="Cambria" panose="02040503050406030204" pitchFamily="18" charset="0"/>
              </a:rPr>
              <a:t>xếp</a:t>
            </a:r>
            <a:r>
              <a:rPr lang="en-US" sz="4000" b="1" dirty="0">
                <a:solidFill>
                  <a:schemeClr val="accent3">
                    <a:lumMod val="50000"/>
                  </a:schemeClr>
                </a:solidFill>
                <a:latin typeface="Cambria" panose="02040503050406030204" pitchFamily="18" charset="0"/>
                <a:ea typeface="Cambria" panose="02040503050406030204" pitchFamily="18" charset="0"/>
              </a:rPr>
              <a:t> </a:t>
            </a:r>
            <a:r>
              <a:rPr lang="en-US" sz="4000" b="1" dirty="0" err="1">
                <a:solidFill>
                  <a:schemeClr val="accent3">
                    <a:lumMod val="50000"/>
                  </a:schemeClr>
                </a:solidFill>
                <a:latin typeface="Cambria" panose="02040503050406030204" pitchFamily="18" charset="0"/>
                <a:ea typeface="Cambria" panose="02040503050406030204" pitchFamily="18" charset="0"/>
              </a:rPr>
              <a:t>các</a:t>
            </a:r>
            <a:r>
              <a:rPr lang="en-US" sz="4000" b="1" dirty="0">
                <a:solidFill>
                  <a:schemeClr val="accent3">
                    <a:lumMod val="50000"/>
                  </a:schemeClr>
                </a:solidFill>
                <a:latin typeface="Cambria" panose="02040503050406030204" pitchFamily="18" charset="0"/>
                <a:ea typeface="Cambria" panose="02040503050406030204" pitchFamily="18" charset="0"/>
              </a:rPr>
              <a:t> </a:t>
            </a:r>
            <a:r>
              <a:rPr lang="en-US" sz="4000" b="1" dirty="0" err="1">
                <a:solidFill>
                  <a:schemeClr val="accent3">
                    <a:lumMod val="50000"/>
                  </a:schemeClr>
                </a:solidFill>
                <a:latin typeface="Cambria" panose="02040503050406030204" pitchFamily="18" charset="0"/>
                <a:ea typeface="Cambria" panose="02040503050406030204" pitchFamily="18" charset="0"/>
              </a:rPr>
              <a:t>số</a:t>
            </a:r>
            <a:r>
              <a:rPr lang="en-US" sz="4000" b="1" dirty="0">
                <a:solidFill>
                  <a:schemeClr val="accent3">
                    <a:lumMod val="50000"/>
                  </a:schemeClr>
                </a:solidFill>
                <a:latin typeface="Cambria" panose="02040503050406030204" pitchFamily="18" charset="0"/>
                <a:ea typeface="Cambria" panose="02040503050406030204" pitchFamily="18" charset="0"/>
              </a:rPr>
              <a:t> </a:t>
            </a:r>
            <a:r>
              <a:rPr lang="en-US" sz="4000" b="1" dirty="0">
                <a:solidFill>
                  <a:srgbClr val="FF6600"/>
                </a:solidFill>
                <a:latin typeface="Cambria" panose="02040503050406030204" pitchFamily="18" charset="0"/>
                <a:ea typeface="Cambria" panose="02040503050406030204" pitchFamily="18" charset="0"/>
              </a:rPr>
              <a:t>3 142; 2 413; 2 431; 3 421</a:t>
            </a:r>
            <a:r>
              <a:rPr lang="en-US" sz="4000" b="1" dirty="0">
                <a:solidFill>
                  <a:schemeClr val="accent3">
                    <a:lumMod val="50000"/>
                  </a:schemeClr>
                </a:solidFill>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23429152-A037-A543-AE6D-99BB235C8846}"/>
              </a:ext>
            </a:extLst>
          </p:cNvPr>
          <p:cNvSpPr txBox="1"/>
          <p:nvPr/>
        </p:nvSpPr>
        <p:spPr>
          <a:xfrm>
            <a:off x="625844" y="1549517"/>
            <a:ext cx="10763794" cy="769441"/>
          </a:xfrm>
          <a:prstGeom prst="rect">
            <a:avLst/>
          </a:prstGeom>
          <a:noFill/>
        </p:spPr>
        <p:txBody>
          <a:bodyPr wrap="square" rtlCol="0">
            <a:spAutoFit/>
          </a:bodyPr>
          <a:lstStyle/>
          <a:p>
            <a:pPr algn="just"/>
            <a:r>
              <a:rPr lang="en-US" sz="4400" dirty="0">
                <a:solidFill>
                  <a:srgbClr val="002060"/>
                </a:solidFill>
                <a:latin typeface="Cambria" panose="02040503050406030204" pitchFamily="18" charset="0"/>
                <a:ea typeface="Cambria" panose="02040503050406030204" pitchFamily="18" charset="0"/>
              </a:rPr>
              <a:t> </a:t>
            </a:r>
            <a:r>
              <a:rPr lang="en-US" sz="3600" b="1" dirty="0">
                <a:solidFill>
                  <a:srgbClr val="002060"/>
                </a:solidFill>
                <a:latin typeface="Cambria" panose="02040503050406030204" pitchFamily="18" charset="0"/>
                <a:ea typeface="Cambria" panose="02040503050406030204" pitchFamily="18" charset="0"/>
              </a:rPr>
              <a:t>a) Theo </a:t>
            </a:r>
            <a:r>
              <a:rPr lang="en-US" sz="3600" b="1" dirty="0" err="1">
                <a:solidFill>
                  <a:srgbClr val="002060"/>
                </a:solidFill>
                <a:latin typeface="Cambria" panose="02040503050406030204" pitchFamily="18" charset="0"/>
                <a:ea typeface="Cambria" panose="02040503050406030204" pitchFamily="18" charset="0"/>
              </a:rPr>
              <a:t>thứ</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bé</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đến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lớn</a:t>
            </a:r>
            <a:r>
              <a:rPr lang="en-US" sz="3600" b="1" dirty="0">
                <a:solidFill>
                  <a:srgbClr val="002060"/>
                </a:solidFill>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4B25C07E-8C96-0BBA-0C0C-56285447A7DD}"/>
              </a:ext>
            </a:extLst>
          </p:cNvPr>
          <p:cNvSpPr txBox="1"/>
          <p:nvPr/>
        </p:nvSpPr>
        <p:spPr>
          <a:xfrm>
            <a:off x="714103" y="3606917"/>
            <a:ext cx="10763794" cy="769441"/>
          </a:xfrm>
          <a:prstGeom prst="rect">
            <a:avLst/>
          </a:prstGeom>
          <a:noFill/>
        </p:spPr>
        <p:txBody>
          <a:bodyPr wrap="square" rtlCol="0">
            <a:spAutoFit/>
          </a:bodyPr>
          <a:lstStyle/>
          <a:p>
            <a:pPr algn="just"/>
            <a:r>
              <a:rPr lang="en-US" sz="4400" dirty="0">
                <a:solidFill>
                  <a:srgbClr val="002060"/>
                </a:solidFill>
                <a:latin typeface="Cambria" panose="02040503050406030204" pitchFamily="18" charset="0"/>
                <a:ea typeface="Cambria" panose="02040503050406030204" pitchFamily="18" charset="0"/>
              </a:rPr>
              <a:t> </a:t>
            </a:r>
            <a:r>
              <a:rPr lang="en-US" sz="3600" b="1" dirty="0">
                <a:solidFill>
                  <a:srgbClr val="002060"/>
                </a:solidFill>
                <a:latin typeface="Cambria" panose="02040503050406030204" pitchFamily="18" charset="0"/>
                <a:ea typeface="Cambria" panose="02040503050406030204" pitchFamily="18" charset="0"/>
              </a:rPr>
              <a:t>b) Theo </a:t>
            </a:r>
            <a:r>
              <a:rPr lang="en-US" sz="3600" b="1" dirty="0" err="1">
                <a:solidFill>
                  <a:srgbClr val="002060"/>
                </a:solidFill>
                <a:latin typeface="Cambria" panose="02040503050406030204" pitchFamily="18" charset="0"/>
                <a:ea typeface="Cambria" panose="02040503050406030204" pitchFamily="18" charset="0"/>
              </a:rPr>
              <a:t>thứ</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lớn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đến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bé</a:t>
            </a:r>
            <a:r>
              <a:rPr lang="en-US" sz="3600" b="1" dirty="0">
                <a:solidFill>
                  <a:srgbClr val="002060"/>
                </a:solidFill>
                <a:latin typeface="Cambria" panose="02040503050406030204" pitchFamily="18" charset="0"/>
                <a:ea typeface="Cambria" panose="02040503050406030204" pitchFamily="18" charset="0"/>
              </a:rPr>
              <a:t>.</a:t>
            </a:r>
          </a:p>
        </p:txBody>
      </p:sp>
      <p:sp>
        <p:nvSpPr>
          <p:cNvPr id="23" name="TextBox 22">
            <a:extLst>
              <a:ext uri="{FF2B5EF4-FFF2-40B4-BE49-F238E27FC236}">
                <a16:creationId xmlns:a16="http://schemas.microsoft.com/office/drawing/2014/main" id="{D5283006-EDA0-4D30-F123-117AB3757BB6}"/>
              </a:ext>
            </a:extLst>
          </p:cNvPr>
          <p:cNvSpPr txBox="1"/>
          <p:nvPr/>
        </p:nvSpPr>
        <p:spPr>
          <a:xfrm>
            <a:off x="1244970" y="2318958"/>
            <a:ext cx="8518156" cy="1015663"/>
          </a:xfrm>
          <a:prstGeom prst="rect">
            <a:avLst/>
          </a:prstGeom>
          <a:noFill/>
        </p:spPr>
        <p:txBody>
          <a:bodyPr wrap="square" rtlCol="0">
            <a:spAutoFit/>
          </a:bodyPr>
          <a:lstStyle/>
          <a:p>
            <a:pPr algn="just"/>
            <a:r>
              <a:rPr lang="en-US" sz="6000" dirty="0">
                <a:solidFill>
                  <a:schemeClr val="accent3">
                    <a:lumMod val="75000"/>
                  </a:schemeClr>
                </a:solidFill>
                <a:latin typeface="Cambria" panose="02040503050406030204" pitchFamily="18" charset="0"/>
                <a:ea typeface="Cambria" panose="02040503050406030204" pitchFamily="18" charset="0"/>
              </a:rPr>
              <a:t> </a:t>
            </a:r>
            <a:r>
              <a:rPr lang="pt-BR" sz="4800" b="1" dirty="0">
                <a:solidFill>
                  <a:schemeClr val="accent3">
                    <a:lumMod val="75000"/>
                  </a:schemeClr>
                </a:solidFill>
                <a:latin typeface="Cambria" panose="02040503050406030204" pitchFamily="18" charset="0"/>
                <a:ea typeface="Cambria" panose="02040503050406030204" pitchFamily="18" charset="0"/>
              </a:rPr>
              <a:t>2 413; 2 431; 3 142; 3 421.</a:t>
            </a:r>
            <a:endParaRPr lang="en-US" sz="4800" b="1" dirty="0">
              <a:solidFill>
                <a:schemeClr val="accent3">
                  <a:lumMod val="75000"/>
                </a:schemeClr>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A59395F5-ED28-7CC9-82B5-3D38D6173844}"/>
              </a:ext>
            </a:extLst>
          </p:cNvPr>
          <p:cNvSpPr txBox="1"/>
          <p:nvPr/>
        </p:nvSpPr>
        <p:spPr>
          <a:xfrm>
            <a:off x="1244970" y="4555185"/>
            <a:ext cx="8518156" cy="1015663"/>
          </a:xfrm>
          <a:prstGeom prst="rect">
            <a:avLst/>
          </a:prstGeom>
          <a:noFill/>
        </p:spPr>
        <p:txBody>
          <a:bodyPr wrap="square" rtlCol="0">
            <a:spAutoFit/>
          </a:bodyPr>
          <a:lstStyle/>
          <a:p>
            <a:pPr algn="just"/>
            <a:r>
              <a:rPr lang="en-US" sz="6000" dirty="0">
                <a:solidFill>
                  <a:schemeClr val="accent3">
                    <a:lumMod val="75000"/>
                  </a:schemeClr>
                </a:solidFill>
                <a:latin typeface="Cambria" panose="02040503050406030204" pitchFamily="18" charset="0"/>
                <a:ea typeface="Cambria" panose="02040503050406030204" pitchFamily="18" charset="0"/>
              </a:rPr>
              <a:t> </a:t>
            </a:r>
            <a:r>
              <a:rPr lang="pt-BR" sz="4800" b="1" dirty="0">
                <a:solidFill>
                  <a:schemeClr val="accent3">
                    <a:lumMod val="75000"/>
                  </a:schemeClr>
                </a:solidFill>
                <a:latin typeface="Cambria" panose="02040503050406030204" pitchFamily="18" charset="0"/>
                <a:ea typeface="Cambria" panose="02040503050406030204" pitchFamily="18" charset="0"/>
              </a:rPr>
              <a:t>3 421; 3 142; 2 431; 2 413.</a:t>
            </a:r>
            <a:endParaRPr lang="en-US" sz="4800" b="1" dirty="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66645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uiExpand="1" build="p"/>
      <p:bldP spid="23" grpId="0" uiExpand="1" build="p"/>
      <p:bldP spid="2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7294" y="571252"/>
            <a:ext cx="10657420" cy="2308324"/>
            <a:chOff x="797294" y="571252"/>
            <a:chExt cx="10657420" cy="2308324"/>
          </a:xfrm>
        </p:grpSpPr>
        <p:sp>
          <p:nvSpPr>
            <p:cNvPr id="2" name="Oval 1">
              <a:extLst>
                <a:ext uri="{FF2B5EF4-FFF2-40B4-BE49-F238E27FC236}">
                  <a16:creationId xmlns:a16="http://schemas.microsoft.com/office/drawing/2014/main" id="{C7C8E020-3831-1948-A36C-6DE158156858}"/>
                </a:ext>
              </a:extLst>
            </p:cNvPr>
            <p:cNvSpPr/>
            <p:nvPr/>
          </p:nvSpPr>
          <p:spPr>
            <a:xfrm>
              <a:off x="797294" y="571252"/>
              <a:ext cx="708760" cy="6974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4</a:t>
              </a:r>
              <a:endParaRPr lang="en-US" sz="4000" b="1" dirty="0"/>
            </a:p>
          </p:txBody>
        </p:sp>
        <p:sp>
          <p:nvSpPr>
            <p:cNvPr id="3" name="TextBox 2">
              <a:extLst>
                <a:ext uri="{FF2B5EF4-FFF2-40B4-BE49-F238E27FC236}">
                  <a16:creationId xmlns:a16="http://schemas.microsoft.com/office/drawing/2014/main" id="{23429152-A037-A543-AE6D-99BB235C8846}"/>
                </a:ext>
              </a:extLst>
            </p:cNvPr>
            <p:cNvSpPr txBox="1"/>
            <p:nvPr/>
          </p:nvSpPr>
          <p:spPr>
            <a:xfrm>
              <a:off x="1506054" y="571252"/>
              <a:ext cx="9948660" cy="2308324"/>
            </a:xfrm>
            <a:prstGeom prst="rect">
              <a:avLst/>
            </a:prstGeom>
            <a:noFill/>
          </p:spPr>
          <p:txBody>
            <a:bodyPr wrap="square" rtlCol="0">
              <a:spAutoFit/>
            </a:bodyPr>
            <a:lstStyle/>
            <a:p>
              <a:pPr algn="just"/>
              <a:r>
                <a:rPr lang="en-US" sz="3600" b="1" dirty="0">
                  <a:solidFill>
                    <a:schemeClr val="accent3">
                      <a:lumMod val="50000"/>
                    </a:schemeClr>
                  </a:solidFill>
                  <a:latin typeface="Cambria" panose="02040503050406030204" pitchFamily="18" charset="0"/>
                  <a:ea typeface="Cambria" panose="02040503050406030204" pitchFamily="18" charset="0"/>
                </a:rPr>
                <a:t> </a:t>
              </a:r>
              <a:r>
                <a:rPr lang="vi-VN" sz="3600" b="1" dirty="0">
                  <a:solidFill>
                    <a:schemeClr val="accent3">
                      <a:lumMod val="50000"/>
                    </a:schemeClr>
                  </a:solidFill>
                  <a:latin typeface="Cambria" panose="02040503050406030204" pitchFamily="18" charset="0"/>
                  <a:ea typeface="Cambria" panose="02040503050406030204" pitchFamily="18" charset="0"/>
                </a:rPr>
                <a:t>Trong ba ngày, mỗi ngày cửa hàng bán được số mét vải lần lượt là: 45 m, 38 m, 52 m. Hỏi trung bình mỗi ngày cửa hàng bán được bao nhiêu mét vải?</a:t>
              </a:r>
              <a:endParaRPr lang="en-US" sz="3600" b="1" dirty="0">
                <a:solidFill>
                  <a:schemeClr val="accent3">
                    <a:lumMod val="50000"/>
                  </a:schemeClr>
                </a:solidFill>
                <a:latin typeface="Cambria" panose="02040503050406030204" pitchFamily="18" charset="0"/>
                <a:ea typeface="Cambria" panose="02040503050406030204" pitchFamily="18" charset="0"/>
              </a:endParaRPr>
            </a:p>
          </p:txBody>
        </p:sp>
      </p:grpSp>
      <p:sp>
        <p:nvSpPr>
          <p:cNvPr id="5" name="Speech Bubble: Oval 34">
            <a:extLst>
              <a:ext uri="{FF2B5EF4-FFF2-40B4-BE49-F238E27FC236}">
                <a16:creationId xmlns:a16="http://schemas.microsoft.com/office/drawing/2014/main" id="{69723E99-F487-2E67-D478-372B9D739B15}"/>
              </a:ext>
            </a:extLst>
          </p:cNvPr>
          <p:cNvSpPr/>
          <p:nvPr/>
        </p:nvSpPr>
        <p:spPr>
          <a:xfrm>
            <a:off x="7401697" y="3410465"/>
            <a:ext cx="3751527" cy="2764691"/>
          </a:xfrm>
          <a:custGeom>
            <a:avLst/>
            <a:gdLst>
              <a:gd name="connsiteX0" fmla="*/ 4028240 w 3751527"/>
              <a:gd name="connsiteY0" fmla="*/ 2070643 h 2764691"/>
              <a:gd name="connsiteX1" fmla="*/ 3422436 w 3751527"/>
              <a:gd name="connsiteY1" fmla="*/ 2164449 h 2764691"/>
              <a:gd name="connsiteX2" fmla="*/ 1329860 w 3751527"/>
              <a:gd name="connsiteY2" fmla="*/ 2704855 h 2764691"/>
              <a:gd name="connsiteX3" fmla="*/ 160001 w 3751527"/>
              <a:gd name="connsiteY3" fmla="*/ 823694 h 2764691"/>
              <a:gd name="connsiteX4" fmla="*/ 2205988 w 3751527"/>
              <a:gd name="connsiteY4" fmla="*/ 21589 h 2764691"/>
              <a:gd name="connsiteX5" fmla="*/ 3707372 w 3751527"/>
              <a:gd name="connsiteY5" fmla="*/ 1680515 h 2764691"/>
              <a:gd name="connsiteX6" fmla="*/ 4028240 w 3751527"/>
              <a:gd name="connsiteY6" fmla="*/ 2070643 h 276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1527" h="2764691" fill="none" extrusionOk="0">
                <a:moveTo>
                  <a:pt x="4028240" y="2070643"/>
                </a:moveTo>
                <a:cubicBezTo>
                  <a:pt x="3811495" y="2104563"/>
                  <a:pt x="3589771" y="2111522"/>
                  <a:pt x="3422436" y="2164449"/>
                </a:cubicBezTo>
                <a:cubicBezTo>
                  <a:pt x="2924852" y="2627598"/>
                  <a:pt x="2127342" y="2897297"/>
                  <a:pt x="1329860" y="2704855"/>
                </a:cubicBezTo>
                <a:cubicBezTo>
                  <a:pt x="361799" y="2328149"/>
                  <a:pt x="-421972" y="1572877"/>
                  <a:pt x="160001" y="823694"/>
                </a:cubicBezTo>
                <a:cubicBezTo>
                  <a:pt x="508865" y="202851"/>
                  <a:pt x="1331465" y="-97883"/>
                  <a:pt x="2205988" y="21589"/>
                </a:cubicBezTo>
                <a:cubicBezTo>
                  <a:pt x="3130502" y="93255"/>
                  <a:pt x="3982087" y="888391"/>
                  <a:pt x="3707372" y="1680515"/>
                </a:cubicBezTo>
                <a:cubicBezTo>
                  <a:pt x="3758127" y="1813368"/>
                  <a:pt x="3872512" y="1949857"/>
                  <a:pt x="4028240" y="2070643"/>
                </a:cubicBezTo>
                <a:close/>
              </a:path>
              <a:path w="3751527" h="2764691" stroke="0" extrusionOk="0">
                <a:moveTo>
                  <a:pt x="4028240" y="2070643"/>
                </a:moveTo>
                <a:cubicBezTo>
                  <a:pt x="3750669" y="2074933"/>
                  <a:pt x="3593745" y="2192996"/>
                  <a:pt x="3422436" y="2164449"/>
                </a:cubicBezTo>
                <a:cubicBezTo>
                  <a:pt x="2894910" y="2668441"/>
                  <a:pt x="2099804" y="2928484"/>
                  <a:pt x="1329860" y="2704855"/>
                </a:cubicBezTo>
                <a:cubicBezTo>
                  <a:pt x="225464" y="2543384"/>
                  <a:pt x="-285206" y="1588970"/>
                  <a:pt x="160001" y="823694"/>
                </a:cubicBezTo>
                <a:cubicBezTo>
                  <a:pt x="480270" y="371572"/>
                  <a:pt x="1270850" y="-76652"/>
                  <a:pt x="2205988" y="21589"/>
                </a:cubicBezTo>
                <a:cubicBezTo>
                  <a:pt x="3211193" y="142201"/>
                  <a:pt x="4025964" y="933903"/>
                  <a:pt x="3707372" y="1680515"/>
                </a:cubicBezTo>
                <a:cubicBezTo>
                  <a:pt x="3792678" y="1806927"/>
                  <a:pt x="3911396" y="1920585"/>
                  <a:pt x="4028240" y="2070643"/>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7376"/>
                      <a:gd name="adj2" fmla="val 2489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CA3659"/>
                </a:solidFill>
                <a:latin typeface="UTM Avo" panose="02040603050506020204" pitchFamily="18" charset="0"/>
                <a:ea typeface="Cambria" panose="02040503050406030204" pitchFamily="18" charset="0"/>
              </a:rPr>
              <a:t>Bài toán cho biết gì?</a:t>
            </a:r>
          </a:p>
        </p:txBody>
      </p:sp>
      <p:cxnSp>
        <p:nvCxnSpPr>
          <p:cNvPr id="6" name="Straight Connector 5"/>
          <p:cNvCxnSpPr/>
          <p:nvPr/>
        </p:nvCxnSpPr>
        <p:spPr>
          <a:xfrm>
            <a:off x="1713353" y="1127562"/>
            <a:ext cx="9601200" cy="130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42043" y="1696935"/>
            <a:ext cx="8778240" cy="130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peech Bubble: Oval 38">
            <a:extLst>
              <a:ext uri="{FF2B5EF4-FFF2-40B4-BE49-F238E27FC236}">
                <a16:creationId xmlns:a16="http://schemas.microsoft.com/office/drawing/2014/main" id="{512DEC50-8341-9C22-EF7E-8EC75E2E2CF2}"/>
              </a:ext>
            </a:extLst>
          </p:cNvPr>
          <p:cNvSpPr/>
          <p:nvPr/>
        </p:nvSpPr>
        <p:spPr>
          <a:xfrm>
            <a:off x="7212528" y="3151096"/>
            <a:ext cx="4102025" cy="3024060"/>
          </a:xfrm>
          <a:custGeom>
            <a:avLst/>
            <a:gdLst>
              <a:gd name="connsiteX0" fmla="*/ 4404590 w 4102025"/>
              <a:gd name="connsiteY0" fmla="*/ 2264900 h 3024060"/>
              <a:gd name="connsiteX1" fmla="*/ 3742187 w 4102025"/>
              <a:gd name="connsiteY1" fmla="*/ 2367507 h 3024060"/>
              <a:gd name="connsiteX2" fmla="*/ 1453726 w 4102025"/>
              <a:gd name="connsiteY2" fmla="*/ 2958525 h 3024060"/>
              <a:gd name="connsiteX3" fmla="*/ 174944 w 4102025"/>
              <a:gd name="connsiteY3" fmla="*/ 900978 h 3024060"/>
              <a:gd name="connsiteX4" fmla="*/ 2412330 w 4102025"/>
              <a:gd name="connsiteY4" fmla="*/ 23648 h 3024060"/>
              <a:gd name="connsiteX5" fmla="*/ 4053744 w 4102025"/>
              <a:gd name="connsiteY5" fmla="*/ 1838172 h 3024060"/>
              <a:gd name="connsiteX6" fmla="*/ 4404590 w 4102025"/>
              <a:gd name="connsiteY6" fmla="*/ 2264900 h 302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2025" h="3024060" fill="none" extrusionOk="0">
                <a:moveTo>
                  <a:pt x="4404590" y="2264900"/>
                </a:moveTo>
                <a:cubicBezTo>
                  <a:pt x="4315276" y="2261708"/>
                  <a:pt x="3934458" y="2342006"/>
                  <a:pt x="3742187" y="2367507"/>
                </a:cubicBezTo>
                <a:cubicBezTo>
                  <a:pt x="3114713" y="2792335"/>
                  <a:pt x="2318806" y="3161085"/>
                  <a:pt x="1453726" y="2958525"/>
                </a:cubicBezTo>
                <a:cubicBezTo>
                  <a:pt x="323914" y="2635393"/>
                  <a:pt x="-396866" y="1725174"/>
                  <a:pt x="174944" y="900978"/>
                </a:cubicBezTo>
                <a:cubicBezTo>
                  <a:pt x="555064" y="142951"/>
                  <a:pt x="1467660" y="-103476"/>
                  <a:pt x="2412330" y="23648"/>
                </a:cubicBezTo>
                <a:cubicBezTo>
                  <a:pt x="3409182" y="94710"/>
                  <a:pt x="4330702" y="984987"/>
                  <a:pt x="4053744" y="1838172"/>
                </a:cubicBezTo>
                <a:cubicBezTo>
                  <a:pt x="4126425" y="1895567"/>
                  <a:pt x="4359934" y="2134672"/>
                  <a:pt x="4404590" y="2264900"/>
                </a:cubicBezTo>
                <a:close/>
              </a:path>
              <a:path w="4102025" h="3024060" stroke="0" extrusionOk="0">
                <a:moveTo>
                  <a:pt x="4404590" y="2264900"/>
                </a:moveTo>
                <a:cubicBezTo>
                  <a:pt x="4284171" y="2334226"/>
                  <a:pt x="3883328" y="2395011"/>
                  <a:pt x="3742187" y="2367507"/>
                </a:cubicBezTo>
                <a:cubicBezTo>
                  <a:pt x="3068319" y="2929069"/>
                  <a:pt x="2270250" y="3298517"/>
                  <a:pt x="1453726" y="2958525"/>
                </a:cubicBezTo>
                <a:cubicBezTo>
                  <a:pt x="225726" y="2841594"/>
                  <a:pt x="-217300" y="1802115"/>
                  <a:pt x="174944" y="900978"/>
                </a:cubicBezTo>
                <a:cubicBezTo>
                  <a:pt x="533480" y="369135"/>
                  <a:pt x="1424894" y="-89769"/>
                  <a:pt x="2412330" y="23648"/>
                </a:cubicBezTo>
                <a:cubicBezTo>
                  <a:pt x="3453615" y="132440"/>
                  <a:pt x="4472855" y="1037751"/>
                  <a:pt x="4053744" y="1838172"/>
                </a:cubicBezTo>
                <a:cubicBezTo>
                  <a:pt x="4187535" y="2046957"/>
                  <a:pt x="4355084" y="2203128"/>
                  <a:pt x="4404590" y="2264900"/>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7376"/>
                      <a:gd name="adj2" fmla="val 2489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5400" b="1">
                <a:solidFill>
                  <a:srgbClr val="C00000"/>
                </a:solidFill>
                <a:latin typeface="UTM Avo" panose="02040603050506020204" pitchFamily="18" charset="0"/>
                <a:ea typeface="Cambria" panose="02040503050406030204" pitchFamily="18" charset="0"/>
              </a:rPr>
              <a:t>Bài toán hỏi gì?</a:t>
            </a:r>
          </a:p>
        </p:txBody>
      </p:sp>
      <p:cxnSp>
        <p:nvCxnSpPr>
          <p:cNvPr id="13" name="Straight Connector 12"/>
          <p:cNvCxnSpPr/>
          <p:nvPr/>
        </p:nvCxnSpPr>
        <p:spPr>
          <a:xfrm>
            <a:off x="10657371" y="1683872"/>
            <a:ext cx="731520" cy="130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42043" y="2235802"/>
            <a:ext cx="9692640" cy="130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AA0EA0E-D865-5A23-22E8-EEBDB3AA7CA7}"/>
              </a:ext>
            </a:extLst>
          </p:cNvPr>
          <p:cNvCxnSpPr/>
          <p:nvPr/>
        </p:nvCxnSpPr>
        <p:spPr>
          <a:xfrm>
            <a:off x="1629533" y="2761606"/>
            <a:ext cx="2926080" cy="130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16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out" filter="fade">
                                      <p:cBhvr>
                                        <p:cTn id="16" dur="1000"/>
                                        <p:tgtEl>
                                          <p:spTgt spid="5"/>
                                        </p:tgtEl>
                                      </p:cBhvr>
                                    </p:animEffect>
                                    <p:anim calcmode="lin" valueType="num">
                                      <p:cBhvr>
                                        <p:cTn id="17" dur="1000"/>
                                        <p:tgtEl>
                                          <p:spTgt spid="5"/>
                                        </p:tgtEl>
                                        <p:attrNameLst>
                                          <p:attrName>ppt_x</p:attrName>
                                        </p:attrNameLst>
                                      </p:cBhvr>
                                      <p:tavLst>
                                        <p:tav tm="0">
                                          <p:val>
                                            <p:strVal val="ppt_x"/>
                                          </p:val>
                                        </p:tav>
                                        <p:tav tm="100000">
                                          <p:val>
                                            <p:strVal val="ppt_x"/>
                                          </p:val>
                                        </p:tav>
                                      </p:tavLst>
                                    </p:anim>
                                    <p:anim calcmode="lin" valueType="num">
                                      <p:cBhvr>
                                        <p:cTn id="18" dur="1000"/>
                                        <p:tgtEl>
                                          <p:spTgt spid="5"/>
                                        </p:tgtEl>
                                        <p:attrNameLst>
                                          <p:attrName>ppt_y</p:attrName>
                                        </p:attrNameLst>
                                      </p:cBhvr>
                                      <p:tavLst>
                                        <p:tav tm="0">
                                          <p:val>
                                            <p:strVal val="ppt_y"/>
                                          </p:val>
                                        </p:tav>
                                        <p:tav tm="100000">
                                          <p:val>
                                            <p:strVal val="ppt_y+.1"/>
                                          </p:val>
                                        </p:tav>
                                      </p:tavLst>
                                    </p:anim>
                                    <p:set>
                                      <p:cBhvr>
                                        <p:cTn id="19" dur="1" fill="hold">
                                          <p:stCondLst>
                                            <p:cond delay="9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12"/>
                                        </p:tgtEl>
                                      </p:cBhvr>
                                    </p:animEffect>
                                    <p:anim calcmode="lin" valueType="num">
                                      <p:cBhvr>
                                        <p:cTn id="37" dur="1000"/>
                                        <p:tgtEl>
                                          <p:spTgt spid="12"/>
                                        </p:tgtEl>
                                        <p:attrNameLst>
                                          <p:attrName>ppt_x</p:attrName>
                                        </p:attrNameLst>
                                      </p:cBhvr>
                                      <p:tavLst>
                                        <p:tav tm="0">
                                          <p:val>
                                            <p:strVal val="ppt_x"/>
                                          </p:val>
                                        </p:tav>
                                        <p:tav tm="100000">
                                          <p:val>
                                            <p:strVal val="ppt_x"/>
                                          </p:val>
                                        </p:tav>
                                      </p:tavLst>
                                    </p:anim>
                                    <p:anim calcmode="lin" valueType="num">
                                      <p:cBhvr>
                                        <p:cTn id="38" dur="1000"/>
                                        <p:tgtEl>
                                          <p:spTgt spid="12"/>
                                        </p:tgtEl>
                                        <p:attrNameLst>
                                          <p:attrName>ppt_y</p:attrName>
                                        </p:attrNameLst>
                                      </p:cBhvr>
                                      <p:tavLst>
                                        <p:tav tm="0">
                                          <p:val>
                                            <p:strVal val="ppt_y"/>
                                          </p:val>
                                        </p:tav>
                                        <p:tav tm="100000">
                                          <p:val>
                                            <p:strVal val="ppt_y+.1"/>
                                          </p:val>
                                        </p:tav>
                                      </p:tavLst>
                                    </p:anim>
                                    <p:set>
                                      <p:cBhvr>
                                        <p:cTn id="39" dur="1" fill="hold">
                                          <p:stCondLst>
                                            <p:cond delay="999"/>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par>
                                <p:cTn id="45" presetID="22" presetClass="entr" presetSubtype="8"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7294" y="571252"/>
            <a:ext cx="10657420" cy="2308324"/>
            <a:chOff x="797294" y="571252"/>
            <a:chExt cx="10657420" cy="2308324"/>
          </a:xfrm>
        </p:grpSpPr>
        <p:sp>
          <p:nvSpPr>
            <p:cNvPr id="2" name="Oval 1">
              <a:extLst>
                <a:ext uri="{FF2B5EF4-FFF2-40B4-BE49-F238E27FC236}">
                  <a16:creationId xmlns:a16="http://schemas.microsoft.com/office/drawing/2014/main" id="{C7C8E020-3831-1948-A36C-6DE158156858}"/>
                </a:ext>
              </a:extLst>
            </p:cNvPr>
            <p:cNvSpPr/>
            <p:nvPr/>
          </p:nvSpPr>
          <p:spPr>
            <a:xfrm>
              <a:off x="797294" y="571252"/>
              <a:ext cx="708760" cy="6974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4</a:t>
              </a:r>
              <a:endParaRPr lang="en-US" sz="4000" b="1" dirty="0"/>
            </a:p>
          </p:txBody>
        </p:sp>
        <p:sp>
          <p:nvSpPr>
            <p:cNvPr id="3" name="TextBox 2">
              <a:extLst>
                <a:ext uri="{FF2B5EF4-FFF2-40B4-BE49-F238E27FC236}">
                  <a16:creationId xmlns:a16="http://schemas.microsoft.com/office/drawing/2014/main" id="{23429152-A037-A543-AE6D-99BB235C8846}"/>
                </a:ext>
              </a:extLst>
            </p:cNvPr>
            <p:cNvSpPr txBox="1"/>
            <p:nvPr/>
          </p:nvSpPr>
          <p:spPr>
            <a:xfrm>
              <a:off x="1506054" y="571252"/>
              <a:ext cx="9948660" cy="2308324"/>
            </a:xfrm>
            <a:prstGeom prst="rect">
              <a:avLst/>
            </a:prstGeom>
            <a:noFill/>
          </p:spPr>
          <p:txBody>
            <a:bodyPr wrap="square" rtlCol="0">
              <a:spAutoFit/>
            </a:bodyPr>
            <a:lstStyle/>
            <a:p>
              <a:pPr algn="just"/>
              <a:r>
                <a:rPr lang="en-US" sz="3600" b="1" dirty="0">
                  <a:solidFill>
                    <a:schemeClr val="accent3">
                      <a:lumMod val="50000"/>
                    </a:schemeClr>
                  </a:solidFill>
                  <a:latin typeface="Cambria" panose="02040503050406030204" pitchFamily="18" charset="0"/>
                  <a:ea typeface="Cambria" panose="02040503050406030204" pitchFamily="18" charset="0"/>
                </a:rPr>
                <a:t> </a:t>
              </a:r>
              <a:r>
                <a:rPr lang="vi-VN" sz="3600" b="1" dirty="0">
                  <a:solidFill>
                    <a:schemeClr val="accent3">
                      <a:lumMod val="50000"/>
                    </a:schemeClr>
                  </a:solidFill>
                  <a:latin typeface="Cambria" panose="02040503050406030204" pitchFamily="18" charset="0"/>
                  <a:ea typeface="Cambria" panose="02040503050406030204" pitchFamily="18" charset="0"/>
                </a:rPr>
                <a:t>Trong ba ngày, mỗi ngày cửa hàng bán được số mét vải lần lượt là: 45 m, 38 m, 52 m. Hỏi trung bình mỗi ngày cửa hàng bán được bao nhiêu mét vải?</a:t>
              </a:r>
              <a:endParaRPr lang="en-US" sz="3600" b="1" dirty="0">
                <a:solidFill>
                  <a:schemeClr val="accent3">
                    <a:lumMod val="50000"/>
                  </a:schemeClr>
                </a:solidFill>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83DC0770-C05F-D1B2-7594-4B1C03055C94}"/>
              </a:ext>
            </a:extLst>
          </p:cNvPr>
          <p:cNvSpPr txBox="1"/>
          <p:nvPr/>
        </p:nvSpPr>
        <p:spPr>
          <a:xfrm>
            <a:off x="3866018" y="2782669"/>
            <a:ext cx="4382632" cy="646331"/>
          </a:xfrm>
          <a:prstGeom prst="rect">
            <a:avLst/>
          </a:prstGeom>
          <a:noFill/>
        </p:spPr>
        <p:txBody>
          <a:bodyPr wrap="square" rtlCol="0">
            <a:spAutoFit/>
          </a:bodyPr>
          <a:lstStyle/>
          <a:p>
            <a:r>
              <a:rPr lang="vi-VN" sz="3600" b="1" u="sng" dirty="0">
                <a:solidFill>
                  <a:srgbClr val="7030A0"/>
                </a:solidFill>
                <a:latin typeface="Cambria" panose="02040503050406030204" pitchFamily="18" charset="0"/>
                <a:ea typeface="Cambria" panose="02040503050406030204" pitchFamily="18" charset="0"/>
              </a:rPr>
              <a:t>Phương pháp giải</a:t>
            </a:r>
            <a:endParaRPr lang="en-US" sz="3600" b="1" u="sng" dirty="0">
              <a:solidFill>
                <a:srgbClr val="7030A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6285CE45-CFBB-D2E4-FE3B-41ED5E360494}"/>
              </a:ext>
            </a:extLst>
          </p:cNvPr>
          <p:cNvSpPr txBox="1"/>
          <p:nvPr/>
        </p:nvSpPr>
        <p:spPr>
          <a:xfrm>
            <a:off x="696123" y="3480082"/>
            <a:ext cx="10758591" cy="1908215"/>
          </a:xfrm>
          <a:prstGeom prst="rect">
            <a:avLst/>
          </a:prstGeom>
          <a:noFill/>
        </p:spPr>
        <p:txBody>
          <a:bodyPr wrap="square" rtlCol="0">
            <a:spAutoFit/>
          </a:bodyPr>
          <a:lstStyle/>
          <a:p>
            <a:pPr>
              <a:spcBef>
                <a:spcPts val="600"/>
              </a:spcBef>
              <a:spcAft>
                <a:spcPts val="600"/>
              </a:spcAft>
            </a:pPr>
            <a:r>
              <a:rPr lang="vi-VN" sz="3600" b="1" dirty="0">
                <a:solidFill>
                  <a:schemeClr val="accent3">
                    <a:lumMod val="75000"/>
                  </a:schemeClr>
                </a:solidFill>
                <a:latin typeface="Cambria" panose="02040503050406030204" pitchFamily="18" charset="0"/>
                <a:ea typeface="Cambria" panose="02040503050406030204" pitchFamily="18" charset="0"/>
              </a:rPr>
              <a:t>- Tìm tổng số mét vải của hàng bán trong 3 ngày</a:t>
            </a:r>
          </a:p>
          <a:p>
            <a:pPr algn="just">
              <a:spcBef>
                <a:spcPts val="600"/>
              </a:spcBef>
              <a:spcAft>
                <a:spcPts val="600"/>
              </a:spcAft>
            </a:pPr>
            <a:r>
              <a:rPr lang="vi-VN" sz="3600" b="1" dirty="0">
                <a:solidFill>
                  <a:schemeClr val="accent3">
                    <a:lumMod val="75000"/>
                  </a:schemeClr>
                </a:solidFill>
                <a:latin typeface="Cambria" panose="02040503050406030204" pitchFamily="18" charset="0"/>
                <a:ea typeface="Cambria" panose="02040503050406030204" pitchFamily="18" charset="0"/>
              </a:rPr>
              <a:t>- Số mét vải trung bình mỗi ngày bán được = tổng số mét vải của hàng bán trong 3 ngày : 3</a:t>
            </a:r>
            <a:endParaRPr lang="en-US" sz="3600" b="1" dirty="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7688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7C8E020-3831-1948-A36C-6DE158156858}"/>
              </a:ext>
            </a:extLst>
          </p:cNvPr>
          <p:cNvSpPr/>
          <p:nvPr/>
        </p:nvSpPr>
        <p:spPr>
          <a:xfrm>
            <a:off x="698440" y="571253"/>
            <a:ext cx="660803" cy="577926"/>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t>4</a:t>
            </a:r>
            <a:endParaRPr lang="en-US" sz="3600" b="1" dirty="0"/>
          </a:p>
        </p:txBody>
      </p:sp>
      <p:sp>
        <p:nvSpPr>
          <p:cNvPr id="15" name="TextBox 14"/>
          <p:cNvSpPr txBox="1"/>
          <p:nvPr/>
        </p:nvSpPr>
        <p:spPr>
          <a:xfrm>
            <a:off x="5094333" y="1339167"/>
            <a:ext cx="2044519" cy="646331"/>
          </a:xfrm>
          <a:prstGeom prst="rect">
            <a:avLst/>
          </a:prstGeom>
          <a:noFill/>
        </p:spPr>
        <p:txBody>
          <a:bodyPr wrap="square" rtlCol="0">
            <a:spAutoFit/>
          </a:bodyPr>
          <a:lstStyle/>
          <a:p>
            <a:r>
              <a:rPr lang="en-US" sz="3600" b="1" u="sng">
                <a:solidFill>
                  <a:srgbClr val="7030A0"/>
                </a:solidFill>
                <a:latin typeface="Cambria" panose="02040503050406030204" pitchFamily="18" charset="0"/>
                <a:ea typeface="Cambria" panose="02040503050406030204" pitchFamily="18" charset="0"/>
              </a:rPr>
              <a:t>Bài giải</a:t>
            </a:r>
          </a:p>
        </p:txBody>
      </p:sp>
      <p:sp>
        <p:nvSpPr>
          <p:cNvPr id="16" name="TextBox 15"/>
          <p:cNvSpPr txBox="1"/>
          <p:nvPr/>
        </p:nvSpPr>
        <p:spPr>
          <a:xfrm>
            <a:off x="749256" y="1985498"/>
            <a:ext cx="10734675" cy="3139321"/>
          </a:xfrm>
          <a:prstGeom prst="rect">
            <a:avLst/>
          </a:prstGeom>
          <a:noFill/>
        </p:spPr>
        <p:txBody>
          <a:bodyPr wrap="square" rtlCol="0">
            <a:spAutoFit/>
          </a:bodyPr>
          <a:lstStyle/>
          <a:p>
            <a:pPr>
              <a:lnSpc>
                <a:spcPct val="110000"/>
              </a:lnSpc>
            </a:pPr>
            <a:r>
              <a:rPr lang="en-US" sz="3600" dirty="0" smtClean="0">
                <a:latin typeface="Cambria" panose="02040503050406030204" pitchFamily="18" charset="0"/>
                <a:ea typeface="Cambria" panose="02040503050406030204" pitchFamily="18" charset="0"/>
              </a:rPr>
              <a:t>	</a:t>
            </a:r>
            <a:r>
              <a:rPr lang="vi-VN" sz="3600" dirty="0" smtClean="0">
                <a:latin typeface="Cambria" panose="02040503050406030204" pitchFamily="18" charset="0"/>
                <a:ea typeface="Cambria" panose="02040503050406030204" pitchFamily="18" charset="0"/>
              </a:rPr>
              <a:t>Số </a:t>
            </a:r>
            <a:r>
              <a:rPr lang="vi-VN" sz="3600" dirty="0">
                <a:latin typeface="Cambria" panose="02040503050406030204" pitchFamily="18" charset="0"/>
                <a:ea typeface="Cambria" panose="02040503050406030204" pitchFamily="18" charset="0"/>
              </a:rPr>
              <a:t>mét vải bán được trong 3 ngày là:</a:t>
            </a:r>
          </a:p>
          <a:p>
            <a:pPr>
              <a:lnSpc>
                <a:spcPct val="110000"/>
              </a:lnSpc>
            </a:pPr>
            <a:r>
              <a:rPr lang="en-US" sz="3600" dirty="0" smtClean="0">
                <a:latin typeface="Cambria" panose="02040503050406030204" pitchFamily="18" charset="0"/>
                <a:ea typeface="Cambria" panose="02040503050406030204" pitchFamily="18" charset="0"/>
              </a:rPr>
              <a:t>			</a:t>
            </a:r>
            <a:r>
              <a:rPr lang="vi-VN" sz="3600" dirty="0" smtClean="0">
                <a:latin typeface="Cambria" panose="02040503050406030204" pitchFamily="18" charset="0"/>
                <a:ea typeface="Cambria" panose="02040503050406030204" pitchFamily="18" charset="0"/>
              </a:rPr>
              <a:t>45 </a:t>
            </a:r>
            <a:r>
              <a:rPr lang="vi-VN" sz="3600" dirty="0">
                <a:latin typeface="Cambria" panose="02040503050406030204" pitchFamily="18" charset="0"/>
                <a:ea typeface="Cambria" panose="02040503050406030204" pitchFamily="18" charset="0"/>
              </a:rPr>
              <a:t>+ 38 + 52 = 135 (m)</a:t>
            </a:r>
          </a:p>
          <a:p>
            <a:pPr>
              <a:lnSpc>
                <a:spcPct val="110000"/>
              </a:lnSpc>
            </a:pPr>
            <a:r>
              <a:rPr lang="en-US" sz="3600" dirty="0" smtClean="0">
                <a:latin typeface="Cambria" panose="02040503050406030204" pitchFamily="18" charset="0"/>
                <a:ea typeface="Cambria" panose="02040503050406030204" pitchFamily="18" charset="0"/>
              </a:rPr>
              <a:t>	</a:t>
            </a:r>
            <a:r>
              <a:rPr lang="vi-VN" sz="3600" dirty="0" smtClean="0">
                <a:latin typeface="Cambria" panose="02040503050406030204" pitchFamily="18" charset="0"/>
                <a:ea typeface="Cambria" panose="02040503050406030204" pitchFamily="18" charset="0"/>
              </a:rPr>
              <a:t>Trung </a:t>
            </a:r>
            <a:r>
              <a:rPr lang="vi-VN" sz="3600" dirty="0">
                <a:latin typeface="Cambria" panose="02040503050406030204" pitchFamily="18" charset="0"/>
                <a:ea typeface="Cambria" panose="02040503050406030204" pitchFamily="18" charset="0"/>
              </a:rPr>
              <a:t>bình mỗi ngày cửa hàng bán </a:t>
            </a:r>
            <a:r>
              <a:rPr lang="vi-VN" sz="3600" dirty="0" smtClean="0">
                <a:latin typeface="Cambria" panose="02040503050406030204" pitchFamily="18" charset="0"/>
                <a:ea typeface="Cambria" panose="02040503050406030204" pitchFamily="18" charset="0"/>
              </a:rPr>
              <a:t>được là</a:t>
            </a:r>
            <a:r>
              <a:rPr lang="vi-VN" sz="3600" dirty="0">
                <a:latin typeface="Cambria" panose="02040503050406030204" pitchFamily="18" charset="0"/>
                <a:ea typeface="Cambria" panose="02040503050406030204" pitchFamily="18" charset="0"/>
              </a:rPr>
              <a:t>:</a:t>
            </a:r>
          </a:p>
          <a:p>
            <a:pPr>
              <a:lnSpc>
                <a:spcPct val="110000"/>
              </a:lnSpc>
            </a:pPr>
            <a:r>
              <a:rPr lang="en-US" sz="3600" dirty="0" smtClean="0">
                <a:latin typeface="Cambria" panose="02040503050406030204" pitchFamily="18" charset="0"/>
                <a:ea typeface="Cambria" panose="02040503050406030204" pitchFamily="18" charset="0"/>
              </a:rPr>
              <a:t>			</a:t>
            </a:r>
            <a:r>
              <a:rPr lang="vi-VN" sz="3600" dirty="0" smtClean="0">
                <a:latin typeface="Cambria" panose="02040503050406030204" pitchFamily="18" charset="0"/>
                <a:ea typeface="Cambria" panose="02040503050406030204" pitchFamily="18" charset="0"/>
              </a:rPr>
              <a:t>135 </a:t>
            </a:r>
            <a:r>
              <a:rPr lang="vi-VN" sz="3600" dirty="0">
                <a:latin typeface="Cambria" panose="02040503050406030204" pitchFamily="18" charset="0"/>
                <a:ea typeface="Cambria" panose="02040503050406030204" pitchFamily="18" charset="0"/>
              </a:rPr>
              <a:t>: 3 = 45 (m)</a:t>
            </a:r>
          </a:p>
          <a:p>
            <a:pPr>
              <a:lnSpc>
                <a:spcPct val="110000"/>
              </a:lnSpc>
            </a:pPr>
            <a:r>
              <a:rPr lang="en-US" sz="3600" dirty="0" smtClean="0">
                <a:latin typeface="Cambria" panose="02040503050406030204" pitchFamily="18" charset="0"/>
                <a:ea typeface="Cambria" panose="02040503050406030204" pitchFamily="18" charset="0"/>
              </a:rPr>
              <a:t>				</a:t>
            </a:r>
            <a:r>
              <a:rPr lang="vi-VN" sz="3600" dirty="0" smtClean="0">
                <a:latin typeface="Cambria" panose="02040503050406030204" pitchFamily="18" charset="0"/>
                <a:ea typeface="Cambria" panose="02040503050406030204" pitchFamily="18" charset="0"/>
              </a:rPr>
              <a:t>Đáp </a:t>
            </a:r>
            <a:r>
              <a:rPr lang="vi-VN" sz="3600" dirty="0">
                <a:latin typeface="Cambria" panose="02040503050406030204" pitchFamily="18" charset="0"/>
                <a:ea typeface="Cambria" panose="02040503050406030204" pitchFamily="18" charset="0"/>
              </a:rPr>
              <a:t>số: 45 m vải</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8689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fade">
                                      <p:cBhvr>
                                        <p:cTn id="21" dur="1000"/>
                                        <p:tgtEl>
                                          <p:spTgt spid="16">
                                            <p:txEl>
                                              <p:pRg st="1" end="1"/>
                                            </p:txEl>
                                          </p:spTgt>
                                        </p:tgtEl>
                                      </p:cBhvr>
                                    </p:animEffect>
                                    <p:anim calcmode="lin" valueType="num">
                                      <p:cBhvr>
                                        <p:cTn id="2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fade">
                                      <p:cBhvr>
                                        <p:cTn id="28" dur="1000"/>
                                        <p:tgtEl>
                                          <p:spTgt spid="16">
                                            <p:txEl>
                                              <p:pRg st="2" end="2"/>
                                            </p:txEl>
                                          </p:spTgt>
                                        </p:tgtEl>
                                      </p:cBhvr>
                                    </p:animEffect>
                                    <p:anim calcmode="lin" valueType="num">
                                      <p:cBhvr>
                                        <p:cTn id="29"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6">
                                            <p:txEl>
                                              <p:pRg st="4" end="4"/>
                                            </p:txEl>
                                          </p:spTgt>
                                        </p:tgtEl>
                                        <p:attrNameLst>
                                          <p:attrName>style.visibility</p:attrName>
                                        </p:attrNameLst>
                                      </p:cBhvr>
                                      <p:to>
                                        <p:strVal val="visible"/>
                                      </p:to>
                                    </p:set>
                                    <p:animEffect transition="in" filter="fade">
                                      <p:cBhvr>
                                        <p:cTn id="42" dur="1000"/>
                                        <p:tgtEl>
                                          <p:spTgt spid="16">
                                            <p:txEl>
                                              <p:pRg st="4" end="4"/>
                                            </p:txEl>
                                          </p:spTgt>
                                        </p:tgtEl>
                                      </p:cBhvr>
                                    </p:animEffect>
                                    <p:anim calcmode="lin" valueType="num">
                                      <p:cBhvr>
                                        <p:cTn id="43"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7C8E020-3831-1948-A36C-6DE158156858}"/>
              </a:ext>
            </a:extLst>
          </p:cNvPr>
          <p:cNvSpPr/>
          <p:nvPr/>
        </p:nvSpPr>
        <p:spPr>
          <a:xfrm>
            <a:off x="698438" y="558895"/>
            <a:ext cx="574306" cy="5532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5</a:t>
            </a:r>
            <a:endParaRPr lang="en-US" sz="3600" b="1" dirty="0"/>
          </a:p>
        </p:txBody>
      </p:sp>
      <p:sp>
        <p:nvSpPr>
          <p:cNvPr id="3" name="TextBox 2">
            <a:extLst>
              <a:ext uri="{FF2B5EF4-FFF2-40B4-BE49-F238E27FC236}">
                <a16:creationId xmlns:a16="http://schemas.microsoft.com/office/drawing/2014/main" id="{23429152-A037-A543-AE6D-99BB235C8846}"/>
              </a:ext>
            </a:extLst>
          </p:cNvPr>
          <p:cNvSpPr txBox="1"/>
          <p:nvPr/>
        </p:nvSpPr>
        <p:spPr>
          <a:xfrm>
            <a:off x="1272744" y="521824"/>
            <a:ext cx="10194327" cy="1588127"/>
          </a:xfrm>
          <a:prstGeom prst="rect">
            <a:avLst/>
          </a:prstGeom>
          <a:noFill/>
        </p:spPr>
        <p:txBody>
          <a:bodyPr wrap="square" rtlCol="0">
            <a:spAutoFit/>
          </a:bodyPr>
          <a:lstStyle/>
          <a:p>
            <a:pPr algn="just">
              <a:lnSpc>
                <a:spcPct val="90000"/>
              </a:lnSpc>
            </a:pPr>
            <a:r>
              <a:rPr lang="vi-VN" sz="3600" b="1" dirty="0">
                <a:solidFill>
                  <a:srgbClr val="002060"/>
                </a:solidFill>
                <a:latin typeface="Cambria" panose="02040503050406030204" pitchFamily="18" charset="0"/>
                <a:ea typeface="Cambria" panose="02040503050406030204" pitchFamily="18" charset="0"/>
              </a:rPr>
              <a:t>Một mảnh đất hình chữ nhật có chiều rộng 15 m, chiều dài gấp 2 lần chiều rộng. Tính chu vi và diện tích mảnh đất đó.</a:t>
            </a:r>
            <a:endParaRPr lang="en-US" sz="4800" b="1" dirty="0">
              <a:solidFill>
                <a:srgbClr val="002060"/>
              </a:solidFill>
              <a:latin typeface="Cambria" panose="02040503050406030204" pitchFamily="18" charset="0"/>
              <a:ea typeface="Cambria" panose="02040503050406030204" pitchFamily="18" charset="0"/>
            </a:endParaRPr>
          </a:p>
        </p:txBody>
      </p:sp>
      <p:sp>
        <p:nvSpPr>
          <p:cNvPr id="5" name="TextBox 4"/>
          <p:cNvSpPr txBox="1"/>
          <p:nvPr/>
        </p:nvSpPr>
        <p:spPr>
          <a:xfrm>
            <a:off x="698438" y="2147022"/>
            <a:ext cx="10491990" cy="707886"/>
          </a:xfrm>
          <a:prstGeom prst="rect">
            <a:avLst/>
          </a:prstGeom>
          <a:noFill/>
        </p:spPr>
        <p:txBody>
          <a:bodyPr wrap="square" rtlCol="0">
            <a:spAutoFit/>
          </a:bodyPr>
          <a:lstStyle/>
          <a:p>
            <a:pPr algn="ctr"/>
            <a:r>
              <a:rPr lang="vi-VN" sz="4000" b="1" u="sng" dirty="0">
                <a:solidFill>
                  <a:schemeClr val="accent3">
                    <a:lumMod val="50000"/>
                  </a:schemeClr>
                </a:solidFill>
                <a:latin typeface="Cambria" panose="02040503050406030204" pitchFamily="18" charset="0"/>
                <a:ea typeface="Cambria" panose="02040503050406030204" pitchFamily="18" charset="0"/>
              </a:rPr>
              <a:t>Phương pháp giải</a:t>
            </a:r>
            <a:endParaRPr lang="en-US" sz="4000" b="1" u="sng" dirty="0">
              <a:solidFill>
                <a:schemeClr val="accent3">
                  <a:lumMod val="50000"/>
                </a:schemeClr>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7A56AD97-7C5A-403D-9C7D-F1CF458978B5}"/>
              </a:ext>
            </a:extLst>
          </p:cNvPr>
          <p:cNvSpPr txBox="1"/>
          <p:nvPr/>
        </p:nvSpPr>
        <p:spPr>
          <a:xfrm>
            <a:off x="1450913" y="3144865"/>
            <a:ext cx="9531412" cy="1938992"/>
          </a:xfrm>
          <a:prstGeom prst="rect">
            <a:avLst/>
          </a:prstGeom>
          <a:noFill/>
        </p:spPr>
        <p:txBody>
          <a:bodyPr wrap="square" rtlCol="0">
            <a:spAutoFit/>
          </a:bodyPr>
          <a:lstStyle/>
          <a:p>
            <a:pPr marL="571500" indent="-571500">
              <a:buFontTx/>
              <a:buChar char="-"/>
            </a:pPr>
            <a:r>
              <a:rPr lang="vi-VN" sz="4000" dirty="0">
                <a:solidFill>
                  <a:schemeClr val="accent3">
                    <a:lumMod val="50000"/>
                  </a:schemeClr>
                </a:solidFill>
                <a:latin typeface="Cambria" panose="02040503050406030204" pitchFamily="18" charset="0"/>
                <a:ea typeface="Cambria" panose="02040503050406030204" pitchFamily="18" charset="0"/>
              </a:rPr>
              <a:t>Tìm chiều dài = chiều rộng x 2</a:t>
            </a:r>
          </a:p>
          <a:p>
            <a:pPr marL="571500" indent="-571500">
              <a:buFontTx/>
              <a:buChar char="-"/>
            </a:pPr>
            <a:r>
              <a:rPr lang="vi-VN" sz="4000" dirty="0">
                <a:solidFill>
                  <a:schemeClr val="accent3">
                    <a:lumMod val="50000"/>
                  </a:schemeClr>
                </a:solidFill>
                <a:latin typeface="Cambria" panose="02040503050406030204" pitchFamily="18" charset="0"/>
                <a:ea typeface="Cambria" panose="02040503050406030204" pitchFamily="18" charset="0"/>
              </a:rPr>
              <a:t>Chu vi = (chiều dài + chiều rộng) x 2</a:t>
            </a:r>
          </a:p>
          <a:p>
            <a:pPr marL="571500" indent="-571500">
              <a:buFontTx/>
              <a:buChar char="-"/>
            </a:pPr>
            <a:r>
              <a:rPr lang="vi-VN" sz="4000" dirty="0">
                <a:solidFill>
                  <a:schemeClr val="accent3">
                    <a:lumMod val="50000"/>
                  </a:schemeClr>
                </a:solidFill>
                <a:latin typeface="Cambria" panose="02040503050406030204" pitchFamily="18" charset="0"/>
                <a:ea typeface="Cambria" panose="02040503050406030204" pitchFamily="18" charset="0"/>
              </a:rPr>
              <a:t>Diện tích = chiều dài x chiều rộng</a:t>
            </a:r>
            <a:endParaRPr lang="en-US" sz="4000" dirty="0">
              <a:solidFill>
                <a:schemeClr val="accent3">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95881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66081" y="1579025"/>
            <a:ext cx="9449544" cy="4154984"/>
          </a:xfrm>
          <a:prstGeom prst="rect">
            <a:avLst/>
          </a:prstGeom>
          <a:noFill/>
        </p:spPr>
        <p:txBody>
          <a:bodyPr wrap="square" rtlCol="0">
            <a:spAutoFit/>
          </a:bodyPr>
          <a:lstStyle/>
          <a:p>
            <a:pPr algn="just"/>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Ôn</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tập</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củng</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cố</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kiến</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thức</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về</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đọc</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viết</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sắp</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xếp</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thứ</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tự</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các</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số</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có</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nhiều</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chữ</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số</a:t>
            </a:r>
            <a:r>
              <a:rPr lang="en-US" sz="3300" b="1" dirty="0">
                <a:solidFill>
                  <a:srgbClr val="002060"/>
                </a:solidFill>
                <a:latin typeface="Cambria" panose="02040503050406030204" pitchFamily="18" charset="0"/>
                <a:ea typeface="Cambria" panose="02040503050406030204" pitchFamily="18" charset="0"/>
              </a:rPr>
              <a:t>.</a:t>
            </a:r>
          </a:p>
          <a:p>
            <a:pPr algn="just"/>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Ôn</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tập</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các</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phép</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tính</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với</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số</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có</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nhiều</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chữ</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số</a:t>
            </a:r>
            <a:endParaRPr lang="en-US" sz="3300" b="1" dirty="0">
              <a:solidFill>
                <a:srgbClr val="002060"/>
              </a:solidFill>
              <a:latin typeface="Cambria" panose="02040503050406030204" pitchFamily="18" charset="0"/>
              <a:ea typeface="Cambria" panose="02040503050406030204" pitchFamily="18" charset="0"/>
            </a:endParaRPr>
          </a:p>
          <a:p>
            <a:pPr algn="just"/>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Giải</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các</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bài</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toán</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về</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tìm</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số</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trung</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bình</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cộng</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bài</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toán</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liên</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quan</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đến</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hình</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học</a:t>
            </a:r>
            <a:endParaRPr lang="en-US" sz="3300" b="1" dirty="0">
              <a:solidFill>
                <a:srgbClr val="002060"/>
              </a:solidFill>
              <a:latin typeface="Cambria" panose="02040503050406030204" pitchFamily="18" charset="0"/>
              <a:ea typeface="Cambria" panose="02040503050406030204" pitchFamily="18" charset="0"/>
            </a:endParaRPr>
          </a:p>
          <a:p>
            <a:pPr algn="just"/>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Phát</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triển</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năng</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lực</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tư</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duy</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và</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lập</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luận</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toán</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học</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năng</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lực</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giao</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tiếp</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toán</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học</a:t>
            </a:r>
            <a:r>
              <a:rPr lang="en-US" sz="3300" b="1" dirty="0">
                <a:solidFill>
                  <a:srgbClr val="002060"/>
                </a:solidFill>
                <a:latin typeface="Cambria" panose="02040503050406030204" pitchFamily="18" charset="0"/>
                <a:ea typeface="Cambria" panose="02040503050406030204" pitchFamily="18" charset="0"/>
              </a:rPr>
              <a:t>.</a:t>
            </a:r>
          </a:p>
          <a:p>
            <a:pPr algn="just"/>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Vận</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dụng</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bài</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học</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vào</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thực</a:t>
            </a:r>
            <a:r>
              <a:rPr lang="en-US" sz="3300" b="1" dirty="0">
                <a:solidFill>
                  <a:srgbClr val="002060"/>
                </a:solidFill>
                <a:latin typeface="Cambria" panose="02040503050406030204" pitchFamily="18" charset="0"/>
                <a:ea typeface="Cambria" panose="02040503050406030204" pitchFamily="18" charset="0"/>
              </a:rPr>
              <a:t> </a:t>
            </a:r>
            <a:r>
              <a:rPr lang="en-US" sz="3300" b="1" dirty="0" err="1">
                <a:solidFill>
                  <a:srgbClr val="002060"/>
                </a:solidFill>
                <a:latin typeface="Cambria" panose="02040503050406030204" pitchFamily="18" charset="0"/>
                <a:ea typeface="Cambria" panose="02040503050406030204" pitchFamily="18" charset="0"/>
              </a:rPr>
              <a:t>tiễn</a:t>
            </a:r>
            <a:r>
              <a:rPr lang="en-US" sz="3300" b="1" dirty="0">
                <a:solidFill>
                  <a:srgbClr val="002060"/>
                </a:solidFill>
                <a:latin typeface="Cambria" panose="02040503050406030204" pitchFamily="18" charset="0"/>
                <a:ea typeface="Cambria" panose="02040503050406030204" pitchFamily="18" charset="0"/>
              </a:rPr>
              <a:t>.</a:t>
            </a:r>
          </a:p>
        </p:txBody>
      </p:sp>
      <p:pic>
        <p:nvPicPr>
          <p:cNvPr id="9" name="Picture 8"/>
          <p:cNvPicPr>
            <a:picLocks noChangeAspect="1"/>
          </p:cNvPicPr>
          <p:nvPr/>
        </p:nvPicPr>
        <p:blipFill>
          <a:blip r:embed="rId2"/>
          <a:stretch>
            <a:fillRect/>
          </a:stretch>
        </p:blipFill>
        <p:spPr>
          <a:xfrm>
            <a:off x="2330612" y="241169"/>
            <a:ext cx="7169517" cy="1847248"/>
          </a:xfrm>
          <a:prstGeom prst="rect">
            <a:avLst/>
          </a:prstGeom>
        </p:spPr>
      </p:pic>
    </p:spTree>
    <p:extLst>
      <p:ext uri="{BB962C8B-B14F-4D97-AF65-F5344CB8AC3E}">
        <p14:creationId xmlns:p14="http://schemas.microsoft.com/office/powerpoint/2010/main" val="2860968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7C8E020-3831-1948-A36C-6DE158156858}"/>
              </a:ext>
            </a:extLst>
          </p:cNvPr>
          <p:cNvSpPr/>
          <p:nvPr/>
        </p:nvSpPr>
        <p:spPr>
          <a:xfrm>
            <a:off x="698438" y="558895"/>
            <a:ext cx="574306" cy="5532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5</a:t>
            </a:r>
            <a:endParaRPr lang="en-US" sz="3600" b="1" dirty="0"/>
          </a:p>
        </p:txBody>
      </p:sp>
      <p:sp>
        <p:nvSpPr>
          <p:cNvPr id="6" name="TextBox 5"/>
          <p:cNvSpPr txBox="1"/>
          <p:nvPr/>
        </p:nvSpPr>
        <p:spPr>
          <a:xfrm>
            <a:off x="5094335" y="747685"/>
            <a:ext cx="2044519" cy="707886"/>
          </a:xfrm>
          <a:prstGeom prst="rect">
            <a:avLst/>
          </a:prstGeom>
          <a:noFill/>
        </p:spPr>
        <p:txBody>
          <a:bodyPr wrap="square" rtlCol="0">
            <a:spAutoFit/>
          </a:bodyPr>
          <a:lstStyle/>
          <a:p>
            <a:r>
              <a:rPr lang="en-US" sz="4000" b="1" u="sng">
                <a:solidFill>
                  <a:srgbClr val="7030A0"/>
                </a:solidFill>
                <a:latin typeface="Cambria" panose="02040503050406030204" pitchFamily="18" charset="0"/>
                <a:ea typeface="Cambria" panose="02040503050406030204" pitchFamily="18" charset="0"/>
              </a:rPr>
              <a:t>Bài giải</a:t>
            </a:r>
          </a:p>
        </p:txBody>
      </p:sp>
      <mc:AlternateContent xmlns:mc="http://schemas.openxmlformats.org/markup-compatibility/2006" xmlns:a14="http://schemas.microsoft.com/office/drawing/2010/main">
        <mc:Choice Requires="a14">
          <p:sp>
            <p:nvSpPr>
              <p:cNvPr id="7" name="TextBox 6"/>
              <p:cNvSpPr txBox="1"/>
              <p:nvPr/>
            </p:nvSpPr>
            <p:spPr>
              <a:xfrm>
                <a:off x="817092" y="1586000"/>
                <a:ext cx="10256107" cy="4524315"/>
              </a:xfrm>
              <a:prstGeom prst="rect">
                <a:avLst/>
              </a:prstGeom>
              <a:noFill/>
            </p:spPr>
            <p:txBody>
              <a:bodyPr wrap="square" rtlCol="0">
                <a:spAutoFit/>
              </a:bodyPr>
              <a:lstStyle/>
              <a:p>
                <a:pPr algn="ctr"/>
                <a:r>
                  <a:rPr lang="en-US" sz="3600" dirty="0" err="1">
                    <a:latin typeface="Cambria" panose="02040503050406030204" pitchFamily="18" charset="0"/>
                    <a:ea typeface="Cambria" panose="02040503050406030204" pitchFamily="18" charset="0"/>
                  </a:rPr>
                  <a:t>Chiều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mảnh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chữ</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a:t>
                </a:r>
                <a:r>
                  <a:rPr lang="en-US" sz="3600" dirty="0">
                    <a:latin typeface="Cambria" panose="02040503050406030204" pitchFamily="18" charset="0"/>
                    <a:ea typeface="Cambria" panose="02040503050406030204" pitchFamily="18" charset="0"/>
                  </a:rPr>
                  <a:t>:</a:t>
                </a:r>
                <a:endParaRPr lang="vi-VN" sz="3600" dirty="0">
                  <a:latin typeface="Cambria" panose="02040503050406030204" pitchFamily="18" charset="0"/>
                  <a:ea typeface="Cambria" panose="02040503050406030204" pitchFamily="18" charset="0"/>
                </a:endParaRPr>
              </a:p>
              <a:p>
                <a:pPr algn="ctr"/>
                <a:r>
                  <a:rPr lang="en-US" sz="3600" dirty="0">
                    <a:latin typeface="Cambria" panose="02040503050406030204" pitchFamily="18" charset="0"/>
                    <a:ea typeface="Cambria" panose="02040503050406030204" pitchFamily="18" charset="0"/>
                  </a:rPr>
                  <a:t>15 x 2 = 30 (m)</a:t>
                </a:r>
                <a:endParaRPr lang="vi-VN" sz="3600" dirty="0">
                  <a:latin typeface="Cambria" panose="02040503050406030204" pitchFamily="18" charset="0"/>
                  <a:ea typeface="Cambria" panose="02040503050406030204" pitchFamily="18" charset="0"/>
                </a:endParaRPr>
              </a:p>
              <a:p>
                <a:pPr algn="ctr"/>
                <a:r>
                  <a:rPr lang="en-US" sz="3600" dirty="0">
                    <a:latin typeface="Cambria" panose="02040503050406030204" pitchFamily="18" charset="0"/>
                    <a:ea typeface="Cambria" panose="02040503050406030204" pitchFamily="18" charset="0"/>
                  </a:rPr>
                  <a:t>Chu vi </a:t>
                </a:r>
                <a:r>
                  <a:rPr lang="en-US" sz="3600" dirty="0" err="1">
                    <a:latin typeface="Cambria" panose="02040503050406030204" pitchFamily="18" charset="0"/>
                    <a:ea typeface="Cambria" panose="02040503050406030204" pitchFamily="18" charset="0"/>
                  </a:rPr>
                  <a:t>mảnh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chữ</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a:t>
                </a:r>
                <a:r>
                  <a:rPr lang="en-US" sz="3600" dirty="0">
                    <a:latin typeface="Cambria" panose="02040503050406030204" pitchFamily="18" charset="0"/>
                    <a:ea typeface="Cambria" panose="02040503050406030204" pitchFamily="18" charset="0"/>
                  </a:rPr>
                  <a:t>:</a:t>
                </a:r>
                <a:endParaRPr lang="vi-VN" sz="3600" dirty="0">
                  <a:latin typeface="Cambria" panose="02040503050406030204" pitchFamily="18" charset="0"/>
                  <a:ea typeface="Cambria" panose="02040503050406030204" pitchFamily="18" charset="0"/>
                </a:endParaRPr>
              </a:p>
              <a:p>
                <a:pPr algn="ctr"/>
                <a:r>
                  <a:rPr lang="en-US" sz="3600" dirty="0">
                    <a:latin typeface="Cambria" panose="02040503050406030204" pitchFamily="18" charset="0"/>
                    <a:ea typeface="Cambria" panose="02040503050406030204" pitchFamily="18" charset="0"/>
                  </a:rPr>
                  <a:t>(30 + 15) x 2 = 90 (m)</a:t>
                </a:r>
                <a:endParaRPr lang="vi-VN" sz="3600" dirty="0">
                  <a:latin typeface="Cambria" panose="02040503050406030204" pitchFamily="18" charset="0"/>
                  <a:ea typeface="Cambria" panose="02040503050406030204" pitchFamily="18" charset="0"/>
                </a:endParaRPr>
              </a:p>
              <a:p>
                <a:pPr algn="ctr"/>
                <a:r>
                  <a:rPr lang="en-US" sz="3600" dirty="0" err="1">
                    <a:latin typeface="Cambria" panose="02040503050406030204" pitchFamily="18" charset="0"/>
                    <a:ea typeface="Cambria" panose="02040503050406030204" pitchFamily="18" charset="0"/>
                  </a:rPr>
                  <a:t>Diện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tích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mảnh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chữ</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a:t>
                </a:r>
                <a:r>
                  <a:rPr lang="en-US" sz="3600" dirty="0">
                    <a:latin typeface="Cambria" panose="02040503050406030204" pitchFamily="18" charset="0"/>
                    <a:ea typeface="Cambria" panose="02040503050406030204" pitchFamily="18" charset="0"/>
                  </a:rPr>
                  <a:t>:</a:t>
                </a:r>
                <a:endParaRPr lang="vi-VN" sz="3600" dirty="0">
                  <a:latin typeface="Cambria" panose="02040503050406030204" pitchFamily="18" charset="0"/>
                  <a:ea typeface="Cambria" panose="02040503050406030204" pitchFamily="18" charset="0"/>
                </a:endParaRPr>
              </a:p>
              <a:p>
                <a:pPr algn="ctr"/>
                <a:r>
                  <a:rPr lang="en-US" sz="3600" dirty="0">
                    <a:latin typeface="Cambria" panose="02040503050406030204" pitchFamily="18" charset="0"/>
                    <a:ea typeface="Cambria" panose="02040503050406030204" pitchFamily="18" charset="0"/>
                  </a:rPr>
                  <a:t>30 x 15 = 450 (</a:t>
                </a:r>
                <a14:m>
                  <m:oMath xmlns:m="http://schemas.openxmlformats.org/officeDocument/2006/math">
                    <m:sSup>
                      <m:sSupPr>
                        <m:ctrlPr>
                          <a:rPr lang="en-US" sz="3600" i="1">
                            <a:solidFill>
                              <a:srgbClr val="836967"/>
                            </a:solidFill>
                            <a:latin typeface="Cambria Math" panose="02040503050406030204" pitchFamily="18" charset="0"/>
                          </a:rPr>
                        </m:ctrlPr>
                      </m:sSupPr>
                      <m:e>
                        <m:r>
                          <a:rPr lang="en-US" sz="3600" i="1">
                            <a:latin typeface="Cambria Math" panose="02040503050406030204" pitchFamily="18" charset="0"/>
                          </a:rPr>
                          <m:t>𝑚</m:t>
                        </m:r>
                      </m:e>
                      <m:sup>
                        <m:r>
                          <a:rPr lang="en-US" sz="3600">
                            <a:latin typeface="Cambria Math" panose="02040503050406030204" pitchFamily="18" charset="0"/>
                          </a:rPr>
                          <m:t>2</m:t>
                        </m:r>
                      </m:sup>
                    </m:sSup>
                  </m:oMath>
                </a14:m>
                <a:r>
                  <a:rPr lang="en-US" sz="3600" dirty="0">
                    <a:latin typeface="Cambria" panose="02040503050406030204" pitchFamily="18" charset="0"/>
                    <a:ea typeface="Cambria" panose="02040503050406030204" pitchFamily="18" charset="0"/>
                  </a:rPr>
                  <a:t>)</a:t>
                </a:r>
                <a:endParaRPr lang="vi-VN" sz="3600" dirty="0">
                  <a:latin typeface="Cambria" panose="02040503050406030204" pitchFamily="18" charset="0"/>
                  <a:ea typeface="Cambria" panose="02040503050406030204" pitchFamily="18" charset="0"/>
                </a:endParaRPr>
              </a:p>
              <a:p>
                <a:pPr algn="ctr"/>
                <a:r>
                  <a:rPr lang="en-US" sz="3600" dirty="0" err="1">
                    <a:latin typeface="Cambria" panose="02040503050406030204" pitchFamily="18" charset="0"/>
                    <a:ea typeface="Cambria" panose="02040503050406030204" pitchFamily="18" charset="0"/>
                  </a:rPr>
                  <a:t>Đáp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a:t>
                </a:r>
                <a:r>
                  <a:rPr lang="en-US" sz="3600" dirty="0">
                    <a:latin typeface="Cambria" panose="02040503050406030204" pitchFamily="18" charset="0"/>
                    <a:ea typeface="Cambria" panose="02040503050406030204" pitchFamily="18" charset="0"/>
                  </a:rPr>
                  <a:t>: Chu vi: 90m </a:t>
                </a:r>
                <a:endParaRPr lang="vi-VN" sz="3600" dirty="0">
                  <a:latin typeface="Cambria" panose="02040503050406030204" pitchFamily="18" charset="0"/>
                  <a:ea typeface="Cambria" panose="02040503050406030204" pitchFamily="18" charset="0"/>
                </a:endParaRPr>
              </a:p>
              <a:p>
                <a:pPr algn="ctr"/>
                <a:r>
                  <a:rPr lang="vi-VN"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Diện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tích</a:t>
                </a:r>
                <a:r>
                  <a:rPr lang="en-US" sz="3600" dirty="0">
                    <a:latin typeface="Cambria" panose="02040503050406030204" pitchFamily="18" charset="0"/>
                    <a:ea typeface="Cambria" panose="02040503050406030204" pitchFamily="18" charset="0"/>
                  </a:rPr>
                  <a:t>: 450 </a:t>
                </a:r>
                <a14:m>
                  <m:oMath xmlns:m="http://schemas.openxmlformats.org/officeDocument/2006/math">
                    <m:sSup>
                      <m:sSupPr>
                        <m:ctrlPr>
                          <a:rPr lang="en-US" sz="3600" i="1">
                            <a:solidFill>
                              <a:srgbClr val="836967"/>
                            </a:solidFill>
                            <a:latin typeface="Cambria Math" panose="02040503050406030204" pitchFamily="18" charset="0"/>
                          </a:rPr>
                        </m:ctrlPr>
                      </m:sSupPr>
                      <m:e>
                        <m:r>
                          <a:rPr lang="en-US" sz="3600" i="1">
                            <a:latin typeface="Cambria Math" panose="02040503050406030204" pitchFamily="18" charset="0"/>
                          </a:rPr>
                          <m:t>𝑚</m:t>
                        </m:r>
                      </m:e>
                      <m:sup>
                        <m:r>
                          <a:rPr lang="en-US" sz="3600">
                            <a:latin typeface="Cambria Math" panose="02040503050406030204" pitchFamily="18" charset="0"/>
                          </a:rPr>
                          <m:t>2</m:t>
                        </m:r>
                      </m:sup>
                    </m:sSup>
                  </m:oMath>
                </a14:m>
                <a:endParaRPr lang="en-US" sz="3600" dirty="0">
                  <a:latin typeface="Cambria" panose="02040503050406030204" pitchFamily="18" charset="0"/>
                  <a:ea typeface="Cambria"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17092" y="1586000"/>
                <a:ext cx="10256107" cy="4524315"/>
              </a:xfrm>
              <a:prstGeom prst="rect">
                <a:avLst/>
              </a:prstGeom>
              <a:blipFill>
                <a:blip r:embed="rId2"/>
                <a:stretch>
                  <a:fillRect t="-2022" b="-4178"/>
                </a:stretch>
              </a:blipFill>
            </p:spPr>
            <p:txBody>
              <a:bodyPr/>
              <a:lstStyle/>
              <a:p>
                <a:r>
                  <a:rPr lang="en-US">
                    <a:noFill/>
                  </a:rPr>
                  <a:t> </a:t>
                </a:r>
              </a:p>
            </p:txBody>
          </p:sp>
        </mc:Fallback>
      </mc:AlternateContent>
    </p:spTree>
    <p:extLst>
      <p:ext uri="{BB962C8B-B14F-4D97-AF65-F5344CB8AC3E}">
        <p14:creationId xmlns:p14="http://schemas.microsoft.com/office/powerpoint/2010/main" val="689551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1000"/>
                                        <p:tgtEl>
                                          <p:spTgt spid="7">
                                            <p:txEl>
                                              <p:pRg st="5" end="5"/>
                                            </p:txEl>
                                          </p:spTgt>
                                        </p:tgtEl>
                                      </p:cBhvr>
                                    </p:animEffect>
                                    <p:anim calcmode="lin" valueType="num">
                                      <p:cBhvr>
                                        <p:cTn id="5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fade">
                                      <p:cBhvr>
                                        <p:cTn id="56" dur="1000"/>
                                        <p:tgtEl>
                                          <p:spTgt spid="7">
                                            <p:txEl>
                                              <p:pRg st="6" end="6"/>
                                            </p:txEl>
                                          </p:spTgt>
                                        </p:tgtEl>
                                      </p:cBhvr>
                                    </p:animEffect>
                                    <p:anim calcmode="lin" valueType="num">
                                      <p:cBhvr>
                                        <p:cTn id="5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Effect transition="in" filter="fade">
                                      <p:cBhvr>
                                        <p:cTn id="63" dur="1000"/>
                                        <p:tgtEl>
                                          <p:spTgt spid="7">
                                            <p:txEl>
                                              <p:pRg st="7" end="7"/>
                                            </p:txEl>
                                          </p:spTgt>
                                        </p:tgtEl>
                                      </p:cBhvr>
                                    </p:animEffect>
                                    <p:anim calcmode="lin" valueType="num">
                                      <p:cBhvr>
                                        <p:cTn id="6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1"/>
          <p:cNvPicPr>
            <a:picLocks noChangeAspect="1"/>
          </p:cNvPicPr>
          <p:nvPr/>
        </p:nvPicPr>
        <p:blipFill>
          <a:blip r:embed="rId2"/>
          <a:stretch>
            <a:fillRect/>
          </a:stretch>
        </p:blipFill>
        <p:spPr>
          <a:xfrm>
            <a:off x="-529" y="-15539"/>
            <a:ext cx="12193057" cy="6889077"/>
          </a:xfrm>
          <a:prstGeom prst="rect">
            <a:avLst/>
          </a:prstGeom>
        </p:spPr>
      </p:pic>
      <p:pic>
        <p:nvPicPr>
          <p:cNvPr id="3"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216" y="2336297"/>
            <a:ext cx="3256136" cy="3750850"/>
          </a:xfrm>
          <a:prstGeom prst="rect">
            <a:avLst/>
          </a:prstGeom>
        </p:spPr>
      </p:pic>
      <p:pic>
        <p:nvPicPr>
          <p:cNvPr id="4" name="图片 14"/>
          <p:cNvPicPr>
            <a:picLocks noChangeAspect="1"/>
          </p:cNvPicPr>
          <p:nvPr/>
        </p:nvPicPr>
        <p:blipFill rotWithShape="1">
          <a:blip r:embed="rId4"/>
          <a:srcRect l="16051" t="13178"/>
          <a:stretch/>
        </p:blipFill>
        <p:spPr>
          <a:xfrm>
            <a:off x="0" y="183961"/>
            <a:ext cx="3105150" cy="2563742"/>
          </a:xfrm>
          <a:prstGeom prst="rect">
            <a:avLst/>
          </a:prstGeom>
        </p:spPr>
      </p:pic>
      <p:pic>
        <p:nvPicPr>
          <p:cNvPr id="8" name="Picture 7"/>
          <p:cNvPicPr>
            <a:picLocks noChangeAspect="1"/>
          </p:cNvPicPr>
          <p:nvPr/>
        </p:nvPicPr>
        <p:blipFill>
          <a:blip r:embed="rId5"/>
          <a:stretch>
            <a:fillRect/>
          </a:stretch>
        </p:blipFill>
        <p:spPr>
          <a:xfrm>
            <a:off x="1627256" y="238255"/>
            <a:ext cx="6218459" cy="2786113"/>
          </a:xfrm>
          <a:prstGeom prst="rect">
            <a:avLst/>
          </a:prstGeom>
        </p:spPr>
      </p:pic>
      <p:pic>
        <p:nvPicPr>
          <p:cNvPr id="9" name="Picture 8"/>
          <p:cNvPicPr>
            <a:picLocks noChangeAspect="1"/>
          </p:cNvPicPr>
          <p:nvPr/>
        </p:nvPicPr>
        <p:blipFill>
          <a:blip r:embed="rId6"/>
          <a:stretch>
            <a:fillRect/>
          </a:stretch>
        </p:blipFill>
        <p:spPr>
          <a:xfrm>
            <a:off x="4045791" y="1950706"/>
            <a:ext cx="3603048" cy="2743438"/>
          </a:xfrm>
          <a:prstGeom prst="rect">
            <a:avLst/>
          </a:prstGeom>
        </p:spPr>
      </p:pic>
      <p:pic>
        <p:nvPicPr>
          <p:cNvPr id="10" name="Picture 9"/>
          <p:cNvPicPr>
            <a:picLocks noChangeAspect="1"/>
          </p:cNvPicPr>
          <p:nvPr/>
        </p:nvPicPr>
        <p:blipFill>
          <a:blip r:embed="rId7"/>
          <a:stretch>
            <a:fillRect/>
          </a:stretch>
        </p:blipFill>
        <p:spPr>
          <a:xfrm>
            <a:off x="7481845" y="3365100"/>
            <a:ext cx="3767655" cy="2743438"/>
          </a:xfrm>
          <a:prstGeom prst="rect">
            <a:avLst/>
          </a:prstGeom>
        </p:spPr>
      </p:pic>
    </p:spTree>
    <p:extLst>
      <p:ext uri="{BB962C8B-B14F-4D97-AF65-F5344CB8AC3E}">
        <p14:creationId xmlns:p14="http://schemas.microsoft.com/office/powerpoint/2010/main" val="3412130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1"/>
          <p:cNvPicPr>
            <a:picLocks noChangeAspect="1"/>
          </p:cNvPicPr>
          <p:nvPr/>
        </p:nvPicPr>
        <p:blipFill>
          <a:blip r:embed="rId2"/>
          <a:stretch>
            <a:fillRect/>
          </a:stretch>
        </p:blipFill>
        <p:spPr>
          <a:xfrm>
            <a:off x="-529" y="-15539"/>
            <a:ext cx="12193057" cy="6889077"/>
          </a:xfrm>
          <a:prstGeom prst="rect">
            <a:avLst/>
          </a:prstGeom>
        </p:spPr>
      </p:pic>
      <p:pic>
        <p:nvPicPr>
          <p:cNvPr id="3" name="图片 14"/>
          <p:cNvPicPr>
            <a:picLocks noChangeAspect="1"/>
          </p:cNvPicPr>
          <p:nvPr/>
        </p:nvPicPr>
        <p:blipFill rotWithShape="1">
          <a:blip r:embed="rId3"/>
          <a:srcRect l="16051" t="13178"/>
          <a:stretch/>
        </p:blipFill>
        <p:spPr>
          <a:xfrm>
            <a:off x="0" y="183961"/>
            <a:ext cx="3105150" cy="2563742"/>
          </a:xfrm>
          <a:prstGeom prst="rect">
            <a:avLst/>
          </a:prstGeom>
        </p:spPr>
      </p:pic>
      <p:pic>
        <p:nvPicPr>
          <p:cNvPr id="4"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7735" y="3066849"/>
            <a:ext cx="4306209" cy="3806689"/>
          </a:xfrm>
          <a:prstGeom prst="rect">
            <a:avLst/>
          </a:prstGeom>
        </p:spPr>
      </p:pic>
      <p:pic>
        <p:nvPicPr>
          <p:cNvPr id="6" name="Picture 5"/>
          <p:cNvPicPr>
            <a:picLocks noChangeAspect="1"/>
          </p:cNvPicPr>
          <p:nvPr/>
        </p:nvPicPr>
        <p:blipFill>
          <a:blip r:embed="rId5"/>
          <a:stretch>
            <a:fillRect/>
          </a:stretch>
        </p:blipFill>
        <p:spPr>
          <a:xfrm>
            <a:off x="2188048" y="2116964"/>
            <a:ext cx="8009704" cy="3653894"/>
          </a:xfrm>
          <a:prstGeom prst="rect">
            <a:avLst/>
          </a:prstGeom>
        </p:spPr>
      </p:pic>
    </p:spTree>
    <p:extLst>
      <p:ext uri="{BB962C8B-B14F-4D97-AF65-F5344CB8AC3E}">
        <p14:creationId xmlns:p14="http://schemas.microsoft.com/office/powerpoint/2010/main" val="1102702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65793" y="1805985"/>
            <a:ext cx="10010500" cy="4255377"/>
          </a:xfrm>
          <a:prstGeom prst="rect">
            <a:avLst/>
          </a:prstGeom>
        </p:spPr>
      </p:pic>
    </p:spTree>
    <p:extLst>
      <p:ext uri="{BB962C8B-B14F-4D97-AF65-F5344CB8AC3E}">
        <p14:creationId xmlns:p14="http://schemas.microsoft.com/office/powerpoint/2010/main" val="861019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9DFD28-962D-9A68-CBE9-E38D2DC66EF9}"/>
              </a:ext>
            </a:extLst>
          </p:cNvPr>
          <p:cNvPicPr>
            <a:picLocks noChangeAspect="1"/>
          </p:cNvPicPr>
          <p:nvPr/>
        </p:nvPicPr>
        <p:blipFill>
          <a:blip r:embed="rId2"/>
          <a:stretch>
            <a:fillRect/>
          </a:stretch>
        </p:blipFill>
        <p:spPr>
          <a:xfrm>
            <a:off x="1105991" y="3429000"/>
            <a:ext cx="9980017" cy="2145978"/>
          </a:xfrm>
          <a:prstGeom prst="rect">
            <a:avLst/>
          </a:prstGeom>
        </p:spPr>
      </p:pic>
      <p:pic>
        <p:nvPicPr>
          <p:cNvPr id="9" name="Picture 8">
            <a:extLst>
              <a:ext uri="{FF2B5EF4-FFF2-40B4-BE49-F238E27FC236}">
                <a16:creationId xmlns:a16="http://schemas.microsoft.com/office/drawing/2014/main" id="{37CC0660-5311-1B5A-5DA3-3F9572CFB479}"/>
              </a:ext>
            </a:extLst>
          </p:cNvPr>
          <p:cNvPicPr>
            <a:picLocks noChangeAspect="1"/>
          </p:cNvPicPr>
          <p:nvPr/>
        </p:nvPicPr>
        <p:blipFill>
          <a:blip r:embed="rId3"/>
          <a:stretch>
            <a:fillRect/>
          </a:stretch>
        </p:blipFill>
        <p:spPr>
          <a:xfrm>
            <a:off x="2553916" y="0"/>
            <a:ext cx="7084166" cy="2005758"/>
          </a:xfrm>
          <a:prstGeom prst="rect">
            <a:avLst/>
          </a:prstGeom>
        </p:spPr>
      </p:pic>
    </p:spTree>
    <p:extLst>
      <p:ext uri="{BB962C8B-B14F-4D97-AF65-F5344CB8AC3E}">
        <p14:creationId xmlns:p14="http://schemas.microsoft.com/office/powerpoint/2010/main" val="3147454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Lavender  premium icon">
            <a:extLst>
              <a:ext uri="{FF2B5EF4-FFF2-40B4-BE49-F238E27FC236}">
                <a16:creationId xmlns:a16="http://schemas.microsoft.com/office/drawing/2014/main" id="{D09AB5A5-508F-4CF0-89BB-063A476D110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25497" y="3599683"/>
            <a:ext cx="1925995" cy="192599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Flowers  premium icon">
            <a:extLst>
              <a:ext uri="{FF2B5EF4-FFF2-40B4-BE49-F238E27FC236}">
                <a16:creationId xmlns:a16="http://schemas.microsoft.com/office/drawing/2014/main" id="{A45535DC-C77B-4D7C-9E8B-EF23EC5DAC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604858" y="3565478"/>
            <a:ext cx="1696336" cy="20247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30103E74-31E0-43D1-AC87-AC8AF75AE1D7}"/>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897072" y="3521936"/>
            <a:ext cx="2024743" cy="2024743"/>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374F4E8A-2CD5-48B9-AB71-0488045945C8}"/>
              </a:ext>
            </a:extLst>
          </p:cNvPr>
          <p:cNvGrpSpPr/>
          <p:nvPr/>
        </p:nvGrpSpPr>
        <p:grpSpPr>
          <a:xfrm>
            <a:off x="741972" y="-84877"/>
            <a:ext cx="2166977" cy="2699291"/>
            <a:chOff x="167992" y="-107883"/>
            <a:chExt cx="2166977" cy="2699291"/>
          </a:xfrm>
        </p:grpSpPr>
        <p:grpSp>
          <p:nvGrpSpPr>
            <p:cNvPr id="22" name="Group 21">
              <a:extLst>
                <a:ext uri="{FF2B5EF4-FFF2-40B4-BE49-F238E27FC236}">
                  <a16:creationId xmlns:a16="http://schemas.microsoft.com/office/drawing/2014/main" id="{DE125325-FC7C-47F2-AA14-539CE4B36BD4}"/>
                </a:ext>
              </a:extLst>
            </p:cNvPr>
            <p:cNvGrpSpPr/>
            <p:nvPr/>
          </p:nvGrpSpPr>
          <p:grpSpPr>
            <a:xfrm>
              <a:off x="167992" y="-107883"/>
              <a:ext cx="2166977" cy="2457542"/>
              <a:chOff x="116632" y="59299"/>
              <a:chExt cx="2491059" cy="2690344"/>
            </a:xfrm>
          </p:grpSpPr>
          <p:sp>
            <p:nvSpPr>
              <p:cNvPr id="6" name="Rounded Rectangle 20">
                <a:extLst>
                  <a:ext uri="{FF2B5EF4-FFF2-40B4-BE49-F238E27FC236}">
                    <a16:creationId xmlns:a16="http://schemas.microsoft.com/office/drawing/2014/main" id="{90E8574A-06FF-40FB-B826-52F7C69A23A7}"/>
                  </a:ext>
                </a:extLst>
              </p:cNvPr>
              <p:cNvSpPr/>
              <p:nvPr/>
            </p:nvSpPr>
            <p:spPr>
              <a:xfrm>
                <a:off x="317338" y="495198"/>
                <a:ext cx="2130326" cy="1681848"/>
              </a:xfrm>
              <a:prstGeom prst="roundRect">
                <a:avLst/>
              </a:prstGeom>
              <a:solidFill>
                <a:schemeClr val="bg1"/>
              </a:solidFill>
              <a:ln w="44450">
                <a:solidFill>
                  <a:srgbClr val="FFC000"/>
                </a:solidFill>
                <a:prstDash val="sysDash"/>
              </a:ln>
              <a:effectLst>
                <a:outerShdw blurRad="114300" dist="101600" dir="270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2068" name="Picture 20" descr="Growing plant in soil Royalty Free Vector Image">
                <a:extLst>
                  <a:ext uri="{FF2B5EF4-FFF2-40B4-BE49-F238E27FC236}">
                    <a16:creationId xmlns:a16="http://schemas.microsoft.com/office/drawing/2014/main" id="{193094BE-8406-4640-ACE9-3FCC3104FC8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34600" y1="24722" x2="34600" y2="24722"/>
                            <a14:foregroundMark x1="34200" y1="45741" x2="34200" y2="45741"/>
                          </a14:backgroundRemoval>
                        </a14:imgEffect>
                      </a14:imgLayer>
                    </a14:imgProps>
                  </a:ext>
                  <a:ext uri="{28A0092B-C50C-407E-A947-70E740481C1C}">
                    <a14:useLocalDpi xmlns:a14="http://schemas.microsoft.com/office/drawing/2010/main" val="0"/>
                  </a:ext>
                </a:extLst>
              </a:blip>
              <a:srcRect/>
              <a:stretch>
                <a:fillRect/>
              </a:stretch>
            </p:blipFill>
            <p:spPr bwMode="auto">
              <a:xfrm>
                <a:off x="116632" y="59299"/>
                <a:ext cx="2491059" cy="26903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16D30F91-F23A-45CC-960D-33A20178FB36}"/>
                </a:ext>
              </a:extLst>
            </p:cNvPr>
            <p:cNvGrpSpPr/>
            <p:nvPr/>
          </p:nvGrpSpPr>
          <p:grpSpPr>
            <a:xfrm>
              <a:off x="545675" y="1636165"/>
              <a:ext cx="1531837" cy="955243"/>
              <a:chOff x="561450" y="580608"/>
              <a:chExt cx="1787380" cy="1460840"/>
            </a:xfrm>
            <a:effectLst>
              <a:outerShdw blurRad="50800" dist="38100" dir="2700000" algn="tl" rotWithShape="0">
                <a:prstClr val="black">
                  <a:alpha val="40000"/>
                </a:prstClr>
              </a:outerShdw>
            </a:effectLst>
          </p:grpSpPr>
          <p:pic>
            <p:nvPicPr>
              <p:cNvPr id="41" name="Picture 40">
                <a:extLst>
                  <a:ext uri="{FF2B5EF4-FFF2-40B4-BE49-F238E27FC236}">
                    <a16:creationId xmlns:a16="http://schemas.microsoft.com/office/drawing/2014/main" id="{3BE4F053-9E29-4ED9-BA72-249BE224B41D}"/>
                  </a:ext>
                </a:extLst>
              </p:cNvPr>
              <p:cNvPicPr>
                <a:picLocks noChangeAspect="1"/>
              </p:cNvPicPr>
              <p:nvPr/>
            </p:nvPicPr>
            <p:blipFill>
              <a:blip r:embed="rId10">
                <a:duotone>
                  <a:prstClr val="black"/>
                  <a:srgbClr val="D9C3A5">
                    <a:tint val="50000"/>
                    <a:satMod val="180000"/>
                  </a:srgbClr>
                </a:duotone>
              </a:blip>
              <a:stretch>
                <a:fillRect/>
              </a:stretch>
            </p:blipFill>
            <p:spPr>
              <a:xfrm>
                <a:off x="561450" y="580608"/>
                <a:ext cx="1787380" cy="1460840"/>
              </a:xfrm>
              <a:prstGeom prst="rect">
                <a:avLst/>
              </a:prstGeom>
            </p:spPr>
          </p:pic>
          <p:sp>
            <p:nvSpPr>
              <p:cNvPr id="42" name="TextBox 41">
                <a:extLst>
                  <a:ext uri="{FF2B5EF4-FFF2-40B4-BE49-F238E27FC236}">
                    <a16:creationId xmlns:a16="http://schemas.microsoft.com/office/drawing/2014/main" id="{60EC7469-D9BA-42D2-BA1E-49470D9D924D}"/>
                  </a:ext>
                </a:extLst>
              </p:cNvPr>
              <p:cNvSpPr txBox="1"/>
              <p:nvPr/>
            </p:nvSpPr>
            <p:spPr>
              <a:xfrm>
                <a:off x="1128752" y="915109"/>
                <a:ext cx="652776" cy="65895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iCiel Cadena" panose="02000503000000020004" pitchFamily="50" charset="0"/>
                    <a:ea typeface="+mn-ea"/>
                    <a:cs typeface="+mn-cs"/>
                  </a:rPr>
                  <a:t>Đất</a:t>
                </a:r>
              </a:p>
            </p:txBody>
          </p:sp>
        </p:grpSp>
      </p:grpSp>
      <p:grpSp>
        <p:nvGrpSpPr>
          <p:cNvPr id="30" name="Group 29">
            <a:extLst>
              <a:ext uri="{FF2B5EF4-FFF2-40B4-BE49-F238E27FC236}">
                <a16:creationId xmlns:a16="http://schemas.microsoft.com/office/drawing/2014/main" id="{FDCCC76B-D6B6-43B9-A556-691D8EF49D2E}"/>
              </a:ext>
            </a:extLst>
          </p:cNvPr>
          <p:cNvGrpSpPr/>
          <p:nvPr/>
        </p:nvGrpSpPr>
        <p:grpSpPr>
          <a:xfrm>
            <a:off x="6599851" y="160096"/>
            <a:ext cx="1853175" cy="2220426"/>
            <a:chOff x="5074352" y="194302"/>
            <a:chExt cx="1853175" cy="2220426"/>
          </a:xfrm>
        </p:grpSpPr>
        <p:grpSp>
          <p:nvGrpSpPr>
            <p:cNvPr id="25" name="Group 24">
              <a:extLst>
                <a:ext uri="{FF2B5EF4-FFF2-40B4-BE49-F238E27FC236}">
                  <a16:creationId xmlns:a16="http://schemas.microsoft.com/office/drawing/2014/main" id="{2ADD96A0-2296-4AD9-A0CC-9ABBE19BAC08}"/>
                </a:ext>
              </a:extLst>
            </p:cNvPr>
            <p:cNvGrpSpPr/>
            <p:nvPr/>
          </p:nvGrpSpPr>
          <p:grpSpPr>
            <a:xfrm>
              <a:off x="5074352" y="194302"/>
              <a:ext cx="1853175" cy="1524660"/>
              <a:chOff x="5086134" y="402472"/>
              <a:chExt cx="2130326" cy="1750734"/>
            </a:xfrm>
          </p:grpSpPr>
          <p:sp>
            <p:nvSpPr>
              <p:cNvPr id="26" name="Rounded Rectangle 21">
                <a:extLst>
                  <a:ext uri="{FF2B5EF4-FFF2-40B4-BE49-F238E27FC236}">
                    <a16:creationId xmlns:a16="http://schemas.microsoft.com/office/drawing/2014/main" id="{BF036D98-E96F-4893-91B6-276CB542F45D}"/>
                  </a:ext>
                </a:extLst>
              </p:cNvPr>
              <p:cNvSpPr/>
              <p:nvPr/>
            </p:nvSpPr>
            <p:spPr>
              <a:xfrm>
                <a:off x="5086134" y="471358"/>
                <a:ext cx="2130326" cy="1681848"/>
              </a:xfrm>
              <a:prstGeom prst="roundRect">
                <a:avLst/>
              </a:prstGeom>
              <a:solidFill>
                <a:schemeClr val="bg1"/>
              </a:solidFill>
              <a:ln w="44450">
                <a:solidFill>
                  <a:srgbClr val="69A12B"/>
                </a:solidFill>
                <a:prstDash val="sysDash"/>
              </a:ln>
              <a:effectLst>
                <a:outerShdw blurRad="114300" dist="101600" dir="270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2066" name="Picture 18">
                <a:extLst>
                  <a:ext uri="{FF2B5EF4-FFF2-40B4-BE49-F238E27FC236}">
                    <a16:creationId xmlns:a16="http://schemas.microsoft.com/office/drawing/2014/main" id="{0DBDFB8B-2924-43D1-A253-878F33CB9A4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28850" y="402472"/>
                <a:ext cx="1697570" cy="16975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a:extLst>
                <a:ext uri="{FF2B5EF4-FFF2-40B4-BE49-F238E27FC236}">
                  <a16:creationId xmlns:a16="http://schemas.microsoft.com/office/drawing/2014/main" id="{15EBA93D-1D26-4A10-B444-C79FE768521B}"/>
                </a:ext>
              </a:extLst>
            </p:cNvPr>
            <p:cNvGrpSpPr/>
            <p:nvPr/>
          </p:nvGrpSpPr>
          <p:grpSpPr>
            <a:xfrm>
              <a:off x="5249937" y="1585018"/>
              <a:ext cx="1531837" cy="829710"/>
              <a:chOff x="561450" y="580610"/>
              <a:chExt cx="1787380" cy="1268864"/>
            </a:xfrm>
            <a:effectLst>
              <a:outerShdw blurRad="50800" dist="38100" dir="2700000" algn="tl" rotWithShape="0">
                <a:prstClr val="black">
                  <a:alpha val="40000"/>
                </a:prstClr>
              </a:outerShdw>
            </a:effectLst>
          </p:grpSpPr>
          <p:pic>
            <p:nvPicPr>
              <p:cNvPr id="47" name="Picture 46">
                <a:extLst>
                  <a:ext uri="{FF2B5EF4-FFF2-40B4-BE49-F238E27FC236}">
                    <a16:creationId xmlns:a16="http://schemas.microsoft.com/office/drawing/2014/main" id="{8BAE96D1-78E1-40BE-B7A5-6F24916C28EF}"/>
                  </a:ext>
                </a:extLst>
              </p:cNvPr>
              <p:cNvPicPr>
                <a:picLocks noChangeAspect="1"/>
              </p:cNvPicPr>
              <p:nvPr/>
            </p:nvPicPr>
            <p:blipFill>
              <a:blip r:embed="rId10">
                <a:duotone>
                  <a:prstClr val="black"/>
                  <a:srgbClr val="00B0F0">
                    <a:tint val="45000"/>
                    <a:satMod val="400000"/>
                  </a:srgbClr>
                </a:duotone>
              </a:blip>
              <a:stretch>
                <a:fillRect/>
              </a:stretch>
            </p:blipFill>
            <p:spPr>
              <a:xfrm>
                <a:off x="561450" y="580610"/>
                <a:ext cx="1787380" cy="1268864"/>
              </a:xfrm>
              <a:prstGeom prst="rect">
                <a:avLst/>
              </a:prstGeom>
            </p:spPr>
          </p:pic>
          <p:sp>
            <p:nvSpPr>
              <p:cNvPr id="48" name="TextBox 47">
                <a:extLst>
                  <a:ext uri="{FF2B5EF4-FFF2-40B4-BE49-F238E27FC236}">
                    <a16:creationId xmlns:a16="http://schemas.microsoft.com/office/drawing/2014/main" id="{3FEA4D6C-D09C-43C7-89E2-F4C4C48CD1D4}"/>
                  </a:ext>
                </a:extLst>
              </p:cNvPr>
              <p:cNvSpPr txBox="1"/>
              <p:nvPr/>
            </p:nvSpPr>
            <p:spPr>
              <a:xfrm>
                <a:off x="989411" y="915109"/>
                <a:ext cx="931468" cy="65895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iCiel Cadena" panose="02000503000000020004" pitchFamily="50" charset="0"/>
                    <a:ea typeface="+mn-ea"/>
                    <a:cs typeface="+mn-cs"/>
                  </a:rPr>
                  <a:t>Nước</a:t>
                </a:r>
              </a:p>
            </p:txBody>
          </p:sp>
        </p:grpSp>
      </p:grpSp>
      <p:grpSp>
        <p:nvGrpSpPr>
          <p:cNvPr id="29" name="Group 28">
            <a:extLst>
              <a:ext uri="{FF2B5EF4-FFF2-40B4-BE49-F238E27FC236}">
                <a16:creationId xmlns:a16="http://schemas.microsoft.com/office/drawing/2014/main" id="{71932868-9254-41E9-B53F-B40B640244DA}"/>
              </a:ext>
            </a:extLst>
          </p:cNvPr>
          <p:cNvGrpSpPr/>
          <p:nvPr/>
        </p:nvGrpSpPr>
        <p:grpSpPr>
          <a:xfrm>
            <a:off x="3608704" y="176544"/>
            <a:ext cx="1886477" cy="2307036"/>
            <a:chOff x="2685692" y="107691"/>
            <a:chExt cx="1886477" cy="2307036"/>
          </a:xfrm>
        </p:grpSpPr>
        <p:grpSp>
          <p:nvGrpSpPr>
            <p:cNvPr id="27" name="Group 26">
              <a:extLst>
                <a:ext uri="{FF2B5EF4-FFF2-40B4-BE49-F238E27FC236}">
                  <a16:creationId xmlns:a16="http://schemas.microsoft.com/office/drawing/2014/main" id="{CC0FD2F3-EEB4-4C0C-9C28-E94931432102}"/>
                </a:ext>
              </a:extLst>
            </p:cNvPr>
            <p:cNvGrpSpPr/>
            <p:nvPr/>
          </p:nvGrpSpPr>
          <p:grpSpPr>
            <a:xfrm>
              <a:off x="2685692" y="107691"/>
              <a:ext cx="1853175" cy="1464669"/>
              <a:chOff x="2701736" y="450538"/>
              <a:chExt cx="2130326" cy="1681848"/>
            </a:xfrm>
          </p:grpSpPr>
          <p:sp>
            <p:nvSpPr>
              <p:cNvPr id="3" name="Rounded Rectangle 7">
                <a:extLst>
                  <a:ext uri="{FF2B5EF4-FFF2-40B4-BE49-F238E27FC236}">
                    <a16:creationId xmlns:a16="http://schemas.microsoft.com/office/drawing/2014/main" id="{5F7357D8-408F-46CA-9509-1D42E458233F}"/>
                  </a:ext>
                </a:extLst>
              </p:cNvPr>
              <p:cNvSpPr/>
              <p:nvPr/>
            </p:nvSpPr>
            <p:spPr>
              <a:xfrm>
                <a:off x="2701736" y="450538"/>
                <a:ext cx="2130326" cy="1681848"/>
              </a:xfrm>
              <a:prstGeom prst="roundRect">
                <a:avLst/>
              </a:prstGeom>
              <a:solidFill>
                <a:schemeClr val="bg1"/>
              </a:solidFill>
              <a:ln w="44450">
                <a:solidFill>
                  <a:schemeClr val="accent4">
                    <a:lumMod val="75000"/>
                  </a:schemeClr>
                </a:solidFill>
                <a:prstDash val="sysDash"/>
              </a:ln>
              <a:effectLst>
                <a:outerShdw blurRad="114300" dist="101600" dir="270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2070" name="Picture 22">
                <a:extLst>
                  <a:ext uri="{FF2B5EF4-FFF2-40B4-BE49-F238E27FC236}">
                    <a16:creationId xmlns:a16="http://schemas.microsoft.com/office/drawing/2014/main" id="{AAEC8C02-D4C9-4742-839C-6B8C99CAB45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8612" y="546026"/>
                <a:ext cx="1463594" cy="14635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120DABD6-32F8-4038-BFFC-F721DB923FBD}"/>
                </a:ext>
              </a:extLst>
            </p:cNvPr>
            <p:cNvGrpSpPr/>
            <p:nvPr/>
          </p:nvGrpSpPr>
          <p:grpSpPr>
            <a:xfrm>
              <a:off x="2732857" y="1459484"/>
              <a:ext cx="1839312" cy="955243"/>
              <a:chOff x="561450" y="580608"/>
              <a:chExt cx="1787380" cy="1460840"/>
            </a:xfrm>
            <a:effectLst>
              <a:outerShdw blurRad="50800" dist="38100" dir="2700000" algn="tl" rotWithShape="0">
                <a:prstClr val="black">
                  <a:alpha val="40000"/>
                </a:prstClr>
              </a:outerShdw>
            </a:effectLst>
          </p:grpSpPr>
          <p:pic>
            <p:nvPicPr>
              <p:cNvPr id="50" name="Picture 49">
                <a:extLst>
                  <a:ext uri="{FF2B5EF4-FFF2-40B4-BE49-F238E27FC236}">
                    <a16:creationId xmlns:a16="http://schemas.microsoft.com/office/drawing/2014/main" id="{36472F7C-1B3F-4A83-9FC3-8E5FEFB6ADA0}"/>
                  </a:ext>
                </a:extLst>
              </p:cNvPr>
              <p:cNvPicPr>
                <a:picLocks noChangeAspect="1"/>
              </p:cNvPicPr>
              <p:nvPr/>
            </p:nvPicPr>
            <p:blipFill>
              <a:blip r:embed="rId10">
                <a:duotone>
                  <a:prstClr val="black"/>
                  <a:srgbClr val="92D050">
                    <a:tint val="45000"/>
                    <a:satMod val="400000"/>
                  </a:srgbClr>
                </a:duotone>
              </a:blip>
              <a:stretch>
                <a:fillRect/>
              </a:stretch>
            </p:blipFill>
            <p:spPr>
              <a:xfrm>
                <a:off x="561450" y="580608"/>
                <a:ext cx="1787380" cy="1460840"/>
              </a:xfrm>
              <a:prstGeom prst="rect">
                <a:avLst/>
              </a:prstGeom>
            </p:spPr>
          </p:pic>
          <p:sp>
            <p:nvSpPr>
              <p:cNvPr id="51" name="TextBox 50">
                <a:extLst>
                  <a:ext uri="{FF2B5EF4-FFF2-40B4-BE49-F238E27FC236}">
                    <a16:creationId xmlns:a16="http://schemas.microsoft.com/office/drawing/2014/main" id="{EDBD201D-7C57-4F6A-8DD4-2B472FC9F66E}"/>
                  </a:ext>
                </a:extLst>
              </p:cNvPr>
              <p:cNvSpPr txBox="1"/>
              <p:nvPr/>
            </p:nvSpPr>
            <p:spPr>
              <a:xfrm>
                <a:off x="739358" y="915109"/>
                <a:ext cx="1431566" cy="65895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iCiel Cadena" panose="02000503000000020004" pitchFamily="50" charset="0"/>
                    <a:ea typeface="+mn-ea"/>
                    <a:cs typeface="+mn-cs"/>
                  </a:rPr>
                  <a:t>Phân bón</a:t>
                </a:r>
              </a:p>
            </p:txBody>
          </p:sp>
        </p:grpSp>
      </p:grpSp>
      <p:grpSp>
        <p:nvGrpSpPr>
          <p:cNvPr id="34" name="Group 33">
            <a:extLst>
              <a:ext uri="{FF2B5EF4-FFF2-40B4-BE49-F238E27FC236}">
                <a16:creationId xmlns:a16="http://schemas.microsoft.com/office/drawing/2014/main" id="{8A9F9D99-F2D5-4206-9F83-B16C239DE59F}"/>
              </a:ext>
            </a:extLst>
          </p:cNvPr>
          <p:cNvGrpSpPr/>
          <p:nvPr/>
        </p:nvGrpSpPr>
        <p:grpSpPr>
          <a:xfrm>
            <a:off x="3656059" y="4654987"/>
            <a:ext cx="2165778" cy="2132385"/>
            <a:chOff x="2753321" y="4704794"/>
            <a:chExt cx="2165778" cy="2132385"/>
          </a:xfrm>
        </p:grpSpPr>
        <p:pic>
          <p:nvPicPr>
            <p:cNvPr id="16" name="Picture 8">
              <a:hlinkClick r:id="rId13" action="ppaction://hlinksldjump"/>
              <a:extLst>
                <a:ext uri="{FF2B5EF4-FFF2-40B4-BE49-F238E27FC236}">
                  <a16:creationId xmlns:a16="http://schemas.microsoft.com/office/drawing/2014/main" id="{CD0857BD-147D-4DAC-9447-AE3A253038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53321" y="4704794"/>
              <a:ext cx="2165778" cy="2132385"/>
            </a:xfrm>
            <a:prstGeom prst="rect">
              <a:avLst/>
            </a:prstGeom>
            <a:noFill/>
            <a:extLst>
              <a:ext uri="{909E8E84-426E-40DD-AFC4-6F175D3DCCD1}">
                <a14:hiddenFill xmlns:a14="http://schemas.microsoft.com/office/drawing/2010/main">
                  <a:solidFill>
                    <a:srgbClr val="FFFFFF"/>
                  </a:solidFill>
                </a14:hiddenFill>
              </a:ext>
            </a:extLst>
          </p:spPr>
        </p:pic>
        <p:sp>
          <p:nvSpPr>
            <p:cNvPr id="61" name="Oval 60">
              <a:hlinkClick r:id="rId15" action="ppaction://hlinksldjump"/>
              <a:extLst>
                <a:ext uri="{FF2B5EF4-FFF2-40B4-BE49-F238E27FC236}">
                  <a16:creationId xmlns:a16="http://schemas.microsoft.com/office/drawing/2014/main" id="{14E59885-2100-4BF5-A45E-E20FFF18F2C4}"/>
                </a:ext>
              </a:extLst>
            </p:cNvPr>
            <p:cNvSpPr/>
            <p:nvPr/>
          </p:nvSpPr>
          <p:spPr>
            <a:xfrm>
              <a:off x="3555029" y="6180315"/>
              <a:ext cx="574730" cy="569994"/>
            </a:xfrm>
            <a:prstGeom prst="ellipse">
              <a:avLst/>
            </a:prstGeom>
            <a:solidFill>
              <a:srgbClr val="F9A5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9Slide03 SVNCintra" pitchFamily="2" charset="0"/>
                  <a:ea typeface="+mn-ea"/>
                  <a:cs typeface="#9Slide03 SVNCintra" pitchFamily="2" charset="0"/>
                </a:rPr>
                <a:t>2</a:t>
              </a:r>
            </a:p>
          </p:txBody>
        </p:sp>
      </p:grpSp>
      <p:grpSp>
        <p:nvGrpSpPr>
          <p:cNvPr id="33" name="Group 32">
            <a:extLst>
              <a:ext uri="{FF2B5EF4-FFF2-40B4-BE49-F238E27FC236}">
                <a16:creationId xmlns:a16="http://schemas.microsoft.com/office/drawing/2014/main" id="{5E6301BB-4B5D-44D9-8360-23DD48F1F17E}"/>
              </a:ext>
            </a:extLst>
          </p:cNvPr>
          <p:cNvGrpSpPr/>
          <p:nvPr/>
        </p:nvGrpSpPr>
        <p:grpSpPr>
          <a:xfrm>
            <a:off x="557098" y="4612055"/>
            <a:ext cx="2245945" cy="2245945"/>
            <a:chOff x="375720" y="4612055"/>
            <a:chExt cx="2245945" cy="2245945"/>
          </a:xfrm>
        </p:grpSpPr>
        <p:pic>
          <p:nvPicPr>
            <p:cNvPr id="2052" name="Picture 4">
              <a:extLst>
                <a:ext uri="{FF2B5EF4-FFF2-40B4-BE49-F238E27FC236}">
                  <a16:creationId xmlns:a16="http://schemas.microsoft.com/office/drawing/2014/main" id="{646E77FA-D884-4BC9-B614-CE8FB75CA65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5720" y="4612055"/>
              <a:ext cx="2245945" cy="2245945"/>
            </a:xfrm>
            <a:prstGeom prst="rect">
              <a:avLst/>
            </a:prstGeom>
            <a:noFill/>
            <a:extLst>
              <a:ext uri="{909E8E84-426E-40DD-AFC4-6F175D3DCCD1}">
                <a14:hiddenFill xmlns:a14="http://schemas.microsoft.com/office/drawing/2010/main">
                  <a:solidFill>
                    <a:srgbClr val="FFFFFF"/>
                  </a:solidFill>
                </a14:hiddenFill>
              </a:ext>
            </a:extLst>
          </p:spPr>
        </p:pic>
        <p:sp>
          <p:nvSpPr>
            <p:cNvPr id="62" name="Oval 61">
              <a:hlinkClick r:id="rId17" action="ppaction://hlinksldjump"/>
              <a:extLst>
                <a:ext uri="{FF2B5EF4-FFF2-40B4-BE49-F238E27FC236}">
                  <a16:creationId xmlns:a16="http://schemas.microsoft.com/office/drawing/2014/main" id="{29B065C0-E7A7-482D-A289-C26626A28F06}"/>
                </a:ext>
              </a:extLst>
            </p:cNvPr>
            <p:cNvSpPr/>
            <p:nvPr/>
          </p:nvSpPr>
          <p:spPr>
            <a:xfrm>
              <a:off x="1250731" y="6183017"/>
              <a:ext cx="574730" cy="569994"/>
            </a:xfrm>
            <a:prstGeom prst="ellipse">
              <a:avLst/>
            </a:prstGeom>
            <a:solidFill>
              <a:srgbClr val="F9A5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9Slide03 SVNCintra" pitchFamily="2" charset="0"/>
                  <a:ea typeface="+mn-ea"/>
                  <a:cs typeface="#9Slide03 SVNCintra" pitchFamily="2" charset="0"/>
                </a:rPr>
                <a:t>1</a:t>
              </a:r>
            </a:p>
          </p:txBody>
        </p:sp>
      </p:grpSp>
      <p:grpSp>
        <p:nvGrpSpPr>
          <p:cNvPr id="35" name="Group 34">
            <a:extLst>
              <a:ext uri="{FF2B5EF4-FFF2-40B4-BE49-F238E27FC236}">
                <a16:creationId xmlns:a16="http://schemas.microsoft.com/office/drawing/2014/main" id="{2E955764-A7F8-4AAC-BA7C-1B18BBF74A4D}"/>
              </a:ext>
            </a:extLst>
          </p:cNvPr>
          <p:cNvGrpSpPr/>
          <p:nvPr/>
        </p:nvGrpSpPr>
        <p:grpSpPr>
          <a:xfrm>
            <a:off x="6425443" y="4698530"/>
            <a:ext cx="2675795" cy="2188269"/>
            <a:chOff x="4832062" y="4704795"/>
            <a:chExt cx="2675795" cy="2188269"/>
          </a:xfrm>
        </p:grpSpPr>
        <p:pic>
          <p:nvPicPr>
            <p:cNvPr id="2054" name="Picture 6">
              <a:extLst>
                <a:ext uri="{FF2B5EF4-FFF2-40B4-BE49-F238E27FC236}">
                  <a16:creationId xmlns:a16="http://schemas.microsoft.com/office/drawing/2014/main" id="{32226AC5-51FD-497D-872E-47501468DC5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32062" y="4704795"/>
              <a:ext cx="2675795" cy="2188269"/>
            </a:xfrm>
            <a:prstGeom prst="rect">
              <a:avLst/>
            </a:prstGeom>
            <a:noFill/>
            <a:extLst>
              <a:ext uri="{909E8E84-426E-40DD-AFC4-6F175D3DCCD1}">
                <a14:hiddenFill xmlns:a14="http://schemas.microsoft.com/office/drawing/2010/main">
                  <a:solidFill>
                    <a:srgbClr val="FFFFFF"/>
                  </a:solidFill>
                </a14:hiddenFill>
              </a:ext>
            </a:extLst>
          </p:spPr>
        </p:pic>
        <p:sp>
          <p:nvSpPr>
            <p:cNvPr id="63" name="Oval 62">
              <a:hlinkClick r:id="rId19" action="ppaction://hlinksldjump"/>
              <a:extLst>
                <a:ext uri="{FF2B5EF4-FFF2-40B4-BE49-F238E27FC236}">
                  <a16:creationId xmlns:a16="http://schemas.microsoft.com/office/drawing/2014/main" id="{411FDA15-CF5F-403E-963E-8E33CEF4331B}"/>
                </a:ext>
              </a:extLst>
            </p:cNvPr>
            <p:cNvSpPr/>
            <p:nvPr/>
          </p:nvSpPr>
          <p:spPr>
            <a:xfrm>
              <a:off x="5906735" y="6184601"/>
              <a:ext cx="593422" cy="574831"/>
            </a:xfrm>
            <a:prstGeom prst="ellipse">
              <a:avLst/>
            </a:prstGeom>
            <a:solidFill>
              <a:srgbClr val="F9A5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9Slide03 SVNCintra" pitchFamily="2" charset="0"/>
                  <a:ea typeface="+mn-ea"/>
                  <a:cs typeface="#9Slide03 SVNCintra" pitchFamily="2" charset="0"/>
                </a:rPr>
                <a:t>3</a:t>
              </a:r>
            </a:p>
          </p:txBody>
        </p:sp>
      </p:grpSp>
      <p:pic>
        <p:nvPicPr>
          <p:cNvPr id="57" name="Graphic 56">
            <a:hlinkClick r:id="rId13" action="ppaction://hlinksldjump"/>
            <a:extLst>
              <a:ext uri="{FF2B5EF4-FFF2-40B4-BE49-F238E27FC236}">
                <a16:creationId xmlns:a16="http://schemas.microsoft.com/office/drawing/2014/main" id="{1CEF9014-5024-4CBF-BAD6-1721D57B728E}"/>
              </a:ext>
            </a:extLst>
          </p:cNvPr>
          <p:cNvPicPr>
            <a:picLocks noChangeAspect="1"/>
          </p:cNvPicPr>
          <p:nvPr/>
        </p:nvPicPr>
        <p:blipFill>
          <a:blip r:embed="rId20">
            <a:extLst>
              <a:ext uri="{96DAC541-7B7A-43D3-8B79-37D633B846F1}">
                <asvg:svgBlip xmlns="" xmlns:asvg="http://schemas.microsoft.com/office/drawing/2016/SVG/main" r:embed="rId21"/>
              </a:ext>
            </a:extLst>
          </a:blip>
          <a:stretch>
            <a:fillRect/>
          </a:stretch>
        </p:blipFill>
        <p:spPr>
          <a:xfrm rot="21343529" flipH="1">
            <a:off x="11120772" y="6042599"/>
            <a:ext cx="1100593" cy="745812"/>
          </a:xfrm>
          <a:prstGeom prst="rect">
            <a:avLst/>
          </a:prstGeom>
        </p:spPr>
      </p:pic>
      <p:pic>
        <p:nvPicPr>
          <p:cNvPr id="36" name="Picture 12" descr="Sunflower  premium icon">
            <a:extLst>
              <a:ext uri="{FF2B5EF4-FFF2-40B4-BE49-F238E27FC236}">
                <a16:creationId xmlns:a16="http://schemas.microsoft.com/office/drawing/2014/main" id="{C322737E-859F-4A90-B4FB-66FFF2941262}"/>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130663" y="3282349"/>
            <a:ext cx="2289761" cy="228976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78DBF526-5CC2-433F-BB90-C2E6C5C467DE}"/>
              </a:ext>
            </a:extLst>
          </p:cNvPr>
          <p:cNvGrpSpPr/>
          <p:nvPr/>
        </p:nvGrpSpPr>
        <p:grpSpPr>
          <a:xfrm>
            <a:off x="9462350" y="219362"/>
            <a:ext cx="1853175" cy="2076837"/>
            <a:chOff x="7603731" y="190849"/>
            <a:chExt cx="1853175" cy="2076837"/>
          </a:xfrm>
        </p:grpSpPr>
        <p:grpSp>
          <p:nvGrpSpPr>
            <p:cNvPr id="38" name="Group 37">
              <a:extLst>
                <a:ext uri="{FF2B5EF4-FFF2-40B4-BE49-F238E27FC236}">
                  <a16:creationId xmlns:a16="http://schemas.microsoft.com/office/drawing/2014/main" id="{09848179-7DA8-4151-8AD5-9AC522FAB80F}"/>
                </a:ext>
              </a:extLst>
            </p:cNvPr>
            <p:cNvGrpSpPr/>
            <p:nvPr/>
          </p:nvGrpSpPr>
          <p:grpSpPr>
            <a:xfrm>
              <a:off x="7603731" y="190849"/>
              <a:ext cx="1853175" cy="1464669"/>
              <a:chOff x="7614010" y="493769"/>
              <a:chExt cx="2130326" cy="1681848"/>
            </a:xfrm>
          </p:grpSpPr>
          <p:sp>
            <p:nvSpPr>
              <p:cNvPr id="45" name="Rounded Rectangle 21">
                <a:extLst>
                  <a:ext uri="{FF2B5EF4-FFF2-40B4-BE49-F238E27FC236}">
                    <a16:creationId xmlns:a16="http://schemas.microsoft.com/office/drawing/2014/main" id="{F022E5E8-5F10-43CE-8B93-051279346CE7}"/>
                  </a:ext>
                </a:extLst>
              </p:cNvPr>
              <p:cNvSpPr/>
              <p:nvPr/>
            </p:nvSpPr>
            <p:spPr>
              <a:xfrm>
                <a:off x="7614010" y="493769"/>
                <a:ext cx="2130326" cy="1681848"/>
              </a:xfrm>
              <a:prstGeom prst="roundRect">
                <a:avLst/>
              </a:prstGeom>
              <a:solidFill>
                <a:schemeClr val="bg1"/>
              </a:solidFill>
              <a:ln w="44450">
                <a:solidFill>
                  <a:srgbClr val="0070C0"/>
                </a:solidFill>
                <a:prstDash val="sysDash"/>
              </a:ln>
              <a:effectLst>
                <a:outerShdw blurRad="114300" dist="101600" dir="270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52" name="Picture 16">
                <a:extLst>
                  <a:ext uri="{FF2B5EF4-FFF2-40B4-BE49-F238E27FC236}">
                    <a16:creationId xmlns:a16="http://schemas.microsoft.com/office/drawing/2014/main" id="{41AEBD42-1742-4696-AA15-E6E8CE957C6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83084" y="508692"/>
                <a:ext cx="1607180" cy="1607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43081E39-F2C9-47CE-8EAE-E49D459CF1CB}"/>
                </a:ext>
              </a:extLst>
            </p:cNvPr>
            <p:cNvGrpSpPr/>
            <p:nvPr/>
          </p:nvGrpSpPr>
          <p:grpSpPr>
            <a:xfrm>
              <a:off x="7768273" y="1494548"/>
              <a:ext cx="1675209" cy="773138"/>
              <a:chOff x="708192" y="733393"/>
              <a:chExt cx="1518948" cy="870930"/>
            </a:xfrm>
            <a:effectLst>
              <a:outerShdw blurRad="50800" dist="38100" dir="2700000" algn="tl" rotWithShape="0">
                <a:prstClr val="black">
                  <a:alpha val="40000"/>
                </a:prstClr>
              </a:outerShdw>
            </a:effectLst>
          </p:grpSpPr>
          <p:pic>
            <p:nvPicPr>
              <p:cNvPr id="43" name="Picture 42">
                <a:extLst>
                  <a:ext uri="{FF2B5EF4-FFF2-40B4-BE49-F238E27FC236}">
                    <a16:creationId xmlns:a16="http://schemas.microsoft.com/office/drawing/2014/main" id="{5F374A00-A9FB-4C42-BCB2-8E164D07ED73}"/>
                  </a:ext>
                </a:extLst>
              </p:cNvPr>
              <p:cNvPicPr>
                <a:picLocks noChangeAspect="1"/>
              </p:cNvPicPr>
              <p:nvPr/>
            </p:nvPicPr>
            <p:blipFill>
              <a:blip r:embed="rId10"/>
              <a:stretch>
                <a:fillRect/>
              </a:stretch>
            </p:blipFill>
            <p:spPr>
              <a:xfrm>
                <a:off x="708192" y="733393"/>
                <a:ext cx="1501397" cy="870930"/>
              </a:xfrm>
              <a:prstGeom prst="rect">
                <a:avLst/>
              </a:prstGeom>
            </p:spPr>
          </p:pic>
          <p:sp>
            <p:nvSpPr>
              <p:cNvPr id="44" name="TextBox 43">
                <a:extLst>
                  <a:ext uri="{FF2B5EF4-FFF2-40B4-BE49-F238E27FC236}">
                    <a16:creationId xmlns:a16="http://schemas.microsoft.com/office/drawing/2014/main" id="{C0F3864E-DAD4-4579-9050-E08CBDC41DA0}"/>
                  </a:ext>
                </a:extLst>
              </p:cNvPr>
              <p:cNvSpPr txBox="1"/>
              <p:nvPr/>
            </p:nvSpPr>
            <p:spPr>
              <a:xfrm>
                <a:off x="763344" y="883444"/>
                <a:ext cx="1463796" cy="485389"/>
              </a:xfrm>
              <a:prstGeom prst="rect">
                <a:avLst/>
              </a:prstGeom>
              <a:noFill/>
            </p:spPr>
            <p:txBody>
              <a:bodyPr wrap="square" lIns="0" tIns="0" rIns="0" bIns="0" rtlCol="0">
                <a:spAutoFit/>
              </a:bodyPr>
              <a:lstStyle/>
              <a:p>
                <a:pPr algn="ctr"/>
                <a:r>
                  <a:rPr lang="en-US" sz="2800">
                    <a:solidFill>
                      <a:srgbClr val="002060"/>
                    </a:solidFill>
                    <a:latin typeface="iCiel Cadena" panose="02000503000000020004" pitchFamily="50" charset="0"/>
                  </a:rPr>
                  <a:t>Ánh sáng</a:t>
                </a:r>
              </a:p>
            </p:txBody>
          </p:sp>
        </p:grpSp>
      </p:grpSp>
      <p:grpSp>
        <p:nvGrpSpPr>
          <p:cNvPr id="53" name="Group 52">
            <a:extLst>
              <a:ext uri="{FF2B5EF4-FFF2-40B4-BE49-F238E27FC236}">
                <a16:creationId xmlns:a16="http://schemas.microsoft.com/office/drawing/2014/main" id="{65A05638-9A39-417C-ADEF-B10523C9FDF3}"/>
              </a:ext>
            </a:extLst>
          </p:cNvPr>
          <p:cNvGrpSpPr/>
          <p:nvPr/>
        </p:nvGrpSpPr>
        <p:grpSpPr>
          <a:xfrm>
            <a:off x="9286975" y="4797362"/>
            <a:ext cx="2041407" cy="2045895"/>
            <a:chOff x="7428356" y="4768849"/>
            <a:chExt cx="2041407" cy="2045895"/>
          </a:xfrm>
        </p:grpSpPr>
        <p:pic>
          <p:nvPicPr>
            <p:cNvPr id="54" name="Picture 2">
              <a:extLst>
                <a:ext uri="{FF2B5EF4-FFF2-40B4-BE49-F238E27FC236}">
                  <a16:creationId xmlns:a16="http://schemas.microsoft.com/office/drawing/2014/main" id="{250B9CED-3BE4-4DA3-B067-81A257FABDB7}"/>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428356" y="4768849"/>
              <a:ext cx="2041407" cy="2041407"/>
            </a:xfrm>
            <a:prstGeom prst="rect">
              <a:avLst/>
            </a:prstGeom>
            <a:noFill/>
            <a:extLst>
              <a:ext uri="{909E8E84-426E-40DD-AFC4-6F175D3DCCD1}">
                <a14:hiddenFill xmlns:a14="http://schemas.microsoft.com/office/drawing/2010/main">
                  <a:solidFill>
                    <a:srgbClr val="FFFFFF"/>
                  </a:solidFill>
                </a14:hiddenFill>
              </a:ext>
            </a:extLst>
          </p:spPr>
        </p:pic>
        <p:sp>
          <p:nvSpPr>
            <p:cNvPr id="55" name="Oval 54">
              <a:hlinkClick r:id="" action="ppaction://noaction"/>
              <a:extLst>
                <a:ext uri="{FF2B5EF4-FFF2-40B4-BE49-F238E27FC236}">
                  <a16:creationId xmlns:a16="http://schemas.microsoft.com/office/drawing/2014/main" id="{DD362DCD-EC4E-4E41-9A93-AA2AAA4F427B}"/>
                </a:ext>
              </a:extLst>
            </p:cNvPr>
            <p:cNvSpPr/>
            <p:nvPr/>
          </p:nvSpPr>
          <p:spPr>
            <a:xfrm>
              <a:off x="8159499" y="6244750"/>
              <a:ext cx="574730" cy="569994"/>
            </a:xfrm>
            <a:prstGeom prst="ellipse">
              <a:avLst/>
            </a:prstGeom>
            <a:solidFill>
              <a:srgbClr val="F9A5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9Slide03 SVNCintra" pitchFamily="2" charset="0"/>
                  <a:ea typeface="+mn-ea"/>
                  <a:cs typeface="#9Slide03 SVNCintra" pitchFamily="2" charset="0"/>
                </a:rPr>
                <a:t>4</a:t>
              </a:r>
            </a:p>
          </p:txBody>
        </p:sp>
      </p:grpSp>
    </p:spTree>
    <p:extLst>
      <p:ext uri="{BB962C8B-B14F-4D97-AF65-F5344CB8AC3E}">
        <p14:creationId xmlns:p14="http://schemas.microsoft.com/office/powerpoint/2010/main" val="3805120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8"/>
                    </p:tgtEl>
                  </p:cond>
                </p:stCondLst>
                <p:endSync evt="end" delay="0">
                  <p:rtn val="all"/>
                </p:endSync>
                <p:childTnLst>
                  <p:par>
                    <p:cTn id="46" fill="hold">
                      <p:stCondLst>
                        <p:cond delay="0"/>
                      </p:stCondLst>
                      <p:childTnLst>
                        <p:par>
                          <p:cTn id="47" fill="hold">
                            <p:stCondLst>
                              <p:cond delay="0"/>
                            </p:stCondLst>
                            <p:childTnLst>
                              <p:par>
                                <p:cTn id="48" presetID="42" presetClass="entr" presetSubtype="0" fill="hold" nodeType="withEffect">
                                  <p:stCondLst>
                                    <p:cond delay="0"/>
                                  </p:stCondLst>
                                  <p:childTnLst>
                                    <p:set>
                                      <p:cBhvr>
                                        <p:cTn id="49" dur="1" fill="hold">
                                          <p:stCondLst>
                                            <p:cond delay="0"/>
                                          </p:stCondLst>
                                        </p:cTn>
                                        <p:tgtEl>
                                          <p:spTgt spid="2058"/>
                                        </p:tgtEl>
                                        <p:attrNameLst>
                                          <p:attrName>style.visibility</p:attrName>
                                        </p:attrNameLst>
                                      </p:cBhvr>
                                      <p:to>
                                        <p:strVal val="visible"/>
                                      </p:to>
                                    </p:set>
                                    <p:animEffect transition="in" filter="fade">
                                      <p:cBhvr>
                                        <p:cTn id="50" dur="1000"/>
                                        <p:tgtEl>
                                          <p:spTgt spid="2058"/>
                                        </p:tgtEl>
                                      </p:cBhvr>
                                    </p:animEffect>
                                    <p:anim calcmode="lin" valueType="num">
                                      <p:cBhvr>
                                        <p:cTn id="51" dur="1000" fill="hold"/>
                                        <p:tgtEl>
                                          <p:spTgt spid="2058"/>
                                        </p:tgtEl>
                                        <p:attrNameLst>
                                          <p:attrName>ppt_x</p:attrName>
                                        </p:attrNameLst>
                                      </p:cBhvr>
                                      <p:tavLst>
                                        <p:tav tm="0">
                                          <p:val>
                                            <p:strVal val="#ppt_x"/>
                                          </p:val>
                                        </p:tav>
                                        <p:tav tm="100000">
                                          <p:val>
                                            <p:strVal val="#ppt_x"/>
                                          </p:val>
                                        </p:tav>
                                      </p:tavLst>
                                    </p:anim>
                                    <p:anim calcmode="lin" valueType="num">
                                      <p:cBhvr>
                                        <p:cTn id="52" dur="1000" fill="hold"/>
                                        <p:tgtEl>
                                          <p:spTgt spid="2058"/>
                                        </p:tgtEl>
                                        <p:attrNameLst>
                                          <p:attrName>ppt_y</p:attrName>
                                        </p:attrNameLst>
                                      </p:cBhvr>
                                      <p:tavLst>
                                        <p:tav tm="0">
                                          <p:val>
                                            <p:strVal val="#ppt_y+.1"/>
                                          </p:val>
                                        </p:tav>
                                        <p:tav tm="100000">
                                          <p:val>
                                            <p:strVal val="#ppt_y"/>
                                          </p:val>
                                        </p:tav>
                                      </p:tavLst>
                                    </p:anim>
                                  </p:childTnLst>
                                </p:cTn>
                              </p:par>
                              <p:par>
                                <p:cTn id="53" presetID="32" presetClass="emph" presetSubtype="0" fill="hold" nodeType="withEffect">
                                  <p:stCondLst>
                                    <p:cond delay="0"/>
                                  </p:stCondLst>
                                  <p:childTnLst>
                                    <p:animRot by="120000">
                                      <p:cBhvr>
                                        <p:cTn id="54" dur="100" fill="hold">
                                          <p:stCondLst>
                                            <p:cond delay="0"/>
                                          </p:stCondLst>
                                        </p:cTn>
                                        <p:tgtEl>
                                          <p:spTgt spid="2058"/>
                                        </p:tgtEl>
                                        <p:attrNameLst>
                                          <p:attrName>r</p:attrName>
                                        </p:attrNameLst>
                                      </p:cBhvr>
                                    </p:animRot>
                                    <p:animRot by="-240000">
                                      <p:cBhvr>
                                        <p:cTn id="55" dur="200" fill="hold">
                                          <p:stCondLst>
                                            <p:cond delay="200"/>
                                          </p:stCondLst>
                                        </p:cTn>
                                        <p:tgtEl>
                                          <p:spTgt spid="2058"/>
                                        </p:tgtEl>
                                        <p:attrNameLst>
                                          <p:attrName>r</p:attrName>
                                        </p:attrNameLst>
                                      </p:cBhvr>
                                    </p:animRot>
                                    <p:animRot by="240000">
                                      <p:cBhvr>
                                        <p:cTn id="56" dur="200" fill="hold">
                                          <p:stCondLst>
                                            <p:cond delay="400"/>
                                          </p:stCondLst>
                                        </p:cTn>
                                        <p:tgtEl>
                                          <p:spTgt spid="2058"/>
                                        </p:tgtEl>
                                        <p:attrNameLst>
                                          <p:attrName>r</p:attrName>
                                        </p:attrNameLst>
                                      </p:cBhvr>
                                    </p:animRot>
                                    <p:animRot by="-240000">
                                      <p:cBhvr>
                                        <p:cTn id="57" dur="200" fill="hold">
                                          <p:stCondLst>
                                            <p:cond delay="600"/>
                                          </p:stCondLst>
                                        </p:cTn>
                                        <p:tgtEl>
                                          <p:spTgt spid="2058"/>
                                        </p:tgtEl>
                                        <p:attrNameLst>
                                          <p:attrName>r</p:attrName>
                                        </p:attrNameLst>
                                      </p:cBhvr>
                                    </p:animRot>
                                    <p:animRot by="120000">
                                      <p:cBhvr>
                                        <p:cTn id="58" dur="200" fill="hold">
                                          <p:stCondLst>
                                            <p:cond delay="800"/>
                                          </p:stCondLst>
                                        </p:cTn>
                                        <p:tgtEl>
                                          <p:spTgt spid="2058"/>
                                        </p:tgtEl>
                                        <p:attrNameLst>
                                          <p:attrName>r</p:attrName>
                                        </p:attrNameLst>
                                      </p:cBhvr>
                                    </p:animRot>
                                  </p:childTnLst>
                                </p:cTn>
                              </p:par>
                            </p:childTnLst>
                          </p:cTn>
                        </p:par>
                      </p:childTnLst>
                    </p:cTn>
                  </p:par>
                </p:childTnLst>
              </p:cTn>
              <p:nextCondLst>
                <p:cond evt="onClick" delay="0">
                  <p:tgtEl>
                    <p:spTgt spid="28"/>
                  </p:tgtEl>
                </p:cond>
              </p:nextCondLst>
            </p:seq>
            <p:seq concurrent="1" nextAc="seek">
              <p:cTn id="59" restart="whenNotActive" fill="hold" evtFilter="cancelBubble" nodeType="interactiveSeq">
                <p:stCondLst>
                  <p:cond evt="onClick" delay="0">
                    <p:tgtEl>
                      <p:spTgt spid="29"/>
                    </p:tgtEl>
                  </p:cond>
                </p:stCondLst>
                <p:endSync evt="end" delay="0">
                  <p:rtn val="all"/>
                </p:endSync>
                <p:childTnLst>
                  <p:par>
                    <p:cTn id="60" fill="hold">
                      <p:stCondLst>
                        <p:cond delay="0"/>
                      </p:stCondLst>
                      <p:childTnLst>
                        <p:par>
                          <p:cTn id="61" fill="hold">
                            <p:stCondLst>
                              <p:cond delay="0"/>
                            </p:stCondLst>
                            <p:childTnLst>
                              <p:par>
                                <p:cTn id="62" presetID="42" presetClass="entr" presetSubtype="0"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par>
                                <p:cTn id="67" presetID="32" presetClass="emph" presetSubtype="0" fill="hold" nodeType="withEffect">
                                  <p:stCondLst>
                                    <p:cond delay="0"/>
                                  </p:stCondLst>
                                  <p:childTnLst>
                                    <p:animRot by="120000">
                                      <p:cBhvr>
                                        <p:cTn id="68" dur="100" fill="hold">
                                          <p:stCondLst>
                                            <p:cond delay="0"/>
                                          </p:stCondLst>
                                        </p:cTn>
                                        <p:tgtEl>
                                          <p:spTgt spid="14"/>
                                        </p:tgtEl>
                                        <p:attrNameLst>
                                          <p:attrName>r</p:attrName>
                                        </p:attrNameLst>
                                      </p:cBhvr>
                                    </p:animRot>
                                    <p:animRot by="-240000">
                                      <p:cBhvr>
                                        <p:cTn id="69" dur="200" fill="hold">
                                          <p:stCondLst>
                                            <p:cond delay="200"/>
                                          </p:stCondLst>
                                        </p:cTn>
                                        <p:tgtEl>
                                          <p:spTgt spid="14"/>
                                        </p:tgtEl>
                                        <p:attrNameLst>
                                          <p:attrName>r</p:attrName>
                                        </p:attrNameLst>
                                      </p:cBhvr>
                                    </p:animRot>
                                    <p:animRot by="240000">
                                      <p:cBhvr>
                                        <p:cTn id="70" dur="200" fill="hold">
                                          <p:stCondLst>
                                            <p:cond delay="400"/>
                                          </p:stCondLst>
                                        </p:cTn>
                                        <p:tgtEl>
                                          <p:spTgt spid="14"/>
                                        </p:tgtEl>
                                        <p:attrNameLst>
                                          <p:attrName>r</p:attrName>
                                        </p:attrNameLst>
                                      </p:cBhvr>
                                    </p:animRot>
                                    <p:animRot by="-240000">
                                      <p:cBhvr>
                                        <p:cTn id="71" dur="200" fill="hold">
                                          <p:stCondLst>
                                            <p:cond delay="600"/>
                                          </p:stCondLst>
                                        </p:cTn>
                                        <p:tgtEl>
                                          <p:spTgt spid="14"/>
                                        </p:tgtEl>
                                        <p:attrNameLst>
                                          <p:attrName>r</p:attrName>
                                        </p:attrNameLst>
                                      </p:cBhvr>
                                    </p:animRot>
                                    <p:animRot by="120000">
                                      <p:cBhvr>
                                        <p:cTn id="72"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29"/>
                  </p:tgtEl>
                </p:cond>
              </p:nextCondLst>
            </p:seq>
            <p:seq concurrent="1" nextAc="seek">
              <p:cTn id="73" restart="whenNotActive" fill="hold" evtFilter="cancelBubble" nodeType="interactiveSeq">
                <p:stCondLst>
                  <p:cond evt="onClick" delay="0">
                    <p:tgtEl>
                      <p:spTgt spid="30"/>
                    </p:tgtEl>
                  </p:cond>
                </p:stCondLst>
                <p:endSync evt="end" delay="0">
                  <p:rtn val="all"/>
                </p:endSync>
                <p:childTnLst>
                  <p:par>
                    <p:cTn id="74" fill="hold">
                      <p:stCondLst>
                        <p:cond delay="0"/>
                      </p:stCondLst>
                      <p:childTnLst>
                        <p:par>
                          <p:cTn id="75" fill="hold">
                            <p:stCondLst>
                              <p:cond delay="0"/>
                            </p:stCondLst>
                            <p:childTnLst>
                              <p:par>
                                <p:cTn id="76" presetID="42" presetClass="entr" presetSubtype="0" fill="hold" nodeType="withEffect">
                                  <p:stCondLst>
                                    <p:cond delay="0"/>
                                  </p:stCondLst>
                                  <p:childTnLst>
                                    <p:set>
                                      <p:cBhvr>
                                        <p:cTn id="77" dur="1" fill="hold">
                                          <p:stCondLst>
                                            <p:cond delay="0"/>
                                          </p:stCondLst>
                                        </p:cTn>
                                        <p:tgtEl>
                                          <p:spTgt spid="2062"/>
                                        </p:tgtEl>
                                        <p:attrNameLst>
                                          <p:attrName>style.visibility</p:attrName>
                                        </p:attrNameLst>
                                      </p:cBhvr>
                                      <p:to>
                                        <p:strVal val="visible"/>
                                      </p:to>
                                    </p:set>
                                    <p:animEffect transition="in" filter="fade">
                                      <p:cBhvr>
                                        <p:cTn id="78" dur="1000"/>
                                        <p:tgtEl>
                                          <p:spTgt spid="2062"/>
                                        </p:tgtEl>
                                      </p:cBhvr>
                                    </p:animEffect>
                                    <p:anim calcmode="lin" valueType="num">
                                      <p:cBhvr>
                                        <p:cTn id="79" dur="1000" fill="hold"/>
                                        <p:tgtEl>
                                          <p:spTgt spid="2062"/>
                                        </p:tgtEl>
                                        <p:attrNameLst>
                                          <p:attrName>ppt_x</p:attrName>
                                        </p:attrNameLst>
                                      </p:cBhvr>
                                      <p:tavLst>
                                        <p:tav tm="0">
                                          <p:val>
                                            <p:strVal val="#ppt_x"/>
                                          </p:val>
                                        </p:tav>
                                        <p:tav tm="100000">
                                          <p:val>
                                            <p:strVal val="#ppt_x"/>
                                          </p:val>
                                        </p:tav>
                                      </p:tavLst>
                                    </p:anim>
                                    <p:anim calcmode="lin" valueType="num">
                                      <p:cBhvr>
                                        <p:cTn id="80" dur="1000" fill="hold"/>
                                        <p:tgtEl>
                                          <p:spTgt spid="2062"/>
                                        </p:tgtEl>
                                        <p:attrNameLst>
                                          <p:attrName>ppt_y</p:attrName>
                                        </p:attrNameLst>
                                      </p:cBhvr>
                                      <p:tavLst>
                                        <p:tav tm="0">
                                          <p:val>
                                            <p:strVal val="#ppt_y+.1"/>
                                          </p:val>
                                        </p:tav>
                                        <p:tav tm="100000">
                                          <p:val>
                                            <p:strVal val="#ppt_y"/>
                                          </p:val>
                                        </p:tav>
                                      </p:tavLst>
                                    </p:anim>
                                  </p:childTnLst>
                                </p:cTn>
                              </p:par>
                              <p:par>
                                <p:cTn id="81" presetID="32" presetClass="emph" presetSubtype="0" fill="hold" nodeType="withEffect">
                                  <p:stCondLst>
                                    <p:cond delay="0"/>
                                  </p:stCondLst>
                                  <p:childTnLst>
                                    <p:animRot by="120000">
                                      <p:cBhvr>
                                        <p:cTn id="82" dur="100" fill="hold">
                                          <p:stCondLst>
                                            <p:cond delay="0"/>
                                          </p:stCondLst>
                                        </p:cTn>
                                        <p:tgtEl>
                                          <p:spTgt spid="2062"/>
                                        </p:tgtEl>
                                        <p:attrNameLst>
                                          <p:attrName>r</p:attrName>
                                        </p:attrNameLst>
                                      </p:cBhvr>
                                    </p:animRot>
                                    <p:animRot by="-240000">
                                      <p:cBhvr>
                                        <p:cTn id="83" dur="200" fill="hold">
                                          <p:stCondLst>
                                            <p:cond delay="200"/>
                                          </p:stCondLst>
                                        </p:cTn>
                                        <p:tgtEl>
                                          <p:spTgt spid="2062"/>
                                        </p:tgtEl>
                                        <p:attrNameLst>
                                          <p:attrName>r</p:attrName>
                                        </p:attrNameLst>
                                      </p:cBhvr>
                                    </p:animRot>
                                    <p:animRot by="240000">
                                      <p:cBhvr>
                                        <p:cTn id="84" dur="200" fill="hold">
                                          <p:stCondLst>
                                            <p:cond delay="400"/>
                                          </p:stCondLst>
                                        </p:cTn>
                                        <p:tgtEl>
                                          <p:spTgt spid="2062"/>
                                        </p:tgtEl>
                                        <p:attrNameLst>
                                          <p:attrName>r</p:attrName>
                                        </p:attrNameLst>
                                      </p:cBhvr>
                                    </p:animRot>
                                    <p:animRot by="-240000">
                                      <p:cBhvr>
                                        <p:cTn id="85" dur="200" fill="hold">
                                          <p:stCondLst>
                                            <p:cond delay="600"/>
                                          </p:stCondLst>
                                        </p:cTn>
                                        <p:tgtEl>
                                          <p:spTgt spid="2062"/>
                                        </p:tgtEl>
                                        <p:attrNameLst>
                                          <p:attrName>r</p:attrName>
                                        </p:attrNameLst>
                                      </p:cBhvr>
                                    </p:animRot>
                                    <p:animRot by="120000">
                                      <p:cBhvr>
                                        <p:cTn id="86" dur="200" fill="hold">
                                          <p:stCondLst>
                                            <p:cond delay="800"/>
                                          </p:stCondLst>
                                        </p:cTn>
                                        <p:tgtEl>
                                          <p:spTgt spid="2062"/>
                                        </p:tgtEl>
                                        <p:attrNameLst>
                                          <p:attrName>r</p:attrName>
                                        </p:attrNameLst>
                                      </p:cBhvr>
                                    </p:animRot>
                                  </p:childTnLst>
                                </p:cTn>
                              </p:par>
                            </p:childTnLst>
                          </p:cTn>
                        </p:par>
                      </p:childTnLst>
                    </p:cTn>
                  </p:par>
                </p:childTnLst>
              </p:cTn>
              <p:nextCondLst>
                <p:cond evt="onClick" delay="0">
                  <p:tgtEl>
                    <p:spTgt spid="30"/>
                  </p:tgtEl>
                </p:cond>
              </p:nextCondLst>
            </p:seq>
            <p:seq concurrent="1" nextAc="seek">
              <p:cTn id="87" restart="whenNotActive" fill="hold" evtFilter="cancelBubble" nodeType="interactiveSeq">
                <p:stCondLst>
                  <p:cond evt="onClick" delay="0">
                    <p:tgtEl>
                      <p:spTgt spid="37"/>
                    </p:tgtEl>
                  </p:cond>
                </p:stCondLst>
                <p:endSync evt="end" delay="0">
                  <p:rtn val="all"/>
                </p:endSync>
                <p:childTnLst>
                  <p:par>
                    <p:cTn id="88" fill="hold">
                      <p:stCondLst>
                        <p:cond delay="0"/>
                      </p:stCondLst>
                      <p:childTnLst>
                        <p:par>
                          <p:cTn id="89" fill="hold">
                            <p:stCondLst>
                              <p:cond delay="0"/>
                            </p:stCondLst>
                            <p:childTnLst>
                              <p:par>
                                <p:cTn id="90" presetID="42" presetClass="entr" presetSubtype="0" fill="hold"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1000"/>
                                        <p:tgtEl>
                                          <p:spTgt spid="36"/>
                                        </p:tgtEl>
                                      </p:cBhvr>
                                    </p:animEffect>
                                    <p:anim calcmode="lin" valueType="num">
                                      <p:cBhvr>
                                        <p:cTn id="93" dur="1000" fill="hold"/>
                                        <p:tgtEl>
                                          <p:spTgt spid="36"/>
                                        </p:tgtEl>
                                        <p:attrNameLst>
                                          <p:attrName>ppt_x</p:attrName>
                                        </p:attrNameLst>
                                      </p:cBhvr>
                                      <p:tavLst>
                                        <p:tav tm="0">
                                          <p:val>
                                            <p:strVal val="#ppt_x"/>
                                          </p:val>
                                        </p:tav>
                                        <p:tav tm="100000">
                                          <p:val>
                                            <p:strVal val="#ppt_x"/>
                                          </p:val>
                                        </p:tav>
                                      </p:tavLst>
                                    </p:anim>
                                    <p:anim calcmode="lin" valueType="num">
                                      <p:cBhvr>
                                        <p:cTn id="94" dur="1000" fill="hold"/>
                                        <p:tgtEl>
                                          <p:spTgt spid="36"/>
                                        </p:tgtEl>
                                        <p:attrNameLst>
                                          <p:attrName>ppt_y</p:attrName>
                                        </p:attrNameLst>
                                      </p:cBhvr>
                                      <p:tavLst>
                                        <p:tav tm="0">
                                          <p:val>
                                            <p:strVal val="#ppt_y+.1"/>
                                          </p:val>
                                        </p:tav>
                                        <p:tav tm="100000">
                                          <p:val>
                                            <p:strVal val="#ppt_y"/>
                                          </p:val>
                                        </p:tav>
                                      </p:tavLst>
                                    </p:anim>
                                  </p:childTnLst>
                                </p:cTn>
                              </p:par>
                              <p:par>
                                <p:cTn id="95" presetID="32" presetClass="emph" presetSubtype="0" fill="hold" nodeType="withEffect">
                                  <p:stCondLst>
                                    <p:cond delay="0"/>
                                  </p:stCondLst>
                                  <p:childTnLst>
                                    <p:animRot by="120000">
                                      <p:cBhvr>
                                        <p:cTn id="96" dur="100" fill="hold">
                                          <p:stCondLst>
                                            <p:cond delay="0"/>
                                          </p:stCondLst>
                                        </p:cTn>
                                        <p:tgtEl>
                                          <p:spTgt spid="36"/>
                                        </p:tgtEl>
                                        <p:attrNameLst>
                                          <p:attrName>r</p:attrName>
                                        </p:attrNameLst>
                                      </p:cBhvr>
                                    </p:animRot>
                                    <p:animRot by="-240000">
                                      <p:cBhvr>
                                        <p:cTn id="97" dur="200" fill="hold">
                                          <p:stCondLst>
                                            <p:cond delay="200"/>
                                          </p:stCondLst>
                                        </p:cTn>
                                        <p:tgtEl>
                                          <p:spTgt spid="36"/>
                                        </p:tgtEl>
                                        <p:attrNameLst>
                                          <p:attrName>r</p:attrName>
                                        </p:attrNameLst>
                                      </p:cBhvr>
                                    </p:animRot>
                                    <p:animRot by="240000">
                                      <p:cBhvr>
                                        <p:cTn id="98" dur="200" fill="hold">
                                          <p:stCondLst>
                                            <p:cond delay="400"/>
                                          </p:stCondLst>
                                        </p:cTn>
                                        <p:tgtEl>
                                          <p:spTgt spid="36"/>
                                        </p:tgtEl>
                                        <p:attrNameLst>
                                          <p:attrName>r</p:attrName>
                                        </p:attrNameLst>
                                      </p:cBhvr>
                                    </p:animRot>
                                    <p:animRot by="-240000">
                                      <p:cBhvr>
                                        <p:cTn id="99" dur="200" fill="hold">
                                          <p:stCondLst>
                                            <p:cond delay="600"/>
                                          </p:stCondLst>
                                        </p:cTn>
                                        <p:tgtEl>
                                          <p:spTgt spid="36"/>
                                        </p:tgtEl>
                                        <p:attrNameLst>
                                          <p:attrName>r</p:attrName>
                                        </p:attrNameLst>
                                      </p:cBhvr>
                                    </p:animRot>
                                    <p:animRot by="120000">
                                      <p:cBhvr>
                                        <p:cTn id="100" dur="200" fill="hold">
                                          <p:stCondLst>
                                            <p:cond delay="800"/>
                                          </p:stCondLst>
                                        </p:cTn>
                                        <p:tgtEl>
                                          <p:spTgt spid="36"/>
                                        </p:tgtEl>
                                        <p:attrNameLst>
                                          <p:attrName>r</p:attrName>
                                        </p:attrNameLst>
                                      </p:cBhvr>
                                    </p:animRot>
                                  </p:childTnLst>
                                </p:cTn>
                              </p:par>
                            </p:childTnLst>
                          </p:cTn>
                        </p:par>
                      </p:childTnLst>
                    </p:cTn>
                  </p:par>
                </p:childTnLst>
              </p:cTn>
              <p:nextCondLst>
                <p:cond evt="onClick" delay="0">
                  <p:tgtEl>
                    <p:spTgt spid="3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C21242-1D2C-4331-BF0F-453C680300A3}"/>
              </a:ext>
            </a:extLst>
          </p:cNvPr>
          <p:cNvGrpSpPr/>
          <p:nvPr/>
        </p:nvGrpSpPr>
        <p:grpSpPr>
          <a:xfrm>
            <a:off x="0" y="3262608"/>
            <a:ext cx="3049817" cy="3632449"/>
            <a:chOff x="149629" y="3225551"/>
            <a:chExt cx="3049817" cy="3632449"/>
          </a:xfrm>
        </p:grpSpPr>
        <p:pic>
          <p:nvPicPr>
            <p:cNvPr id="3" name="Graphic 7">
              <a:extLst>
                <a:ext uri="{FF2B5EF4-FFF2-40B4-BE49-F238E27FC236}">
                  <a16:creationId xmlns:a16="http://schemas.microsoft.com/office/drawing/2014/main" id="{5503BFC2-CDB2-47FC-8EA3-C3F7BDED583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19899" y="3225551"/>
              <a:ext cx="2753942" cy="3632449"/>
            </a:xfrm>
            <a:prstGeom prst="rect">
              <a:avLst/>
            </a:prstGeom>
          </p:spPr>
        </p:pic>
        <p:grpSp>
          <p:nvGrpSpPr>
            <p:cNvPr id="4" name="组合 20">
              <a:extLst>
                <a:ext uri="{FF2B5EF4-FFF2-40B4-BE49-F238E27FC236}">
                  <a16:creationId xmlns:a16="http://schemas.microsoft.com/office/drawing/2014/main" id="{A8D4ADD0-9BC5-46DB-AAAB-BF8F2325B1D5}"/>
                </a:ext>
              </a:extLst>
            </p:cNvPr>
            <p:cNvGrpSpPr/>
            <p:nvPr/>
          </p:nvGrpSpPr>
          <p:grpSpPr>
            <a:xfrm>
              <a:off x="1262833" y="5913329"/>
              <a:ext cx="792000" cy="792000"/>
              <a:chOff x="3203030" y="1095630"/>
              <a:chExt cx="792000" cy="792000"/>
            </a:xfrm>
          </p:grpSpPr>
          <p:sp>
            <p:nvSpPr>
              <p:cNvPr id="6" name="椭圆 21">
                <a:extLst>
                  <a:ext uri="{FF2B5EF4-FFF2-40B4-BE49-F238E27FC236}">
                    <a16:creationId xmlns:a16="http://schemas.microsoft.com/office/drawing/2014/main" id="{509A4663-D51E-4A18-AB83-D77F3E4ABFAD}"/>
                  </a:ext>
                </a:extLst>
              </p:cNvPr>
              <p:cNvSpPr/>
              <p:nvPr/>
            </p:nvSpPr>
            <p:spPr>
              <a:xfrm>
                <a:off x="3203030" y="1095630"/>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 name="TextBox 6">
                <a:extLst>
                  <a:ext uri="{FF2B5EF4-FFF2-40B4-BE49-F238E27FC236}">
                    <a16:creationId xmlns:a16="http://schemas.microsoft.com/office/drawing/2014/main" id="{4351F704-A170-4923-9278-7BABDC0CDFED}"/>
                  </a:ext>
                </a:extLst>
              </p:cNvPr>
              <p:cNvSpPr txBox="1"/>
              <p:nvPr/>
            </p:nvSpPr>
            <p:spPr>
              <a:xfrm>
                <a:off x="3355294" y="1239897"/>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rPr>
                  <a:t>A</a:t>
                </a:r>
                <a:endParaRPr kumimoji="0" lang="zh-CN" altLang="en-US"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endParaRPr>
              </a:p>
            </p:txBody>
          </p:sp>
        </p:grpSp>
        <p:sp>
          <p:nvSpPr>
            <p:cNvPr id="5" name="TextBox 4">
              <a:extLst>
                <a:ext uri="{FF2B5EF4-FFF2-40B4-BE49-F238E27FC236}">
                  <a16:creationId xmlns:a16="http://schemas.microsoft.com/office/drawing/2014/main" id="{BE3A3CB6-BF7C-4EE3-B6E9-6249F72076B4}"/>
                </a:ext>
              </a:extLst>
            </p:cNvPr>
            <p:cNvSpPr txBox="1"/>
            <p:nvPr/>
          </p:nvSpPr>
          <p:spPr>
            <a:xfrm>
              <a:off x="149629" y="4855839"/>
              <a:ext cx="3049817"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2 700 020</a:t>
              </a:r>
            </a:p>
          </p:txBody>
        </p:sp>
      </p:grpSp>
      <p:grpSp>
        <p:nvGrpSpPr>
          <p:cNvPr id="8" name="Group 7">
            <a:extLst>
              <a:ext uri="{FF2B5EF4-FFF2-40B4-BE49-F238E27FC236}">
                <a16:creationId xmlns:a16="http://schemas.microsoft.com/office/drawing/2014/main" id="{ABE5D476-A9D5-41BE-9619-31999014EC29}"/>
              </a:ext>
            </a:extLst>
          </p:cNvPr>
          <p:cNvGrpSpPr/>
          <p:nvPr/>
        </p:nvGrpSpPr>
        <p:grpSpPr>
          <a:xfrm>
            <a:off x="3147879" y="2323018"/>
            <a:ext cx="2911868" cy="3877286"/>
            <a:chOff x="3297508" y="2285961"/>
            <a:chExt cx="2911868" cy="3877286"/>
          </a:xfrm>
        </p:grpSpPr>
        <p:pic>
          <p:nvPicPr>
            <p:cNvPr id="9" name="Graphic 64">
              <a:extLst>
                <a:ext uri="{FF2B5EF4-FFF2-40B4-BE49-F238E27FC236}">
                  <a16:creationId xmlns:a16="http://schemas.microsoft.com/office/drawing/2014/main" id="{CC91CB0F-209C-435E-A5EC-B75C850D6DC8}"/>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297508" y="2285961"/>
              <a:ext cx="2911868" cy="3744799"/>
            </a:xfrm>
            <a:prstGeom prst="rect">
              <a:avLst/>
            </a:prstGeom>
          </p:spPr>
        </p:pic>
        <p:grpSp>
          <p:nvGrpSpPr>
            <p:cNvPr id="10" name="组合 23">
              <a:extLst>
                <a:ext uri="{FF2B5EF4-FFF2-40B4-BE49-F238E27FC236}">
                  <a16:creationId xmlns:a16="http://schemas.microsoft.com/office/drawing/2014/main" id="{0AD768F1-071A-49D4-A866-40C4E5BCFDDA}"/>
                </a:ext>
              </a:extLst>
            </p:cNvPr>
            <p:cNvGrpSpPr/>
            <p:nvPr/>
          </p:nvGrpSpPr>
          <p:grpSpPr>
            <a:xfrm>
              <a:off x="4395859" y="5371247"/>
              <a:ext cx="792000" cy="792000"/>
              <a:chOff x="3851014" y="1743614"/>
              <a:chExt cx="792000" cy="792000"/>
            </a:xfrm>
          </p:grpSpPr>
          <p:sp>
            <p:nvSpPr>
              <p:cNvPr id="12" name="椭圆 24">
                <a:extLst>
                  <a:ext uri="{FF2B5EF4-FFF2-40B4-BE49-F238E27FC236}">
                    <a16:creationId xmlns:a16="http://schemas.microsoft.com/office/drawing/2014/main" id="{3EA2F430-A79B-4AA1-92FC-76CBC7AF76C9}"/>
                  </a:ext>
                </a:extLst>
              </p:cNvPr>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3" name="TextBox 12">
                <a:extLst>
                  <a:ext uri="{FF2B5EF4-FFF2-40B4-BE49-F238E27FC236}">
                    <a16:creationId xmlns:a16="http://schemas.microsoft.com/office/drawing/2014/main" id="{8E23E274-76DA-4197-855E-CB1A0F21ACCE}"/>
                  </a:ext>
                </a:extLst>
              </p:cNvPr>
              <p:cNvSpPr txBox="1"/>
              <p:nvPr/>
            </p:nvSpPr>
            <p:spPr>
              <a:xfrm>
                <a:off x="4006447" y="185936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rPr>
                  <a:t>B</a:t>
                </a:r>
                <a:endParaRPr kumimoji="0" lang="zh-CN" altLang="en-US"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endParaRPr>
              </a:p>
            </p:txBody>
          </p:sp>
        </p:grpSp>
        <p:sp>
          <p:nvSpPr>
            <p:cNvPr id="11" name="TextBox 10">
              <a:extLst>
                <a:ext uri="{FF2B5EF4-FFF2-40B4-BE49-F238E27FC236}">
                  <a16:creationId xmlns:a16="http://schemas.microsoft.com/office/drawing/2014/main" id="{44E82AEE-17FC-45DF-AAD8-ED77B23DB2ED}"/>
                </a:ext>
              </a:extLst>
            </p:cNvPr>
            <p:cNvSpPr txBox="1"/>
            <p:nvPr/>
          </p:nvSpPr>
          <p:spPr>
            <a:xfrm>
              <a:off x="3336911" y="4235672"/>
              <a:ext cx="2872465"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r>
                <a:rPr kumimoji="0" lang="vi-VN"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0</a:t>
              </a:r>
              <a:r>
                <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700 020</a:t>
              </a:r>
            </a:p>
          </p:txBody>
        </p:sp>
      </p:grpSp>
      <p:grpSp>
        <p:nvGrpSpPr>
          <p:cNvPr id="14" name="Group 13">
            <a:extLst>
              <a:ext uri="{FF2B5EF4-FFF2-40B4-BE49-F238E27FC236}">
                <a16:creationId xmlns:a16="http://schemas.microsoft.com/office/drawing/2014/main" id="{E7857A7B-0182-435E-AD8B-BD90AADDC46E}"/>
              </a:ext>
            </a:extLst>
          </p:cNvPr>
          <p:cNvGrpSpPr/>
          <p:nvPr/>
        </p:nvGrpSpPr>
        <p:grpSpPr>
          <a:xfrm>
            <a:off x="6229299" y="3225551"/>
            <a:ext cx="2834148" cy="3632449"/>
            <a:chOff x="6414721" y="3225550"/>
            <a:chExt cx="2834148" cy="3632449"/>
          </a:xfrm>
        </p:grpSpPr>
        <p:pic>
          <p:nvPicPr>
            <p:cNvPr id="15" name="Graphic 65">
              <a:extLst>
                <a:ext uri="{FF2B5EF4-FFF2-40B4-BE49-F238E27FC236}">
                  <a16:creationId xmlns:a16="http://schemas.microsoft.com/office/drawing/2014/main" id="{20AF0D7A-C8D6-4776-9E92-DBC964FDA45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414721" y="3225550"/>
              <a:ext cx="2803142" cy="3632449"/>
            </a:xfrm>
            <a:prstGeom prst="rect">
              <a:avLst/>
            </a:prstGeom>
          </p:spPr>
        </p:pic>
        <p:grpSp>
          <p:nvGrpSpPr>
            <p:cNvPr id="16" name="组合 26">
              <a:extLst>
                <a:ext uri="{FF2B5EF4-FFF2-40B4-BE49-F238E27FC236}">
                  <a16:creationId xmlns:a16="http://schemas.microsoft.com/office/drawing/2014/main" id="{2B94FE0A-94EF-42DB-8D7A-89D4667CF6E9}"/>
                </a:ext>
              </a:extLst>
            </p:cNvPr>
            <p:cNvGrpSpPr/>
            <p:nvPr/>
          </p:nvGrpSpPr>
          <p:grpSpPr>
            <a:xfrm>
              <a:off x="7400485" y="6065999"/>
              <a:ext cx="792000" cy="792000"/>
              <a:chOff x="4031078" y="2679718"/>
              <a:chExt cx="792000" cy="792000"/>
            </a:xfrm>
          </p:grpSpPr>
          <p:sp>
            <p:nvSpPr>
              <p:cNvPr id="18" name="椭圆 27">
                <a:extLst>
                  <a:ext uri="{FF2B5EF4-FFF2-40B4-BE49-F238E27FC236}">
                    <a16:creationId xmlns:a16="http://schemas.microsoft.com/office/drawing/2014/main" id="{A44014E2-3BC6-4082-A32D-38C3CEC08709}"/>
                  </a:ext>
                </a:extLst>
              </p:cNvPr>
              <p:cNvSpPr/>
              <p:nvPr/>
            </p:nvSpPr>
            <p:spPr>
              <a:xfrm>
                <a:off x="4031078" y="2679718"/>
                <a:ext cx="792000" cy="792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9" name="TextBox 18">
                <a:extLst>
                  <a:ext uri="{FF2B5EF4-FFF2-40B4-BE49-F238E27FC236}">
                    <a16:creationId xmlns:a16="http://schemas.microsoft.com/office/drawing/2014/main" id="{5876B0F9-CB1F-4361-8A08-CE41BF4D980D}"/>
                  </a:ext>
                </a:extLst>
              </p:cNvPr>
              <p:cNvSpPr txBox="1"/>
              <p:nvPr/>
            </p:nvSpPr>
            <p:spPr>
              <a:xfrm>
                <a:off x="4186467" y="279044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TextBox 16">
              <a:extLst>
                <a:ext uri="{FF2B5EF4-FFF2-40B4-BE49-F238E27FC236}">
                  <a16:creationId xmlns:a16="http://schemas.microsoft.com/office/drawing/2014/main" id="{52CE1859-840B-496D-A726-C0729EB3288A}"/>
                </a:ext>
              </a:extLst>
            </p:cNvPr>
            <p:cNvSpPr txBox="1"/>
            <p:nvPr/>
          </p:nvSpPr>
          <p:spPr>
            <a:xfrm>
              <a:off x="6414721" y="5168629"/>
              <a:ext cx="2834148"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2 0</a:t>
              </a:r>
              <a:r>
                <a:rPr kumimoji="0" lang="vi-VN"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7</a:t>
              </a:r>
              <a:r>
                <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0 020</a:t>
              </a:r>
            </a:p>
          </p:txBody>
        </p:sp>
      </p:grpSp>
      <p:grpSp>
        <p:nvGrpSpPr>
          <p:cNvPr id="20" name="Group 19">
            <a:extLst>
              <a:ext uri="{FF2B5EF4-FFF2-40B4-BE49-F238E27FC236}">
                <a16:creationId xmlns:a16="http://schemas.microsoft.com/office/drawing/2014/main" id="{78D2E936-2414-46B2-AE39-210FAB57F825}"/>
              </a:ext>
            </a:extLst>
          </p:cNvPr>
          <p:cNvGrpSpPr/>
          <p:nvPr/>
        </p:nvGrpSpPr>
        <p:grpSpPr>
          <a:xfrm>
            <a:off x="9130503" y="2323018"/>
            <a:ext cx="2933223" cy="3744799"/>
            <a:chOff x="9280132" y="2285961"/>
            <a:chExt cx="2933223" cy="3744799"/>
          </a:xfrm>
        </p:grpSpPr>
        <p:pic>
          <p:nvPicPr>
            <p:cNvPr id="21" name="Graphic 66">
              <a:extLst>
                <a:ext uri="{FF2B5EF4-FFF2-40B4-BE49-F238E27FC236}">
                  <a16:creationId xmlns:a16="http://schemas.microsoft.com/office/drawing/2014/main" id="{2888DBA0-329F-42EC-BA44-1B620721A4B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280132" y="2285961"/>
              <a:ext cx="2911868" cy="3744799"/>
            </a:xfrm>
            <a:prstGeom prst="rect">
              <a:avLst/>
            </a:prstGeom>
          </p:spPr>
        </p:pic>
        <p:grpSp>
          <p:nvGrpSpPr>
            <p:cNvPr id="22" name="组合 29">
              <a:extLst>
                <a:ext uri="{FF2B5EF4-FFF2-40B4-BE49-F238E27FC236}">
                  <a16:creationId xmlns:a16="http://schemas.microsoft.com/office/drawing/2014/main" id="{38335D5B-AE15-41F9-9A2D-C7D91AAE2180}"/>
                </a:ext>
              </a:extLst>
            </p:cNvPr>
            <p:cNvGrpSpPr/>
            <p:nvPr/>
          </p:nvGrpSpPr>
          <p:grpSpPr>
            <a:xfrm>
              <a:off x="10340066" y="5238760"/>
              <a:ext cx="792000" cy="792000"/>
              <a:chOff x="3455014" y="3471718"/>
              <a:chExt cx="792000" cy="792000"/>
            </a:xfrm>
          </p:grpSpPr>
          <p:sp>
            <p:nvSpPr>
              <p:cNvPr id="24" name="椭圆 30">
                <a:extLst>
                  <a:ext uri="{FF2B5EF4-FFF2-40B4-BE49-F238E27FC236}">
                    <a16:creationId xmlns:a16="http://schemas.microsoft.com/office/drawing/2014/main" id="{BC3BFFCB-4D98-48F5-BABF-A72830C21DA0}"/>
                  </a:ext>
                </a:extLst>
              </p:cNvPr>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5" name="TextBox 24">
                <a:extLst>
                  <a:ext uri="{FF2B5EF4-FFF2-40B4-BE49-F238E27FC236}">
                    <a16:creationId xmlns:a16="http://schemas.microsoft.com/office/drawing/2014/main" id="{F63331A3-DB70-417A-B5D1-6C44D1820DE4}"/>
                  </a:ext>
                </a:extLst>
              </p:cNvPr>
              <p:cNvSpPr txBox="1"/>
              <p:nvPr/>
            </p:nvSpPr>
            <p:spPr>
              <a:xfrm>
                <a:off x="3624566" y="3612730"/>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3" name="TextBox 22">
              <a:extLst>
                <a:ext uri="{FF2B5EF4-FFF2-40B4-BE49-F238E27FC236}">
                  <a16:creationId xmlns:a16="http://schemas.microsoft.com/office/drawing/2014/main" id="{F6D51230-DEF6-4808-8094-7BAEEC02B191}"/>
                </a:ext>
              </a:extLst>
            </p:cNvPr>
            <p:cNvSpPr txBox="1"/>
            <p:nvPr/>
          </p:nvSpPr>
          <p:spPr>
            <a:xfrm>
              <a:off x="9416702" y="4247437"/>
              <a:ext cx="2796653"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200</a:t>
              </a:r>
              <a:r>
                <a:rPr kumimoji="0" lang="en-US" sz="4000" b="1" i="0" u="none" strike="noStrike" kern="1200" cap="none" spc="0" normalizeH="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507 020</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a:extLst>
              <a:ext uri="{FF2B5EF4-FFF2-40B4-BE49-F238E27FC236}">
                <a16:creationId xmlns:a16="http://schemas.microsoft.com/office/drawing/2014/main" id="{6313F643-4577-47E3-9AF7-BA5131FBE09F}"/>
              </a:ext>
            </a:extLst>
          </p:cNvPr>
          <p:cNvGrpSpPr/>
          <p:nvPr/>
        </p:nvGrpSpPr>
        <p:grpSpPr>
          <a:xfrm>
            <a:off x="-353989" y="-678189"/>
            <a:ext cx="12569375" cy="2831664"/>
            <a:chOff x="-353989" y="-678189"/>
            <a:chExt cx="12569375" cy="2831664"/>
          </a:xfrm>
        </p:grpSpPr>
        <p:grpSp>
          <p:nvGrpSpPr>
            <p:cNvPr id="27" name="Group 26">
              <a:extLst>
                <a:ext uri="{FF2B5EF4-FFF2-40B4-BE49-F238E27FC236}">
                  <a16:creationId xmlns:a16="http://schemas.microsoft.com/office/drawing/2014/main" id="{CE36CCE0-8E99-41B5-A17B-4CBC600E54EB}"/>
                </a:ext>
              </a:extLst>
            </p:cNvPr>
            <p:cNvGrpSpPr/>
            <p:nvPr/>
          </p:nvGrpSpPr>
          <p:grpSpPr>
            <a:xfrm>
              <a:off x="960664" y="-678189"/>
              <a:ext cx="10270672" cy="2831664"/>
              <a:chOff x="960664" y="-678189"/>
              <a:chExt cx="10270672" cy="2831664"/>
            </a:xfrm>
          </p:grpSpPr>
          <p:grpSp>
            <p:nvGrpSpPr>
              <p:cNvPr id="30" name="Group 29">
                <a:extLst>
                  <a:ext uri="{FF2B5EF4-FFF2-40B4-BE49-F238E27FC236}">
                    <a16:creationId xmlns:a16="http://schemas.microsoft.com/office/drawing/2014/main" id="{B5DE6031-5C16-41A5-95C0-A10562AF8F93}"/>
                  </a:ext>
                </a:extLst>
              </p:cNvPr>
              <p:cNvGrpSpPr/>
              <p:nvPr/>
            </p:nvGrpSpPr>
            <p:grpSpPr>
              <a:xfrm>
                <a:off x="960664" y="-678189"/>
                <a:ext cx="10270672" cy="2831664"/>
                <a:chOff x="3588005" y="-158570"/>
                <a:chExt cx="5866667" cy="1919049"/>
              </a:xfrm>
            </p:grpSpPr>
            <p:sp>
              <p:nvSpPr>
                <p:cNvPr id="32" name="Freeform 43">
                  <a:extLst>
                    <a:ext uri="{FF2B5EF4-FFF2-40B4-BE49-F238E27FC236}">
                      <a16:creationId xmlns:a16="http://schemas.microsoft.com/office/drawing/2014/main" id="{691DFF42-B2AD-4350-83C5-5D88B5B782BC}"/>
                    </a:ext>
                  </a:extLst>
                </p:cNvPr>
                <p:cNvSpPr/>
                <p:nvPr/>
              </p:nvSpPr>
              <p:spPr>
                <a:xfrm>
                  <a:off x="3588005" y="502424"/>
                  <a:ext cx="5866667" cy="1258055"/>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33" name="Straight Connector 32">
                  <a:extLst>
                    <a:ext uri="{FF2B5EF4-FFF2-40B4-BE49-F238E27FC236}">
                      <a16:creationId xmlns:a16="http://schemas.microsoft.com/office/drawing/2014/main" id="{C11778D8-20CB-4ABA-84DB-8A1233F9919B}"/>
                    </a:ext>
                  </a:extLst>
                </p:cNvPr>
                <p:cNvCxnSpPr/>
                <p:nvPr/>
              </p:nvCxnSpPr>
              <p:spPr>
                <a:xfrm flipV="1">
                  <a:off x="9231830" y="-15857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8FE41EA-E5B3-4D4D-96F0-B9A35F381746}"/>
                    </a:ext>
                  </a:extLst>
                </p:cNvPr>
                <p:cNvCxnSpPr/>
                <p:nvPr/>
              </p:nvCxnSpPr>
              <p:spPr>
                <a:xfrm flipV="1">
                  <a:off x="3854802" y="-152208"/>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9DC2AA7E-E516-4C2B-89FA-4C43539B2321}"/>
                  </a:ext>
                </a:extLst>
              </p:cNvPr>
              <p:cNvSpPr txBox="1"/>
              <p:nvPr/>
            </p:nvSpPr>
            <p:spPr>
              <a:xfrm>
                <a:off x="1346329" y="381627"/>
                <a:ext cx="931907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3600" b="1" i="0" u="none" strike="noStrike" kern="1200" cap="none" spc="0" normalizeH="0" baseline="0" noProof="0" dirty="0">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uLnTx/>
                    <a:uFillTx/>
                    <a:latin typeface="Cambria" panose="02040503050406030204" pitchFamily="18" charset="0"/>
                    <a:ea typeface="Cambria" panose="02040503050406030204" pitchFamily="18" charset="0"/>
                    <a:cs typeface="Times New Roman" panose="02020603050405020304" pitchFamily="18" charset="0"/>
                  </a:rPr>
                  <a:t> 1: “</a:t>
                </a:r>
                <a:r>
                  <a:rPr kumimoji="0" lang="en-US" altLang="en-US" sz="3600" b="1" i="0" u="none" strike="noStrike" kern="1200" cap="none" spc="0" normalizeH="0" baseline="0" noProof="0" dirty="0">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Hai </a:t>
                </a:r>
                <a:r>
                  <a:rPr kumimoji="0" lang="en-US" altLang="en-US" sz="3600" b="1" i="0" u="none" strike="noStrike" kern="1200" cap="none" spc="0" normalizeH="0" baseline="0" noProof="0" dirty="0" err="1">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triệu</a:t>
                </a:r>
                <a:r>
                  <a:rPr kumimoji="0" lang="en-US" altLang="en-US" sz="3600" b="1" i="0" u="none" strike="noStrike" kern="1200" cap="none" spc="0" normalizeH="0" noProof="0" dirty="0">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 </a:t>
                </a:r>
                <a:r>
                  <a:rPr kumimoji="0" lang="en-US" altLang="en-US" sz="3600" b="1" i="0" u="none" strike="noStrike" kern="1200" cap="none" spc="0" normalizeH="0" noProof="0" dirty="0" err="1">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bảy</a:t>
                </a:r>
                <a:r>
                  <a:rPr kumimoji="0" lang="en-US" altLang="en-US" sz="3600" b="1" i="0" u="none" strike="noStrike" kern="1200" cap="none" spc="0" normalizeH="0" noProof="0" dirty="0">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 </a:t>
                </a:r>
                <a:r>
                  <a:rPr kumimoji="0" lang="en-US" altLang="en-US" sz="3600" b="1" i="0" u="none" strike="noStrike" kern="1200" cap="none" spc="0" normalizeH="0" noProof="0" dirty="0" err="1">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trăm</a:t>
                </a:r>
                <a:r>
                  <a:rPr kumimoji="0" lang="en-US" altLang="en-US" sz="3600" b="1" i="0" u="none" strike="noStrike" kern="1200" cap="none" spc="0" normalizeH="0" noProof="0" dirty="0">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 </a:t>
                </a:r>
                <a:r>
                  <a:rPr kumimoji="0" lang="en-US" altLang="en-US" sz="3600" b="1" i="0" u="none" strike="noStrike" kern="1200" cap="none" spc="0" normalizeH="0" noProof="0" dirty="0" err="1">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nghìn</a:t>
                </a:r>
                <a:r>
                  <a:rPr kumimoji="0" lang="en-US" altLang="en-US" sz="3600" b="1" i="0" u="none" strike="noStrike" kern="1200" cap="none" spc="0" normalizeH="0" noProof="0" dirty="0">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 </a:t>
                </a:r>
                <a:r>
                  <a:rPr kumimoji="0" lang="en-US" altLang="en-US" sz="3600" b="1" i="0" u="none" strike="noStrike" kern="1200" cap="none" spc="0" normalizeH="0" noProof="0" dirty="0" err="1">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không</a:t>
                </a:r>
                <a:r>
                  <a:rPr kumimoji="0" lang="en-US" altLang="en-US" sz="3600" b="1" i="0" u="none" strike="noStrike" kern="1200" cap="none" spc="0" normalizeH="0" noProof="0" dirty="0">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 </a:t>
                </a:r>
                <a:r>
                  <a:rPr kumimoji="0" lang="en-US" altLang="en-US" sz="3600" b="1" i="0" u="none" strike="noStrike" kern="1200" cap="none" spc="0" normalizeH="0" noProof="0" dirty="0" err="1">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trăm</a:t>
                </a:r>
                <a:r>
                  <a:rPr kumimoji="0" lang="en-US" altLang="en-US" sz="3600" b="1" i="0" u="none" strike="noStrike" kern="1200" cap="none" spc="0" normalizeH="0" noProof="0" dirty="0">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 </a:t>
                </a:r>
                <a:r>
                  <a:rPr kumimoji="0" lang="en-US" altLang="en-US" sz="3600" b="1" i="0" u="none" strike="noStrike" kern="1200" cap="none" spc="0" normalizeH="0" noProof="0" dirty="0" err="1">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hai</a:t>
                </a:r>
                <a:r>
                  <a:rPr kumimoji="0" lang="en-US" altLang="en-US" sz="3600" b="1" i="0" u="none" strike="noStrike" kern="1200" cap="none" spc="0" normalizeH="0" noProof="0" dirty="0">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 </a:t>
                </a:r>
                <a:r>
                  <a:rPr kumimoji="0" lang="en-US" altLang="en-US" sz="3600" b="1" i="0" u="none" strike="noStrike" kern="1200" cap="none" spc="0" normalizeH="0" noProof="0" dirty="0" err="1">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mươi</a:t>
                </a:r>
                <a:r>
                  <a:rPr kumimoji="0" lang="en-US" altLang="en-US" sz="3600" b="1" i="0" u="none" strike="noStrike" kern="1200" cap="none" spc="0" normalizeH="0" baseline="0" noProof="0" dirty="0">
                    <a:ln>
                      <a:noFill/>
                    </a:ln>
                    <a:solidFill>
                      <a:srgbClr val="3C730B"/>
                    </a:solidFill>
                    <a:effectLst/>
                    <a:uLnTx/>
                    <a:uFillTx/>
                    <a:latin typeface="Cambria" panose="02040503050406030204" pitchFamily="18" charset="0"/>
                    <a:ea typeface="Cambria" panose="02040503050406030204" pitchFamily="18" charset="0"/>
                    <a:cs typeface="Times New Roman" panose="02020603050405020304" charset="0"/>
                    <a:sym typeface="+mn-ea"/>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Được</a:t>
                </a:r>
                <a:r>
                  <a:rPr kumimoji="0" lang="en-US" sz="3600" b="1" i="0" u="none" strike="noStrike" kern="1200" cap="none" spc="0" normalizeH="0" baseline="0" noProof="0" dirty="0">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viết</a:t>
                </a:r>
                <a:r>
                  <a:rPr kumimoji="0" lang="en-US" sz="3600" b="1" i="0" u="none" strike="noStrike" kern="1200" cap="none" spc="0" normalizeH="0" baseline="0" noProof="0" dirty="0">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sz="3600" b="1" i="0" u="none" strike="noStrike" kern="1200" cap="none" spc="0" normalizeH="0" baseline="0" noProof="0" dirty="0">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8" name="Graphic 87">
              <a:extLst>
                <a:ext uri="{FF2B5EF4-FFF2-40B4-BE49-F238E27FC236}">
                  <a16:creationId xmlns:a16="http://schemas.microsoft.com/office/drawing/2014/main" id="{D6738AE2-FAFB-4C2A-BE72-691F7699E02F}"/>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53989" y="-243181"/>
              <a:ext cx="2326214" cy="1407409"/>
            </a:xfrm>
            <a:prstGeom prst="rect">
              <a:avLst/>
            </a:prstGeom>
          </p:spPr>
        </p:pic>
        <p:pic>
          <p:nvPicPr>
            <p:cNvPr id="29" name="Graphic 88">
              <a:extLst>
                <a:ext uri="{FF2B5EF4-FFF2-40B4-BE49-F238E27FC236}">
                  <a16:creationId xmlns:a16="http://schemas.microsoft.com/office/drawing/2014/main" id="{53595008-548D-44E1-B683-5FF740F5127B}"/>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flipH="1">
              <a:off x="10489606" y="34890"/>
              <a:ext cx="1725780" cy="911528"/>
            </a:xfrm>
            <a:prstGeom prst="rect">
              <a:avLst/>
            </a:prstGeom>
          </p:spPr>
        </p:pic>
      </p:grpSp>
      <p:pic>
        <p:nvPicPr>
          <p:cNvPr id="35" name="Picture 34">
            <a:extLst>
              <a:ext uri="{FF2B5EF4-FFF2-40B4-BE49-F238E27FC236}">
                <a16:creationId xmlns:a16="http://schemas.microsoft.com/office/drawing/2014/main" id="{74AEEE14-599A-4A48-A9EB-E57DE41E29C5}"/>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132173" y="2186872"/>
            <a:ext cx="823312" cy="817823"/>
          </a:xfrm>
          <a:prstGeom prst="rect">
            <a:avLst/>
          </a:prstGeom>
        </p:spPr>
      </p:pic>
      <p:pic>
        <p:nvPicPr>
          <p:cNvPr id="36" name="Picture 35">
            <a:extLst>
              <a:ext uri="{FF2B5EF4-FFF2-40B4-BE49-F238E27FC236}">
                <a16:creationId xmlns:a16="http://schemas.microsoft.com/office/drawing/2014/main" id="{D04ECBCA-8586-4721-9493-D4384D143510}"/>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154327" y="2175526"/>
            <a:ext cx="823312" cy="817823"/>
          </a:xfrm>
          <a:prstGeom prst="rect">
            <a:avLst/>
          </a:prstGeom>
        </p:spPr>
      </p:pic>
      <p:pic>
        <p:nvPicPr>
          <p:cNvPr id="37" name="Picture 36">
            <a:extLst>
              <a:ext uri="{FF2B5EF4-FFF2-40B4-BE49-F238E27FC236}">
                <a16:creationId xmlns:a16="http://schemas.microsoft.com/office/drawing/2014/main" id="{5500CA65-525D-4D71-BA25-D917643D0F3F}"/>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183469" y="2981271"/>
            <a:ext cx="823312" cy="817823"/>
          </a:xfrm>
          <a:prstGeom prst="rect">
            <a:avLst/>
          </a:prstGeom>
        </p:spPr>
      </p:pic>
      <p:grpSp>
        <p:nvGrpSpPr>
          <p:cNvPr id="38" name="Group 37">
            <a:extLst>
              <a:ext uri="{FF2B5EF4-FFF2-40B4-BE49-F238E27FC236}">
                <a16:creationId xmlns:a16="http://schemas.microsoft.com/office/drawing/2014/main" id="{3D61C088-1A11-46CB-A9FB-170B04B5D716}"/>
              </a:ext>
            </a:extLst>
          </p:cNvPr>
          <p:cNvGrpSpPr/>
          <p:nvPr/>
        </p:nvGrpSpPr>
        <p:grpSpPr>
          <a:xfrm>
            <a:off x="897725" y="2302566"/>
            <a:ext cx="1476193" cy="1920078"/>
            <a:chOff x="856400" y="2568097"/>
            <a:chExt cx="1476193" cy="1920078"/>
          </a:xfrm>
        </p:grpSpPr>
        <p:pic>
          <p:nvPicPr>
            <p:cNvPr id="39" name="Picture 10" descr="Lavender  premium icon">
              <a:extLst>
                <a:ext uri="{FF2B5EF4-FFF2-40B4-BE49-F238E27FC236}">
                  <a16:creationId xmlns:a16="http://schemas.microsoft.com/office/drawing/2014/main" id="{ED98C685-DE42-40A8-8101-A3115CC2EFFF}"/>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104715" y="2568097"/>
              <a:ext cx="1102074" cy="110207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598C2BD7-683E-49E9-B15E-795C2679B80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6400" y="3011982"/>
              <a:ext cx="1476193" cy="1476193"/>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Tiếng Báo Sai">
            <a:hlinkClick r:id="" action="ppaction://media"/>
            <a:extLst>
              <a:ext uri="{FF2B5EF4-FFF2-40B4-BE49-F238E27FC236}">
                <a16:creationId xmlns:a16="http://schemas.microsoft.com/office/drawing/2014/main" id="{9030EADE-A4C9-49CB-8D45-3E88794A053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66110" y="627867"/>
            <a:ext cx="487363" cy="487363"/>
          </a:xfrm>
          <a:prstGeom prst="rect">
            <a:avLst/>
          </a:prstGeom>
        </p:spPr>
      </p:pic>
      <p:pic>
        <p:nvPicPr>
          <p:cNvPr id="42" name="Tiếng Báo Sai">
            <a:hlinkClick r:id="" action="ppaction://media"/>
            <a:extLst>
              <a:ext uri="{FF2B5EF4-FFF2-40B4-BE49-F238E27FC236}">
                <a16:creationId xmlns:a16="http://schemas.microsoft.com/office/drawing/2014/main" id="{2A05B87A-8ADE-440F-AFEB-41440F3DD2D3}"/>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81234" y="1356055"/>
            <a:ext cx="487363" cy="487363"/>
          </a:xfrm>
          <a:prstGeom prst="rect">
            <a:avLst/>
          </a:prstGeom>
        </p:spPr>
      </p:pic>
      <p:pic>
        <p:nvPicPr>
          <p:cNvPr id="43" name="Tiếng Báo Sai">
            <a:hlinkClick r:id="" action="ppaction://media"/>
            <a:extLst>
              <a:ext uri="{FF2B5EF4-FFF2-40B4-BE49-F238E27FC236}">
                <a16:creationId xmlns:a16="http://schemas.microsoft.com/office/drawing/2014/main" id="{2930C5EB-9463-46CF-BEED-92892922FBC9}"/>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75818" y="1931844"/>
            <a:ext cx="487363" cy="487363"/>
          </a:xfrm>
          <a:prstGeom prst="rect">
            <a:avLst/>
          </a:prstGeom>
        </p:spPr>
      </p:pic>
      <p:pic>
        <p:nvPicPr>
          <p:cNvPr id="44" name="Âm thanh giành chiến thắng trong các trò chơi điện tử">
            <a:hlinkClick r:id="" action="ppaction://media"/>
            <a:extLst>
              <a:ext uri="{FF2B5EF4-FFF2-40B4-BE49-F238E27FC236}">
                <a16:creationId xmlns:a16="http://schemas.microsoft.com/office/drawing/2014/main" id="{CC8A0ABB-339D-4339-A58D-FEC8150038DF}"/>
              </a:ext>
            </a:extLst>
          </p:cNvPr>
          <p:cNvPicPr>
            <a:picLocks noChangeAspect="1"/>
          </p:cNvPicPr>
          <p:nvPr>
            <a:audioFile r:link="rId3"/>
            <p:extLst>
              <p:ext uri="{DAA4B4D4-6D71-4841-9C94-3DE7FCFB9230}">
                <p14:media xmlns:p14="http://schemas.microsoft.com/office/powerpoint/2010/main" r:embed="rId4">
                  <p14:trim st="10304" end="14917.8333"/>
                </p14:media>
              </p:ext>
            </p:extLst>
          </p:nvPr>
        </p:nvPicPr>
        <p:blipFill>
          <a:blip r:embed="rId14"/>
          <a:stretch>
            <a:fillRect/>
          </a:stretch>
        </p:blipFill>
        <p:spPr>
          <a:xfrm>
            <a:off x="-2640637" y="1054926"/>
            <a:ext cx="982183" cy="982183"/>
          </a:xfrm>
          <a:prstGeom prst="rect">
            <a:avLst/>
          </a:prstGeom>
        </p:spPr>
      </p:pic>
      <p:pic>
        <p:nvPicPr>
          <p:cNvPr id="45" name="Graphic 48">
            <a:hlinkClick r:id="rId15" action="ppaction://hlinksldjump"/>
            <a:extLst>
              <a:ext uri="{FF2B5EF4-FFF2-40B4-BE49-F238E27FC236}">
                <a16:creationId xmlns:a16="http://schemas.microsoft.com/office/drawing/2014/main" id="{1FD4A630-7FA8-4228-86F6-CF6B521F551D}"/>
              </a:ext>
            </a:extLst>
          </p:cNvPr>
          <p:cNvPicPr>
            <a:picLocks noChangeAspect="1"/>
          </p:cNvPicPr>
          <p:nvPr/>
        </p:nvPicPr>
        <p:blipFill>
          <a:blip r:embed="rId16">
            <a:clrChange>
              <a:clrFrom>
                <a:srgbClr val="6E0621">
                  <a:alpha val="63137"/>
                </a:srgbClr>
              </a:clrFrom>
              <a:clrTo>
                <a:srgbClr val="6E0621">
                  <a:alpha val="0"/>
                </a:srgbClr>
              </a:clrTo>
            </a:clrChange>
            <a:extLst>
              <a:ext uri="{96DAC541-7B7A-43D3-8B79-37D633B846F1}">
                <asvg:svgBlip xmlns="" xmlns:asvg="http://schemas.microsoft.com/office/drawing/2016/SVG/main" r:embed="rId17"/>
              </a:ext>
            </a:extLst>
          </a:blip>
          <a:stretch>
            <a:fillRect/>
          </a:stretch>
        </p:blipFill>
        <p:spPr>
          <a:xfrm rot="21343529" flipH="1">
            <a:off x="11225116" y="160469"/>
            <a:ext cx="877681" cy="636610"/>
          </a:xfrm>
          <a:prstGeom prst="rect">
            <a:avLst/>
          </a:prstGeom>
        </p:spPr>
      </p:pic>
    </p:spTree>
    <p:extLst>
      <p:ext uri="{BB962C8B-B14F-4D97-AF65-F5344CB8AC3E}">
        <p14:creationId xmlns:p14="http://schemas.microsoft.com/office/powerpoint/2010/main" val="101644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1" presetClass="mediacall" presetSubtype="0" fill="hold" nodeType="withEffect">
                                  <p:stCondLst>
                                    <p:cond delay="0"/>
                                  </p:stCondLst>
                                  <p:childTnLst>
                                    <p:cmd type="call" cmd="playFrom(0.0)">
                                      <p:cBhvr>
                                        <p:cTn id="41" dur="1018" fill="hold"/>
                                        <p:tgtEl>
                                          <p:spTgt spid="44"/>
                                        </p:tgtEl>
                                      </p:cBhvr>
                                    </p:cmd>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1" presetClass="mediacall" presetSubtype="0" fill="hold" nodeType="withEffect">
                                  <p:stCondLst>
                                    <p:cond delay="0"/>
                                  </p:stCondLst>
                                  <p:childTnLst>
                                    <p:cmd type="call" cmd="playFrom(0.0)">
                                      <p:cBhvr>
                                        <p:cTn id="51" dur="5120" fill="hold"/>
                                        <p:tgtEl>
                                          <p:spTgt spid="42"/>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1" presetClass="mediacall" presetSubtype="0" fill="hold" nodeType="withEffect">
                                  <p:stCondLst>
                                    <p:cond delay="0"/>
                                  </p:stCondLst>
                                  <p:childTnLst>
                                    <p:cmd type="call" cmd="playFrom(0.0)">
                                      <p:cBhvr>
                                        <p:cTn id="61" dur="5120" fill="hold"/>
                                        <p:tgtEl>
                                          <p:spTgt spid="43"/>
                                        </p:tgtEl>
                                      </p:cBhvr>
                                    </p:cmd>
                                  </p:childTnLst>
                                </p:cTn>
                              </p:par>
                            </p:childTnLst>
                          </p:cTn>
                        </p:par>
                      </p:childTnLst>
                    </p:cTn>
                  </p:par>
                </p:childTnLst>
              </p:cTn>
              <p:nextCondLst>
                <p:cond evt="onClick" delay="0">
                  <p:tgtEl>
                    <p:spTgt spid="14"/>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par>
                                <p:cTn id="70" presetID="1" presetClass="mediacall" presetSubtype="0" fill="hold" nodeType="withEffect">
                                  <p:stCondLst>
                                    <p:cond delay="0"/>
                                  </p:stCondLst>
                                  <p:childTnLst>
                                    <p:cmd type="call" cmd="playFrom(0.0)">
                                      <p:cBhvr>
                                        <p:cTn id="71" dur="5120" fill="hold"/>
                                        <p:tgtEl>
                                          <p:spTgt spid="41"/>
                                        </p:tgtEl>
                                      </p:cBhvr>
                                    </p:cmd>
                                  </p:childTnLst>
                                </p:cTn>
                              </p:par>
                            </p:childTnLst>
                          </p:cTn>
                        </p:par>
                      </p:childTnLst>
                    </p:cTn>
                  </p:par>
                </p:childTnLst>
              </p:cTn>
              <p:nextCondLst>
                <p:cond evt="onClick" delay="0">
                  <p:tgtEl>
                    <p:spTgt spid="20"/>
                  </p:tgtEl>
                </p:cond>
              </p:nextCondLst>
            </p:seq>
            <p:audio>
              <p:cMediaNode vol="80000">
                <p:cTn id="72" fill="hold" display="0">
                  <p:stCondLst>
                    <p:cond delay="indefinite"/>
                  </p:stCondLst>
                  <p:endCondLst>
                    <p:cond evt="onStopAudio" delay="0">
                      <p:tgtEl>
                        <p:sldTgt/>
                      </p:tgtEl>
                    </p:cond>
                  </p:endCondLst>
                </p:cTn>
                <p:tgtEl>
                  <p:spTgt spid="41"/>
                </p:tgtEl>
              </p:cMediaNode>
            </p:audio>
            <p:audio>
              <p:cMediaNode vol="80000">
                <p:cTn id="73" fill="hold" display="0">
                  <p:stCondLst>
                    <p:cond delay="indefinite"/>
                  </p:stCondLst>
                  <p:endCondLst>
                    <p:cond evt="onStopAudio" delay="0">
                      <p:tgtEl>
                        <p:sldTgt/>
                      </p:tgtEl>
                    </p:cond>
                  </p:endCondLst>
                </p:cTn>
                <p:tgtEl>
                  <p:spTgt spid="42"/>
                </p:tgtEl>
              </p:cMediaNode>
            </p:audio>
            <p:audio>
              <p:cMediaNode vol="80000">
                <p:cTn id="74" fill="hold" display="0">
                  <p:stCondLst>
                    <p:cond delay="indefinite"/>
                  </p:stCondLst>
                  <p:endCondLst>
                    <p:cond evt="onStopAudio" delay="0">
                      <p:tgtEl>
                        <p:sldTgt/>
                      </p:tgtEl>
                    </p:cond>
                  </p:endCondLst>
                </p:cTn>
                <p:tgtEl>
                  <p:spTgt spid="43"/>
                </p:tgtEl>
              </p:cMediaNode>
            </p:audio>
            <p:audio>
              <p:cMediaNode vol="80000">
                <p:cTn id="75" fill="hold" display="0">
                  <p:stCondLst>
                    <p:cond delay="indefinite"/>
                  </p:stCondLst>
                  <p:endCondLst>
                    <p:cond evt="onStopAudio" delay="0">
                      <p:tgtEl>
                        <p:sldTgt/>
                      </p:tgtEl>
                    </p:cond>
                  </p:endCondLst>
                </p:cTn>
                <p:tgtEl>
                  <p:spTgt spid="4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0BB79C-83BA-45B5-B97C-4ED8143A7152}"/>
              </a:ext>
            </a:extLst>
          </p:cNvPr>
          <p:cNvGrpSpPr/>
          <p:nvPr/>
        </p:nvGrpSpPr>
        <p:grpSpPr>
          <a:xfrm>
            <a:off x="100946" y="2369155"/>
            <a:ext cx="2753942" cy="3632449"/>
            <a:chOff x="319899" y="3225551"/>
            <a:chExt cx="2753942" cy="3632449"/>
          </a:xfrm>
        </p:grpSpPr>
        <p:pic>
          <p:nvPicPr>
            <p:cNvPr id="3" name="Graphic 29">
              <a:extLst>
                <a:ext uri="{FF2B5EF4-FFF2-40B4-BE49-F238E27FC236}">
                  <a16:creationId xmlns:a16="http://schemas.microsoft.com/office/drawing/2014/main" id="{13656D2D-937B-41ED-87EA-6111A0C35BA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19899" y="3225551"/>
              <a:ext cx="2753942" cy="3632449"/>
            </a:xfrm>
            <a:prstGeom prst="rect">
              <a:avLst/>
            </a:prstGeom>
          </p:spPr>
        </p:pic>
        <p:grpSp>
          <p:nvGrpSpPr>
            <p:cNvPr id="4" name="组合 20">
              <a:extLst>
                <a:ext uri="{FF2B5EF4-FFF2-40B4-BE49-F238E27FC236}">
                  <a16:creationId xmlns:a16="http://schemas.microsoft.com/office/drawing/2014/main" id="{B250025F-8A76-4050-919A-FC639C450B2D}"/>
                </a:ext>
              </a:extLst>
            </p:cNvPr>
            <p:cNvGrpSpPr/>
            <p:nvPr/>
          </p:nvGrpSpPr>
          <p:grpSpPr>
            <a:xfrm>
              <a:off x="1262833" y="5913329"/>
              <a:ext cx="792000" cy="792000"/>
              <a:chOff x="3203030" y="1095630"/>
              <a:chExt cx="792000" cy="792000"/>
            </a:xfrm>
          </p:grpSpPr>
          <p:sp>
            <p:nvSpPr>
              <p:cNvPr id="6" name="椭圆 21">
                <a:extLst>
                  <a:ext uri="{FF2B5EF4-FFF2-40B4-BE49-F238E27FC236}">
                    <a16:creationId xmlns:a16="http://schemas.microsoft.com/office/drawing/2014/main" id="{5CC0DA60-FA7E-4187-AD94-8509DD72CA03}"/>
                  </a:ext>
                </a:extLst>
              </p:cNvPr>
              <p:cNvSpPr/>
              <p:nvPr/>
            </p:nvSpPr>
            <p:spPr>
              <a:xfrm>
                <a:off x="3203030" y="1095630"/>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 name="TextBox 6">
                <a:extLst>
                  <a:ext uri="{FF2B5EF4-FFF2-40B4-BE49-F238E27FC236}">
                    <a16:creationId xmlns:a16="http://schemas.microsoft.com/office/drawing/2014/main" id="{D898B6F9-BEF7-4912-B755-C6F3BE1478C3}"/>
                  </a:ext>
                </a:extLst>
              </p:cNvPr>
              <p:cNvSpPr txBox="1"/>
              <p:nvPr/>
            </p:nvSpPr>
            <p:spPr>
              <a:xfrm>
                <a:off x="3355294" y="1239897"/>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rPr>
                  <a:t>A</a:t>
                </a:r>
                <a:endParaRPr kumimoji="0" lang="zh-CN" altLang="en-US"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endParaRPr>
              </a:p>
            </p:txBody>
          </p:sp>
        </p:grpSp>
        <p:sp>
          <p:nvSpPr>
            <p:cNvPr id="5" name="TextBox 4">
              <a:extLst>
                <a:ext uri="{FF2B5EF4-FFF2-40B4-BE49-F238E27FC236}">
                  <a16:creationId xmlns:a16="http://schemas.microsoft.com/office/drawing/2014/main" id="{543418D9-F24D-47CD-8040-E10A8CAE033D}"/>
                </a:ext>
              </a:extLst>
            </p:cNvPr>
            <p:cNvSpPr txBox="1"/>
            <p:nvPr/>
          </p:nvSpPr>
          <p:spPr>
            <a:xfrm>
              <a:off x="409962" y="4043374"/>
              <a:ext cx="2573816" cy="1938992"/>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Hàng</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nghìn</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lớp</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nghìn</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8" name="Group 7">
            <a:extLst>
              <a:ext uri="{FF2B5EF4-FFF2-40B4-BE49-F238E27FC236}">
                <a16:creationId xmlns:a16="http://schemas.microsoft.com/office/drawing/2014/main" id="{522FA3AE-B57C-40EE-9FF7-A3C47F36F9DA}"/>
              </a:ext>
            </a:extLst>
          </p:cNvPr>
          <p:cNvGrpSpPr/>
          <p:nvPr/>
        </p:nvGrpSpPr>
        <p:grpSpPr>
          <a:xfrm>
            <a:off x="3123097" y="2949475"/>
            <a:ext cx="2911868" cy="3877286"/>
            <a:chOff x="3297508" y="2285961"/>
            <a:chExt cx="2911868" cy="3877286"/>
          </a:xfrm>
        </p:grpSpPr>
        <p:pic>
          <p:nvPicPr>
            <p:cNvPr id="9" name="Graphic 35">
              <a:extLst>
                <a:ext uri="{FF2B5EF4-FFF2-40B4-BE49-F238E27FC236}">
                  <a16:creationId xmlns:a16="http://schemas.microsoft.com/office/drawing/2014/main" id="{6BA68CDC-61E9-4370-89DE-913C02B22DF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297508" y="2285961"/>
              <a:ext cx="2911868" cy="3744799"/>
            </a:xfrm>
            <a:prstGeom prst="rect">
              <a:avLst/>
            </a:prstGeom>
          </p:spPr>
        </p:pic>
        <p:grpSp>
          <p:nvGrpSpPr>
            <p:cNvPr id="10" name="组合 23">
              <a:extLst>
                <a:ext uri="{FF2B5EF4-FFF2-40B4-BE49-F238E27FC236}">
                  <a16:creationId xmlns:a16="http://schemas.microsoft.com/office/drawing/2014/main" id="{F6540C39-BDAD-469E-A534-10FEDC9E2EE7}"/>
                </a:ext>
              </a:extLst>
            </p:cNvPr>
            <p:cNvGrpSpPr/>
            <p:nvPr/>
          </p:nvGrpSpPr>
          <p:grpSpPr>
            <a:xfrm>
              <a:off x="4395859" y="5371247"/>
              <a:ext cx="792000" cy="792000"/>
              <a:chOff x="3851014" y="1743614"/>
              <a:chExt cx="792000" cy="792000"/>
            </a:xfrm>
          </p:grpSpPr>
          <p:sp>
            <p:nvSpPr>
              <p:cNvPr id="12" name="椭圆 24">
                <a:extLst>
                  <a:ext uri="{FF2B5EF4-FFF2-40B4-BE49-F238E27FC236}">
                    <a16:creationId xmlns:a16="http://schemas.microsoft.com/office/drawing/2014/main" id="{3B46D1D9-A60F-407D-8151-37A96AA6C023}"/>
                  </a:ext>
                </a:extLst>
              </p:cNvPr>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3" name="TextBox 12">
                <a:extLst>
                  <a:ext uri="{FF2B5EF4-FFF2-40B4-BE49-F238E27FC236}">
                    <a16:creationId xmlns:a16="http://schemas.microsoft.com/office/drawing/2014/main" id="{5C1E3CED-6771-4A2E-85A6-5378F600DAD9}"/>
                  </a:ext>
                </a:extLst>
              </p:cNvPr>
              <p:cNvSpPr txBox="1"/>
              <p:nvPr/>
            </p:nvSpPr>
            <p:spPr>
              <a:xfrm>
                <a:off x="4006447" y="185936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rPr>
                  <a:t>B</a:t>
                </a:r>
                <a:endParaRPr kumimoji="0" lang="zh-CN" altLang="en-US"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endParaRPr>
              </a:p>
            </p:txBody>
          </p:sp>
        </p:grpSp>
        <p:sp>
          <p:nvSpPr>
            <p:cNvPr id="11" name="TextBox 10">
              <a:extLst>
                <a:ext uri="{FF2B5EF4-FFF2-40B4-BE49-F238E27FC236}">
                  <a16:creationId xmlns:a16="http://schemas.microsoft.com/office/drawing/2014/main" id="{FBACC8AD-5358-41D9-B7E9-B39DC308AD21}"/>
                </a:ext>
              </a:extLst>
            </p:cNvPr>
            <p:cNvSpPr txBox="1"/>
            <p:nvPr/>
          </p:nvSpPr>
          <p:spPr>
            <a:xfrm>
              <a:off x="3505769" y="3488493"/>
              <a:ext cx="2572180" cy="1938992"/>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Hàng</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chục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nghìn</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lớp</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nghìn</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14" name="Group 13">
            <a:extLst>
              <a:ext uri="{FF2B5EF4-FFF2-40B4-BE49-F238E27FC236}">
                <a16:creationId xmlns:a16="http://schemas.microsoft.com/office/drawing/2014/main" id="{7C2F2294-7FCB-4AB2-915C-B16948AA41C6}"/>
              </a:ext>
            </a:extLst>
          </p:cNvPr>
          <p:cNvGrpSpPr/>
          <p:nvPr/>
        </p:nvGrpSpPr>
        <p:grpSpPr>
          <a:xfrm>
            <a:off x="6241046" y="3061825"/>
            <a:ext cx="2803142" cy="3632449"/>
            <a:chOff x="6414721" y="3225550"/>
            <a:chExt cx="2803142" cy="3632449"/>
          </a:xfrm>
        </p:grpSpPr>
        <p:pic>
          <p:nvPicPr>
            <p:cNvPr id="15" name="Graphic 41">
              <a:extLst>
                <a:ext uri="{FF2B5EF4-FFF2-40B4-BE49-F238E27FC236}">
                  <a16:creationId xmlns:a16="http://schemas.microsoft.com/office/drawing/2014/main" id="{D8B8B138-AB0A-4BD9-9B1F-C78BA7BB558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414721" y="3225550"/>
              <a:ext cx="2803142" cy="3632449"/>
            </a:xfrm>
            <a:prstGeom prst="rect">
              <a:avLst/>
            </a:prstGeom>
          </p:spPr>
        </p:pic>
        <p:grpSp>
          <p:nvGrpSpPr>
            <p:cNvPr id="16" name="组合 26">
              <a:extLst>
                <a:ext uri="{FF2B5EF4-FFF2-40B4-BE49-F238E27FC236}">
                  <a16:creationId xmlns:a16="http://schemas.microsoft.com/office/drawing/2014/main" id="{D72F7DC7-3730-4B68-9BC2-8B3F0875D223}"/>
                </a:ext>
              </a:extLst>
            </p:cNvPr>
            <p:cNvGrpSpPr/>
            <p:nvPr/>
          </p:nvGrpSpPr>
          <p:grpSpPr>
            <a:xfrm>
              <a:off x="7400485" y="6065999"/>
              <a:ext cx="792000" cy="792000"/>
              <a:chOff x="4031078" y="2679718"/>
              <a:chExt cx="792000" cy="792000"/>
            </a:xfrm>
          </p:grpSpPr>
          <p:sp>
            <p:nvSpPr>
              <p:cNvPr id="18" name="椭圆 27">
                <a:extLst>
                  <a:ext uri="{FF2B5EF4-FFF2-40B4-BE49-F238E27FC236}">
                    <a16:creationId xmlns:a16="http://schemas.microsoft.com/office/drawing/2014/main" id="{EA99B9C5-47BD-4EC8-99D8-E73496D11989}"/>
                  </a:ext>
                </a:extLst>
              </p:cNvPr>
              <p:cNvSpPr/>
              <p:nvPr/>
            </p:nvSpPr>
            <p:spPr>
              <a:xfrm>
                <a:off x="4031078" y="2679718"/>
                <a:ext cx="792000" cy="792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9" name="TextBox 18">
                <a:extLst>
                  <a:ext uri="{FF2B5EF4-FFF2-40B4-BE49-F238E27FC236}">
                    <a16:creationId xmlns:a16="http://schemas.microsoft.com/office/drawing/2014/main" id="{DA66D7DA-29E9-44A6-B759-73B2BC1BB1EF}"/>
                  </a:ext>
                </a:extLst>
              </p:cNvPr>
              <p:cNvSpPr txBox="1"/>
              <p:nvPr/>
            </p:nvSpPr>
            <p:spPr>
              <a:xfrm>
                <a:off x="4186467" y="279044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TextBox 16">
              <a:extLst>
                <a:ext uri="{FF2B5EF4-FFF2-40B4-BE49-F238E27FC236}">
                  <a16:creationId xmlns:a16="http://schemas.microsoft.com/office/drawing/2014/main" id="{A4FD4BA6-E2BD-4CA9-B6A1-F9957A38D041}"/>
                </a:ext>
              </a:extLst>
            </p:cNvPr>
            <p:cNvSpPr txBox="1"/>
            <p:nvPr/>
          </p:nvSpPr>
          <p:spPr>
            <a:xfrm>
              <a:off x="6684914" y="4112366"/>
              <a:ext cx="2387261" cy="1938992"/>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Hàng</a:t>
              </a:r>
              <a:r>
                <a:rPr lang="vi-VN" sz="4000" b="1" baseline="0" dirty="0">
                  <a:solidFill>
                    <a:srgbClr val="F9AFAF">
                      <a:lumMod val="1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nghìn</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lớp</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lang="vi-VN" sz="4000" b="1" dirty="0">
                  <a:solidFill>
                    <a:srgbClr val="F9AFAF">
                      <a:lumMod val="1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đơn vị</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20" name="Group 19">
            <a:extLst>
              <a:ext uri="{FF2B5EF4-FFF2-40B4-BE49-F238E27FC236}">
                <a16:creationId xmlns:a16="http://schemas.microsoft.com/office/drawing/2014/main" id="{29E5DE06-6CDA-4494-BB41-D843E3D0A3C6}"/>
              </a:ext>
            </a:extLst>
          </p:cNvPr>
          <p:cNvGrpSpPr/>
          <p:nvPr/>
        </p:nvGrpSpPr>
        <p:grpSpPr>
          <a:xfrm>
            <a:off x="9161113" y="2369155"/>
            <a:ext cx="2911868" cy="3744799"/>
            <a:chOff x="9280132" y="2285961"/>
            <a:chExt cx="2911868" cy="3744799"/>
          </a:xfrm>
        </p:grpSpPr>
        <p:pic>
          <p:nvPicPr>
            <p:cNvPr id="21" name="Graphic 47">
              <a:extLst>
                <a:ext uri="{FF2B5EF4-FFF2-40B4-BE49-F238E27FC236}">
                  <a16:creationId xmlns:a16="http://schemas.microsoft.com/office/drawing/2014/main" id="{BCFAC12C-4843-49F3-BE36-C4AD6A91AE6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280132" y="2285961"/>
              <a:ext cx="2911868" cy="3744799"/>
            </a:xfrm>
            <a:prstGeom prst="rect">
              <a:avLst/>
            </a:prstGeom>
          </p:spPr>
        </p:pic>
        <p:grpSp>
          <p:nvGrpSpPr>
            <p:cNvPr id="22" name="组合 29">
              <a:extLst>
                <a:ext uri="{FF2B5EF4-FFF2-40B4-BE49-F238E27FC236}">
                  <a16:creationId xmlns:a16="http://schemas.microsoft.com/office/drawing/2014/main" id="{2C3AB441-A723-4340-A3CE-D6349DBDC7C6}"/>
                </a:ext>
              </a:extLst>
            </p:cNvPr>
            <p:cNvGrpSpPr/>
            <p:nvPr/>
          </p:nvGrpSpPr>
          <p:grpSpPr>
            <a:xfrm>
              <a:off x="10340066" y="5238760"/>
              <a:ext cx="792000" cy="792000"/>
              <a:chOff x="3455014" y="3471718"/>
              <a:chExt cx="792000" cy="792000"/>
            </a:xfrm>
          </p:grpSpPr>
          <p:sp>
            <p:nvSpPr>
              <p:cNvPr id="24" name="椭圆 30">
                <a:extLst>
                  <a:ext uri="{FF2B5EF4-FFF2-40B4-BE49-F238E27FC236}">
                    <a16:creationId xmlns:a16="http://schemas.microsoft.com/office/drawing/2014/main" id="{CD83A160-3E68-4825-B53A-6E6D7D8431B8}"/>
                  </a:ext>
                </a:extLst>
              </p:cNvPr>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5" name="TextBox 24">
                <a:extLst>
                  <a:ext uri="{FF2B5EF4-FFF2-40B4-BE49-F238E27FC236}">
                    <a16:creationId xmlns:a16="http://schemas.microsoft.com/office/drawing/2014/main" id="{FF537139-D390-46EC-8969-A59C97B50BC2}"/>
                  </a:ext>
                </a:extLst>
              </p:cNvPr>
              <p:cNvSpPr txBox="1"/>
              <p:nvPr/>
            </p:nvSpPr>
            <p:spPr>
              <a:xfrm>
                <a:off x="3624566" y="3612730"/>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3" name="TextBox 22">
              <a:extLst>
                <a:ext uri="{FF2B5EF4-FFF2-40B4-BE49-F238E27FC236}">
                  <a16:creationId xmlns:a16="http://schemas.microsoft.com/office/drawing/2014/main" id="{682937F3-D7A2-4B23-BB66-D831F2EA51D5}"/>
                </a:ext>
              </a:extLst>
            </p:cNvPr>
            <p:cNvSpPr txBox="1"/>
            <p:nvPr/>
          </p:nvSpPr>
          <p:spPr>
            <a:xfrm>
              <a:off x="9456726" y="3301221"/>
              <a:ext cx="2587006" cy="1938992"/>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Hàng</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chục nghìn</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lớp</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triệu</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a:extLst>
              <a:ext uri="{FF2B5EF4-FFF2-40B4-BE49-F238E27FC236}">
                <a16:creationId xmlns:a16="http://schemas.microsoft.com/office/drawing/2014/main" id="{B95014C6-9627-4AE7-827A-1B42DD3436E0}"/>
              </a:ext>
            </a:extLst>
          </p:cNvPr>
          <p:cNvGrpSpPr/>
          <p:nvPr/>
        </p:nvGrpSpPr>
        <p:grpSpPr>
          <a:xfrm>
            <a:off x="-649312" y="-541645"/>
            <a:ext cx="13324756" cy="2695119"/>
            <a:chOff x="-649312" y="-541645"/>
            <a:chExt cx="13324756" cy="2695119"/>
          </a:xfrm>
        </p:grpSpPr>
        <p:grpSp>
          <p:nvGrpSpPr>
            <p:cNvPr id="27" name="Group 26">
              <a:extLst>
                <a:ext uri="{FF2B5EF4-FFF2-40B4-BE49-F238E27FC236}">
                  <a16:creationId xmlns:a16="http://schemas.microsoft.com/office/drawing/2014/main" id="{6117A0CA-8E65-4A90-B274-EA500501A8E4}"/>
                </a:ext>
              </a:extLst>
            </p:cNvPr>
            <p:cNvGrpSpPr/>
            <p:nvPr/>
          </p:nvGrpSpPr>
          <p:grpSpPr>
            <a:xfrm>
              <a:off x="960664" y="-444210"/>
              <a:ext cx="10270672" cy="2597684"/>
              <a:chOff x="960664" y="-444210"/>
              <a:chExt cx="10270672" cy="2597684"/>
            </a:xfrm>
          </p:grpSpPr>
          <p:grpSp>
            <p:nvGrpSpPr>
              <p:cNvPr id="30" name="Group 29">
                <a:extLst>
                  <a:ext uri="{FF2B5EF4-FFF2-40B4-BE49-F238E27FC236}">
                    <a16:creationId xmlns:a16="http://schemas.microsoft.com/office/drawing/2014/main" id="{8DAE2EC5-437E-4B5E-95D5-5C485C9E527E}"/>
                  </a:ext>
                </a:extLst>
              </p:cNvPr>
              <p:cNvGrpSpPr/>
              <p:nvPr/>
            </p:nvGrpSpPr>
            <p:grpSpPr>
              <a:xfrm>
                <a:off x="960664" y="-444210"/>
                <a:ext cx="10270672" cy="2597684"/>
                <a:chOff x="3588005" y="0"/>
                <a:chExt cx="5866667" cy="1760478"/>
              </a:xfrm>
            </p:grpSpPr>
            <p:sp>
              <p:nvSpPr>
                <p:cNvPr id="32" name="Freeform 43">
                  <a:extLst>
                    <a:ext uri="{FF2B5EF4-FFF2-40B4-BE49-F238E27FC236}">
                      <a16:creationId xmlns:a16="http://schemas.microsoft.com/office/drawing/2014/main" id="{A5F0F373-0E83-448A-BCC5-8DAA91882FD3}"/>
                    </a:ext>
                  </a:extLst>
                </p:cNvPr>
                <p:cNvSpPr/>
                <p:nvPr/>
              </p:nvSpPr>
              <p:spPr>
                <a:xfrm>
                  <a:off x="3588005" y="726558"/>
                  <a:ext cx="5866667" cy="1033920"/>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33" name="Straight Connector 32">
                  <a:extLst>
                    <a:ext uri="{FF2B5EF4-FFF2-40B4-BE49-F238E27FC236}">
                      <a16:creationId xmlns:a16="http://schemas.microsoft.com/office/drawing/2014/main" id="{93215384-6236-4A74-91F8-0F9DA1E85015}"/>
                    </a:ext>
                  </a:extLst>
                </p:cNvPr>
                <p:cNvCxnSpPr/>
                <p:nvPr/>
              </p:nvCxnSpPr>
              <p:spPr>
                <a:xfrm flipV="1">
                  <a:off x="9233415"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7F64E5A-0C25-4343-A664-EE2759938E31}"/>
                    </a:ext>
                  </a:extLst>
                </p:cNvPr>
                <p:cNvCxnSpPr/>
                <p:nvPr/>
              </p:nvCxnSpPr>
              <p:spPr>
                <a:xfrm flipV="1">
                  <a:off x="3854802"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AF87952E-DBE6-4E54-B9FC-0A8AA03AC2A9}"/>
                  </a:ext>
                </a:extLst>
              </p:cNvPr>
              <p:cNvSpPr txBox="1"/>
              <p:nvPr/>
            </p:nvSpPr>
            <p:spPr>
              <a:xfrm>
                <a:off x="1648128" y="715979"/>
                <a:ext cx="9042231"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err="1">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sz="4100" b="1" i="0" u="none" strike="noStrike" kern="1200" cap="none" spc="0" normalizeH="0" baseline="0" noProof="0" dirty="0">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uLnTx/>
                    <a:uFillTx/>
                    <a:latin typeface="Cambria" panose="02040503050406030204" pitchFamily="18" charset="0"/>
                    <a:ea typeface="Cambria" panose="02040503050406030204" pitchFamily="18" charset="0"/>
                    <a:cs typeface="Times New Roman" panose="02020603050405020304" pitchFamily="18" charset="0"/>
                  </a:rPr>
                  <a:t> 2: </a:t>
                </a:r>
                <a:r>
                  <a:rPr lang="en-US" sz="41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Chữ</a:t>
                </a:r>
                <a:r>
                  <a:rPr lang="en-US" sz="41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1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số</a:t>
                </a:r>
                <a:r>
                  <a:rPr lang="en-US" sz="41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vi-VN" sz="41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4</a:t>
                </a:r>
                <a:r>
                  <a:rPr lang="en-US" sz="41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1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trong</a:t>
                </a:r>
                <a:r>
                  <a:rPr lang="en-US" sz="41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1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số</a:t>
                </a:r>
                <a:r>
                  <a:rPr lang="en-US" sz="41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1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12 743 008 </a:t>
                </a:r>
                <a:r>
                  <a:rPr lang="en-US" sz="41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thuộc</a:t>
                </a:r>
                <a:r>
                  <a:rPr lang="en-US" sz="41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1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hàng</a:t>
                </a:r>
                <a:r>
                  <a:rPr lang="en-US" sz="41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1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nào</a:t>
                </a:r>
                <a:r>
                  <a:rPr lang="en-US" sz="41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1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lớp</a:t>
                </a:r>
                <a:r>
                  <a:rPr lang="en-US" sz="41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 </a:t>
                </a:r>
                <a:r>
                  <a:rPr lang="en-US" sz="4100" b="1" dirty="0" err="1">
                    <a:solidFill>
                      <a:srgbClr val="0070C0"/>
                    </a:solidFill>
                    <a:latin typeface="Cambria" panose="02040503050406030204" pitchFamily="18" charset="0"/>
                    <a:ea typeface="Cambria" panose="02040503050406030204" pitchFamily="18" charset="0"/>
                    <a:cs typeface="Times New Roman" panose="02020603050405020304" pitchFamily="18" charset="0"/>
                  </a:rPr>
                  <a:t>nào</a:t>
                </a:r>
                <a:r>
                  <a:rPr lang="en-US" sz="4100" b="1" dirty="0">
                    <a:solidFill>
                      <a:srgbClr val="0070C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41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28" name="Graphic 54">
              <a:extLst>
                <a:ext uri="{FF2B5EF4-FFF2-40B4-BE49-F238E27FC236}">
                  <a16:creationId xmlns:a16="http://schemas.microsoft.com/office/drawing/2014/main" id="{BDA559CB-0768-48ED-97E6-A7ED7142E9C6}"/>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49312" y="-481876"/>
              <a:ext cx="2955470" cy="1788123"/>
            </a:xfrm>
            <a:prstGeom prst="rect">
              <a:avLst/>
            </a:prstGeom>
          </p:spPr>
        </p:pic>
        <p:pic>
          <p:nvPicPr>
            <p:cNvPr id="29" name="Graphic 55">
              <a:extLst>
                <a:ext uri="{FF2B5EF4-FFF2-40B4-BE49-F238E27FC236}">
                  <a16:creationId xmlns:a16="http://schemas.microsoft.com/office/drawing/2014/main" id="{0ACD6048-D6CD-4B39-8C58-C8237BEDB3B1}"/>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flipH="1">
              <a:off x="9571485" y="-541645"/>
              <a:ext cx="3103959" cy="1639460"/>
            </a:xfrm>
            <a:prstGeom prst="rect">
              <a:avLst/>
            </a:prstGeom>
          </p:spPr>
        </p:pic>
      </p:grpSp>
      <p:pic>
        <p:nvPicPr>
          <p:cNvPr id="35" name="Picture 34">
            <a:extLst>
              <a:ext uri="{FF2B5EF4-FFF2-40B4-BE49-F238E27FC236}">
                <a16:creationId xmlns:a16="http://schemas.microsoft.com/office/drawing/2014/main" id="{BAA2C797-55E0-4AFA-87D5-6A831658038B}"/>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390599" y="2186017"/>
            <a:ext cx="823312" cy="817823"/>
          </a:xfrm>
          <a:prstGeom prst="rect">
            <a:avLst/>
          </a:prstGeom>
        </p:spPr>
      </p:pic>
      <p:pic>
        <p:nvPicPr>
          <p:cNvPr id="36" name="Picture 35">
            <a:extLst>
              <a:ext uri="{FF2B5EF4-FFF2-40B4-BE49-F238E27FC236}">
                <a16:creationId xmlns:a16="http://schemas.microsoft.com/office/drawing/2014/main" id="{006453C3-A2F1-4EA0-87D2-EEF22C23FBA1}"/>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25099" y="2297741"/>
            <a:ext cx="823312" cy="817823"/>
          </a:xfrm>
          <a:prstGeom prst="rect">
            <a:avLst/>
          </a:prstGeom>
        </p:spPr>
      </p:pic>
      <p:pic>
        <p:nvPicPr>
          <p:cNvPr id="37" name="Picture 36">
            <a:extLst>
              <a:ext uri="{FF2B5EF4-FFF2-40B4-BE49-F238E27FC236}">
                <a16:creationId xmlns:a16="http://schemas.microsoft.com/office/drawing/2014/main" id="{965BEDDF-E79A-48E1-A0FE-2BD30467AD61}"/>
              </a:ext>
            </a:extLst>
          </p:cNvPr>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230066" y="3020088"/>
            <a:ext cx="823312" cy="817823"/>
          </a:xfrm>
          <a:prstGeom prst="rect">
            <a:avLst/>
          </a:prstGeom>
        </p:spPr>
      </p:pic>
      <p:pic>
        <p:nvPicPr>
          <p:cNvPr id="38" name="Tiếng Báo Sai">
            <a:hlinkClick r:id="" action="ppaction://media"/>
            <a:extLst>
              <a:ext uri="{FF2B5EF4-FFF2-40B4-BE49-F238E27FC236}">
                <a16:creationId xmlns:a16="http://schemas.microsoft.com/office/drawing/2014/main" id="{F26E2FB8-1BB5-41CC-978C-0ACC2EA72EA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66110" y="627867"/>
            <a:ext cx="487363" cy="487363"/>
          </a:xfrm>
          <a:prstGeom prst="rect">
            <a:avLst/>
          </a:prstGeom>
        </p:spPr>
      </p:pic>
      <p:pic>
        <p:nvPicPr>
          <p:cNvPr id="39" name="Tiếng Báo Sai">
            <a:hlinkClick r:id="" action="ppaction://media"/>
            <a:extLst>
              <a:ext uri="{FF2B5EF4-FFF2-40B4-BE49-F238E27FC236}">
                <a16:creationId xmlns:a16="http://schemas.microsoft.com/office/drawing/2014/main" id="{804E43B5-31C9-4737-A63C-962F2E07B77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81234" y="1356055"/>
            <a:ext cx="487363" cy="487363"/>
          </a:xfrm>
          <a:prstGeom prst="rect">
            <a:avLst/>
          </a:prstGeom>
        </p:spPr>
      </p:pic>
      <p:pic>
        <p:nvPicPr>
          <p:cNvPr id="40" name="Tiếng Báo Sai">
            <a:hlinkClick r:id="" action="ppaction://media"/>
            <a:extLst>
              <a:ext uri="{FF2B5EF4-FFF2-40B4-BE49-F238E27FC236}">
                <a16:creationId xmlns:a16="http://schemas.microsoft.com/office/drawing/2014/main" id="{92147117-5737-45F1-812B-126751CAD3DD}"/>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75818" y="1931844"/>
            <a:ext cx="487363" cy="487363"/>
          </a:xfrm>
          <a:prstGeom prst="rect">
            <a:avLst/>
          </a:prstGeom>
        </p:spPr>
      </p:pic>
      <p:pic>
        <p:nvPicPr>
          <p:cNvPr id="41" name="Âm thanh giành chiến thắng trong các trò chơi điện tử">
            <a:hlinkClick r:id="" action="ppaction://media"/>
            <a:extLst>
              <a:ext uri="{FF2B5EF4-FFF2-40B4-BE49-F238E27FC236}">
                <a16:creationId xmlns:a16="http://schemas.microsoft.com/office/drawing/2014/main" id="{1BFFA5F5-5F44-4CDE-9E6E-40F833936522}"/>
              </a:ext>
            </a:extLst>
          </p:cNvPr>
          <p:cNvPicPr>
            <a:picLocks noChangeAspect="1"/>
          </p:cNvPicPr>
          <p:nvPr>
            <a:audioFile r:link="rId3"/>
            <p:extLst>
              <p:ext uri="{DAA4B4D4-6D71-4841-9C94-3DE7FCFB9230}">
                <p14:media xmlns:p14="http://schemas.microsoft.com/office/powerpoint/2010/main" r:embed="rId4">
                  <p14:trim st="10304" end="14917.8333"/>
                </p14:media>
              </p:ext>
            </p:extLst>
          </p:nvPr>
        </p:nvPicPr>
        <p:blipFill>
          <a:blip r:embed="rId11"/>
          <a:stretch>
            <a:fillRect/>
          </a:stretch>
        </p:blipFill>
        <p:spPr>
          <a:xfrm>
            <a:off x="-2640637" y="1054926"/>
            <a:ext cx="982183" cy="982183"/>
          </a:xfrm>
          <a:prstGeom prst="rect">
            <a:avLst/>
          </a:prstGeom>
        </p:spPr>
      </p:pic>
      <p:grpSp>
        <p:nvGrpSpPr>
          <p:cNvPr id="42" name="Group 41">
            <a:extLst>
              <a:ext uri="{FF2B5EF4-FFF2-40B4-BE49-F238E27FC236}">
                <a16:creationId xmlns:a16="http://schemas.microsoft.com/office/drawing/2014/main" id="{ED1F332C-B875-405C-89B6-9F90E5F8909A}"/>
              </a:ext>
            </a:extLst>
          </p:cNvPr>
          <p:cNvGrpSpPr/>
          <p:nvPr/>
        </p:nvGrpSpPr>
        <p:grpSpPr>
          <a:xfrm>
            <a:off x="3895836" y="2218539"/>
            <a:ext cx="1608926" cy="1797557"/>
            <a:chOff x="-3263792" y="3362174"/>
            <a:chExt cx="2277611" cy="3121764"/>
          </a:xfrm>
        </p:grpSpPr>
        <p:pic>
          <p:nvPicPr>
            <p:cNvPr id="43" name="Picture 4">
              <a:extLst>
                <a:ext uri="{FF2B5EF4-FFF2-40B4-BE49-F238E27FC236}">
                  <a16:creationId xmlns:a16="http://schemas.microsoft.com/office/drawing/2014/main" id="{D4C57D6F-EEA2-44C4-A573-3E3637E9C0E5}"/>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010924" y="3362174"/>
              <a:ext cx="2024743" cy="20247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a:hlinkClick r:id="rId14" action="ppaction://hlinksldjump"/>
              <a:extLst>
                <a:ext uri="{FF2B5EF4-FFF2-40B4-BE49-F238E27FC236}">
                  <a16:creationId xmlns:a16="http://schemas.microsoft.com/office/drawing/2014/main" id="{74C5ADC8-AD48-435A-B7DC-4123864827C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63792" y="4691868"/>
              <a:ext cx="2165778" cy="1792070"/>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Graphic 64">
            <a:hlinkClick r:id="rId16" action="ppaction://hlinksldjump"/>
            <a:extLst>
              <a:ext uri="{FF2B5EF4-FFF2-40B4-BE49-F238E27FC236}">
                <a16:creationId xmlns:a16="http://schemas.microsoft.com/office/drawing/2014/main" id="{E8A17FEC-FF74-44B2-98AD-1DD4663AC949}"/>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rot="21343529" flipH="1">
            <a:off x="11225116" y="160469"/>
            <a:ext cx="877681" cy="636610"/>
          </a:xfrm>
          <a:prstGeom prst="rect">
            <a:avLst/>
          </a:prstGeom>
        </p:spPr>
      </p:pic>
    </p:spTree>
    <p:extLst>
      <p:ext uri="{BB962C8B-B14F-4D97-AF65-F5344CB8AC3E}">
        <p14:creationId xmlns:p14="http://schemas.microsoft.com/office/powerpoint/2010/main" val="559603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1" presetClass="mediacall" presetSubtype="0" fill="hold" nodeType="withEffect">
                                  <p:stCondLst>
                                    <p:cond delay="0"/>
                                  </p:stCondLst>
                                  <p:childTnLst>
                                    <p:cmd type="call" cmd="playFrom(0.0)">
                                      <p:cBhvr>
                                        <p:cTn id="41" dur="5120" fill="hold"/>
                                        <p:tgtEl>
                                          <p:spTgt spid="39"/>
                                        </p:tgtEl>
                                      </p:cBhvr>
                                    </p:cmd>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randombar(horizontal)">
                                      <p:cBhvr>
                                        <p:cTn id="47" dur="500"/>
                                        <p:tgtEl>
                                          <p:spTgt spid="42"/>
                                        </p:tgtEl>
                                      </p:cBhvr>
                                    </p:animEffect>
                                  </p:childTnLst>
                                </p:cTn>
                              </p:par>
                              <p:par>
                                <p:cTn id="48" presetID="1" presetClass="mediacall" presetSubtype="0" fill="hold" nodeType="withEffect">
                                  <p:stCondLst>
                                    <p:cond delay="0"/>
                                  </p:stCondLst>
                                  <p:childTnLst>
                                    <p:cmd type="call" cmd="playFrom(0.0)">
                                      <p:cBhvr>
                                        <p:cTn id="49" dur="1018" fill="hold"/>
                                        <p:tgtEl>
                                          <p:spTgt spid="41"/>
                                        </p:tgtEl>
                                      </p:cBhvr>
                                    </p:cmd>
                                  </p:childTnLst>
                                </p:cTn>
                              </p:par>
                            </p:childTnLst>
                          </p:cTn>
                        </p:par>
                      </p:childTnLst>
                    </p:cTn>
                  </p:par>
                </p:childTnLst>
              </p:cTn>
              <p:nextCondLst>
                <p:cond evt="onClick" delay="0">
                  <p:tgtEl>
                    <p:spTgt spid="8"/>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par>
                                <p:cTn id="58" presetID="1" presetClass="mediacall" presetSubtype="0" fill="hold" nodeType="withEffect">
                                  <p:stCondLst>
                                    <p:cond delay="0"/>
                                  </p:stCondLst>
                                  <p:childTnLst>
                                    <p:cmd type="call" cmd="playFrom(0.0)">
                                      <p:cBhvr>
                                        <p:cTn id="59" dur="5120" fill="hold"/>
                                        <p:tgtEl>
                                          <p:spTgt spid="40"/>
                                        </p:tgtEl>
                                      </p:cBhvr>
                                    </p:cmd>
                                  </p:childTnLst>
                                </p:cTn>
                              </p:par>
                            </p:childTnLst>
                          </p:cTn>
                        </p:par>
                      </p:childTnLst>
                    </p:cTn>
                  </p:par>
                </p:childTnLst>
              </p:cTn>
              <p:nextCondLst>
                <p:cond evt="onClick" delay="0">
                  <p:tgtEl>
                    <p:spTgt spid="14"/>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1" presetClass="mediacall" presetSubtype="0" fill="hold" nodeType="withEffect">
                                  <p:stCondLst>
                                    <p:cond delay="0"/>
                                  </p:stCondLst>
                                  <p:childTnLst>
                                    <p:cmd type="call" cmd="playFrom(0.0)">
                                      <p:cBhvr>
                                        <p:cTn id="69" dur="5120" fill="hold"/>
                                        <p:tgtEl>
                                          <p:spTgt spid="38"/>
                                        </p:tgtEl>
                                      </p:cBhvr>
                                    </p:cmd>
                                  </p:childTnLst>
                                </p:cTn>
                              </p:par>
                            </p:childTnLst>
                          </p:cTn>
                        </p:par>
                      </p:childTnLst>
                    </p:cTn>
                  </p:par>
                </p:childTnLst>
              </p:cTn>
              <p:nextCondLst>
                <p:cond evt="onClick" delay="0">
                  <p:tgtEl>
                    <p:spTgt spid="20"/>
                  </p:tgtEl>
                </p:cond>
              </p:nextCondLst>
            </p:seq>
            <p:audio>
              <p:cMediaNode vol="80000">
                <p:cTn id="70" fill="hold" display="0">
                  <p:stCondLst>
                    <p:cond delay="indefinite"/>
                  </p:stCondLst>
                  <p:endCondLst>
                    <p:cond evt="onStopAudio" delay="0">
                      <p:tgtEl>
                        <p:sldTgt/>
                      </p:tgtEl>
                    </p:cond>
                  </p:endCondLst>
                </p:cTn>
                <p:tgtEl>
                  <p:spTgt spid="38"/>
                </p:tgtEl>
              </p:cMediaNode>
            </p:audio>
            <p:audio>
              <p:cMediaNode vol="80000">
                <p:cTn id="71" fill="hold" display="0">
                  <p:stCondLst>
                    <p:cond delay="indefinite"/>
                  </p:stCondLst>
                  <p:endCondLst>
                    <p:cond evt="onStopAudio" delay="0">
                      <p:tgtEl>
                        <p:sldTgt/>
                      </p:tgtEl>
                    </p:cond>
                  </p:endCondLst>
                </p:cTn>
                <p:tgtEl>
                  <p:spTgt spid="39"/>
                </p:tgtEl>
              </p:cMediaNode>
            </p:audio>
            <p:audio>
              <p:cMediaNode vol="80000">
                <p:cTn id="72" fill="hold" display="0">
                  <p:stCondLst>
                    <p:cond delay="indefinite"/>
                  </p:stCondLst>
                  <p:endCondLst>
                    <p:cond evt="onStopAudio" delay="0">
                      <p:tgtEl>
                        <p:sldTgt/>
                      </p:tgtEl>
                    </p:cond>
                  </p:endCondLst>
                </p:cTn>
                <p:tgtEl>
                  <p:spTgt spid="40"/>
                </p:tgtEl>
              </p:cMediaNode>
            </p:audio>
            <p:audio>
              <p:cMediaNode vol="80000">
                <p:cTn id="73" fill="hold" display="0">
                  <p:stCondLst>
                    <p:cond delay="indefinite"/>
                  </p:stCondLst>
                  <p:endCondLst>
                    <p:cond evt="onStopAudio" delay="0">
                      <p:tgtEl>
                        <p:sldTgt/>
                      </p:tgtEl>
                    </p:cond>
                  </p:endCondLst>
                </p:cTn>
                <p:tgtEl>
                  <p:spTgt spid="4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C21242-1D2C-4331-BF0F-453C680300A3}"/>
              </a:ext>
            </a:extLst>
          </p:cNvPr>
          <p:cNvGrpSpPr/>
          <p:nvPr/>
        </p:nvGrpSpPr>
        <p:grpSpPr>
          <a:xfrm>
            <a:off x="220367" y="2342531"/>
            <a:ext cx="2753942" cy="3632449"/>
            <a:chOff x="319899" y="3225551"/>
            <a:chExt cx="2753942" cy="3632449"/>
          </a:xfrm>
        </p:grpSpPr>
        <p:pic>
          <p:nvPicPr>
            <p:cNvPr id="3" name="Graphic 7">
              <a:extLst>
                <a:ext uri="{FF2B5EF4-FFF2-40B4-BE49-F238E27FC236}">
                  <a16:creationId xmlns:a16="http://schemas.microsoft.com/office/drawing/2014/main" id="{5503BFC2-CDB2-47FC-8EA3-C3F7BDED583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19899" y="3225551"/>
              <a:ext cx="2753942" cy="3632449"/>
            </a:xfrm>
            <a:prstGeom prst="rect">
              <a:avLst/>
            </a:prstGeom>
          </p:spPr>
        </p:pic>
        <p:grpSp>
          <p:nvGrpSpPr>
            <p:cNvPr id="4" name="组合 20">
              <a:extLst>
                <a:ext uri="{FF2B5EF4-FFF2-40B4-BE49-F238E27FC236}">
                  <a16:creationId xmlns:a16="http://schemas.microsoft.com/office/drawing/2014/main" id="{A8D4ADD0-9BC5-46DB-AAAB-BF8F2325B1D5}"/>
                </a:ext>
              </a:extLst>
            </p:cNvPr>
            <p:cNvGrpSpPr/>
            <p:nvPr/>
          </p:nvGrpSpPr>
          <p:grpSpPr>
            <a:xfrm>
              <a:off x="1262833" y="5913329"/>
              <a:ext cx="792000" cy="792000"/>
              <a:chOff x="3203030" y="1095630"/>
              <a:chExt cx="792000" cy="792000"/>
            </a:xfrm>
          </p:grpSpPr>
          <p:sp>
            <p:nvSpPr>
              <p:cNvPr id="6" name="椭圆 21">
                <a:extLst>
                  <a:ext uri="{FF2B5EF4-FFF2-40B4-BE49-F238E27FC236}">
                    <a16:creationId xmlns:a16="http://schemas.microsoft.com/office/drawing/2014/main" id="{509A4663-D51E-4A18-AB83-D77F3E4ABFAD}"/>
                  </a:ext>
                </a:extLst>
              </p:cNvPr>
              <p:cNvSpPr/>
              <p:nvPr/>
            </p:nvSpPr>
            <p:spPr>
              <a:xfrm>
                <a:off x="3203030" y="1095630"/>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 name="TextBox 6">
                <a:extLst>
                  <a:ext uri="{FF2B5EF4-FFF2-40B4-BE49-F238E27FC236}">
                    <a16:creationId xmlns:a16="http://schemas.microsoft.com/office/drawing/2014/main" id="{4351F704-A170-4923-9278-7BABDC0CDFED}"/>
                  </a:ext>
                </a:extLst>
              </p:cNvPr>
              <p:cNvSpPr txBox="1"/>
              <p:nvPr/>
            </p:nvSpPr>
            <p:spPr>
              <a:xfrm>
                <a:off x="3355294" y="1239897"/>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rPr>
                  <a:t>A</a:t>
                </a:r>
                <a:endParaRPr kumimoji="0" lang="zh-CN" altLang="en-US"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endParaRPr>
              </a:p>
            </p:txBody>
          </p:sp>
        </p:grpSp>
        <p:sp>
          <p:nvSpPr>
            <p:cNvPr id="5" name="TextBox 4">
              <a:extLst>
                <a:ext uri="{FF2B5EF4-FFF2-40B4-BE49-F238E27FC236}">
                  <a16:creationId xmlns:a16="http://schemas.microsoft.com/office/drawing/2014/main" id="{BE3A3CB6-BF7C-4EE3-B6E9-6249F72076B4}"/>
                </a:ext>
              </a:extLst>
            </p:cNvPr>
            <p:cNvSpPr txBox="1"/>
            <p:nvPr/>
          </p:nvSpPr>
          <p:spPr>
            <a:xfrm>
              <a:off x="567933" y="5205443"/>
              <a:ext cx="2257874"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1 999</a:t>
              </a:r>
              <a:r>
                <a:rPr kumimoji="0" lang="en-US" sz="4000" b="1" i="0" u="none" strike="noStrike" kern="1200" cap="none" spc="0" normalizeH="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999</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8" name="Group 7">
            <a:extLst>
              <a:ext uri="{FF2B5EF4-FFF2-40B4-BE49-F238E27FC236}">
                <a16:creationId xmlns:a16="http://schemas.microsoft.com/office/drawing/2014/main" id="{ABE5D476-A9D5-41BE-9619-31999014EC29}"/>
              </a:ext>
            </a:extLst>
          </p:cNvPr>
          <p:cNvGrpSpPr/>
          <p:nvPr/>
        </p:nvGrpSpPr>
        <p:grpSpPr>
          <a:xfrm>
            <a:off x="3147879" y="2323018"/>
            <a:ext cx="2911868" cy="3877286"/>
            <a:chOff x="3297508" y="2285961"/>
            <a:chExt cx="2911868" cy="3877286"/>
          </a:xfrm>
        </p:grpSpPr>
        <p:pic>
          <p:nvPicPr>
            <p:cNvPr id="9" name="Graphic 64">
              <a:extLst>
                <a:ext uri="{FF2B5EF4-FFF2-40B4-BE49-F238E27FC236}">
                  <a16:creationId xmlns:a16="http://schemas.microsoft.com/office/drawing/2014/main" id="{CC91CB0F-209C-435E-A5EC-B75C850D6DC8}"/>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297508" y="2285961"/>
              <a:ext cx="2911868" cy="3744799"/>
            </a:xfrm>
            <a:prstGeom prst="rect">
              <a:avLst/>
            </a:prstGeom>
          </p:spPr>
        </p:pic>
        <p:grpSp>
          <p:nvGrpSpPr>
            <p:cNvPr id="10" name="组合 23">
              <a:extLst>
                <a:ext uri="{FF2B5EF4-FFF2-40B4-BE49-F238E27FC236}">
                  <a16:creationId xmlns:a16="http://schemas.microsoft.com/office/drawing/2014/main" id="{0AD768F1-071A-49D4-A866-40C4E5BCFDDA}"/>
                </a:ext>
              </a:extLst>
            </p:cNvPr>
            <p:cNvGrpSpPr/>
            <p:nvPr/>
          </p:nvGrpSpPr>
          <p:grpSpPr>
            <a:xfrm>
              <a:off x="4395859" y="5371247"/>
              <a:ext cx="792000" cy="792000"/>
              <a:chOff x="3851014" y="1743614"/>
              <a:chExt cx="792000" cy="792000"/>
            </a:xfrm>
          </p:grpSpPr>
          <p:sp>
            <p:nvSpPr>
              <p:cNvPr id="12" name="椭圆 24">
                <a:extLst>
                  <a:ext uri="{FF2B5EF4-FFF2-40B4-BE49-F238E27FC236}">
                    <a16:creationId xmlns:a16="http://schemas.microsoft.com/office/drawing/2014/main" id="{3EA2F430-A79B-4AA1-92FC-76CBC7AF76C9}"/>
                  </a:ext>
                </a:extLst>
              </p:cNvPr>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3" name="TextBox 12">
                <a:extLst>
                  <a:ext uri="{FF2B5EF4-FFF2-40B4-BE49-F238E27FC236}">
                    <a16:creationId xmlns:a16="http://schemas.microsoft.com/office/drawing/2014/main" id="{8E23E274-76DA-4197-855E-CB1A0F21ACCE}"/>
                  </a:ext>
                </a:extLst>
              </p:cNvPr>
              <p:cNvSpPr txBox="1"/>
              <p:nvPr/>
            </p:nvSpPr>
            <p:spPr>
              <a:xfrm>
                <a:off x="4006447" y="185936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rPr>
                  <a:t>B</a:t>
                </a:r>
                <a:endParaRPr kumimoji="0" lang="zh-CN" altLang="en-US"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endParaRPr>
              </a:p>
            </p:txBody>
          </p:sp>
        </p:grpSp>
        <p:sp>
          <p:nvSpPr>
            <p:cNvPr id="11" name="TextBox 10">
              <a:extLst>
                <a:ext uri="{FF2B5EF4-FFF2-40B4-BE49-F238E27FC236}">
                  <a16:creationId xmlns:a16="http://schemas.microsoft.com/office/drawing/2014/main" id="{44E82AEE-17FC-45DF-AAD8-ED77B23DB2ED}"/>
                </a:ext>
              </a:extLst>
            </p:cNvPr>
            <p:cNvSpPr txBox="1"/>
            <p:nvPr/>
          </p:nvSpPr>
          <p:spPr>
            <a:xfrm>
              <a:off x="3648136" y="4484469"/>
              <a:ext cx="2287446"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1 000 000</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14" name="Group 13">
            <a:extLst>
              <a:ext uri="{FF2B5EF4-FFF2-40B4-BE49-F238E27FC236}">
                <a16:creationId xmlns:a16="http://schemas.microsoft.com/office/drawing/2014/main" id="{E7857A7B-0182-435E-AD8B-BD90AADDC46E}"/>
              </a:ext>
            </a:extLst>
          </p:cNvPr>
          <p:cNvGrpSpPr/>
          <p:nvPr/>
        </p:nvGrpSpPr>
        <p:grpSpPr>
          <a:xfrm>
            <a:off x="6229299" y="3225551"/>
            <a:ext cx="2803142" cy="3632449"/>
            <a:chOff x="6414721" y="3225550"/>
            <a:chExt cx="2803142" cy="3632449"/>
          </a:xfrm>
        </p:grpSpPr>
        <p:pic>
          <p:nvPicPr>
            <p:cNvPr id="15" name="Graphic 65">
              <a:extLst>
                <a:ext uri="{FF2B5EF4-FFF2-40B4-BE49-F238E27FC236}">
                  <a16:creationId xmlns:a16="http://schemas.microsoft.com/office/drawing/2014/main" id="{20AF0D7A-C8D6-4776-9E92-DBC964FDA45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414721" y="3225550"/>
              <a:ext cx="2803142" cy="3632449"/>
            </a:xfrm>
            <a:prstGeom prst="rect">
              <a:avLst/>
            </a:prstGeom>
          </p:spPr>
        </p:pic>
        <p:grpSp>
          <p:nvGrpSpPr>
            <p:cNvPr id="16" name="组合 26">
              <a:extLst>
                <a:ext uri="{FF2B5EF4-FFF2-40B4-BE49-F238E27FC236}">
                  <a16:creationId xmlns:a16="http://schemas.microsoft.com/office/drawing/2014/main" id="{2B94FE0A-94EF-42DB-8D7A-89D4667CF6E9}"/>
                </a:ext>
              </a:extLst>
            </p:cNvPr>
            <p:cNvGrpSpPr/>
            <p:nvPr/>
          </p:nvGrpSpPr>
          <p:grpSpPr>
            <a:xfrm>
              <a:off x="7400485" y="6065999"/>
              <a:ext cx="792000" cy="792000"/>
              <a:chOff x="4031078" y="2679718"/>
              <a:chExt cx="792000" cy="792000"/>
            </a:xfrm>
          </p:grpSpPr>
          <p:sp>
            <p:nvSpPr>
              <p:cNvPr id="18" name="椭圆 27">
                <a:extLst>
                  <a:ext uri="{FF2B5EF4-FFF2-40B4-BE49-F238E27FC236}">
                    <a16:creationId xmlns:a16="http://schemas.microsoft.com/office/drawing/2014/main" id="{A44014E2-3BC6-4082-A32D-38C3CEC08709}"/>
                  </a:ext>
                </a:extLst>
              </p:cNvPr>
              <p:cNvSpPr/>
              <p:nvPr/>
            </p:nvSpPr>
            <p:spPr>
              <a:xfrm>
                <a:off x="4031078" y="2679718"/>
                <a:ext cx="792000" cy="792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9" name="TextBox 18">
                <a:extLst>
                  <a:ext uri="{FF2B5EF4-FFF2-40B4-BE49-F238E27FC236}">
                    <a16:creationId xmlns:a16="http://schemas.microsoft.com/office/drawing/2014/main" id="{5876B0F9-CB1F-4361-8A08-CE41BF4D980D}"/>
                  </a:ext>
                </a:extLst>
              </p:cNvPr>
              <p:cNvSpPr txBox="1"/>
              <p:nvPr/>
            </p:nvSpPr>
            <p:spPr>
              <a:xfrm>
                <a:off x="4186467" y="279044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TextBox 16">
              <a:extLst>
                <a:ext uri="{FF2B5EF4-FFF2-40B4-BE49-F238E27FC236}">
                  <a16:creationId xmlns:a16="http://schemas.microsoft.com/office/drawing/2014/main" id="{52CE1859-840B-496D-A726-C0729EB3288A}"/>
                </a:ext>
              </a:extLst>
            </p:cNvPr>
            <p:cNvSpPr txBox="1"/>
            <p:nvPr/>
          </p:nvSpPr>
          <p:spPr>
            <a:xfrm>
              <a:off x="6770730" y="5184510"/>
              <a:ext cx="2091123"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990 999</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20" name="Group 19">
            <a:extLst>
              <a:ext uri="{FF2B5EF4-FFF2-40B4-BE49-F238E27FC236}">
                <a16:creationId xmlns:a16="http://schemas.microsoft.com/office/drawing/2014/main" id="{78D2E936-2414-46B2-AE39-210FAB57F825}"/>
              </a:ext>
            </a:extLst>
          </p:cNvPr>
          <p:cNvGrpSpPr/>
          <p:nvPr/>
        </p:nvGrpSpPr>
        <p:grpSpPr>
          <a:xfrm>
            <a:off x="9146165" y="3060012"/>
            <a:ext cx="2911868" cy="3744799"/>
            <a:chOff x="9280132" y="2285961"/>
            <a:chExt cx="2911868" cy="3744799"/>
          </a:xfrm>
        </p:grpSpPr>
        <p:pic>
          <p:nvPicPr>
            <p:cNvPr id="21" name="Graphic 66">
              <a:extLst>
                <a:ext uri="{FF2B5EF4-FFF2-40B4-BE49-F238E27FC236}">
                  <a16:creationId xmlns:a16="http://schemas.microsoft.com/office/drawing/2014/main" id="{2888DBA0-329F-42EC-BA44-1B620721A4B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280132" y="2285961"/>
              <a:ext cx="2911868" cy="3744799"/>
            </a:xfrm>
            <a:prstGeom prst="rect">
              <a:avLst/>
            </a:prstGeom>
          </p:spPr>
        </p:pic>
        <p:grpSp>
          <p:nvGrpSpPr>
            <p:cNvPr id="22" name="组合 29">
              <a:extLst>
                <a:ext uri="{FF2B5EF4-FFF2-40B4-BE49-F238E27FC236}">
                  <a16:creationId xmlns:a16="http://schemas.microsoft.com/office/drawing/2014/main" id="{38335D5B-AE15-41F9-9A2D-C7D91AAE2180}"/>
                </a:ext>
              </a:extLst>
            </p:cNvPr>
            <p:cNvGrpSpPr/>
            <p:nvPr/>
          </p:nvGrpSpPr>
          <p:grpSpPr>
            <a:xfrm>
              <a:off x="10340066" y="5238760"/>
              <a:ext cx="792000" cy="792000"/>
              <a:chOff x="3455014" y="3471718"/>
              <a:chExt cx="792000" cy="792000"/>
            </a:xfrm>
          </p:grpSpPr>
          <p:sp>
            <p:nvSpPr>
              <p:cNvPr id="24" name="椭圆 30">
                <a:extLst>
                  <a:ext uri="{FF2B5EF4-FFF2-40B4-BE49-F238E27FC236}">
                    <a16:creationId xmlns:a16="http://schemas.microsoft.com/office/drawing/2014/main" id="{BC3BFFCB-4D98-48F5-BABF-A72830C21DA0}"/>
                  </a:ext>
                </a:extLst>
              </p:cNvPr>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5" name="TextBox 24">
                <a:extLst>
                  <a:ext uri="{FF2B5EF4-FFF2-40B4-BE49-F238E27FC236}">
                    <a16:creationId xmlns:a16="http://schemas.microsoft.com/office/drawing/2014/main" id="{F63331A3-DB70-417A-B5D1-6C44D1820DE4}"/>
                  </a:ext>
                </a:extLst>
              </p:cNvPr>
              <p:cNvSpPr txBox="1"/>
              <p:nvPr/>
            </p:nvSpPr>
            <p:spPr>
              <a:xfrm>
                <a:off x="3624566" y="3612730"/>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3" name="TextBox 22">
              <a:extLst>
                <a:ext uri="{FF2B5EF4-FFF2-40B4-BE49-F238E27FC236}">
                  <a16:creationId xmlns:a16="http://schemas.microsoft.com/office/drawing/2014/main" id="{F6D51230-DEF6-4808-8094-7BAEEC02B191}"/>
                </a:ext>
              </a:extLst>
            </p:cNvPr>
            <p:cNvSpPr txBox="1"/>
            <p:nvPr/>
          </p:nvSpPr>
          <p:spPr>
            <a:xfrm>
              <a:off x="9690504" y="4285652"/>
              <a:ext cx="2091123"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909 999</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a:extLst>
              <a:ext uri="{FF2B5EF4-FFF2-40B4-BE49-F238E27FC236}">
                <a16:creationId xmlns:a16="http://schemas.microsoft.com/office/drawing/2014/main" id="{6313F643-4577-47E3-9AF7-BA5131FBE09F}"/>
              </a:ext>
            </a:extLst>
          </p:cNvPr>
          <p:cNvGrpSpPr/>
          <p:nvPr/>
        </p:nvGrpSpPr>
        <p:grpSpPr>
          <a:xfrm>
            <a:off x="-201527" y="-444210"/>
            <a:ext cx="12466599" cy="2654572"/>
            <a:chOff x="-201527" y="-444210"/>
            <a:chExt cx="12466599" cy="2654572"/>
          </a:xfrm>
        </p:grpSpPr>
        <p:grpSp>
          <p:nvGrpSpPr>
            <p:cNvPr id="27" name="Group 26">
              <a:extLst>
                <a:ext uri="{FF2B5EF4-FFF2-40B4-BE49-F238E27FC236}">
                  <a16:creationId xmlns:a16="http://schemas.microsoft.com/office/drawing/2014/main" id="{CE36CCE0-8E99-41B5-A17B-4CBC600E54EB}"/>
                </a:ext>
              </a:extLst>
            </p:cNvPr>
            <p:cNvGrpSpPr/>
            <p:nvPr/>
          </p:nvGrpSpPr>
          <p:grpSpPr>
            <a:xfrm>
              <a:off x="960664" y="-444210"/>
              <a:ext cx="10270672" cy="2654572"/>
              <a:chOff x="960664" y="-444210"/>
              <a:chExt cx="10270672" cy="2654572"/>
            </a:xfrm>
          </p:grpSpPr>
          <p:grpSp>
            <p:nvGrpSpPr>
              <p:cNvPr id="30" name="Group 29">
                <a:extLst>
                  <a:ext uri="{FF2B5EF4-FFF2-40B4-BE49-F238E27FC236}">
                    <a16:creationId xmlns:a16="http://schemas.microsoft.com/office/drawing/2014/main" id="{B5DE6031-5C16-41A5-95C0-A10562AF8F93}"/>
                  </a:ext>
                </a:extLst>
              </p:cNvPr>
              <p:cNvGrpSpPr/>
              <p:nvPr/>
            </p:nvGrpSpPr>
            <p:grpSpPr>
              <a:xfrm>
                <a:off x="960664" y="-444210"/>
                <a:ext cx="10270672" cy="2597684"/>
                <a:chOff x="3588005" y="0"/>
                <a:chExt cx="5866667" cy="1760478"/>
              </a:xfrm>
            </p:grpSpPr>
            <p:sp>
              <p:nvSpPr>
                <p:cNvPr id="32" name="Freeform 43">
                  <a:extLst>
                    <a:ext uri="{FF2B5EF4-FFF2-40B4-BE49-F238E27FC236}">
                      <a16:creationId xmlns:a16="http://schemas.microsoft.com/office/drawing/2014/main" id="{691DFF42-B2AD-4350-83C5-5D88B5B782BC}"/>
                    </a:ext>
                  </a:extLst>
                </p:cNvPr>
                <p:cNvSpPr/>
                <p:nvPr/>
              </p:nvSpPr>
              <p:spPr>
                <a:xfrm>
                  <a:off x="3588005" y="726558"/>
                  <a:ext cx="5866667" cy="1033920"/>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33" name="Straight Connector 32">
                  <a:extLst>
                    <a:ext uri="{FF2B5EF4-FFF2-40B4-BE49-F238E27FC236}">
                      <a16:creationId xmlns:a16="http://schemas.microsoft.com/office/drawing/2014/main" id="{C11778D8-20CB-4ABA-84DB-8A1233F9919B}"/>
                    </a:ext>
                  </a:extLst>
                </p:cNvPr>
                <p:cNvCxnSpPr/>
                <p:nvPr/>
              </p:nvCxnSpPr>
              <p:spPr>
                <a:xfrm flipV="1">
                  <a:off x="9233415"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8FE41EA-E5B3-4D4D-96F0-B9A35F381746}"/>
                    </a:ext>
                  </a:extLst>
                </p:cNvPr>
                <p:cNvCxnSpPr/>
                <p:nvPr/>
              </p:nvCxnSpPr>
              <p:spPr>
                <a:xfrm flipV="1">
                  <a:off x="3854802"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9DC2AA7E-E516-4C2B-89FA-4C43539B2321}"/>
                  </a:ext>
                </a:extLst>
              </p:cNvPr>
              <p:cNvSpPr txBox="1"/>
              <p:nvPr/>
            </p:nvSpPr>
            <p:spPr>
              <a:xfrm>
                <a:off x="2050779" y="702257"/>
                <a:ext cx="7813499"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uLnTx/>
                    <a:uFillTx/>
                    <a:latin typeface="Cambria" panose="02040503050406030204" pitchFamily="18" charset="0"/>
                    <a:ea typeface="Cambria" panose="02040503050406030204" pitchFamily="18" charset="0"/>
                    <a:cs typeface="Times New Roman" panose="02020603050405020304" pitchFamily="18" charset="0"/>
                  </a:rPr>
                  <a:t>Câu 3: </a:t>
                </a:r>
                <a:r>
                  <a:rPr kumimoji="0" lang="en-US" sz="46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4600" b="1" i="0" u="none" strike="noStrike" kern="1200" cap="none" spc="0" normalizeH="0" noProof="0">
                    <a:ln>
                      <a:noFill/>
                    </a:ln>
                    <a:solidFill>
                      <a:srgbClr val="0070C0"/>
                    </a:solidFill>
                    <a:effectLst/>
                    <a:uLnTx/>
                    <a:uFillTx/>
                    <a:latin typeface="Cambria" panose="02040503050406030204" pitchFamily="18" charset="0"/>
                    <a:ea typeface="Cambria" panose="02040503050406030204" pitchFamily="18" charset="0"/>
                    <a:cs typeface="Times New Roman" panose="02020603050405020304" pitchFamily="18" charset="0"/>
                  </a:rPr>
                  <a:t> nào bé nhất trong các số:</a:t>
                </a:r>
                <a:endParaRPr kumimoji="0" lang="en-US" sz="4600" b="1" i="0" u="none" strike="noStrike" kern="1200" cap="none" spc="0" normalizeH="0" baseline="0" noProof="0">
                  <a:ln>
                    <a:noFill/>
                  </a:ln>
                  <a:solidFill>
                    <a:srgbClr val="92D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28" name="Graphic 87">
              <a:extLst>
                <a:ext uri="{FF2B5EF4-FFF2-40B4-BE49-F238E27FC236}">
                  <a16:creationId xmlns:a16="http://schemas.microsoft.com/office/drawing/2014/main" id="{D6738AE2-FAFB-4C2A-BE72-691F7699E02F}"/>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01527" y="-217247"/>
              <a:ext cx="2955470" cy="1788123"/>
            </a:xfrm>
            <a:prstGeom prst="rect">
              <a:avLst/>
            </a:prstGeom>
          </p:spPr>
        </p:pic>
        <p:pic>
          <p:nvPicPr>
            <p:cNvPr id="29" name="Graphic 88">
              <a:extLst>
                <a:ext uri="{FF2B5EF4-FFF2-40B4-BE49-F238E27FC236}">
                  <a16:creationId xmlns:a16="http://schemas.microsoft.com/office/drawing/2014/main" id="{53595008-548D-44E1-B683-5FF740F5127B}"/>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flipH="1">
              <a:off x="9161113" y="-68583"/>
              <a:ext cx="3103959" cy="1639460"/>
            </a:xfrm>
            <a:prstGeom prst="rect">
              <a:avLst/>
            </a:prstGeom>
          </p:spPr>
        </p:pic>
      </p:grpSp>
      <p:pic>
        <p:nvPicPr>
          <p:cNvPr id="35" name="Picture 34">
            <a:extLst>
              <a:ext uri="{FF2B5EF4-FFF2-40B4-BE49-F238E27FC236}">
                <a16:creationId xmlns:a16="http://schemas.microsoft.com/office/drawing/2014/main" id="{74AEEE14-599A-4A48-A9EB-E57DE41E29C5}"/>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200845" y="2192249"/>
            <a:ext cx="823312" cy="817823"/>
          </a:xfrm>
          <a:prstGeom prst="rect">
            <a:avLst/>
          </a:prstGeom>
        </p:spPr>
      </p:pic>
      <p:pic>
        <p:nvPicPr>
          <p:cNvPr id="36" name="Picture 35">
            <a:extLst>
              <a:ext uri="{FF2B5EF4-FFF2-40B4-BE49-F238E27FC236}">
                <a16:creationId xmlns:a16="http://schemas.microsoft.com/office/drawing/2014/main" id="{D04ECBCA-8586-4721-9493-D4384D143510}"/>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154327" y="2175526"/>
            <a:ext cx="823312" cy="817823"/>
          </a:xfrm>
          <a:prstGeom prst="rect">
            <a:avLst/>
          </a:prstGeom>
        </p:spPr>
      </p:pic>
      <p:pic>
        <p:nvPicPr>
          <p:cNvPr id="37" name="Picture 36">
            <a:extLst>
              <a:ext uri="{FF2B5EF4-FFF2-40B4-BE49-F238E27FC236}">
                <a16:creationId xmlns:a16="http://schemas.microsoft.com/office/drawing/2014/main" id="{5500CA65-525D-4D71-BA25-D917643D0F3F}"/>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192368" y="2999074"/>
            <a:ext cx="823312" cy="817823"/>
          </a:xfrm>
          <a:prstGeom prst="rect">
            <a:avLst/>
          </a:prstGeom>
        </p:spPr>
      </p:pic>
      <p:pic>
        <p:nvPicPr>
          <p:cNvPr id="38" name="Tiếng Báo Sai">
            <a:hlinkClick r:id="" action="ppaction://media"/>
            <a:extLst>
              <a:ext uri="{FF2B5EF4-FFF2-40B4-BE49-F238E27FC236}">
                <a16:creationId xmlns:a16="http://schemas.microsoft.com/office/drawing/2014/main" id="{9030EADE-A4C9-49CB-8D45-3E88794A053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66110" y="627867"/>
            <a:ext cx="487363" cy="487363"/>
          </a:xfrm>
          <a:prstGeom prst="rect">
            <a:avLst/>
          </a:prstGeom>
        </p:spPr>
      </p:pic>
      <p:pic>
        <p:nvPicPr>
          <p:cNvPr id="39" name="Tiếng Báo Sai">
            <a:hlinkClick r:id="" action="ppaction://media"/>
            <a:extLst>
              <a:ext uri="{FF2B5EF4-FFF2-40B4-BE49-F238E27FC236}">
                <a16:creationId xmlns:a16="http://schemas.microsoft.com/office/drawing/2014/main" id="{2A05B87A-8ADE-440F-AFEB-41440F3DD2D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81234" y="1356055"/>
            <a:ext cx="487363" cy="487363"/>
          </a:xfrm>
          <a:prstGeom prst="rect">
            <a:avLst/>
          </a:prstGeom>
        </p:spPr>
      </p:pic>
      <p:pic>
        <p:nvPicPr>
          <p:cNvPr id="40" name="Tiếng Báo Sai">
            <a:hlinkClick r:id="" action="ppaction://media"/>
            <a:extLst>
              <a:ext uri="{FF2B5EF4-FFF2-40B4-BE49-F238E27FC236}">
                <a16:creationId xmlns:a16="http://schemas.microsoft.com/office/drawing/2014/main" id="{2930C5EB-9463-46CF-BEED-92892922FBC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75818" y="1931844"/>
            <a:ext cx="487363" cy="487363"/>
          </a:xfrm>
          <a:prstGeom prst="rect">
            <a:avLst/>
          </a:prstGeom>
        </p:spPr>
      </p:pic>
      <p:pic>
        <p:nvPicPr>
          <p:cNvPr id="41" name="Âm thanh giành chiến thắng trong các trò chơi điện tử">
            <a:hlinkClick r:id="" action="ppaction://media"/>
            <a:extLst>
              <a:ext uri="{FF2B5EF4-FFF2-40B4-BE49-F238E27FC236}">
                <a16:creationId xmlns:a16="http://schemas.microsoft.com/office/drawing/2014/main" id="{CC8A0ABB-339D-4339-A58D-FEC8150038DF}"/>
              </a:ext>
            </a:extLst>
          </p:cNvPr>
          <p:cNvPicPr>
            <a:picLocks noChangeAspect="1"/>
          </p:cNvPicPr>
          <p:nvPr>
            <a:audioFile r:link="rId3"/>
            <p:extLst>
              <p:ext uri="{DAA4B4D4-6D71-4841-9C94-3DE7FCFB9230}">
                <p14:media xmlns:p14="http://schemas.microsoft.com/office/powerpoint/2010/main" r:embed="rId4">
                  <p14:trim st="10304" end="14917.8333"/>
                </p14:media>
              </p:ext>
            </p:extLst>
          </p:nvPr>
        </p:nvPicPr>
        <p:blipFill>
          <a:blip r:embed="rId11"/>
          <a:stretch>
            <a:fillRect/>
          </a:stretch>
        </p:blipFill>
        <p:spPr>
          <a:xfrm>
            <a:off x="-2640637" y="1054926"/>
            <a:ext cx="982183" cy="982183"/>
          </a:xfrm>
          <a:prstGeom prst="rect">
            <a:avLst/>
          </a:prstGeom>
        </p:spPr>
      </p:pic>
      <p:grpSp>
        <p:nvGrpSpPr>
          <p:cNvPr id="42" name="Group 41">
            <a:extLst>
              <a:ext uri="{FF2B5EF4-FFF2-40B4-BE49-F238E27FC236}">
                <a16:creationId xmlns:a16="http://schemas.microsoft.com/office/drawing/2014/main" id="{3AAF996C-86A4-4A3D-879E-A7245F534410}"/>
              </a:ext>
            </a:extLst>
          </p:cNvPr>
          <p:cNvGrpSpPr/>
          <p:nvPr/>
        </p:nvGrpSpPr>
        <p:grpSpPr>
          <a:xfrm>
            <a:off x="9681915" y="2008900"/>
            <a:ext cx="2111282" cy="2172896"/>
            <a:chOff x="-3084661" y="3828708"/>
            <a:chExt cx="2521763" cy="2995377"/>
          </a:xfrm>
        </p:grpSpPr>
        <p:pic>
          <p:nvPicPr>
            <p:cNvPr id="43" name="Picture 14" descr="Flowers  premium icon">
              <a:extLst>
                <a:ext uri="{FF2B5EF4-FFF2-40B4-BE49-F238E27FC236}">
                  <a16:creationId xmlns:a16="http://schemas.microsoft.com/office/drawing/2014/main" id="{E8C1AB38-2323-4E88-A1C2-E09A50DA9CC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913396" flipH="1">
              <a:off x="-2259234" y="3828708"/>
              <a:ext cx="1696336" cy="202474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a:hlinkClick r:id="rId13" action="ppaction://hlinksldjump"/>
              <a:extLst>
                <a:ext uri="{FF2B5EF4-FFF2-40B4-BE49-F238E27FC236}">
                  <a16:creationId xmlns:a16="http://schemas.microsoft.com/office/drawing/2014/main" id="{9B394DC0-A961-4BB7-8D1C-24B314B6FB0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84661" y="4940729"/>
              <a:ext cx="2302950" cy="188335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Graphic 48">
            <a:hlinkClick r:id="rId15" action="ppaction://hlinksldjump"/>
            <a:extLst>
              <a:ext uri="{FF2B5EF4-FFF2-40B4-BE49-F238E27FC236}">
                <a16:creationId xmlns:a16="http://schemas.microsoft.com/office/drawing/2014/main" id="{0B8C02D9-5ECF-4CEF-9EC3-D003833DF66E}"/>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rot="21343529" flipH="1">
            <a:off x="11225116" y="160469"/>
            <a:ext cx="877681" cy="636610"/>
          </a:xfrm>
          <a:prstGeom prst="rect">
            <a:avLst/>
          </a:prstGeom>
        </p:spPr>
      </p:pic>
    </p:spTree>
    <p:extLst>
      <p:ext uri="{BB962C8B-B14F-4D97-AF65-F5344CB8AC3E}">
        <p14:creationId xmlns:p14="http://schemas.microsoft.com/office/powerpoint/2010/main" val="1876403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1" presetClass="mediacall" presetSubtype="0" fill="hold" nodeType="withEffect">
                                  <p:stCondLst>
                                    <p:cond delay="0"/>
                                  </p:stCondLst>
                                  <p:childTnLst>
                                    <p:cmd type="call" cmd="playFrom(0.0)">
                                      <p:cBhvr>
                                        <p:cTn id="41" dur="5120" fill="hold"/>
                                        <p:tgtEl>
                                          <p:spTgt spid="38"/>
                                        </p:tgtEl>
                                      </p:cBhvr>
                                    </p:cmd>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1" presetClass="mediacall" presetSubtype="0" fill="hold" nodeType="withEffect">
                                  <p:stCondLst>
                                    <p:cond delay="0"/>
                                  </p:stCondLst>
                                  <p:childTnLst>
                                    <p:cmd type="call" cmd="playFrom(0.0)">
                                      <p:cBhvr>
                                        <p:cTn id="51" dur="5120" fill="hold"/>
                                        <p:tgtEl>
                                          <p:spTgt spid="39"/>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1" presetClass="mediacall" presetSubtype="0" fill="hold" nodeType="withEffect">
                                  <p:stCondLst>
                                    <p:cond delay="0"/>
                                  </p:stCondLst>
                                  <p:childTnLst>
                                    <p:cmd type="call" cmd="playFrom(0.0)">
                                      <p:cBhvr>
                                        <p:cTn id="61" dur="5120" fill="hold"/>
                                        <p:tgtEl>
                                          <p:spTgt spid="40"/>
                                        </p:tgtEl>
                                      </p:cBhvr>
                                    </p:cmd>
                                  </p:childTnLst>
                                </p:cTn>
                              </p:par>
                            </p:childTnLst>
                          </p:cTn>
                        </p:par>
                      </p:childTnLst>
                    </p:cTn>
                  </p:par>
                </p:childTnLst>
              </p:cTn>
              <p:nextCondLst>
                <p:cond evt="onClick" delay="0">
                  <p:tgtEl>
                    <p:spTgt spid="14"/>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randombar(horizontal)">
                                      <p:cBhvr>
                                        <p:cTn id="67" dur="500"/>
                                        <p:tgtEl>
                                          <p:spTgt spid="42"/>
                                        </p:tgtEl>
                                      </p:cBhvr>
                                    </p:animEffect>
                                  </p:childTnLst>
                                </p:cTn>
                              </p:par>
                              <p:par>
                                <p:cTn id="68" presetID="1" presetClass="mediacall" presetSubtype="0" fill="hold" nodeType="withEffect">
                                  <p:stCondLst>
                                    <p:cond delay="0"/>
                                  </p:stCondLst>
                                  <p:childTnLst>
                                    <p:cmd type="call" cmd="playFrom(0.0)">
                                      <p:cBhvr>
                                        <p:cTn id="69" dur="1018" fill="hold"/>
                                        <p:tgtEl>
                                          <p:spTgt spid="41"/>
                                        </p:tgtEl>
                                      </p:cBhvr>
                                    </p:cmd>
                                  </p:childTnLst>
                                </p:cTn>
                              </p:par>
                            </p:childTnLst>
                          </p:cTn>
                        </p:par>
                      </p:childTnLst>
                    </p:cTn>
                  </p:par>
                </p:childTnLst>
              </p:cTn>
              <p:nextCondLst>
                <p:cond evt="onClick" delay="0">
                  <p:tgtEl>
                    <p:spTgt spid="20"/>
                  </p:tgtEl>
                </p:cond>
              </p:nextCondLst>
            </p:seq>
            <p:audio>
              <p:cMediaNode vol="80000">
                <p:cTn id="70" fill="hold" display="0">
                  <p:stCondLst>
                    <p:cond delay="indefinite"/>
                  </p:stCondLst>
                  <p:endCondLst>
                    <p:cond evt="onStopAudio" delay="0">
                      <p:tgtEl>
                        <p:sldTgt/>
                      </p:tgtEl>
                    </p:cond>
                  </p:endCondLst>
                </p:cTn>
                <p:tgtEl>
                  <p:spTgt spid="38"/>
                </p:tgtEl>
              </p:cMediaNode>
            </p:audio>
            <p:audio>
              <p:cMediaNode vol="80000">
                <p:cTn id="71" fill="hold" display="0">
                  <p:stCondLst>
                    <p:cond delay="indefinite"/>
                  </p:stCondLst>
                  <p:endCondLst>
                    <p:cond evt="onStopAudio" delay="0">
                      <p:tgtEl>
                        <p:sldTgt/>
                      </p:tgtEl>
                    </p:cond>
                  </p:endCondLst>
                </p:cTn>
                <p:tgtEl>
                  <p:spTgt spid="39"/>
                </p:tgtEl>
              </p:cMediaNode>
            </p:audio>
            <p:audio>
              <p:cMediaNode vol="80000">
                <p:cTn id="72" fill="hold" display="0">
                  <p:stCondLst>
                    <p:cond delay="indefinite"/>
                  </p:stCondLst>
                  <p:endCondLst>
                    <p:cond evt="onStopAudio" delay="0">
                      <p:tgtEl>
                        <p:sldTgt/>
                      </p:tgtEl>
                    </p:cond>
                  </p:endCondLst>
                </p:cTn>
                <p:tgtEl>
                  <p:spTgt spid="40"/>
                </p:tgtEl>
              </p:cMediaNode>
            </p:audio>
            <p:audio>
              <p:cMediaNode vol="80000">
                <p:cTn id="73" fill="hold" display="0">
                  <p:stCondLst>
                    <p:cond delay="indefinite"/>
                  </p:stCondLst>
                  <p:endCondLst>
                    <p:cond evt="onStopAudio" delay="0">
                      <p:tgtEl>
                        <p:sldTgt/>
                      </p:tgtEl>
                    </p:cond>
                  </p:endCondLst>
                </p:cTn>
                <p:tgtEl>
                  <p:spTgt spid="4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86D334-41DF-428C-AE5F-8D8634258BC0}"/>
              </a:ext>
            </a:extLst>
          </p:cNvPr>
          <p:cNvGrpSpPr/>
          <p:nvPr/>
        </p:nvGrpSpPr>
        <p:grpSpPr>
          <a:xfrm>
            <a:off x="224176" y="3132898"/>
            <a:ext cx="2753942" cy="3632449"/>
            <a:chOff x="319899" y="3225551"/>
            <a:chExt cx="2753942" cy="3632449"/>
          </a:xfrm>
        </p:grpSpPr>
        <p:pic>
          <p:nvPicPr>
            <p:cNvPr id="3" name="Graphic 49">
              <a:extLst>
                <a:ext uri="{FF2B5EF4-FFF2-40B4-BE49-F238E27FC236}">
                  <a16:creationId xmlns:a16="http://schemas.microsoft.com/office/drawing/2014/main" id="{95C8C282-EE5F-412F-837A-41028592FB7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19899" y="3225551"/>
              <a:ext cx="2753942" cy="3632449"/>
            </a:xfrm>
            <a:prstGeom prst="rect">
              <a:avLst/>
            </a:prstGeom>
          </p:spPr>
        </p:pic>
        <p:grpSp>
          <p:nvGrpSpPr>
            <p:cNvPr id="4" name="组合 20">
              <a:extLst>
                <a:ext uri="{FF2B5EF4-FFF2-40B4-BE49-F238E27FC236}">
                  <a16:creationId xmlns:a16="http://schemas.microsoft.com/office/drawing/2014/main" id="{BF3BD97C-9B11-41A3-897A-1B98BBEC3470}"/>
                </a:ext>
              </a:extLst>
            </p:cNvPr>
            <p:cNvGrpSpPr/>
            <p:nvPr/>
          </p:nvGrpSpPr>
          <p:grpSpPr>
            <a:xfrm>
              <a:off x="1262833" y="5913329"/>
              <a:ext cx="792000" cy="792000"/>
              <a:chOff x="3203030" y="1095630"/>
              <a:chExt cx="792000" cy="792000"/>
            </a:xfrm>
          </p:grpSpPr>
          <p:sp>
            <p:nvSpPr>
              <p:cNvPr id="6" name="椭圆 21">
                <a:extLst>
                  <a:ext uri="{FF2B5EF4-FFF2-40B4-BE49-F238E27FC236}">
                    <a16:creationId xmlns:a16="http://schemas.microsoft.com/office/drawing/2014/main" id="{646CEA3B-7861-4FDC-9CE9-B508C4C2B8C8}"/>
                  </a:ext>
                </a:extLst>
              </p:cNvPr>
              <p:cNvSpPr/>
              <p:nvPr/>
            </p:nvSpPr>
            <p:spPr>
              <a:xfrm>
                <a:off x="3203030" y="1095630"/>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 name="TextBox 6">
                <a:extLst>
                  <a:ext uri="{FF2B5EF4-FFF2-40B4-BE49-F238E27FC236}">
                    <a16:creationId xmlns:a16="http://schemas.microsoft.com/office/drawing/2014/main" id="{07EF0D83-5760-46C5-A432-D630E8D3E0FC}"/>
                  </a:ext>
                </a:extLst>
              </p:cNvPr>
              <p:cNvSpPr txBox="1"/>
              <p:nvPr/>
            </p:nvSpPr>
            <p:spPr>
              <a:xfrm>
                <a:off x="3355294" y="1239897"/>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rPr>
                  <a:t>A</a:t>
                </a:r>
                <a:endParaRPr kumimoji="0" lang="zh-CN" altLang="en-US"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endParaRPr>
              </a:p>
            </p:txBody>
          </p:sp>
        </p:grpSp>
        <p:sp>
          <p:nvSpPr>
            <p:cNvPr id="5" name="TextBox 4">
              <a:extLst>
                <a:ext uri="{FF2B5EF4-FFF2-40B4-BE49-F238E27FC236}">
                  <a16:creationId xmlns:a16="http://schemas.microsoft.com/office/drawing/2014/main" id="{EAB27CDE-EF6F-453E-B1B0-00379C44BFDE}"/>
                </a:ext>
              </a:extLst>
            </p:cNvPr>
            <p:cNvSpPr txBox="1"/>
            <p:nvPr/>
          </p:nvSpPr>
          <p:spPr>
            <a:xfrm>
              <a:off x="651309" y="4687831"/>
              <a:ext cx="2091123" cy="830997"/>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7 910</a:t>
              </a:r>
              <a:endParaRPr kumimoji="0" lang="en-US" sz="48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8" name="Group 7">
            <a:extLst>
              <a:ext uri="{FF2B5EF4-FFF2-40B4-BE49-F238E27FC236}">
                <a16:creationId xmlns:a16="http://schemas.microsoft.com/office/drawing/2014/main" id="{552132A9-3673-482B-B120-52C24B5BC7F2}"/>
              </a:ext>
            </a:extLst>
          </p:cNvPr>
          <p:cNvGrpSpPr/>
          <p:nvPr/>
        </p:nvGrpSpPr>
        <p:grpSpPr>
          <a:xfrm>
            <a:off x="3166169" y="2979532"/>
            <a:ext cx="2911868" cy="3877286"/>
            <a:chOff x="3297508" y="2285961"/>
            <a:chExt cx="2911868" cy="3877286"/>
          </a:xfrm>
        </p:grpSpPr>
        <p:pic>
          <p:nvPicPr>
            <p:cNvPr id="9" name="Graphic 55">
              <a:extLst>
                <a:ext uri="{FF2B5EF4-FFF2-40B4-BE49-F238E27FC236}">
                  <a16:creationId xmlns:a16="http://schemas.microsoft.com/office/drawing/2014/main" id="{C307C785-B8D6-44A7-B2D7-BD55BF7BE98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297508" y="2285961"/>
              <a:ext cx="2911868" cy="3744799"/>
            </a:xfrm>
            <a:prstGeom prst="rect">
              <a:avLst/>
            </a:prstGeom>
          </p:spPr>
        </p:pic>
        <p:grpSp>
          <p:nvGrpSpPr>
            <p:cNvPr id="10" name="组合 23">
              <a:extLst>
                <a:ext uri="{FF2B5EF4-FFF2-40B4-BE49-F238E27FC236}">
                  <a16:creationId xmlns:a16="http://schemas.microsoft.com/office/drawing/2014/main" id="{9FF49E53-5CDA-456D-B907-8C535B2BC5F0}"/>
                </a:ext>
              </a:extLst>
            </p:cNvPr>
            <p:cNvGrpSpPr/>
            <p:nvPr/>
          </p:nvGrpSpPr>
          <p:grpSpPr>
            <a:xfrm>
              <a:off x="4395859" y="5371247"/>
              <a:ext cx="792000" cy="792000"/>
              <a:chOff x="3851014" y="1743614"/>
              <a:chExt cx="792000" cy="792000"/>
            </a:xfrm>
          </p:grpSpPr>
          <p:sp>
            <p:nvSpPr>
              <p:cNvPr id="12" name="椭圆 24">
                <a:extLst>
                  <a:ext uri="{FF2B5EF4-FFF2-40B4-BE49-F238E27FC236}">
                    <a16:creationId xmlns:a16="http://schemas.microsoft.com/office/drawing/2014/main" id="{25863999-768E-40D9-9284-CE2D8CC5C1DA}"/>
                  </a:ext>
                </a:extLst>
              </p:cNvPr>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3" name="TextBox 12">
                <a:extLst>
                  <a:ext uri="{FF2B5EF4-FFF2-40B4-BE49-F238E27FC236}">
                    <a16:creationId xmlns:a16="http://schemas.microsoft.com/office/drawing/2014/main" id="{8DC7644A-85F5-4055-91E4-ECC2C04FBA92}"/>
                  </a:ext>
                </a:extLst>
              </p:cNvPr>
              <p:cNvSpPr txBox="1"/>
              <p:nvPr/>
            </p:nvSpPr>
            <p:spPr>
              <a:xfrm>
                <a:off x="4006447" y="185936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rPr>
                  <a:t>B</a:t>
                </a:r>
                <a:endParaRPr kumimoji="0" lang="zh-CN" altLang="en-US"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endParaRPr>
              </a:p>
            </p:txBody>
          </p:sp>
        </p:grpSp>
        <p:sp>
          <p:nvSpPr>
            <p:cNvPr id="11" name="TextBox 10">
              <a:extLst>
                <a:ext uri="{FF2B5EF4-FFF2-40B4-BE49-F238E27FC236}">
                  <a16:creationId xmlns:a16="http://schemas.microsoft.com/office/drawing/2014/main" id="{0EC6DD9F-2ECC-4A25-A9C2-C7DE13CAC442}"/>
                </a:ext>
              </a:extLst>
            </p:cNvPr>
            <p:cNvSpPr txBox="1"/>
            <p:nvPr/>
          </p:nvSpPr>
          <p:spPr>
            <a:xfrm>
              <a:off x="3673113" y="3979945"/>
              <a:ext cx="2091123" cy="830997"/>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7 960</a:t>
              </a:r>
              <a:endParaRPr kumimoji="0" lang="en-US" sz="48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14" name="Group 13">
            <a:extLst>
              <a:ext uri="{FF2B5EF4-FFF2-40B4-BE49-F238E27FC236}">
                <a16:creationId xmlns:a16="http://schemas.microsoft.com/office/drawing/2014/main" id="{F75F0117-3D33-4AF8-AD87-F112396F2E1B}"/>
              </a:ext>
            </a:extLst>
          </p:cNvPr>
          <p:cNvGrpSpPr/>
          <p:nvPr/>
        </p:nvGrpSpPr>
        <p:grpSpPr>
          <a:xfrm>
            <a:off x="6207766" y="2445867"/>
            <a:ext cx="2803142" cy="3632449"/>
            <a:chOff x="6414721" y="3225550"/>
            <a:chExt cx="2803142" cy="3632449"/>
          </a:xfrm>
        </p:grpSpPr>
        <p:pic>
          <p:nvPicPr>
            <p:cNvPr id="15" name="Graphic 61">
              <a:extLst>
                <a:ext uri="{FF2B5EF4-FFF2-40B4-BE49-F238E27FC236}">
                  <a16:creationId xmlns:a16="http://schemas.microsoft.com/office/drawing/2014/main" id="{9190A463-AAD3-4D72-8621-A26D59A3014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414721" y="3225550"/>
              <a:ext cx="2803142" cy="3632449"/>
            </a:xfrm>
            <a:prstGeom prst="rect">
              <a:avLst/>
            </a:prstGeom>
          </p:spPr>
        </p:pic>
        <p:grpSp>
          <p:nvGrpSpPr>
            <p:cNvPr id="16" name="组合 26">
              <a:extLst>
                <a:ext uri="{FF2B5EF4-FFF2-40B4-BE49-F238E27FC236}">
                  <a16:creationId xmlns:a16="http://schemas.microsoft.com/office/drawing/2014/main" id="{3BADB653-4340-4526-B236-19665DFBE262}"/>
                </a:ext>
              </a:extLst>
            </p:cNvPr>
            <p:cNvGrpSpPr/>
            <p:nvPr/>
          </p:nvGrpSpPr>
          <p:grpSpPr>
            <a:xfrm>
              <a:off x="7400485" y="6065999"/>
              <a:ext cx="792000" cy="792000"/>
              <a:chOff x="4031078" y="2679718"/>
              <a:chExt cx="792000" cy="792000"/>
            </a:xfrm>
          </p:grpSpPr>
          <p:sp>
            <p:nvSpPr>
              <p:cNvPr id="18" name="椭圆 27">
                <a:extLst>
                  <a:ext uri="{FF2B5EF4-FFF2-40B4-BE49-F238E27FC236}">
                    <a16:creationId xmlns:a16="http://schemas.microsoft.com/office/drawing/2014/main" id="{D1C53448-F734-40B4-94A6-04584CEF3F4B}"/>
                  </a:ext>
                </a:extLst>
              </p:cNvPr>
              <p:cNvSpPr/>
              <p:nvPr/>
            </p:nvSpPr>
            <p:spPr>
              <a:xfrm>
                <a:off x="4031078" y="2679718"/>
                <a:ext cx="792000" cy="792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9" name="TextBox 18">
                <a:extLst>
                  <a:ext uri="{FF2B5EF4-FFF2-40B4-BE49-F238E27FC236}">
                    <a16:creationId xmlns:a16="http://schemas.microsoft.com/office/drawing/2014/main" id="{C9091534-25DF-4029-9CDE-4EC4EC2451A9}"/>
                  </a:ext>
                </a:extLst>
              </p:cNvPr>
              <p:cNvSpPr txBox="1"/>
              <p:nvPr/>
            </p:nvSpPr>
            <p:spPr>
              <a:xfrm>
                <a:off x="4186467" y="279044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TextBox 16">
              <a:extLst>
                <a:ext uri="{FF2B5EF4-FFF2-40B4-BE49-F238E27FC236}">
                  <a16:creationId xmlns:a16="http://schemas.microsoft.com/office/drawing/2014/main" id="{EAA10AD4-2E27-41F0-9902-F946130CA41F}"/>
                </a:ext>
              </a:extLst>
            </p:cNvPr>
            <p:cNvSpPr txBox="1"/>
            <p:nvPr/>
          </p:nvSpPr>
          <p:spPr>
            <a:xfrm>
              <a:off x="6750923" y="4884817"/>
              <a:ext cx="2091123" cy="830997"/>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srgbClr val="F9AFAF">
                      <a:lumMod val="1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a:t>
              </a:r>
              <a:r>
                <a:rPr kumimoji="0" lang="en-US" sz="48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970</a:t>
              </a:r>
              <a:endParaRPr kumimoji="0" lang="en-US" sz="48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E9DDE389-FF61-4866-97E7-41085BBF4335}"/>
              </a:ext>
            </a:extLst>
          </p:cNvPr>
          <p:cNvGrpSpPr/>
          <p:nvPr/>
        </p:nvGrpSpPr>
        <p:grpSpPr>
          <a:xfrm>
            <a:off x="9130503" y="2323018"/>
            <a:ext cx="2911868" cy="3744799"/>
            <a:chOff x="9280132" y="2285961"/>
            <a:chExt cx="2911868" cy="3744799"/>
          </a:xfrm>
        </p:grpSpPr>
        <p:pic>
          <p:nvPicPr>
            <p:cNvPr id="21" name="Graphic 67">
              <a:extLst>
                <a:ext uri="{FF2B5EF4-FFF2-40B4-BE49-F238E27FC236}">
                  <a16:creationId xmlns:a16="http://schemas.microsoft.com/office/drawing/2014/main" id="{231E51E9-5B16-49F9-BC91-A40C4818513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280132" y="2285961"/>
              <a:ext cx="2911868" cy="3744799"/>
            </a:xfrm>
            <a:prstGeom prst="rect">
              <a:avLst/>
            </a:prstGeom>
          </p:spPr>
        </p:pic>
        <p:grpSp>
          <p:nvGrpSpPr>
            <p:cNvPr id="22" name="组合 29">
              <a:extLst>
                <a:ext uri="{FF2B5EF4-FFF2-40B4-BE49-F238E27FC236}">
                  <a16:creationId xmlns:a16="http://schemas.microsoft.com/office/drawing/2014/main" id="{4CB1F839-AD17-48B2-BAF8-3A177D9F0769}"/>
                </a:ext>
              </a:extLst>
            </p:cNvPr>
            <p:cNvGrpSpPr/>
            <p:nvPr/>
          </p:nvGrpSpPr>
          <p:grpSpPr>
            <a:xfrm>
              <a:off x="10340066" y="5238760"/>
              <a:ext cx="792000" cy="792000"/>
              <a:chOff x="3455014" y="3471718"/>
              <a:chExt cx="792000" cy="792000"/>
            </a:xfrm>
          </p:grpSpPr>
          <p:sp>
            <p:nvSpPr>
              <p:cNvPr id="24" name="椭圆 30">
                <a:extLst>
                  <a:ext uri="{FF2B5EF4-FFF2-40B4-BE49-F238E27FC236}">
                    <a16:creationId xmlns:a16="http://schemas.microsoft.com/office/drawing/2014/main" id="{6931835B-787A-4D50-94EA-980DF487CC78}"/>
                  </a:ext>
                </a:extLst>
              </p:cNvPr>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5" name="TextBox 24">
                <a:extLst>
                  <a:ext uri="{FF2B5EF4-FFF2-40B4-BE49-F238E27FC236}">
                    <a16:creationId xmlns:a16="http://schemas.microsoft.com/office/drawing/2014/main" id="{A78B2151-CFE5-4626-B895-D85246563353}"/>
                  </a:ext>
                </a:extLst>
              </p:cNvPr>
              <p:cNvSpPr txBox="1"/>
              <p:nvPr/>
            </p:nvSpPr>
            <p:spPr>
              <a:xfrm>
                <a:off x="3624566" y="3612730"/>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3" name="TextBox 22">
              <a:extLst>
                <a:ext uri="{FF2B5EF4-FFF2-40B4-BE49-F238E27FC236}">
                  <a16:creationId xmlns:a16="http://schemas.microsoft.com/office/drawing/2014/main" id="{BDE7B246-CFB6-4738-962A-504C5AC52AF4}"/>
                </a:ext>
              </a:extLst>
            </p:cNvPr>
            <p:cNvSpPr txBox="1"/>
            <p:nvPr/>
          </p:nvSpPr>
          <p:spPr>
            <a:xfrm>
              <a:off x="9690504" y="4008848"/>
              <a:ext cx="2091123" cy="830997"/>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8 970</a:t>
              </a:r>
              <a:endParaRPr kumimoji="0" lang="en-US" sz="48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a:extLst>
              <a:ext uri="{FF2B5EF4-FFF2-40B4-BE49-F238E27FC236}">
                <a16:creationId xmlns:a16="http://schemas.microsoft.com/office/drawing/2014/main" id="{A42A5E07-1B28-4EBC-889A-EA97A3BD64A3}"/>
              </a:ext>
            </a:extLst>
          </p:cNvPr>
          <p:cNvGrpSpPr/>
          <p:nvPr/>
        </p:nvGrpSpPr>
        <p:grpSpPr>
          <a:xfrm>
            <a:off x="-201527" y="-444210"/>
            <a:ext cx="12466599" cy="2631167"/>
            <a:chOff x="-201527" y="-444210"/>
            <a:chExt cx="12466599" cy="2631167"/>
          </a:xfrm>
        </p:grpSpPr>
        <p:grpSp>
          <p:nvGrpSpPr>
            <p:cNvPr id="27" name="Group 26">
              <a:extLst>
                <a:ext uri="{FF2B5EF4-FFF2-40B4-BE49-F238E27FC236}">
                  <a16:creationId xmlns:a16="http://schemas.microsoft.com/office/drawing/2014/main" id="{04FA9D5B-5D8D-491E-B6AC-92C61130F4FA}"/>
                </a:ext>
              </a:extLst>
            </p:cNvPr>
            <p:cNvGrpSpPr/>
            <p:nvPr/>
          </p:nvGrpSpPr>
          <p:grpSpPr>
            <a:xfrm>
              <a:off x="960664" y="-444210"/>
              <a:ext cx="10270672" cy="2631167"/>
              <a:chOff x="960664" y="-444210"/>
              <a:chExt cx="10270672" cy="2631167"/>
            </a:xfrm>
          </p:grpSpPr>
          <p:grpSp>
            <p:nvGrpSpPr>
              <p:cNvPr id="30" name="Group 29">
                <a:extLst>
                  <a:ext uri="{FF2B5EF4-FFF2-40B4-BE49-F238E27FC236}">
                    <a16:creationId xmlns:a16="http://schemas.microsoft.com/office/drawing/2014/main" id="{E0603006-D9CD-4CFB-8946-905B7342E2BF}"/>
                  </a:ext>
                </a:extLst>
              </p:cNvPr>
              <p:cNvGrpSpPr/>
              <p:nvPr/>
            </p:nvGrpSpPr>
            <p:grpSpPr>
              <a:xfrm>
                <a:off x="960664" y="-444210"/>
                <a:ext cx="10270672" cy="2597684"/>
                <a:chOff x="3588005" y="0"/>
                <a:chExt cx="5866667" cy="1760478"/>
              </a:xfrm>
            </p:grpSpPr>
            <p:sp>
              <p:nvSpPr>
                <p:cNvPr id="32" name="Freeform 43">
                  <a:extLst>
                    <a:ext uri="{FF2B5EF4-FFF2-40B4-BE49-F238E27FC236}">
                      <a16:creationId xmlns:a16="http://schemas.microsoft.com/office/drawing/2014/main" id="{4BF9D8CE-A5D5-45A5-99CF-663D52DE1205}"/>
                    </a:ext>
                  </a:extLst>
                </p:cNvPr>
                <p:cNvSpPr/>
                <p:nvPr/>
              </p:nvSpPr>
              <p:spPr>
                <a:xfrm>
                  <a:off x="3588005" y="726558"/>
                  <a:ext cx="5866667" cy="1033920"/>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33" name="Straight Connector 32">
                  <a:extLst>
                    <a:ext uri="{FF2B5EF4-FFF2-40B4-BE49-F238E27FC236}">
                      <a16:creationId xmlns:a16="http://schemas.microsoft.com/office/drawing/2014/main" id="{9E07E03F-896A-4854-8964-A6675F00F18E}"/>
                    </a:ext>
                  </a:extLst>
                </p:cNvPr>
                <p:cNvCxnSpPr/>
                <p:nvPr/>
              </p:nvCxnSpPr>
              <p:spPr>
                <a:xfrm flipV="1">
                  <a:off x="9233415"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EF4808D-0A29-4DE1-A3C3-ADCA105CBA63}"/>
                    </a:ext>
                  </a:extLst>
                </p:cNvPr>
                <p:cNvCxnSpPr/>
                <p:nvPr/>
              </p:nvCxnSpPr>
              <p:spPr>
                <a:xfrm flipV="1">
                  <a:off x="3854802"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1945B2E0-EDCB-4276-95D1-AC93E42B6BFB}"/>
                  </a:ext>
                </a:extLst>
              </p:cNvPr>
              <p:cNvSpPr txBox="1"/>
              <p:nvPr/>
            </p:nvSpPr>
            <p:spPr>
              <a:xfrm>
                <a:off x="2050779" y="617297"/>
                <a:ext cx="8257866" cy="1569660"/>
              </a:xfrm>
              <a:prstGeom prst="rect">
                <a:avLst/>
              </a:prstGeom>
              <a:noFill/>
            </p:spPr>
            <p:txBody>
              <a:bodyPr wrap="square" rtlCol="0">
                <a:spAutoFit/>
              </a:bodyPr>
              <a:lstStyle/>
              <a:p>
                <a:pPr lvl="0" algn="ctr">
                  <a:defRPr/>
                </a:pPr>
                <a:r>
                  <a:rPr lang="en-US" sz="4800" b="1">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latin typeface="Cambria" panose="02040503050406030204" pitchFamily="18" charset="0"/>
                    <a:ea typeface="Cambria" panose="02040503050406030204" pitchFamily="18" charset="0"/>
                    <a:cs typeface="Times New Roman" panose="02020603050405020304" pitchFamily="18" charset="0"/>
                  </a:rPr>
                  <a:t>Câu 4: </a:t>
                </a:r>
                <a:r>
                  <a:rPr lang="en-US" sz="4800" b="1">
                    <a:solidFill>
                      <a:srgbClr val="0070C0"/>
                    </a:solidFill>
                    <a:latin typeface="Cambria" panose="02040503050406030204" pitchFamily="18" charset="0"/>
                    <a:ea typeface="Cambria" panose="02040503050406030204" pitchFamily="18" charset="0"/>
                    <a:cs typeface="Times New Roman" panose="02020603050405020304" pitchFamily="18" charset="0"/>
                  </a:rPr>
                  <a:t>Kết quả của phép tính </a:t>
                </a:r>
              </a:p>
              <a:p>
                <a:pPr lvl="0" algn="ctr">
                  <a:defRPr/>
                </a:pPr>
                <a:r>
                  <a:rPr lang="en-US" sz="48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4 502 + 3 468</a:t>
                </a:r>
              </a:p>
            </p:txBody>
          </p:sp>
        </p:grpSp>
        <p:pic>
          <p:nvPicPr>
            <p:cNvPr id="28" name="Graphic 74">
              <a:extLst>
                <a:ext uri="{FF2B5EF4-FFF2-40B4-BE49-F238E27FC236}">
                  <a16:creationId xmlns:a16="http://schemas.microsoft.com/office/drawing/2014/main" id="{48CDC146-B876-48D9-A5DB-92AEED5C39F1}"/>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01527" y="-217247"/>
              <a:ext cx="2955470" cy="1788123"/>
            </a:xfrm>
            <a:prstGeom prst="rect">
              <a:avLst/>
            </a:prstGeom>
          </p:spPr>
        </p:pic>
        <p:pic>
          <p:nvPicPr>
            <p:cNvPr id="29" name="Graphic 75">
              <a:extLst>
                <a:ext uri="{FF2B5EF4-FFF2-40B4-BE49-F238E27FC236}">
                  <a16:creationId xmlns:a16="http://schemas.microsoft.com/office/drawing/2014/main" id="{29C1F230-EE48-4F2F-ACDB-5EE65BA9156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flipH="1">
              <a:off x="9161113" y="-68583"/>
              <a:ext cx="3103959" cy="1639460"/>
            </a:xfrm>
            <a:prstGeom prst="rect">
              <a:avLst/>
            </a:prstGeom>
          </p:spPr>
        </p:pic>
      </p:grpSp>
      <p:pic>
        <p:nvPicPr>
          <p:cNvPr id="35" name="Picture 34">
            <a:extLst>
              <a:ext uri="{FF2B5EF4-FFF2-40B4-BE49-F238E27FC236}">
                <a16:creationId xmlns:a16="http://schemas.microsoft.com/office/drawing/2014/main" id="{8618E05D-98AC-49E6-AD2D-23B56E291C36}"/>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132173" y="2186872"/>
            <a:ext cx="823312" cy="817823"/>
          </a:xfrm>
          <a:prstGeom prst="rect">
            <a:avLst/>
          </a:prstGeom>
        </p:spPr>
      </p:pic>
      <p:pic>
        <p:nvPicPr>
          <p:cNvPr id="36" name="Picture 35">
            <a:extLst>
              <a:ext uri="{FF2B5EF4-FFF2-40B4-BE49-F238E27FC236}">
                <a16:creationId xmlns:a16="http://schemas.microsoft.com/office/drawing/2014/main" id="{78FB2C72-5283-4700-8964-FBBAEDD9C909}"/>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339743" y="2658196"/>
            <a:ext cx="823312" cy="817823"/>
          </a:xfrm>
          <a:prstGeom prst="rect">
            <a:avLst/>
          </a:prstGeom>
        </p:spPr>
      </p:pic>
      <p:pic>
        <p:nvPicPr>
          <p:cNvPr id="37" name="Picture 36">
            <a:extLst>
              <a:ext uri="{FF2B5EF4-FFF2-40B4-BE49-F238E27FC236}">
                <a16:creationId xmlns:a16="http://schemas.microsoft.com/office/drawing/2014/main" id="{7C8D2A55-547F-4D35-9EE6-193DA1E75958}"/>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159907" y="2781903"/>
            <a:ext cx="823312" cy="817823"/>
          </a:xfrm>
          <a:prstGeom prst="rect">
            <a:avLst/>
          </a:prstGeom>
        </p:spPr>
      </p:pic>
      <p:pic>
        <p:nvPicPr>
          <p:cNvPr id="38" name="Tiếng Báo Sai">
            <a:hlinkClick r:id="" action="ppaction://media"/>
            <a:extLst>
              <a:ext uri="{FF2B5EF4-FFF2-40B4-BE49-F238E27FC236}">
                <a16:creationId xmlns:a16="http://schemas.microsoft.com/office/drawing/2014/main" id="{0A8D1B49-3634-4FD7-8F42-BD4EC1B6B97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66110" y="627867"/>
            <a:ext cx="487363" cy="487363"/>
          </a:xfrm>
          <a:prstGeom prst="rect">
            <a:avLst/>
          </a:prstGeom>
        </p:spPr>
      </p:pic>
      <p:pic>
        <p:nvPicPr>
          <p:cNvPr id="39" name="Tiếng Báo Sai">
            <a:hlinkClick r:id="" action="ppaction://media"/>
            <a:extLst>
              <a:ext uri="{FF2B5EF4-FFF2-40B4-BE49-F238E27FC236}">
                <a16:creationId xmlns:a16="http://schemas.microsoft.com/office/drawing/2014/main" id="{A9F450E1-2FC4-4479-B59B-C94B7B11BBC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81234" y="1356055"/>
            <a:ext cx="487363" cy="487363"/>
          </a:xfrm>
          <a:prstGeom prst="rect">
            <a:avLst/>
          </a:prstGeom>
        </p:spPr>
      </p:pic>
      <p:pic>
        <p:nvPicPr>
          <p:cNvPr id="40" name="Tiếng Báo Sai">
            <a:hlinkClick r:id="" action="ppaction://media"/>
            <a:extLst>
              <a:ext uri="{FF2B5EF4-FFF2-40B4-BE49-F238E27FC236}">
                <a16:creationId xmlns:a16="http://schemas.microsoft.com/office/drawing/2014/main" id="{03C8C1CA-8AC8-4504-BD8E-A83ACB79328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75818" y="1931844"/>
            <a:ext cx="487363" cy="487363"/>
          </a:xfrm>
          <a:prstGeom prst="rect">
            <a:avLst/>
          </a:prstGeom>
        </p:spPr>
      </p:pic>
      <p:pic>
        <p:nvPicPr>
          <p:cNvPr id="41" name="Âm thanh giành chiến thắng trong các trò chơi điện tử">
            <a:hlinkClick r:id="" action="ppaction://media"/>
            <a:extLst>
              <a:ext uri="{FF2B5EF4-FFF2-40B4-BE49-F238E27FC236}">
                <a16:creationId xmlns:a16="http://schemas.microsoft.com/office/drawing/2014/main" id="{7CDA2784-5924-4925-96AB-48D0B16F3A0F}"/>
              </a:ext>
            </a:extLst>
          </p:cNvPr>
          <p:cNvPicPr>
            <a:picLocks noChangeAspect="1"/>
          </p:cNvPicPr>
          <p:nvPr>
            <a:audioFile r:link="rId3"/>
            <p:extLst>
              <p:ext uri="{DAA4B4D4-6D71-4841-9C94-3DE7FCFB9230}">
                <p14:media xmlns:p14="http://schemas.microsoft.com/office/powerpoint/2010/main" r:embed="rId4">
                  <p14:trim st="10304" end="14917.8333"/>
                </p14:media>
              </p:ext>
            </p:extLst>
          </p:nvPr>
        </p:nvPicPr>
        <p:blipFill>
          <a:blip r:embed="rId11"/>
          <a:stretch>
            <a:fillRect/>
          </a:stretch>
        </p:blipFill>
        <p:spPr>
          <a:xfrm>
            <a:off x="-2640637" y="1054926"/>
            <a:ext cx="982183" cy="982183"/>
          </a:xfrm>
          <a:prstGeom prst="rect">
            <a:avLst/>
          </a:prstGeom>
        </p:spPr>
      </p:pic>
      <p:grpSp>
        <p:nvGrpSpPr>
          <p:cNvPr id="42" name="Group 41">
            <a:extLst>
              <a:ext uri="{FF2B5EF4-FFF2-40B4-BE49-F238E27FC236}">
                <a16:creationId xmlns:a16="http://schemas.microsoft.com/office/drawing/2014/main" id="{1CEB1B31-DCCA-4DD5-B5A4-A3485FEF2D96}"/>
              </a:ext>
            </a:extLst>
          </p:cNvPr>
          <p:cNvGrpSpPr/>
          <p:nvPr/>
        </p:nvGrpSpPr>
        <p:grpSpPr>
          <a:xfrm>
            <a:off x="6966806" y="1880383"/>
            <a:ext cx="1285062" cy="1525607"/>
            <a:chOff x="-3860838" y="2443946"/>
            <a:chExt cx="2289761" cy="3439052"/>
          </a:xfrm>
        </p:grpSpPr>
        <p:pic>
          <p:nvPicPr>
            <p:cNvPr id="43" name="Picture 12" descr="Sunflower  premium icon">
              <a:extLst>
                <a:ext uri="{FF2B5EF4-FFF2-40B4-BE49-F238E27FC236}">
                  <a16:creationId xmlns:a16="http://schemas.microsoft.com/office/drawing/2014/main" id="{95533305-4473-4B97-A4EA-83A89AFC7816}"/>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860838" y="2443946"/>
              <a:ext cx="2289761" cy="228976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hlinkClick r:id="rId14" action="ppaction://hlinksldjump"/>
              <a:extLst>
                <a:ext uri="{FF2B5EF4-FFF2-40B4-BE49-F238E27FC236}">
                  <a16:creationId xmlns:a16="http://schemas.microsoft.com/office/drawing/2014/main" id="{BB6155EE-F9AA-450E-82E5-A68B074B7C28}"/>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702255" y="3841591"/>
              <a:ext cx="2041407" cy="2041407"/>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Graphic 44">
            <a:hlinkClick r:id="rId14" action="ppaction://hlinksldjump"/>
            <a:extLst>
              <a:ext uri="{FF2B5EF4-FFF2-40B4-BE49-F238E27FC236}">
                <a16:creationId xmlns:a16="http://schemas.microsoft.com/office/drawing/2014/main" id="{E56348C6-6F6D-479D-9779-FD0AB6492081}"/>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rot="21343529" flipH="1">
            <a:off x="11225116" y="160469"/>
            <a:ext cx="877681" cy="636610"/>
          </a:xfrm>
          <a:prstGeom prst="rect">
            <a:avLst/>
          </a:prstGeom>
        </p:spPr>
      </p:pic>
    </p:spTree>
    <p:extLst>
      <p:ext uri="{BB962C8B-B14F-4D97-AF65-F5344CB8AC3E}">
        <p14:creationId xmlns:p14="http://schemas.microsoft.com/office/powerpoint/2010/main" val="4186616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par>
                                <p:cTn id="40" presetID="1" presetClass="mediacall" presetSubtype="0" fill="hold" nodeType="withEffect">
                                  <p:stCondLst>
                                    <p:cond delay="0"/>
                                  </p:stCondLst>
                                  <p:childTnLst>
                                    <p:cmd type="call" cmd="playFrom(0.0)">
                                      <p:cBhvr>
                                        <p:cTn id="41" dur="5120" fill="hold"/>
                                        <p:tgtEl>
                                          <p:spTgt spid="40"/>
                                        </p:tgtEl>
                                      </p:cBhvr>
                                    </p:cmd>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1" presetClass="mediacall" presetSubtype="0" fill="hold" nodeType="withEffect">
                                  <p:stCondLst>
                                    <p:cond delay="0"/>
                                  </p:stCondLst>
                                  <p:childTnLst>
                                    <p:cmd type="call" cmd="playFrom(0.0)">
                                      <p:cBhvr>
                                        <p:cTn id="51" dur="5120" fill="hold"/>
                                        <p:tgtEl>
                                          <p:spTgt spid="39"/>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randombar(horizontal)">
                                      <p:cBhvr>
                                        <p:cTn id="57" dur="500"/>
                                        <p:tgtEl>
                                          <p:spTgt spid="42"/>
                                        </p:tgtEl>
                                      </p:cBhvr>
                                    </p:animEffect>
                                  </p:childTnLst>
                                </p:cTn>
                              </p:par>
                              <p:par>
                                <p:cTn id="58" presetID="1" presetClass="mediacall" presetSubtype="0" fill="hold" nodeType="withEffect">
                                  <p:stCondLst>
                                    <p:cond delay="0"/>
                                  </p:stCondLst>
                                  <p:childTnLst>
                                    <p:cmd type="call" cmd="playFrom(0.0)">
                                      <p:cBhvr>
                                        <p:cTn id="59" dur="1018" fill="hold"/>
                                        <p:tgtEl>
                                          <p:spTgt spid="41"/>
                                        </p:tgtEl>
                                      </p:cBhvr>
                                    </p:cmd>
                                  </p:childTnLst>
                                </p:cTn>
                              </p:par>
                            </p:childTnLst>
                          </p:cTn>
                        </p:par>
                      </p:childTnLst>
                    </p:cTn>
                  </p:par>
                </p:childTnLst>
              </p:cTn>
              <p:nextCondLst>
                <p:cond evt="onClick" delay="0">
                  <p:tgtEl>
                    <p:spTgt spid="14"/>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1" presetClass="mediacall" presetSubtype="0" fill="hold" nodeType="withEffect">
                                  <p:stCondLst>
                                    <p:cond delay="0"/>
                                  </p:stCondLst>
                                  <p:childTnLst>
                                    <p:cmd type="call" cmd="playFrom(0.0)">
                                      <p:cBhvr>
                                        <p:cTn id="69" dur="5120" fill="hold"/>
                                        <p:tgtEl>
                                          <p:spTgt spid="38"/>
                                        </p:tgtEl>
                                      </p:cBhvr>
                                    </p:cmd>
                                  </p:childTnLst>
                                </p:cTn>
                              </p:par>
                            </p:childTnLst>
                          </p:cTn>
                        </p:par>
                      </p:childTnLst>
                    </p:cTn>
                  </p:par>
                </p:childTnLst>
              </p:cTn>
              <p:nextCondLst>
                <p:cond evt="onClick" delay="0">
                  <p:tgtEl>
                    <p:spTgt spid="20"/>
                  </p:tgtEl>
                </p:cond>
              </p:nextCondLst>
            </p:seq>
            <p:audio>
              <p:cMediaNode vol="80000">
                <p:cTn id="70" fill="hold" display="0">
                  <p:stCondLst>
                    <p:cond delay="indefinite"/>
                  </p:stCondLst>
                  <p:endCondLst>
                    <p:cond evt="onStopAudio" delay="0">
                      <p:tgtEl>
                        <p:sldTgt/>
                      </p:tgtEl>
                    </p:cond>
                  </p:endCondLst>
                </p:cTn>
                <p:tgtEl>
                  <p:spTgt spid="38"/>
                </p:tgtEl>
              </p:cMediaNode>
            </p:audio>
            <p:audio>
              <p:cMediaNode vol="80000">
                <p:cTn id="71" fill="hold" display="0">
                  <p:stCondLst>
                    <p:cond delay="indefinite"/>
                  </p:stCondLst>
                  <p:endCondLst>
                    <p:cond evt="onStopAudio" delay="0">
                      <p:tgtEl>
                        <p:sldTgt/>
                      </p:tgtEl>
                    </p:cond>
                  </p:endCondLst>
                </p:cTn>
                <p:tgtEl>
                  <p:spTgt spid="39"/>
                </p:tgtEl>
              </p:cMediaNode>
            </p:audio>
            <p:audio>
              <p:cMediaNode vol="80000">
                <p:cTn id="72" fill="hold" display="0">
                  <p:stCondLst>
                    <p:cond delay="indefinite"/>
                  </p:stCondLst>
                  <p:endCondLst>
                    <p:cond evt="onStopAudio" delay="0">
                      <p:tgtEl>
                        <p:sldTgt/>
                      </p:tgtEl>
                    </p:cond>
                  </p:endCondLst>
                </p:cTn>
                <p:tgtEl>
                  <p:spTgt spid="40"/>
                </p:tgtEl>
              </p:cMediaNode>
            </p:audio>
            <p:audio>
              <p:cMediaNode vol="80000">
                <p:cTn id="73" fill="hold" display="0">
                  <p:stCondLst>
                    <p:cond delay="indefinite"/>
                  </p:stCondLst>
                  <p:endCondLst>
                    <p:cond evt="onStopAudio" delay="0">
                      <p:tgtEl>
                        <p:sldTgt/>
                      </p:tgtEl>
                    </p:cond>
                  </p:endCondLst>
                </p:cTn>
                <p:tgtEl>
                  <p:spTgt spid="41"/>
                </p:tgtEl>
              </p:cMediaNode>
            </p:audio>
          </p:childTnLst>
        </p:cTn>
      </p:par>
    </p:tnLst>
  </p:timing>
</p:sld>
</file>

<file path=ppt/theme/theme1.xml><?xml version="1.0" encoding="utf-8"?>
<a:theme xmlns:a="http://schemas.openxmlformats.org/drawingml/2006/main" name="2_Office Theme">
  <a:themeElements>
    <a:clrScheme name="PowerPointHub-Princess">
      <a:dk1>
        <a:sysClr val="windowText" lastClr="000000"/>
      </a:dk1>
      <a:lt1>
        <a:sysClr val="window" lastClr="FFFFFF"/>
      </a:lt1>
      <a:dk2>
        <a:srgbClr val="44546A"/>
      </a:dk2>
      <a:lt2>
        <a:srgbClr val="E7E6E6"/>
      </a:lt2>
      <a:accent1>
        <a:srgbClr val="FED0D0"/>
      </a:accent1>
      <a:accent2>
        <a:srgbClr val="F9AFAF"/>
      </a:accent2>
      <a:accent3>
        <a:srgbClr val="F77A9A"/>
      </a:accent3>
      <a:accent4>
        <a:srgbClr val="CF2665"/>
      </a:accent4>
      <a:accent5>
        <a:srgbClr val="777D9E"/>
      </a:accent5>
      <a:accent6>
        <a:srgbClr val="5B6087"/>
      </a:accent6>
      <a:hlink>
        <a:srgbClr val="0563C1"/>
      </a:hlink>
      <a:folHlink>
        <a:srgbClr val="954F72"/>
      </a:folHlink>
    </a:clrScheme>
    <a:fontScheme name="Custom 33">
      <a:majorFont>
        <a:latin typeface="Mal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798</Words>
  <Application>Microsoft Office PowerPoint</Application>
  <PresentationFormat>Widescreen</PresentationFormat>
  <Paragraphs>155</Paragraphs>
  <Slides>22</Slides>
  <Notes>1</Notes>
  <HiddenSlides>0</HiddenSlides>
  <MMClips>16</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#9Slide03 SVNCintra</vt:lpstr>
      <vt:lpstr>#9Slide07 HoneyCream</vt:lpstr>
      <vt:lpstr>Arial</vt:lpstr>
      <vt:lpstr>Calibri</vt:lpstr>
      <vt:lpstr>Calibri Light</vt:lpstr>
      <vt:lpstr>Cambria</vt:lpstr>
      <vt:lpstr>Cambria Math</vt:lpstr>
      <vt:lpstr>iCiel Cadena</vt:lpstr>
      <vt:lpstr>Times New Roman</vt:lpstr>
      <vt:lpstr>UTM Avo</vt:lpstr>
      <vt:lpstr>思源黑体 CN Medium</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Admin</cp:lastModifiedBy>
  <cp:revision>49</cp:revision>
  <dcterms:created xsi:type="dcterms:W3CDTF">2023-11-19T10:22:32Z</dcterms:created>
  <dcterms:modified xsi:type="dcterms:W3CDTF">2024-05-18T09:15:14Z</dcterms:modified>
</cp:coreProperties>
</file>