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7" r:id="rId3"/>
    <p:sldId id="321" r:id="rId4"/>
    <p:sldId id="318" r:id="rId5"/>
    <p:sldId id="295" r:id="rId6"/>
    <p:sldId id="260" r:id="rId7"/>
    <p:sldId id="296" r:id="rId8"/>
    <p:sldId id="293" r:id="rId9"/>
    <p:sldId id="323" r:id="rId10"/>
    <p:sldId id="322" r:id="rId11"/>
    <p:sldId id="299" r:id="rId12"/>
    <p:sldId id="313" r:id="rId13"/>
    <p:sldId id="301" r:id="rId14"/>
    <p:sldId id="314" r:id="rId15"/>
    <p:sldId id="304" r:id="rId16"/>
    <p:sldId id="315" r:id="rId17"/>
    <p:sldId id="324" r:id="rId18"/>
    <p:sldId id="306" r:id="rId19"/>
    <p:sldId id="316" r:id="rId20"/>
    <p:sldId id="308" r:id="rId21"/>
    <p:sldId id="309" r:id="rId22"/>
    <p:sldId id="320" r:id="rId23"/>
    <p:sldId id="31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B87"/>
    <a:srgbClr val="F5A80A"/>
    <a:srgbClr val="A0001A"/>
    <a:srgbClr val="F5A08B"/>
    <a:srgbClr val="F5F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8166-12B4-EC1D-BB15-97F45FBFA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19F57-B896-2367-89EE-3988BC01E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E6518-BFC4-622F-28CA-81892F76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D459-02F8-4CBA-8E06-2C3B0D5AEF1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71653-B91E-5256-A91F-F0A167F6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E28DF-6997-DECA-4E58-2AF5A0AE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6355-9449-434E-963A-98F8A510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3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FCD7-D2B6-4A8E-4736-8C8BE369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C05FA-2A3B-6F90-12D2-15A0D5F78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138BF-5010-F019-85A3-29095C60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D459-02F8-4CBA-8E06-2C3B0D5AEF1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F9F5E-59AD-F89D-1126-5ED7A94E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F1CF4-FEDB-0636-F058-A3E13B6F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6355-9449-434E-963A-98F8A510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1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D9C371-5660-BB4F-8DEB-2F261A9DFB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14F53-5F51-22E7-67AB-B359E872B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90CDA-383E-8C63-5307-D06F0532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D459-02F8-4CBA-8E06-2C3B0D5AEF1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3F0CE-1FAF-6210-C6AC-2C52130C4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FDE49-5544-09FD-3F55-E2D5AFB7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6355-9449-434E-963A-98F8A510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2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4">
            <a:extLst>
              <a:ext uri="{FF2B5EF4-FFF2-40B4-BE49-F238E27FC236}">
                <a16:creationId xmlns:a16="http://schemas.microsoft.com/office/drawing/2014/main" id="{65F97B1F-41CD-3138-587E-C0B687B9A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 b="57714"/>
          <a:stretch/>
        </p:blipFill>
        <p:spPr>
          <a:xfrm>
            <a:off x="1" y="0"/>
            <a:ext cx="1981200" cy="4352924"/>
          </a:xfrm>
          <a:prstGeom prst="rect">
            <a:avLst/>
          </a:prstGeom>
        </p:spPr>
      </p:pic>
      <p:pic>
        <p:nvPicPr>
          <p:cNvPr id="3" name="图片 35">
            <a:extLst>
              <a:ext uri="{FF2B5EF4-FFF2-40B4-BE49-F238E27FC236}">
                <a16:creationId xmlns:a16="http://schemas.microsoft.com/office/drawing/2014/main" id="{14AF3F37-1B20-740F-DC6B-D2DEB91C8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1" r="3081" b="71536"/>
          <a:stretch/>
        </p:blipFill>
        <p:spPr>
          <a:xfrm>
            <a:off x="10344150" y="4763"/>
            <a:ext cx="1638300" cy="29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20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">
            <a:extLst>
              <a:ext uri="{FF2B5EF4-FFF2-40B4-BE49-F238E27FC236}">
                <a16:creationId xmlns:a16="http://schemas.microsoft.com/office/drawing/2014/main" id="{10020A98-5024-FFA6-C2DA-D19450488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15264" r="86395" b="60214"/>
          <a:stretch/>
        </p:blipFill>
        <p:spPr>
          <a:xfrm rot="5400000">
            <a:off x="1456607" y="-1456606"/>
            <a:ext cx="1276798" cy="4190016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C343F6E4-0D87-0005-6FB6-D6FB9C55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5" r="6352" b="75100"/>
          <a:stretch/>
        </p:blipFill>
        <p:spPr>
          <a:xfrm rot="16200000">
            <a:off x="9081378" y="-1343343"/>
            <a:ext cx="1767280" cy="4453964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:a16="http://schemas.microsoft.com/office/drawing/2014/main" id="{0B1E60C3-9521-0908-E20F-17099CBDA311}"/>
              </a:ext>
            </a:extLst>
          </p:cNvPr>
          <p:cNvSpPr/>
          <p:nvPr userDrawn="1"/>
        </p:nvSpPr>
        <p:spPr>
          <a:xfrm>
            <a:off x="390525" y="542611"/>
            <a:ext cx="11410950" cy="5915339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30">
            <a:extLst>
              <a:ext uri="{FF2B5EF4-FFF2-40B4-BE49-F238E27FC236}">
                <a16:creationId xmlns:a16="http://schemas.microsoft.com/office/drawing/2014/main" id="{3D308B17-293F-7E13-20AF-859CB600BD31}"/>
              </a:ext>
            </a:extLst>
          </p:cNvPr>
          <p:cNvGrpSpPr/>
          <p:nvPr userDrawn="1"/>
        </p:nvGrpSpPr>
        <p:grpSpPr>
          <a:xfrm>
            <a:off x="0" y="6101307"/>
            <a:ext cx="12192000" cy="756693"/>
            <a:chOff x="0" y="6101307"/>
            <a:chExt cx="12192000" cy="756693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8E1908ED-961D-7D46-EEDE-F32606CCC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EE3E86DF-340A-5D58-27D7-0CDA249C5D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9" name="图片 27">
              <a:extLst>
                <a:ext uri="{FF2B5EF4-FFF2-40B4-BE49-F238E27FC236}">
                  <a16:creationId xmlns:a16="http://schemas.microsoft.com/office/drawing/2014/main" id="{04085452-ED7E-577C-6DE6-6AED9BA1EF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id="{F2CDB38B-8ABE-21F0-1B2E-34DF85B937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9689D37-EFE0-ABC0-323E-EA23E9C3494D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72641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E59DF-37DF-7C2C-754B-DEE6E692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B7BDD-3E02-6490-D4D8-1B3EB4F00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7FBDF-AA71-9796-9683-A6CB10A4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D459-02F8-4CBA-8E06-2C3B0D5AEF1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C2A54-C219-55A0-4827-1D15F548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86790-B6BA-898D-41DE-18425AF1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6355-9449-434E-963A-98F8A510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0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60A0C-9BEA-B622-4F4B-C0EE2DDBC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62D22-54B3-6A05-EE39-95CE5701C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8B62D-3752-C0A7-B084-9A6CF665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D459-02F8-4CBA-8E06-2C3B0D5AEF1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462DB-714E-FF22-9429-67EA8EAE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ADDE6-5B47-69F8-DA7C-36928BE7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6355-9449-434E-963A-98F8A510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0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2D89-1E4E-6840-8D31-32ADFEB4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51CED-BE31-05E0-223C-54D97BE48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2CF8D-3484-C9AE-45A1-506EADBE3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AEA17-018A-15FC-6A12-AD64B5D1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D459-02F8-4CBA-8E06-2C3B0D5AEF1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CD4C1-F638-0EB7-3D2C-F017ADBF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C8FB0-66D9-4D7F-22B3-B039B9F4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6355-9449-434E-963A-98F8A510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0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B406-C6ED-BC0F-0E96-19876FB39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B3EF0-B760-4A70-5AF1-292E6D83F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29ABD-2B37-6AAD-4A90-28BB91E54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CA6E4-3054-A8DF-4B08-A4FC7F56E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03A3C-9889-50FF-38BC-8E556A9EB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44A5F-AB8D-B1C7-C66E-6A41D75E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D459-02F8-4CBA-8E06-2C3B0D5AEF1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7B93B-0714-196D-EA41-DF44FCCF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B8AC1-A874-A954-9F3B-9B9AB352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6355-9449-434E-963A-98F8A510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9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DC57-B314-E51A-66B1-C88947D2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42B9B-5EED-ACB0-E203-861F9E53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D459-02F8-4CBA-8E06-2C3B0D5AEF1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76530-2E76-3933-14DA-E0EFF710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181C4-301B-4322-F1B9-DA115C78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6355-9449-434E-963A-98F8A510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64F61-B830-1602-3ED5-D6BFF3EA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D459-02F8-4CBA-8E06-2C3B0D5AEF1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88EAD-DD28-F912-5D17-5B906F2B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E7BEB-A135-3BC9-0120-8C0C72A3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6355-9449-434E-963A-98F8A510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6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2D795-9CD6-4037-7D07-5658ECAC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1F4E-DF55-53F0-380B-96A9FE71E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A037D-E63A-89DB-D656-846DF6812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56BBB-E2C4-63A1-26D1-8246DEEC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D459-02F8-4CBA-8E06-2C3B0D5AEF1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FACB5-6F1A-A4A5-62A5-7C7281D2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89DE0-9F8A-73AA-226B-A25D9C1C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6355-9449-434E-963A-98F8A510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4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DAE6-5431-9232-B06D-058ED4D0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8DBB6-D2F2-4291-CF50-245C183A1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AFCA-0EF8-7373-8757-E2E3FF1C8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B4DAD-50FD-E8F5-1344-E0E56182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D459-02F8-4CBA-8E06-2C3B0D5AEF1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1B50B-57CA-2E68-356F-074FA1E1D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04EC7-499F-A268-9CE8-97A4B77E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6355-9449-434E-963A-98F8A510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0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6967EE-2E19-592F-6376-97DB85B01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B7B15-D4B5-A910-81B2-A32236928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5F84F-9A52-2289-8AA8-8518AB67D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8D459-02F8-4CBA-8E06-2C3B0D5AEF1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D72E7-5949-DA3C-2FCD-DCC1763EE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9AA8D-A94E-9C78-4C75-1AA0CE021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D6355-9449-434E-963A-98F8A5109A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53C8087-49AF-E383-3DFE-BBF8BA384E3E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8879AA8-C733-9168-0A1B-4028E110B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C7786E6-D3F7-C6EB-6DD7-81D855E82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C939E6AF-9150-23EE-E3C2-51E550FF9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CA0AB66-67FE-A2C7-1FAB-B6E2715E00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3F7CD2FA-526D-2615-D268-F7A45506B03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301A2786-491C-567F-F971-93F38041389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1.sv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20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20.pn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20.png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20.png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5.svg"/><Relationship Id="rId3" Type="http://schemas.openxmlformats.org/officeDocument/2006/relationships/image" Target="../media/image9.png"/><Relationship Id="rId7" Type="http://schemas.openxmlformats.org/officeDocument/2006/relationships/image" Target="../media/image49.sv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53.sv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21.svg"/><Relationship Id="rId9" Type="http://schemas.openxmlformats.org/officeDocument/2006/relationships/image" Target="../media/image51.sv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20.png"/><Relationship Id="rId4" Type="http://schemas.openxmlformats.org/officeDocument/2006/relationships/image" Target="../media/image2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svg"/><Relationship Id="rId7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4.svg"/><Relationship Id="rId10" Type="http://schemas.openxmlformats.org/officeDocument/2006/relationships/image" Target="../media/image38.png"/><Relationship Id="rId4" Type="http://schemas.openxmlformats.org/officeDocument/2006/relationships/image" Target="../media/image20.png"/><Relationship Id="rId9" Type="http://schemas.openxmlformats.org/officeDocument/2006/relationships/image" Target="../media/image5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1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svg"/><Relationship Id="rId7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1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20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Đồ họa 7">
            <a:extLst>
              <a:ext uri="{FF2B5EF4-FFF2-40B4-BE49-F238E27FC236}">
                <a16:creationId xmlns:a16="http://schemas.microsoft.com/office/drawing/2014/main" id="{47DFE7BA-A068-4765-F4C0-F37E56BB1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729790"/>
            <a:ext cx="2768918" cy="3216072"/>
          </a:xfrm>
          <a:prstGeom prst="rect">
            <a:avLst/>
          </a:prstGeom>
        </p:spPr>
      </p:pic>
      <p:pic>
        <p:nvPicPr>
          <p:cNvPr id="5" name="Đồ họa 1808">
            <a:extLst>
              <a:ext uri="{FF2B5EF4-FFF2-40B4-BE49-F238E27FC236}">
                <a16:creationId xmlns:a16="http://schemas.microsoft.com/office/drawing/2014/main" id="{A7451B7F-0EC3-2A9A-9E44-6A800234D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9435" y="3908518"/>
            <a:ext cx="2115685" cy="1701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23625E-65FA-4282-6138-172AA0D9A6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59" y="27520"/>
            <a:ext cx="1337803" cy="1337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A16105-80D1-36DC-DDE2-6F83AABCB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5575" y="247021"/>
            <a:ext cx="2200847" cy="1072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82C861-10F7-CEF9-AFAE-139A9E7A78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351" y="1365323"/>
            <a:ext cx="9998307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5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31AEE0-BCAF-96EE-D69B-67F32384F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56"/>
          <a:stretch/>
        </p:blipFill>
        <p:spPr>
          <a:xfrm>
            <a:off x="6703956" y="887818"/>
            <a:ext cx="4943579" cy="430982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257455-5C90-45DB-0829-34E22F1376A5}"/>
              </a:ext>
            </a:extLst>
          </p:cNvPr>
          <p:cNvSpPr/>
          <p:nvPr/>
        </p:nvSpPr>
        <p:spPr>
          <a:xfrm>
            <a:off x="544465" y="2164653"/>
            <a:ext cx="6481976" cy="644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5A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BA, BC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D1EF9C-07C8-DD41-5AED-D70D9C695CC8}"/>
              </a:ext>
            </a:extLst>
          </p:cNvPr>
          <p:cNvSpPr/>
          <p:nvPr/>
        </p:nvSpPr>
        <p:spPr>
          <a:xfrm>
            <a:off x="544465" y="3994484"/>
            <a:ext cx="6481976" cy="644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5A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MB, MC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4F27E-D2D8-258C-CAFC-A8D81D2EF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88" y="1100461"/>
            <a:ext cx="3218967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38CBA-61EF-B6BD-02E0-96F2C81C5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2729"/>
            <a:ext cx="273124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5493" y="1789483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401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3.54167E-6 -7.40741E-7 C 0.00065 0.00417 0.00078 0.00903 0.00156 0.0132 C 0.00234 0.01759 0.0039 0.0213 0.00442 0.02593 C 0.00677 0.04445 0.0039 0.02107 0.00599 0.03704 C 0.00716 0.04607 0.00612 0.04028 0.00742 0.04699 C 0.00716 0.06227 0.00703 0.07778 0.00677 0.09306 C 0.00677 0.09514 0.00638 0.09722 0.00599 0.09931 C 0.0056 0.10162 0.00494 0.10324 0.00442 0.10556 C 0.00195 0.11852 0.00442 0.10995 0.00078 0.12037 C 0.00065 0.12407 0.00065 0.12801 3.54167E-6 0.13171 C -0.00026 0.13403 -0.00105 0.13634 -0.00144 0.13912 C -0.00183 0.14167 -0.00196 0.14398 -0.00209 0.14653 C -0.00196 0.16574 -0.00235 0.18472 -0.00144 0.20394 C -0.00105 0.20926 -0.00039 0.21458 0.00156 0.21875 C 0.00234 0.22037 0.00312 0.22222 0.00377 0.22384 C 0.00429 0.22523 0.00468 0.22708 0.0052 0.2287 C 0.00586 0.23056 0.00677 0.23218 0.00742 0.2338 C 0.00807 0.23495 0.00833 0.23634 0.00898 0.23727 C 0.01041 0.24028 0.01328 0.24445 0.01484 0.2463 C 0.01679 0.24838 0.01888 0.24977 0.02083 0.25255 C 0.0263 0.25995 0.02239 0.25509 0.02825 0.26111 C 0.0289 0.26204 0.02955 0.26296 0.03047 0.26366 C 0.03138 0.26458 0.03229 0.26528 0.03333 0.2662 C 0.03411 0.26667 0.03476 0.26782 0.03554 0.26852 C 0.03645 0.26945 0.03776 0.26991 0.03854 0.27107 C 0.04935 0.28426 0.03151 0.26551 0.04375 0.27708 C 0.0444 0.27801 0.04518 0.27894 0.04596 0.27963 C 0.04687 0.28102 0.04778 0.28287 0.04882 0.28357 C 0.05 0.28449 0.0513 0.28426 0.0526 0.28495 C 0.05403 0.28565 0.0556 0.28634 0.05703 0.28704 C 0.05885 0.28796 0.06106 0.28843 0.06302 0.28958 C 0.06419 0.29051 0.06536 0.2919 0.06653 0.29236 C 0.06888 0.29306 0.07096 0.29306 0.0733 0.29352 C 0.07422 0.29421 0.0776 0.2963 0.07838 0.2963 C 0.08268 0.2963 0.08685 0.29537 0.09101 0.29491 C 0.09179 0.29445 0.09257 0.29398 0.09323 0.29352 C 0.09583 0.29167 0.09609 0.29097 0.09843 0.28843 C 0.10013 0.28403 0.09909 0.28495 0.10156 0.28495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7">
            <a:extLst>
              <a:ext uri="{FF2B5EF4-FFF2-40B4-BE49-F238E27FC236}">
                <a16:creationId xmlns:a16="http://schemas.microsoft.com/office/drawing/2014/main" id="{8463808B-2301-4FDD-D487-9C90239AB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 flipV="1">
            <a:off x="10545773" y="666336"/>
            <a:ext cx="1729156" cy="1390842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7773EB03-E66E-8CAF-7C44-44316659D0DB}"/>
              </a:ext>
            </a:extLst>
          </p:cNvPr>
          <p:cNvSpPr txBox="1"/>
          <p:nvPr/>
        </p:nvSpPr>
        <p:spPr>
          <a:xfrm>
            <a:off x="360950" y="1920146"/>
            <a:ext cx="1134778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3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..?.. kg         5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  ..?.. kg         6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  ..?..   kg</a:t>
            </a:r>
          </a:p>
          <a:p>
            <a:pPr defTabSz="609630"/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609630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 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..?..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     2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..?..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     3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..?..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E9883F8-1272-78B8-586D-DCB7C1C291B5}"/>
              </a:ext>
            </a:extLst>
          </p:cNvPr>
          <p:cNvSpPr txBox="1"/>
          <p:nvPr/>
        </p:nvSpPr>
        <p:spPr>
          <a:xfrm>
            <a:off x="360949" y="4102090"/>
            <a:ext cx="1199548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40 kg = ..?..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 200 kg = ..?..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7 000 kg =  .?.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3E3675D-EE13-68B2-B1FE-78C50F49E7B2}"/>
              </a:ext>
            </a:extLst>
          </p:cNvPr>
          <p:cNvSpPr txBox="1"/>
          <p:nvPr/>
        </p:nvSpPr>
        <p:spPr>
          <a:xfrm>
            <a:off x="360948" y="5005106"/>
            <a:ext cx="11634535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..?..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5kg = ..?..  kg   </a:t>
            </a:r>
          </a:p>
          <a:p>
            <a:pPr algn="ctr" defTabSz="609630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										5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300kg =    ..?..   kg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100154-ACD6-2B68-7072-75AE35B0AF91}"/>
              </a:ext>
            </a:extLst>
          </p:cNvPr>
          <p:cNvSpPr/>
          <p:nvPr/>
        </p:nvSpPr>
        <p:spPr>
          <a:xfrm>
            <a:off x="2430384" y="1920146"/>
            <a:ext cx="764228" cy="534296"/>
          </a:xfrm>
          <a:prstGeom prst="rect">
            <a:avLst/>
          </a:prstGeom>
          <a:solidFill>
            <a:srgbClr val="F5A8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338F25-93B8-6B91-4ED9-FD56525405C2}"/>
              </a:ext>
            </a:extLst>
          </p:cNvPr>
          <p:cNvGrpSpPr/>
          <p:nvPr/>
        </p:nvGrpSpPr>
        <p:grpSpPr>
          <a:xfrm>
            <a:off x="5773487" y="1896349"/>
            <a:ext cx="1098550" cy="538609"/>
            <a:chOff x="5773487" y="1896349"/>
            <a:chExt cx="1098550" cy="53860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898CF4-A282-2615-4193-A74A396878A9}"/>
                </a:ext>
              </a:extLst>
            </p:cNvPr>
            <p:cNvSpPr/>
            <p:nvPr/>
          </p:nvSpPr>
          <p:spPr>
            <a:xfrm>
              <a:off x="5773487" y="1900662"/>
              <a:ext cx="904039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40700EF6-B3F3-4B42-F814-79919D15B634}"/>
                </a:ext>
              </a:extLst>
            </p:cNvPr>
            <p:cNvSpPr txBox="1"/>
            <p:nvPr/>
          </p:nvSpPr>
          <p:spPr>
            <a:xfrm>
              <a:off x="5845345" y="1896349"/>
              <a:ext cx="1026692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500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7439AD-72A2-E21B-D908-0D98F7537D10}"/>
              </a:ext>
            </a:extLst>
          </p:cNvPr>
          <p:cNvGrpSpPr/>
          <p:nvPr/>
        </p:nvGrpSpPr>
        <p:grpSpPr>
          <a:xfrm>
            <a:off x="9714528" y="1915833"/>
            <a:ext cx="1300838" cy="538609"/>
            <a:chOff x="5773487" y="1896349"/>
            <a:chExt cx="1027461" cy="53860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43A63D1-52D1-6DB4-7429-D1C2A7BE72E4}"/>
                </a:ext>
              </a:extLst>
            </p:cNvPr>
            <p:cNvSpPr/>
            <p:nvPr/>
          </p:nvSpPr>
          <p:spPr>
            <a:xfrm>
              <a:off x="5773487" y="1900662"/>
              <a:ext cx="904039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002FBBDC-BD70-EE8E-99E6-481C5362F664}"/>
                </a:ext>
              </a:extLst>
            </p:cNvPr>
            <p:cNvSpPr txBox="1"/>
            <p:nvPr/>
          </p:nvSpPr>
          <p:spPr>
            <a:xfrm>
              <a:off x="5774256" y="1896349"/>
              <a:ext cx="1026692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6 000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85FF01A-BE95-D255-B74D-B334518D9DF4}"/>
              </a:ext>
            </a:extLst>
          </p:cNvPr>
          <p:cNvGrpSpPr/>
          <p:nvPr/>
        </p:nvGrpSpPr>
        <p:grpSpPr>
          <a:xfrm>
            <a:off x="2120757" y="2974393"/>
            <a:ext cx="691741" cy="538609"/>
            <a:chOff x="5773487" y="1896349"/>
            <a:chExt cx="1027461" cy="53860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191DCA-C196-0E39-5210-324AB7165A95}"/>
                </a:ext>
              </a:extLst>
            </p:cNvPr>
            <p:cNvSpPr/>
            <p:nvPr/>
          </p:nvSpPr>
          <p:spPr>
            <a:xfrm>
              <a:off x="5773487" y="1900662"/>
              <a:ext cx="904039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C61FE824-4449-B129-73D2-904D00BCB93E}"/>
                </a:ext>
              </a:extLst>
            </p:cNvPr>
            <p:cNvSpPr txBox="1"/>
            <p:nvPr/>
          </p:nvSpPr>
          <p:spPr>
            <a:xfrm>
              <a:off x="5774256" y="1896349"/>
              <a:ext cx="1026692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40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2B5367-82A9-8801-6EC0-63B1FD92D198}"/>
              </a:ext>
            </a:extLst>
          </p:cNvPr>
          <p:cNvGrpSpPr/>
          <p:nvPr/>
        </p:nvGrpSpPr>
        <p:grpSpPr>
          <a:xfrm>
            <a:off x="6034841" y="3014170"/>
            <a:ext cx="691741" cy="538609"/>
            <a:chOff x="5773487" y="1896349"/>
            <a:chExt cx="1027461" cy="53860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606E3E-AC1B-42C6-2FA6-97E3DA694492}"/>
                </a:ext>
              </a:extLst>
            </p:cNvPr>
            <p:cNvSpPr/>
            <p:nvPr/>
          </p:nvSpPr>
          <p:spPr>
            <a:xfrm>
              <a:off x="5773487" y="1900662"/>
              <a:ext cx="904039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F09EBA00-9AAA-C8F7-B00C-8FA7FDE903D6}"/>
                </a:ext>
              </a:extLst>
            </p:cNvPr>
            <p:cNvSpPr txBox="1"/>
            <p:nvPr/>
          </p:nvSpPr>
          <p:spPr>
            <a:xfrm>
              <a:off x="5774256" y="1896349"/>
              <a:ext cx="1026692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20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B45BAF-D703-8363-D17A-D2E752BDB9E1}"/>
              </a:ext>
            </a:extLst>
          </p:cNvPr>
          <p:cNvGrpSpPr/>
          <p:nvPr/>
        </p:nvGrpSpPr>
        <p:grpSpPr>
          <a:xfrm>
            <a:off x="9506582" y="3014169"/>
            <a:ext cx="887327" cy="538609"/>
            <a:chOff x="5773487" y="1896349"/>
            <a:chExt cx="1027461" cy="53860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4883DA7-4D1F-E702-0CCF-51425279098F}"/>
                </a:ext>
              </a:extLst>
            </p:cNvPr>
            <p:cNvSpPr/>
            <p:nvPr/>
          </p:nvSpPr>
          <p:spPr>
            <a:xfrm>
              <a:off x="5773487" y="1900662"/>
              <a:ext cx="904039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2E77FBA1-5D3E-558D-2A72-85087CC9FAEC}"/>
                </a:ext>
              </a:extLst>
            </p:cNvPr>
            <p:cNvSpPr txBox="1"/>
            <p:nvPr/>
          </p:nvSpPr>
          <p:spPr>
            <a:xfrm>
              <a:off x="5774256" y="1896349"/>
              <a:ext cx="1026692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300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9C6E1C-D48C-EB12-E9F5-318D71138EFE}"/>
              </a:ext>
            </a:extLst>
          </p:cNvPr>
          <p:cNvGrpSpPr/>
          <p:nvPr/>
        </p:nvGrpSpPr>
        <p:grpSpPr>
          <a:xfrm>
            <a:off x="2550946" y="4056819"/>
            <a:ext cx="629881" cy="548152"/>
            <a:chOff x="5773487" y="1900662"/>
            <a:chExt cx="904039" cy="54815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5FF97D-39DD-6194-FE6B-FE16958E53C1}"/>
                </a:ext>
              </a:extLst>
            </p:cNvPr>
            <p:cNvSpPr/>
            <p:nvPr/>
          </p:nvSpPr>
          <p:spPr>
            <a:xfrm>
              <a:off x="5773487" y="1900662"/>
              <a:ext cx="904039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1730B507-1600-8823-15CD-DB7B0F4936DD}"/>
                </a:ext>
              </a:extLst>
            </p:cNvPr>
            <p:cNvSpPr txBox="1"/>
            <p:nvPr/>
          </p:nvSpPr>
          <p:spPr>
            <a:xfrm>
              <a:off x="6008392" y="1910205"/>
              <a:ext cx="483096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06FBEE-2C25-87FB-5FF5-FA8AFDB98A65}"/>
              </a:ext>
            </a:extLst>
          </p:cNvPr>
          <p:cNvGrpSpPr/>
          <p:nvPr/>
        </p:nvGrpSpPr>
        <p:grpSpPr>
          <a:xfrm>
            <a:off x="6411641" y="4042963"/>
            <a:ext cx="629881" cy="548152"/>
            <a:chOff x="5773487" y="1900662"/>
            <a:chExt cx="904039" cy="54815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CF66BF-E2BB-FF63-C76F-8D5B1DE41CB7}"/>
                </a:ext>
              </a:extLst>
            </p:cNvPr>
            <p:cNvSpPr/>
            <p:nvPr/>
          </p:nvSpPr>
          <p:spPr>
            <a:xfrm>
              <a:off x="5773487" y="1900662"/>
              <a:ext cx="904039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B0E25BB5-BFBE-6930-648E-1E951B7CFA55}"/>
                </a:ext>
              </a:extLst>
            </p:cNvPr>
            <p:cNvSpPr txBox="1"/>
            <p:nvPr/>
          </p:nvSpPr>
          <p:spPr>
            <a:xfrm>
              <a:off x="6008392" y="1910205"/>
              <a:ext cx="483096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641C7B-7AC9-43BB-94C2-EB69BFC39278}"/>
              </a:ext>
            </a:extLst>
          </p:cNvPr>
          <p:cNvGrpSpPr/>
          <p:nvPr/>
        </p:nvGrpSpPr>
        <p:grpSpPr>
          <a:xfrm>
            <a:off x="10139070" y="4052506"/>
            <a:ext cx="593867" cy="548152"/>
            <a:chOff x="5773487" y="1900662"/>
            <a:chExt cx="904039" cy="5481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AF864C-441D-E7FF-3A86-2C01F1D4FB7C}"/>
                </a:ext>
              </a:extLst>
            </p:cNvPr>
            <p:cNvSpPr/>
            <p:nvPr/>
          </p:nvSpPr>
          <p:spPr>
            <a:xfrm>
              <a:off x="5773487" y="1900662"/>
              <a:ext cx="904039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TextBox 4">
              <a:extLst>
                <a:ext uri="{FF2B5EF4-FFF2-40B4-BE49-F238E27FC236}">
                  <a16:creationId xmlns:a16="http://schemas.microsoft.com/office/drawing/2014/main" id="{DEF2365C-A83A-1D82-EFD6-7DAD67DF6A42}"/>
                </a:ext>
              </a:extLst>
            </p:cNvPr>
            <p:cNvSpPr txBox="1"/>
            <p:nvPr/>
          </p:nvSpPr>
          <p:spPr>
            <a:xfrm>
              <a:off x="6008392" y="1910205"/>
              <a:ext cx="483096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17CE20-128F-0C8A-927F-274DE0A615D0}"/>
              </a:ext>
            </a:extLst>
          </p:cNvPr>
          <p:cNvGrpSpPr/>
          <p:nvPr/>
        </p:nvGrpSpPr>
        <p:grpSpPr>
          <a:xfrm>
            <a:off x="3194612" y="5027873"/>
            <a:ext cx="609034" cy="548152"/>
            <a:chOff x="6008392" y="1900662"/>
            <a:chExt cx="690974" cy="54815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F2EBCD-DAEA-3625-D620-729FE168FDB1}"/>
                </a:ext>
              </a:extLst>
            </p:cNvPr>
            <p:cNvSpPr/>
            <p:nvPr/>
          </p:nvSpPr>
          <p:spPr>
            <a:xfrm>
              <a:off x="6008392" y="1900662"/>
              <a:ext cx="669134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4360829C-1114-8CD5-13AA-A1FC7E27E4EE}"/>
                </a:ext>
              </a:extLst>
            </p:cNvPr>
            <p:cNvSpPr txBox="1"/>
            <p:nvPr/>
          </p:nvSpPr>
          <p:spPr>
            <a:xfrm>
              <a:off x="6030232" y="1910205"/>
              <a:ext cx="669134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24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203A68-B1C4-E2CD-BE27-C0430375D7D7}"/>
              </a:ext>
            </a:extLst>
          </p:cNvPr>
          <p:cNvGrpSpPr/>
          <p:nvPr/>
        </p:nvGrpSpPr>
        <p:grpSpPr>
          <a:xfrm>
            <a:off x="6973258" y="5012925"/>
            <a:ext cx="851272" cy="548152"/>
            <a:chOff x="6008392" y="1900662"/>
            <a:chExt cx="690974" cy="54815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2CD816B-62DC-D002-3335-867C95F9415E}"/>
                </a:ext>
              </a:extLst>
            </p:cNvPr>
            <p:cNvSpPr/>
            <p:nvPr/>
          </p:nvSpPr>
          <p:spPr>
            <a:xfrm>
              <a:off x="6008392" y="1900662"/>
              <a:ext cx="669134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5B62B221-DE5B-853C-B937-17954965F64A}"/>
                </a:ext>
              </a:extLst>
            </p:cNvPr>
            <p:cNvSpPr txBox="1"/>
            <p:nvPr/>
          </p:nvSpPr>
          <p:spPr>
            <a:xfrm>
              <a:off x="6030232" y="1910205"/>
              <a:ext cx="669134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405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B3A840F-E644-8737-F113-50A297188992}"/>
              </a:ext>
            </a:extLst>
          </p:cNvPr>
          <p:cNvGrpSpPr/>
          <p:nvPr/>
        </p:nvGrpSpPr>
        <p:grpSpPr>
          <a:xfrm>
            <a:off x="10090319" y="5589881"/>
            <a:ext cx="1249221" cy="548152"/>
            <a:chOff x="6008392" y="1900662"/>
            <a:chExt cx="690974" cy="54815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7072694-844C-9713-533A-74945CC17CBD}"/>
                </a:ext>
              </a:extLst>
            </p:cNvPr>
            <p:cNvSpPr/>
            <p:nvPr/>
          </p:nvSpPr>
          <p:spPr>
            <a:xfrm>
              <a:off x="6008392" y="1900662"/>
              <a:ext cx="669134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TextBox 4">
              <a:extLst>
                <a:ext uri="{FF2B5EF4-FFF2-40B4-BE49-F238E27FC236}">
                  <a16:creationId xmlns:a16="http://schemas.microsoft.com/office/drawing/2014/main" id="{E125A373-426E-1AD0-A0AA-E20ECFBBFFEC}"/>
                </a:ext>
              </a:extLst>
            </p:cNvPr>
            <p:cNvSpPr txBox="1"/>
            <p:nvPr/>
          </p:nvSpPr>
          <p:spPr>
            <a:xfrm>
              <a:off x="6030232" y="1910205"/>
              <a:ext cx="669134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5 300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C06E5128-1B4B-9C55-E9FB-144A9D13D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73" y="497179"/>
            <a:ext cx="407248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1768" y="3740635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350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1967 L 0.01406 -0.01967 C 0.0138 -0.02569 0.01367 -0.03148 0.01328 -0.0375 C 0.01315 -0.04213 0.0125 -0.04653 0.01263 -0.05116 C 0.01276 -0.06342 0.01354 -0.07569 0.01406 -0.08773 C 0.01446 -0.09444 0.01511 -0.09907 0.01563 -0.10555 C 0.01615 -0.11273 0.01654 -0.12014 0.01719 -0.12731 C 0.01745 -0.13055 0.01771 -0.13356 0.01797 -0.1368 C 0.01823 -0.14213 0.01849 -0.14768 0.01875 -0.15324 C 0.01823 -0.16528 0.01784 -0.17754 0.01719 -0.18981 C 0.01693 -0.19444 0.01589 -0.19884 0.01563 -0.20347 C 0.01511 -0.21389 0.01524 -0.2243 0.01485 -0.23472 C 0.01446 -0.24606 0.01419 -0.2493 0.01328 -0.25926 C 0.01354 -0.2706 0.01367 -0.28194 0.01406 -0.29329 C 0.01419 -0.29699 0.01459 -0.30046 0.01485 -0.30417 C 0.01511 -0.30833 0.01537 -0.31227 0.01563 -0.31643 C 0.01589 -0.33588 0.01576 -0.35532 0.01641 -0.375 C 0.01654 -0.37917 0.01732 -0.3831 0.01797 -0.38704 C 0.01992 -0.40185 0.01849 -0.39167 0.02097 -0.40208 C 0.02136 -0.40347 0.02149 -0.40486 0.02175 -0.40625 C 0.02292 -0.41111 0.02331 -0.41157 0.02474 -0.41574 C 0.0263 -0.42616 0.02461 -0.4162 0.02787 -0.42801 C 0.02826 -0.42917 0.02826 -0.43079 0.02865 -0.43194 C 0.02956 -0.43495 0.03112 -0.43704 0.03164 -0.44028 C 0.0319 -0.44167 0.03203 -0.44305 0.03242 -0.44421 C 0.03412 -0.44861 0.03724 -0.45092 0.03933 -0.4537 C 0.04024 -0.45509 0.04076 -0.45671 0.04167 -0.45787 C 0.04258 -0.45903 0.04375 -0.45949 0.04466 -0.46065 C 0.04544 -0.46134 0.0461 -0.4625 0.04701 -0.46342 C 0.04818 -0.46435 0.04961 -0.46504 0.05078 -0.46597 C 0.05716 -0.47106 0.05013 -0.4669 0.05925 -0.47153 C 0.06003 -0.47245 0.06068 -0.47361 0.06146 -0.4743 C 0.0625 -0.475 0.06354 -0.47546 0.06459 -0.47546 C 0.07071 -0.47546 0.07683 -0.47477 0.08294 -0.4743 C 0.09558 -0.47037 0.07683 -0.47592 0.09518 -0.47153 C 0.09649 -0.47129 0.09766 -0.4706 0.09896 -0.47014 C 0.10352 -0.4662 0.10091 -0.46805 0.10664 -0.46458 L 0.10886 -0.46342 L 0.1112 -0.46204 C 0.11315 -0.45856 0.11211 -0.45972 0.11433 -0.45787 " pathEditMode="relative" ptsTypes="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FE7437-12B1-BB53-E65D-3EA884B1ADCA}"/>
              </a:ext>
            </a:extLst>
          </p:cNvPr>
          <p:cNvSpPr txBox="1"/>
          <p:nvPr/>
        </p:nvSpPr>
        <p:spPr>
          <a:xfrm>
            <a:off x="2249068" y="623529"/>
            <a:ext cx="62307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thước để đo các góc của hình thoi ABCD.</a:t>
            </a:r>
            <a:endParaRPr lang="en-US" sz="4000" b="1" dirty="0">
              <a:solidFill>
                <a:srgbClr val="325B8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B9E34D-164A-DE9E-AD8A-16364237A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7" r="7246"/>
          <a:stretch/>
        </p:blipFill>
        <p:spPr>
          <a:xfrm>
            <a:off x="7324824" y="1270535"/>
            <a:ext cx="4448466" cy="3243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93DB172-D4F0-AF23-B0BC-6E092D092D8F}"/>
                  </a:ext>
                </a:extLst>
              </p:cNvPr>
              <p:cNvSpPr/>
              <p:nvPr/>
            </p:nvSpPr>
            <p:spPr>
              <a:xfrm>
                <a:off x="718687" y="2210447"/>
                <a:ext cx="6606137" cy="256368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rgbClr val="F5A80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thoi</a:t>
                </a: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ABCD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BAD =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BCD = 60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ADC =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 = 120</a:t>
                </a:r>
                <a:r>
                  <a:rPr lang="en-US" sz="36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93DB172-D4F0-AF23-B0BC-6E092D092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87" y="2210447"/>
                <a:ext cx="6606137" cy="2563683"/>
              </a:xfrm>
              <a:prstGeom prst="roundRect">
                <a:avLst/>
              </a:prstGeom>
              <a:blipFill>
                <a:blip r:embed="rId3"/>
                <a:stretch>
                  <a:fillRect l="-735" b="-5882"/>
                </a:stretch>
              </a:blipFill>
              <a:ln w="28575">
                <a:solidFill>
                  <a:srgbClr val="F5A8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F66F81B-6A4A-9962-3E91-69A603A4A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91" y="808522"/>
            <a:ext cx="2121632" cy="72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1630" y="698722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75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296 L 0.00781 -0.01296 C 0.01081 -0.00625 0.01432 -2.96296E-6 0.01693 0.00741 C 0.02188 0.02153 0.01992 0.06667 0.02005 0.06852 C 0.02031 0.09352 0.02005 0.11852 0.0207 0.14352 C 0.02083 0.14723 0.02188 0.1507 0.02227 0.1544 C 0.02266 0.15741 0.02279 0.16065 0.02305 0.16389 C 0.01979 0.18889 0.01628 0.20139 0.01927 0.22639 C 0.02018 0.23496 0.02279 0.24283 0.02461 0.25093 C 0.02513 0.25324 0.02617 0.25764 0.02617 0.25764 C 0.02591 0.27639 0.02643 0.29491 0.02539 0.31343 C 0.02513 0.31713 0.02292 0.31968 0.02227 0.32292 C 0.02162 0.32616 0.02201 0.3294 0.02149 0.33264 C 0.02123 0.33496 0.02044 0.33704 0.02005 0.33935 C 0.01979 0.34514 0.01953 0.35116 0.01927 0.35695 C 0.01914 0.35926 0.01862 0.36158 0.01849 0.36389 C 0.0181 0.36736 0.0181 0.37107 0.01771 0.37477 C 0.01758 0.37616 0.01693 0.37894 0.01693 0.37894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4EEA64-FC31-3F6D-342F-E30A91EA86D6}"/>
              </a:ext>
            </a:extLst>
          </p:cNvPr>
          <p:cNvGrpSpPr/>
          <p:nvPr/>
        </p:nvGrpSpPr>
        <p:grpSpPr>
          <a:xfrm>
            <a:off x="2268318" y="498401"/>
            <a:ext cx="9686258" cy="3671454"/>
            <a:chOff x="2268318" y="498401"/>
            <a:chExt cx="9686258" cy="36714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91641D-627B-8B6D-F8CF-4521254A8601}"/>
                </a:ext>
              </a:extLst>
            </p:cNvPr>
            <p:cNvSpPr txBox="1"/>
            <p:nvPr/>
          </p:nvSpPr>
          <p:spPr>
            <a:xfrm>
              <a:off x="2268318" y="498401"/>
              <a:ext cx="9686258" cy="36714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cửa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540 kg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tẻ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tẻ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cửa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tất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ki-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-gam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tẻ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/>
                <p:nvPr/>
              </p:nvSpPr>
              <p:spPr>
                <a:xfrm>
                  <a:off x="6308090" y="1278555"/>
                  <a:ext cx="458470" cy="1360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8090" y="1278555"/>
                  <a:ext cx="458470" cy="1360822"/>
                </a:xfrm>
                <a:prstGeom prst="rect">
                  <a:avLst/>
                </a:prstGeom>
                <a:blipFill>
                  <a:blip r:embed="rId2"/>
                  <a:stretch>
                    <a:fillRect l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1256192-A56D-E4BA-4810-9124B9789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24" y="644893"/>
            <a:ext cx="2239915" cy="7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940930-9724-9F4B-BAB0-022BB5B724D0}"/>
              </a:ext>
            </a:extLst>
          </p:cNvPr>
          <p:cNvSpPr txBox="1"/>
          <p:nvPr/>
        </p:nvSpPr>
        <p:spPr>
          <a:xfrm>
            <a:off x="4770886" y="411774"/>
            <a:ext cx="2303682" cy="90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u="sng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u="sng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B44EAF-0053-A877-5361-C56996A660A3}"/>
              </a:ext>
            </a:extLst>
          </p:cNvPr>
          <p:cNvGrpSpPr/>
          <p:nvPr/>
        </p:nvGrpSpPr>
        <p:grpSpPr>
          <a:xfrm>
            <a:off x="498891" y="1313239"/>
            <a:ext cx="10847671" cy="4524315"/>
            <a:chOff x="498891" y="1313239"/>
            <a:chExt cx="10847671" cy="452431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C0EB5D0-A7F2-8FA1-6EDB-3E128B7A5FAF}"/>
                </a:ext>
              </a:extLst>
            </p:cNvPr>
            <p:cNvSpPr txBox="1"/>
            <p:nvPr/>
          </p:nvSpPr>
          <p:spPr>
            <a:xfrm>
              <a:off x="498891" y="1313239"/>
              <a:ext cx="10847671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Đổi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: 1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540 kg = 1 540 kg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Cửa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ki-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-gam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32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lả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1 540 ×     = 440 (kg)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Cửa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ki-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-gam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tẻ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1 540 + 440 = 1 980 (kg)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: 1 980 kg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EF20817-D06D-18C1-1E27-C35072A7251E}"/>
                    </a:ext>
                  </a:extLst>
                </p:cNvPr>
                <p:cNvSpPr txBox="1"/>
                <p:nvPr/>
              </p:nvSpPr>
              <p:spPr>
                <a:xfrm>
                  <a:off x="5464256" y="2731970"/>
                  <a:ext cx="458470" cy="8995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EF20817-D06D-18C1-1E27-C35072A725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256" y="2731970"/>
                  <a:ext cx="458470" cy="89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D1E43A1-7A4E-E28F-555D-E6AD30A34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24" y="644893"/>
            <a:ext cx="2239915" cy="7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0969" y="3340428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371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4 -0.01042 L 0.00924 -0.01042 C 0.00755 0.00347 0.00586 0.01759 0.0039 0.03171 C 0.0026 0.04166 0.00039 0.05139 -0.00065 0.06157 C -0.01367 0.18472 0.00039 0.07963 -0.01055 0.1581 C -0.0099 0.16504 -0.00925 0.17176 -0.00834 0.1787 C -0.00794 0.18148 -0.00781 0.18449 -0.00677 0.1868 C -0.00521 0.19028 -0.00274 0.19236 -0.00065 0.19491 C 0.00221 0.19838 0.0112 0.20787 0.01471 0.20995 C 0.01706 0.21134 0.01979 0.2118 0.02226 0.21273 C 0.02995 0.21134 0.04544 0.21157 0.05521 0.20579 C 0.0595 0.20324 0.06159 0.20092 0.0651 0.19629 C 0.06927 0.19097 0.07357 0.18588 0.07747 0.17986 C 0.08073 0.175 0.08476 0.17106 0.08737 0.16504 C 0.09114 0.15602 0.08841 0.16319 0.09114 0.15416 C 0.09219 0.15092 0.09336 0.14791 0.09427 0.14467 C 0.09518 0.1412 0.09831 0.12477 0.09883 0.12153 C 0.09948 0.11736 0.09961 0.11319 0.10039 0.10926 C 0.1013 0.1044 0.10299 0.10023 0.10416 0.0956 C 0.10885 0.07708 0.10586 0.08704 0.1095 0.06829 C 0.11666 0.03241 0.10885 0.07685 0.11497 0.0412 C 0.11523 0.03704 0.11536 0.0331 0.11562 0.02893 C 0.1164 0.01805 0.11732 0.02245 0.11562 0.01666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27">
            <a:extLst>
              <a:ext uri="{FF2B5EF4-FFF2-40B4-BE49-F238E27FC236}">
                <a16:creationId xmlns:a16="http://schemas.microsoft.com/office/drawing/2014/main" id="{5ED3A0E3-4C7F-74DF-0CAF-735FA1DF7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940643">
            <a:off x="10126942" y="5088850"/>
            <a:ext cx="1815408" cy="1460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196C4-F3D0-E5A1-D648-324FA8DAB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424" y="873428"/>
            <a:ext cx="4038600" cy="3867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FC7B25-31F5-817D-A67C-A995D1124034}"/>
              </a:ext>
            </a:extLst>
          </p:cNvPr>
          <p:cNvSpPr txBox="1"/>
          <p:nvPr/>
        </p:nvSpPr>
        <p:spPr>
          <a:xfrm>
            <a:off x="2268318" y="498401"/>
            <a:ext cx="66061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  <a:p>
            <a:r>
              <a:rPr lang="vi-VN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khối lập phương nhỏ dùng để xếp thành hình bên là:</a:t>
            </a:r>
            <a:endParaRPr lang="en-US" sz="3600" b="1" dirty="0">
              <a:solidFill>
                <a:srgbClr val="325B8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Nhóm 1">
            <a:extLst>
              <a:ext uri="{FF2B5EF4-FFF2-40B4-BE49-F238E27FC236}">
                <a16:creationId xmlns:a16="http://schemas.microsoft.com/office/drawing/2014/main" id="{0FD070E9-B215-D433-A5FF-3D5D75197078}"/>
              </a:ext>
            </a:extLst>
          </p:cNvPr>
          <p:cNvGrpSpPr/>
          <p:nvPr/>
        </p:nvGrpSpPr>
        <p:grpSpPr>
          <a:xfrm>
            <a:off x="460928" y="2525351"/>
            <a:ext cx="2793317" cy="1187694"/>
            <a:chOff x="873490" y="2519678"/>
            <a:chExt cx="5365040" cy="1123212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7D20A1BE-A2C3-17E4-D49D-80CF08A8B48E}"/>
                </a:ext>
              </a:extLst>
            </p:cNvPr>
            <p:cNvGrpSpPr/>
            <p:nvPr/>
          </p:nvGrpSpPr>
          <p:grpSpPr>
            <a:xfrm>
              <a:off x="873490" y="2519678"/>
              <a:ext cx="5365040" cy="1123212"/>
              <a:chOff x="873490" y="2519678"/>
              <a:chExt cx="5365040" cy="1123212"/>
            </a:xfrm>
          </p:grpSpPr>
          <p:sp>
            <p:nvSpPr>
              <p:cNvPr id="10" name="Hình chữ nhật: Góc Tròn 8">
                <a:extLst>
                  <a:ext uri="{FF2B5EF4-FFF2-40B4-BE49-F238E27FC236}">
                    <a16:creationId xmlns:a16="http://schemas.microsoft.com/office/drawing/2014/main" id="{4F4D224C-55AB-E1F2-50C9-2528E33F05F6}"/>
                  </a:ext>
                </a:extLst>
              </p:cNvPr>
              <p:cNvSpPr/>
              <p:nvPr/>
            </p:nvSpPr>
            <p:spPr>
              <a:xfrm>
                <a:off x="1526773" y="2519678"/>
                <a:ext cx="4711757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1" name="Đồ họa 9">
                <a:extLst>
                  <a:ext uri="{FF2B5EF4-FFF2-40B4-BE49-F238E27FC236}">
                    <a16:creationId xmlns:a16="http://schemas.microsoft.com/office/drawing/2014/main" id="{79B7FBBD-7BA0-E678-2481-6DCCD7D2E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73490" y="2526890"/>
                <a:ext cx="1960453" cy="1116000"/>
              </a:xfrm>
              <a:prstGeom prst="rect">
                <a:avLst/>
              </a:prstGeom>
            </p:spPr>
          </p:pic>
        </p:grpSp>
        <p:sp>
          <p:nvSpPr>
            <p:cNvPr id="9" name="Hộp Văn bản 23">
              <a:extLst>
                <a:ext uri="{FF2B5EF4-FFF2-40B4-BE49-F238E27FC236}">
                  <a16:creationId xmlns:a16="http://schemas.microsoft.com/office/drawing/2014/main" id="{488ED613-F624-A425-9A90-EDDB3080C890}"/>
                </a:ext>
              </a:extLst>
            </p:cNvPr>
            <p:cNvSpPr txBox="1"/>
            <p:nvPr/>
          </p:nvSpPr>
          <p:spPr>
            <a:xfrm>
              <a:off x="2833945" y="2696712"/>
              <a:ext cx="2081178" cy="727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16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Nhóm 2">
            <a:extLst>
              <a:ext uri="{FF2B5EF4-FFF2-40B4-BE49-F238E27FC236}">
                <a16:creationId xmlns:a16="http://schemas.microsoft.com/office/drawing/2014/main" id="{26DA242C-331D-E24D-014B-CE526533E2B3}"/>
              </a:ext>
            </a:extLst>
          </p:cNvPr>
          <p:cNvGrpSpPr/>
          <p:nvPr/>
        </p:nvGrpSpPr>
        <p:grpSpPr>
          <a:xfrm>
            <a:off x="4248804" y="2534328"/>
            <a:ext cx="2912257" cy="1218135"/>
            <a:chOff x="5642647" y="2515232"/>
            <a:chExt cx="5593485" cy="1152000"/>
          </a:xfrm>
        </p:grpSpPr>
        <p:grpSp>
          <p:nvGrpSpPr>
            <p:cNvPr id="13" name="Nhóm 10">
              <a:extLst>
                <a:ext uri="{FF2B5EF4-FFF2-40B4-BE49-F238E27FC236}">
                  <a16:creationId xmlns:a16="http://schemas.microsoft.com/office/drawing/2014/main" id="{A35BA1A3-49AC-227A-82D3-ADE0C4486675}"/>
                </a:ext>
              </a:extLst>
            </p:cNvPr>
            <p:cNvGrpSpPr/>
            <p:nvPr/>
          </p:nvGrpSpPr>
          <p:grpSpPr>
            <a:xfrm>
              <a:off x="5642647" y="2515232"/>
              <a:ext cx="5593485" cy="1152000"/>
              <a:chOff x="5642647" y="2496527"/>
              <a:chExt cx="5593485" cy="1152000"/>
            </a:xfrm>
          </p:grpSpPr>
          <p:sp>
            <p:nvSpPr>
              <p:cNvPr id="15" name="Hình chữ nhật: Góc Tròn 11">
                <a:extLst>
                  <a:ext uri="{FF2B5EF4-FFF2-40B4-BE49-F238E27FC236}">
                    <a16:creationId xmlns:a16="http://schemas.microsoft.com/office/drawing/2014/main" id="{A3E6482E-E19C-430A-4546-F675707EECA6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6" name="Đồ họa 12">
                <a:extLst>
                  <a:ext uri="{FF2B5EF4-FFF2-40B4-BE49-F238E27FC236}">
                    <a16:creationId xmlns:a16="http://schemas.microsoft.com/office/drawing/2014/main" id="{A1D82D74-FCD8-A8B1-A812-5612C4BDE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642647" y="2496527"/>
                <a:ext cx="1869753" cy="1152000"/>
              </a:xfrm>
              <a:prstGeom prst="rect">
                <a:avLst/>
              </a:prstGeom>
            </p:spPr>
          </p:pic>
        </p:grpSp>
        <p:sp>
          <p:nvSpPr>
            <p:cNvPr id="14" name="Hộp Văn bản 24">
              <a:extLst>
                <a:ext uri="{FF2B5EF4-FFF2-40B4-BE49-F238E27FC236}">
                  <a16:creationId xmlns:a16="http://schemas.microsoft.com/office/drawing/2014/main" id="{2B7B4A22-B3AE-ADE5-77DA-711DF2F67ABB}"/>
                </a:ext>
              </a:extLst>
            </p:cNvPr>
            <p:cNvSpPr txBox="1"/>
            <p:nvPr/>
          </p:nvSpPr>
          <p:spPr>
            <a:xfrm>
              <a:off x="8166515" y="2681426"/>
              <a:ext cx="2383079" cy="727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29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Nhóm 21">
            <a:extLst>
              <a:ext uri="{FF2B5EF4-FFF2-40B4-BE49-F238E27FC236}">
                <a16:creationId xmlns:a16="http://schemas.microsoft.com/office/drawing/2014/main" id="{BBFD695D-CE55-E13B-41FA-7442C9214125}"/>
              </a:ext>
            </a:extLst>
          </p:cNvPr>
          <p:cNvGrpSpPr/>
          <p:nvPr/>
        </p:nvGrpSpPr>
        <p:grpSpPr>
          <a:xfrm>
            <a:off x="511250" y="4353207"/>
            <a:ext cx="2742995" cy="1218135"/>
            <a:chOff x="958238" y="4423396"/>
            <a:chExt cx="5268388" cy="1152000"/>
          </a:xfrm>
        </p:grpSpPr>
        <p:grpSp>
          <p:nvGrpSpPr>
            <p:cNvPr id="18" name="Nhóm 16">
              <a:extLst>
                <a:ext uri="{FF2B5EF4-FFF2-40B4-BE49-F238E27FC236}">
                  <a16:creationId xmlns:a16="http://schemas.microsoft.com/office/drawing/2014/main" id="{301851D6-77BE-9958-C62A-82C846AA2A14}"/>
                </a:ext>
              </a:extLst>
            </p:cNvPr>
            <p:cNvGrpSpPr/>
            <p:nvPr/>
          </p:nvGrpSpPr>
          <p:grpSpPr>
            <a:xfrm>
              <a:off x="958238" y="4423396"/>
              <a:ext cx="5268388" cy="1152000"/>
              <a:chOff x="958238" y="4423396"/>
              <a:chExt cx="5268388" cy="1152000"/>
            </a:xfrm>
          </p:grpSpPr>
          <p:sp>
            <p:nvSpPr>
              <p:cNvPr id="20" name="Hình chữ nhật: Góc Tròn 17">
                <a:extLst>
                  <a:ext uri="{FF2B5EF4-FFF2-40B4-BE49-F238E27FC236}">
                    <a16:creationId xmlns:a16="http://schemas.microsoft.com/office/drawing/2014/main" id="{2A1F3C6E-20DA-67D4-D682-B06A1238541E}"/>
                  </a:ext>
                </a:extLst>
              </p:cNvPr>
              <p:cNvSpPr/>
              <p:nvPr/>
            </p:nvSpPr>
            <p:spPr>
              <a:xfrm>
                <a:off x="1654022" y="4430608"/>
                <a:ext cx="4572604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1" name="Đồ họa 18">
                <a:extLst>
                  <a:ext uri="{FF2B5EF4-FFF2-40B4-BE49-F238E27FC236}">
                    <a16:creationId xmlns:a16="http://schemas.microsoft.com/office/drawing/2014/main" id="{DDCF5F13-B4FF-CFBC-5161-00AF5E412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866895" cy="1152000"/>
              </a:xfrm>
              <a:prstGeom prst="rect">
                <a:avLst/>
              </a:prstGeom>
            </p:spPr>
          </p:pic>
        </p:grpSp>
        <p:sp>
          <p:nvSpPr>
            <p:cNvPr id="19" name="Hộp Văn bản 25">
              <a:extLst>
                <a:ext uri="{FF2B5EF4-FFF2-40B4-BE49-F238E27FC236}">
                  <a16:creationId xmlns:a16="http://schemas.microsoft.com/office/drawing/2014/main" id="{E3DBA06A-0185-A0F7-DD97-2D647E78D01E}"/>
                </a:ext>
              </a:extLst>
            </p:cNvPr>
            <p:cNvSpPr txBox="1"/>
            <p:nvPr/>
          </p:nvSpPr>
          <p:spPr>
            <a:xfrm>
              <a:off x="3212909" y="4624774"/>
              <a:ext cx="2108294" cy="727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30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Nhóm 22">
            <a:extLst>
              <a:ext uri="{FF2B5EF4-FFF2-40B4-BE49-F238E27FC236}">
                <a16:creationId xmlns:a16="http://schemas.microsoft.com/office/drawing/2014/main" id="{D0B029BE-AE94-6E02-1514-B0FA6A14B3F9}"/>
              </a:ext>
            </a:extLst>
          </p:cNvPr>
          <p:cNvGrpSpPr/>
          <p:nvPr/>
        </p:nvGrpSpPr>
        <p:grpSpPr>
          <a:xfrm>
            <a:off x="4248805" y="4471119"/>
            <a:ext cx="2944049" cy="1219477"/>
            <a:chOff x="5642649" y="4453999"/>
            <a:chExt cx="5654547" cy="1153269"/>
          </a:xfrm>
        </p:grpSpPr>
        <p:grpSp>
          <p:nvGrpSpPr>
            <p:cNvPr id="23" name="Nhóm 13">
              <a:extLst>
                <a:ext uri="{FF2B5EF4-FFF2-40B4-BE49-F238E27FC236}">
                  <a16:creationId xmlns:a16="http://schemas.microsoft.com/office/drawing/2014/main" id="{3F851D90-DE7B-7460-9278-D86DBB69046E}"/>
                </a:ext>
              </a:extLst>
            </p:cNvPr>
            <p:cNvGrpSpPr/>
            <p:nvPr/>
          </p:nvGrpSpPr>
          <p:grpSpPr>
            <a:xfrm>
              <a:off x="5642649" y="4453999"/>
              <a:ext cx="5654547" cy="1153269"/>
              <a:chOff x="5642649" y="4395154"/>
              <a:chExt cx="5654547" cy="1153269"/>
            </a:xfrm>
          </p:grpSpPr>
          <p:sp>
            <p:nvSpPr>
              <p:cNvPr id="25" name="Hình chữ nhật: Góc Tròn 14">
                <a:extLst>
                  <a:ext uri="{FF2B5EF4-FFF2-40B4-BE49-F238E27FC236}">
                    <a16:creationId xmlns:a16="http://schemas.microsoft.com/office/drawing/2014/main" id="{33161A7D-AC3E-7652-77B8-AAAAF1D44483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6" name="Đồ họa 15">
                <a:extLst>
                  <a:ext uri="{FF2B5EF4-FFF2-40B4-BE49-F238E27FC236}">
                    <a16:creationId xmlns:a16="http://schemas.microsoft.com/office/drawing/2014/main" id="{15C1E294-991A-8C21-6A69-3226D17B1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642649" y="4396423"/>
                <a:ext cx="1869753" cy="1152000"/>
              </a:xfrm>
              <a:prstGeom prst="rect">
                <a:avLst/>
              </a:prstGeom>
            </p:spPr>
          </p:pic>
        </p:grpSp>
        <p:sp>
          <p:nvSpPr>
            <p:cNvPr id="24" name="Hộp Văn bản 26">
              <a:extLst>
                <a:ext uri="{FF2B5EF4-FFF2-40B4-BE49-F238E27FC236}">
                  <a16:creationId xmlns:a16="http://schemas.microsoft.com/office/drawing/2014/main" id="{07E87B92-F6F9-E4FD-6C2A-498E76A98526}"/>
                </a:ext>
              </a:extLst>
            </p:cNvPr>
            <p:cNvSpPr txBox="1"/>
            <p:nvPr/>
          </p:nvSpPr>
          <p:spPr>
            <a:xfrm>
              <a:off x="7294037" y="4684539"/>
              <a:ext cx="3574567" cy="727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it-IT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00B98E8D-B411-2667-0582-17C91BAEDF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696" y="693284"/>
            <a:ext cx="243251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Đồ họa 7">
            <a:extLst>
              <a:ext uri="{FF2B5EF4-FFF2-40B4-BE49-F238E27FC236}">
                <a16:creationId xmlns:a16="http://schemas.microsoft.com/office/drawing/2014/main" id="{8ADD86AA-48FE-8574-7FFC-21E51BB17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304" y="853655"/>
            <a:ext cx="4167853" cy="4840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7F270A-918D-190C-5BDE-A2F239A2B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914" y="0"/>
            <a:ext cx="8279086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5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1546" y="3490096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473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0.00047 C 0.00026 -0.01227 -0.00039 -0.025 0.00078 -0.03703 C 0.00143 -0.0456 0.00404 -0.05324 0.00534 -0.06157 C 0.00599 -0.0662 0.00638 -0.07106 0.0069 -0.07592 C 0.00456 -0.0919 0.00443 -0.0956 8.33333E-7 -0.11157 C -0.00234 -0.11991 -0.00547 -0.12731 -0.00768 -0.13588 C -0.01003 -0.14467 -0.01172 -0.15393 -0.0138 -0.16319 C -0.01432 -0.16782 -0.01471 -0.17268 -0.01537 -0.17731 C -0.01576 -0.18125 -0.0168 -0.18495 -0.01693 -0.18866 C -0.01745 -0.20879 -0.01732 -0.22893 -0.01758 -0.24884 C -0.01784 -0.25926 -0.01784 -0.27754 -0.01992 -0.28912 C -0.0224 -0.30231 -0.02044 -0.29861 -0.02292 -0.30301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-15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633" y="3549227"/>
            <a:ext cx="3061842" cy="2462785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7519" y="3293084"/>
            <a:ext cx="2513071" cy="2513071"/>
          </a:xfrm>
          <a:prstGeom prst="rect">
            <a:avLst/>
          </a:prstGeom>
        </p:spPr>
      </p:pic>
      <p:pic>
        <p:nvPicPr>
          <p:cNvPr id="2" name="Đồ họa 1">
            <a:extLst>
              <a:ext uri="{FF2B5EF4-FFF2-40B4-BE49-F238E27FC236}">
                <a16:creationId xmlns:a16="http://schemas.microsoft.com/office/drawing/2014/main" id="{68DFA58E-A29E-6FA8-ED13-7F7B69841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2323" y="3000589"/>
            <a:ext cx="2402917" cy="2790965"/>
          </a:xfrm>
          <a:prstGeom prst="rect">
            <a:avLst/>
          </a:prstGeom>
        </p:spPr>
      </p:pic>
      <p:pic>
        <p:nvPicPr>
          <p:cNvPr id="3" name="Đồ họa 2">
            <a:extLst>
              <a:ext uri="{FF2B5EF4-FFF2-40B4-BE49-F238E27FC236}">
                <a16:creationId xmlns:a16="http://schemas.microsoft.com/office/drawing/2014/main" id="{F6EC7B95-C386-E7B6-0079-40B2E0C1A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4617" y="3130545"/>
            <a:ext cx="2544241" cy="28370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8E72C-3F33-9D32-E3F0-0AEE226DCC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753" y="449190"/>
            <a:ext cx="11339543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357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5808 -0.06759 C 0.19089 -0.08287 0.24037 -0.09097 0.29219 -0.09097 C 0.35117 -0.09097 0.39844 -0.08287 0.43125 -0.06759 L 0.58946 -1.85185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45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E5D752E-1B3F-D2FD-36CE-8AA5AD0E5731}"/>
              </a:ext>
            </a:extLst>
          </p:cNvPr>
          <p:cNvGrpSpPr/>
          <p:nvPr/>
        </p:nvGrpSpPr>
        <p:grpSpPr>
          <a:xfrm>
            <a:off x="479232" y="2524493"/>
            <a:ext cx="5616768" cy="3503327"/>
            <a:chOff x="3864116" y="142241"/>
            <a:chExt cx="8124684" cy="5790242"/>
          </a:xfrm>
        </p:grpSpPr>
        <p:grpSp>
          <p:nvGrpSpPr>
            <p:cNvPr id="6" name="Nhóm 1807">
              <a:extLst>
                <a:ext uri="{FF2B5EF4-FFF2-40B4-BE49-F238E27FC236}">
                  <a16:creationId xmlns:a16="http://schemas.microsoft.com/office/drawing/2014/main" id="{60E3F054-6D13-7FF0-1B3D-88F20C931D3B}"/>
                </a:ext>
              </a:extLst>
            </p:cNvPr>
            <p:cNvGrpSpPr/>
            <p:nvPr/>
          </p:nvGrpSpPr>
          <p:grpSpPr>
            <a:xfrm>
              <a:off x="3864116" y="142241"/>
              <a:ext cx="8124684" cy="5790242"/>
              <a:chOff x="3864116" y="142241"/>
              <a:chExt cx="8124684" cy="5790242"/>
            </a:xfrm>
          </p:grpSpPr>
          <p:sp>
            <p:nvSpPr>
              <p:cNvPr id="8" name="Hình chữ nhật 1806">
                <a:extLst>
                  <a:ext uri="{FF2B5EF4-FFF2-40B4-BE49-F238E27FC236}">
                    <a16:creationId xmlns:a16="http://schemas.microsoft.com/office/drawing/2014/main" id="{417D44FC-CB55-9F8C-0776-E8D5FCB17A47}"/>
                  </a:ext>
                </a:extLst>
              </p:cNvPr>
              <p:cNvSpPr/>
              <p:nvPr/>
            </p:nvSpPr>
            <p:spPr>
              <a:xfrm>
                <a:off x="4724400" y="1615440"/>
                <a:ext cx="6471920" cy="3444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346C28D8-C537-54B7-B6AC-91E4A5685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4116" y="142241"/>
                <a:ext cx="8124684" cy="5790242"/>
              </a:xfrm>
              <a:prstGeom prst="rect">
                <a:avLst/>
              </a:prstGeom>
            </p:spPr>
          </p:pic>
        </p:grpSp>
        <p:sp>
          <p:nvSpPr>
            <p:cNvPr id="7" name="Hộp Văn bản 1804">
              <a:extLst>
                <a:ext uri="{FF2B5EF4-FFF2-40B4-BE49-F238E27FC236}">
                  <a16:creationId xmlns:a16="http://schemas.microsoft.com/office/drawing/2014/main" id="{68E9C700-6CA7-2AC1-3DF4-CF64ED490E3A}"/>
                </a:ext>
              </a:extLst>
            </p:cNvPr>
            <p:cNvSpPr txBox="1"/>
            <p:nvPr/>
          </p:nvSpPr>
          <p:spPr>
            <a:xfrm>
              <a:off x="5020906" y="1874377"/>
              <a:ext cx="60026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Chia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sẻ</a:t>
              </a: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bài</a:t>
              </a: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thân</a:t>
              </a:r>
              <a:endParaRPr kumimoji="0" lang="vi-VN" sz="4400" b="1" i="0" u="none" strike="noStrike" kern="1200" cap="none" spc="0" normalizeH="0" baseline="0" noProof="0" dirty="0">
                <a:ln w="19050">
                  <a:noFill/>
                </a:ln>
                <a:solidFill>
                  <a:srgbClr val="325B8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F77F78-E539-E8B4-5931-0CC8054A1BDF}"/>
              </a:ext>
            </a:extLst>
          </p:cNvPr>
          <p:cNvGrpSpPr/>
          <p:nvPr/>
        </p:nvGrpSpPr>
        <p:grpSpPr>
          <a:xfrm>
            <a:off x="6006754" y="2631793"/>
            <a:ext cx="5616768" cy="3503327"/>
            <a:chOff x="3864116" y="142241"/>
            <a:chExt cx="8124684" cy="5790242"/>
          </a:xfrm>
        </p:grpSpPr>
        <p:grpSp>
          <p:nvGrpSpPr>
            <p:cNvPr id="11" name="Nhóm 1807">
              <a:extLst>
                <a:ext uri="{FF2B5EF4-FFF2-40B4-BE49-F238E27FC236}">
                  <a16:creationId xmlns:a16="http://schemas.microsoft.com/office/drawing/2014/main" id="{AAFF359B-455B-CE92-1843-D1DFA31F0C8A}"/>
                </a:ext>
              </a:extLst>
            </p:cNvPr>
            <p:cNvGrpSpPr/>
            <p:nvPr/>
          </p:nvGrpSpPr>
          <p:grpSpPr>
            <a:xfrm>
              <a:off x="3864116" y="142241"/>
              <a:ext cx="8124684" cy="5790242"/>
              <a:chOff x="3864116" y="142241"/>
              <a:chExt cx="8124684" cy="5790242"/>
            </a:xfrm>
          </p:grpSpPr>
          <p:sp>
            <p:nvSpPr>
              <p:cNvPr id="13" name="Hình chữ nhật 1806">
                <a:extLst>
                  <a:ext uri="{FF2B5EF4-FFF2-40B4-BE49-F238E27FC236}">
                    <a16:creationId xmlns:a16="http://schemas.microsoft.com/office/drawing/2014/main" id="{101A538B-33DA-588B-BF3B-C25680F56BDF}"/>
                  </a:ext>
                </a:extLst>
              </p:cNvPr>
              <p:cNvSpPr/>
              <p:nvPr/>
            </p:nvSpPr>
            <p:spPr>
              <a:xfrm>
                <a:off x="4724400" y="1615440"/>
                <a:ext cx="6471920" cy="3444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4" name="图片 3">
                <a:extLst>
                  <a:ext uri="{FF2B5EF4-FFF2-40B4-BE49-F238E27FC236}">
                    <a16:creationId xmlns:a16="http://schemas.microsoft.com/office/drawing/2014/main" id="{312E7F06-E2EE-EC0E-9EB9-4632FE7AF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4116" y="142241"/>
                <a:ext cx="8124684" cy="5790242"/>
              </a:xfrm>
              <a:prstGeom prst="rect">
                <a:avLst/>
              </a:prstGeom>
            </p:spPr>
          </p:pic>
        </p:grpSp>
        <p:sp>
          <p:nvSpPr>
            <p:cNvPr id="12" name="Hộp Văn bản 1804">
              <a:extLst>
                <a:ext uri="{FF2B5EF4-FFF2-40B4-BE49-F238E27FC236}">
                  <a16:creationId xmlns:a16="http://schemas.microsoft.com/office/drawing/2014/main" id="{91E08AF1-C537-A11B-0479-AF5F589E23AC}"/>
                </a:ext>
              </a:extLst>
            </p:cNvPr>
            <p:cNvSpPr txBox="1"/>
            <p:nvPr/>
          </p:nvSpPr>
          <p:spPr>
            <a:xfrm>
              <a:off x="5020906" y="1874377"/>
              <a:ext cx="6002694" cy="239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Chuẩn</a:t>
              </a: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bị</a:t>
              </a: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bài</a:t>
              </a: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mới</a:t>
              </a:r>
              <a:endParaRPr kumimoji="0" lang="vi-VN" sz="4400" b="1" i="0" u="none" strike="noStrike" kern="1200" cap="none" spc="0" normalizeH="0" baseline="0" noProof="0" dirty="0">
                <a:ln w="19050">
                  <a:noFill/>
                </a:ln>
                <a:solidFill>
                  <a:srgbClr val="325B8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3F21DC4-6F12-9A51-31A4-528F9C01A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666" y="932914"/>
            <a:ext cx="585266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Đồ họa 7">
            <a:extLst>
              <a:ext uri="{FF2B5EF4-FFF2-40B4-BE49-F238E27FC236}">
                <a16:creationId xmlns:a16="http://schemas.microsoft.com/office/drawing/2014/main" id="{47DFE7BA-A068-4765-F4C0-F37E56BB1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729790"/>
            <a:ext cx="2768918" cy="3216072"/>
          </a:xfrm>
          <a:prstGeom prst="rect">
            <a:avLst/>
          </a:prstGeom>
        </p:spPr>
      </p:pic>
      <p:pic>
        <p:nvPicPr>
          <p:cNvPr id="5" name="Đồ họa 1808">
            <a:extLst>
              <a:ext uri="{FF2B5EF4-FFF2-40B4-BE49-F238E27FC236}">
                <a16:creationId xmlns:a16="http://schemas.microsoft.com/office/drawing/2014/main" id="{A7451B7F-0EC3-2A9A-9E44-6A800234D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9435" y="3908518"/>
            <a:ext cx="2115685" cy="1701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23625E-65FA-4282-6138-172AA0D9A6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59" y="27520"/>
            <a:ext cx="1337803" cy="1337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22235-229B-718C-8B8F-A14A302C06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5575" y="159926"/>
            <a:ext cx="2200847" cy="1072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5E17AB-E4F7-1BFB-8976-3379DD00E2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480" y="1434494"/>
            <a:ext cx="9998307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Đồ họa 7">
            <a:extLst>
              <a:ext uri="{FF2B5EF4-FFF2-40B4-BE49-F238E27FC236}">
                <a16:creationId xmlns:a16="http://schemas.microsoft.com/office/drawing/2014/main" id="{8ADD86AA-48FE-8574-7FFC-21E51BB17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304" y="853655"/>
            <a:ext cx="4167853" cy="4840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A344DF-66F5-B69C-6B6A-D0DF2F85C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287" y="104288"/>
            <a:ext cx="8279086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0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Đồ họa 7">
            <a:extLst>
              <a:ext uri="{FF2B5EF4-FFF2-40B4-BE49-F238E27FC236}">
                <a16:creationId xmlns:a16="http://schemas.microsoft.com/office/drawing/2014/main" id="{2F223B9E-3D6A-910D-2AFE-015E079C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304" y="853655"/>
            <a:ext cx="4167853" cy="4840922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C4995241-53E6-A552-06EE-D11A8A3B2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2349" y="3287081"/>
            <a:ext cx="1363034" cy="1096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23EAAB-5B5C-2A8F-C4A8-37AA85AF3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592" y="266587"/>
            <a:ext cx="8279086" cy="2591025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12BD047E-AAE7-B1E9-BAD4-953ECF2560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6889" y="3160429"/>
            <a:ext cx="2243522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807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" name="Hình ảnh 1801">
            <a:extLst>
              <a:ext uri="{FF2B5EF4-FFF2-40B4-BE49-F238E27FC236}">
                <a16:creationId xmlns:a16="http://schemas.microsoft.com/office/drawing/2014/main" id="{A5B87486-3A81-C575-3F40-478138088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18861"/>
          <a:stretch/>
        </p:blipFill>
        <p:spPr>
          <a:xfrm>
            <a:off x="-190084" y="-162559"/>
            <a:ext cx="12496262" cy="7431460"/>
          </a:xfrm>
          <a:prstGeom prst="rect">
            <a:avLst/>
          </a:prstGeom>
        </p:spPr>
      </p:pic>
      <p:grpSp>
        <p:nvGrpSpPr>
          <p:cNvPr id="1808" name="Nhóm 1807">
            <a:extLst>
              <a:ext uri="{FF2B5EF4-FFF2-40B4-BE49-F238E27FC236}">
                <a16:creationId xmlns:a16="http://schemas.microsoft.com/office/drawing/2014/main" id="{A520A12C-2323-A28B-D8A9-44828F86F71F}"/>
              </a:ext>
            </a:extLst>
          </p:cNvPr>
          <p:cNvGrpSpPr/>
          <p:nvPr/>
        </p:nvGrpSpPr>
        <p:grpSpPr>
          <a:xfrm>
            <a:off x="3864116" y="142241"/>
            <a:ext cx="8124684" cy="5790242"/>
            <a:chOff x="3864116" y="142241"/>
            <a:chExt cx="8124684" cy="5790242"/>
          </a:xfrm>
        </p:grpSpPr>
        <p:sp>
          <p:nvSpPr>
            <p:cNvPr id="1807" name="Hình chữ nhật 1806">
              <a:extLst>
                <a:ext uri="{FF2B5EF4-FFF2-40B4-BE49-F238E27FC236}">
                  <a16:creationId xmlns:a16="http://schemas.microsoft.com/office/drawing/2014/main" id="{1A7B4285-5B84-05F3-9A2A-AB05F4339B2E}"/>
                </a:ext>
              </a:extLst>
            </p:cNvPr>
            <p:cNvSpPr/>
            <p:nvPr/>
          </p:nvSpPr>
          <p:spPr>
            <a:xfrm>
              <a:off x="4724400" y="1615440"/>
              <a:ext cx="6471920" cy="3444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806" name="图片 3">
              <a:extLst>
                <a:ext uri="{FF2B5EF4-FFF2-40B4-BE49-F238E27FC236}">
                  <a16:creationId xmlns:a16="http://schemas.microsoft.com/office/drawing/2014/main" id="{22942A20-345F-9E61-B424-0B44FA961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116" y="142241"/>
              <a:ext cx="8124684" cy="5790242"/>
            </a:xfrm>
            <a:prstGeom prst="rect">
              <a:avLst/>
            </a:prstGeom>
          </p:spPr>
        </p:pic>
      </p:grpSp>
      <p:pic>
        <p:nvPicPr>
          <p:cNvPr id="1809" name="Đồ họa 1808">
            <a:extLst>
              <a:ext uri="{FF2B5EF4-FFF2-40B4-BE49-F238E27FC236}">
                <a16:creationId xmlns:a16="http://schemas.microsoft.com/office/drawing/2014/main" id="{130ACE2B-A0FD-19C0-5F17-A0F66F347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9389" y="1173801"/>
            <a:ext cx="1363034" cy="1096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8B6B4C-135C-6681-DCD2-2D3E93A2B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771" y="1743318"/>
            <a:ext cx="6011177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550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Hình tự do: Hình 7">
              <a:hlinkClick r:id="rId2" action="ppaction://hlinksldjump"/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2802" y="1092375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855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2.08333E-6 -2.22222E-6 C 0.01237 0.00047 0.02474 0.0007 0.03724 0.00185 C 0.04023 0.00209 0.04297 0.00371 0.04609 0.00417 C 0.04857 0.00463 0.05104 0.00486 0.05338 0.00533 C 0.05429 0.00602 0.05508 0.00695 0.05651 0.00764 C 0.06028 0.0088 0.06719 0.00972 0.07135 0.01065 C 0.07487 0.0132 0.07956 0.01644 0.08177 0.01945 C 0.08281 0.02084 0.08255 0.02246 0.08333 0.02384 C 0.08411 0.02523 0.08528 0.02616 0.08633 0.02709 L 0.08932 0.03588 C 0.08997 0.03727 0.09049 0.03889 0.09101 0.04051 C 0.0914 0.04306 0.09166 0.04584 0.09245 0.04815 C 0.09271 0.04931 0.09349 0.05047 0.09375 0.05139 C 0.09453 0.05301 0.09453 0.0544 0.09518 0.05579 C 0.09596 0.05741 0.09752 0.0588 0.09818 0.06042 C 0.10052 0.06412 0.09922 0.06389 0.10143 0.06806 C 0.10208 0.06991 0.10338 0.07176 0.10443 0.07338 C 0.10495 0.0757 0.10508 0.07801 0.10586 0.08033 C 0.10612 0.08172 0.1069 0.0831 0.10716 0.08449 C 0.10963 0.09537 0.1082 0.09398 0.11015 0.10648 C 0.1125 0.11968 0.11185 0.09977 0.11185 0.11783 " pathEditMode="relative" rAng="0" ptsTypes="AAAAAAAAAAAAAAAAA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141BA-96AD-17CC-98C2-AB512B08B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151" y="1644451"/>
            <a:ext cx="4848225" cy="3886200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F0C2F8AF-6601-A38D-46F2-43FC736B5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75540">
            <a:off x="10501343" y="5334271"/>
            <a:ext cx="1714866" cy="1379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849962-6B3C-DB78-3BBA-4D931A808165}"/>
              </a:ext>
            </a:extLst>
          </p:cNvPr>
          <p:cNvSpPr txBox="1"/>
          <p:nvPr/>
        </p:nvSpPr>
        <p:spPr>
          <a:xfrm>
            <a:off x="2181689" y="601643"/>
            <a:ext cx="94056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A76235-5071-0637-B84B-63D9B2A6D567}"/>
              </a:ext>
            </a:extLst>
          </p:cNvPr>
          <p:cNvSpPr/>
          <p:nvPr/>
        </p:nvSpPr>
        <p:spPr>
          <a:xfrm>
            <a:off x="628111" y="2210448"/>
            <a:ext cx="6256421" cy="644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5A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B;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BA, BM.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9FB2A-231D-1411-637B-B63775142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16" y="606168"/>
            <a:ext cx="2432515" cy="829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DE96E7-F77B-AC00-0D24-99EEFAA2D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624" y="3629858"/>
            <a:ext cx="6029467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43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31AEE0-BCAF-96EE-D69B-67F32384F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56"/>
          <a:stretch/>
        </p:blipFill>
        <p:spPr>
          <a:xfrm>
            <a:off x="6703956" y="887818"/>
            <a:ext cx="4943579" cy="430982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257455-5C90-45DB-0829-34E22F1376A5}"/>
              </a:ext>
            </a:extLst>
          </p:cNvPr>
          <p:cNvSpPr/>
          <p:nvPr/>
        </p:nvSpPr>
        <p:spPr>
          <a:xfrm>
            <a:off x="532433" y="1305341"/>
            <a:ext cx="6481976" cy="644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5A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AC, AB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D1EF9C-07C8-DD41-5AED-D70D9C695CC8}"/>
              </a:ext>
            </a:extLst>
          </p:cNvPr>
          <p:cNvSpPr/>
          <p:nvPr/>
        </p:nvSpPr>
        <p:spPr>
          <a:xfrm>
            <a:off x="532433" y="2347281"/>
            <a:ext cx="6481976" cy="644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5A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CA, CB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4A9BB2-190F-3CAB-5143-26DDE1C1B1DC}"/>
              </a:ext>
            </a:extLst>
          </p:cNvPr>
          <p:cNvSpPr/>
          <p:nvPr/>
        </p:nvSpPr>
        <p:spPr>
          <a:xfrm>
            <a:off x="532433" y="3323645"/>
            <a:ext cx="6481976" cy="644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5A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MB, MA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7885EB-58A7-3200-3346-69393BB5E5FC}"/>
              </a:ext>
            </a:extLst>
          </p:cNvPr>
          <p:cNvSpPr/>
          <p:nvPr/>
        </p:nvSpPr>
        <p:spPr>
          <a:xfrm>
            <a:off x="532433" y="4187702"/>
            <a:ext cx="6481976" cy="644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5A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BM, BC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837451-9736-E7EF-6039-991E4DEAB581}"/>
              </a:ext>
            </a:extLst>
          </p:cNvPr>
          <p:cNvSpPr/>
          <p:nvPr/>
        </p:nvSpPr>
        <p:spPr>
          <a:xfrm>
            <a:off x="532433" y="5164066"/>
            <a:ext cx="6481976" cy="644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5A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BM, BA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29CD66-D40A-B52C-10E1-EF5E8FC2E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14" y="384920"/>
            <a:ext cx="293243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368</Words>
  <Application>Microsoft Office PowerPoint</Application>
  <PresentationFormat>Widescreen</PresentationFormat>
  <Paragraphs>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等线</vt:lpstr>
      <vt:lpstr>#9Slide07 HoneyCream</vt:lpstr>
      <vt:lpstr>Arial</vt:lpstr>
      <vt:lpstr>Calibri</vt:lpstr>
      <vt:lpstr>Calibri Light</vt:lpstr>
      <vt:lpstr>Cambria</vt:lpstr>
      <vt:lpstr>Cambria Math</vt:lpstr>
      <vt:lpstr>SVN-Newton</vt:lpstr>
      <vt:lpstr>Times New Roman</vt:lpstr>
      <vt:lpstr>Vogue-ExtraBold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2024-04-08T12:04:40Z</dcterms:created>
  <dcterms:modified xsi:type="dcterms:W3CDTF">2024-05-18T09:10:20Z</dcterms:modified>
</cp:coreProperties>
</file>