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71" r:id="rId3"/>
    <p:sldId id="272" r:id="rId4"/>
    <p:sldId id="273" r:id="rId5"/>
    <p:sldId id="274" r:id="rId6"/>
    <p:sldId id="275" r:id="rId7"/>
    <p:sldId id="276" r:id="rId8"/>
    <p:sldId id="278" r:id="rId9"/>
    <p:sldId id="279" r:id="rId10"/>
    <p:sldId id="258" r:id="rId11"/>
    <p:sldId id="261" r:id="rId12"/>
    <p:sldId id="265" r:id="rId13"/>
    <p:sldId id="262" r:id="rId14"/>
    <p:sldId id="26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8EF08-ABF5-4BDF-ACAC-EC64009FF06A}"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47358-647C-466F-959E-E5E05EB6D13F}" type="slidenum">
              <a:rPr lang="en-US" smtClean="0"/>
              <a:t>‹#›</a:t>
            </a:fld>
            <a:endParaRPr lang="en-US"/>
          </a:p>
        </p:txBody>
      </p:sp>
    </p:spTree>
    <p:extLst>
      <p:ext uri="{BB962C8B-B14F-4D97-AF65-F5344CB8AC3E}">
        <p14:creationId xmlns:p14="http://schemas.microsoft.com/office/powerpoint/2010/main" val="45856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Lựa</a:t>
            </a:r>
            <a:r>
              <a:rPr lang="en-US" dirty="0"/>
              <a:t> </a:t>
            </a:r>
            <a:r>
              <a:rPr lang="en-US" dirty="0" err="1"/>
              <a:t>chọn</a:t>
            </a:r>
            <a:r>
              <a:rPr lang="en-US" baseline="0" dirty="0"/>
              <a:t> </a:t>
            </a:r>
            <a:r>
              <a:rPr lang="en-US" baseline="0" dirty="0" err="1"/>
              <a:t>các</a:t>
            </a:r>
            <a:r>
              <a:rPr lang="en-US" baseline="0" dirty="0"/>
              <a:t> </a:t>
            </a:r>
            <a:r>
              <a:rPr lang="en-US" baseline="0" dirty="0" err="1"/>
              <a:t>loại</a:t>
            </a:r>
            <a:r>
              <a:rPr lang="en-US" baseline="0" dirty="0"/>
              <a:t> </a:t>
            </a:r>
            <a:r>
              <a:rPr lang="en-US" baseline="0" dirty="0" err="1"/>
              <a:t>bánh</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Sau</a:t>
            </a:r>
            <a:r>
              <a:rPr lang="en-US" baseline="0" dirty="0"/>
              <a:t> </a:t>
            </a:r>
            <a:r>
              <a:rPr lang="en-US" baseline="0" dirty="0" err="1"/>
              <a:t>khi</a:t>
            </a:r>
            <a:r>
              <a:rPr lang="en-US" baseline="0" dirty="0"/>
              <a:t> </a:t>
            </a:r>
            <a:r>
              <a:rPr lang="en-US" baseline="0" dirty="0" err="1"/>
              <a:t>kết</a:t>
            </a:r>
            <a:r>
              <a:rPr lang="en-US" baseline="0" dirty="0"/>
              <a:t> </a:t>
            </a:r>
            <a:r>
              <a:rPr lang="en-US" baseline="0" dirty="0" err="1"/>
              <a:t>thúc</a:t>
            </a:r>
            <a:r>
              <a:rPr lang="en-US" baseline="0" dirty="0"/>
              <a:t> </a:t>
            </a:r>
            <a:r>
              <a:rPr lang="en-US" baseline="0" dirty="0" err="1"/>
              <a:t>bấm</a:t>
            </a:r>
            <a:r>
              <a:rPr lang="en-US" baseline="0" dirty="0"/>
              <a:t> </a:t>
            </a:r>
            <a:r>
              <a:rPr lang="en-US" baseline="0" dirty="0" err="1"/>
              <a:t>vào</a:t>
            </a:r>
            <a:r>
              <a:rPr lang="en-US" baseline="0" dirty="0"/>
              <a:t> </a:t>
            </a:r>
            <a:r>
              <a:rPr lang="en-US" baseline="0" dirty="0" err="1"/>
              <a:t>em</a:t>
            </a:r>
            <a:r>
              <a:rPr lang="en-US" baseline="0" dirty="0"/>
              <a:t> </a:t>
            </a:r>
            <a:r>
              <a:rPr lang="en-US" baseline="0" dirty="0" err="1"/>
              <a:t>bé</a:t>
            </a:r>
            <a:r>
              <a:rPr lang="en-US" baseline="0" dirty="0"/>
              <a:t> </a:t>
            </a:r>
            <a:r>
              <a:rPr lang="en-US" baseline="0" dirty="0" err="1"/>
              <a:t>để</a:t>
            </a:r>
            <a:r>
              <a:rPr lang="en-US" baseline="0" dirty="0"/>
              <a:t> sang </a:t>
            </a:r>
            <a:r>
              <a:rPr lang="en-US" baseline="0" dirty="0" err="1"/>
              <a:t>hoạt</a:t>
            </a:r>
            <a:r>
              <a:rPr lang="en-US" baseline="0" dirty="0"/>
              <a:t> </a:t>
            </a:r>
            <a:r>
              <a:rPr lang="en-US" baseline="0" dirty="0" err="1"/>
              <a:t>động</a:t>
            </a:r>
            <a:r>
              <a:rPr lang="en-US" baseline="0" dirty="0"/>
              <a:t> </a:t>
            </a:r>
            <a:r>
              <a:rPr lang="en-US" baseline="0" dirty="0" err="1"/>
              <a:t>tiếp</a:t>
            </a:r>
            <a:r>
              <a:rPr lang="en-US" baseline="0" dirty="0"/>
              <a:t> </a:t>
            </a:r>
            <a:r>
              <a:rPr lang="en-US" baseline="0" dirty="0" err="1"/>
              <a:t>theo</a:t>
            </a:r>
            <a:r>
              <a:rPr lang="en-US" baseline="0" dirty="0"/>
              <a:t> ạ</a:t>
            </a:r>
            <a:endParaRPr dirty="0"/>
          </a:p>
        </p:txBody>
      </p:sp>
    </p:spTree>
    <p:extLst>
      <p:ext uri="{BB962C8B-B14F-4D97-AF65-F5344CB8AC3E}">
        <p14:creationId xmlns:p14="http://schemas.microsoft.com/office/powerpoint/2010/main" val="404393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baseline="0" dirty="0"/>
              <a:t> </a:t>
            </a:r>
            <a:r>
              <a:rPr lang="en-US" baseline="0" dirty="0" err="1"/>
              <a:t>cô</a:t>
            </a:r>
            <a:r>
              <a:rPr lang="en-US" baseline="0" dirty="0"/>
              <a:t> </a:t>
            </a:r>
            <a:r>
              <a:rPr lang="en-US" baseline="0" dirty="0" err="1"/>
              <a:t>bé</a:t>
            </a:r>
            <a:r>
              <a:rPr lang="en-US" baseline="0" dirty="0"/>
              <a:t> </a:t>
            </a:r>
            <a:r>
              <a:rPr lang="en-US" baseline="0" dirty="0" err="1"/>
              <a:t>để</a:t>
            </a:r>
            <a:r>
              <a:rPr lang="en-US" baseline="0" dirty="0"/>
              <a:t> quay </a:t>
            </a:r>
            <a:r>
              <a:rPr lang="en-US" baseline="0"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72F5-3990-420F-BCDE-843F8BE3E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092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DFF4-DF71-4ACD-8244-FAE3DF6DA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03BE0-2473-91BB-0925-5A29BA971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D6736D-B833-6D7C-CE7C-B0C88567B751}"/>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839F47B8-1AF8-C317-A5BF-273CE02DE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79F5C-2281-66B4-797A-4FDE5AC6D6CF}"/>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702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28BD-4F9C-00CC-6703-A28F8C141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599EF-3946-AE54-BE09-653EDB6BA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6495C-9E6A-0ACA-D185-CF2EF2E636C0}"/>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C056F482-EF4A-C764-EEA6-F1BB45579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863D4-C343-65E3-5AA4-1E0C2894DA43}"/>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5110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BAF5A-2156-5C00-B930-A1EBD3C23F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8061AE-82D1-37B1-94CB-040BE523C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6078C-0D75-BD1B-106F-FE83E045A827}"/>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A4FBA904-36B3-1581-2148-9E6121789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88994-F700-0AB5-A4A8-25151C1775B4}"/>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1557608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7" y="705572"/>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6" name="Google Shape;576;p31"/>
          <p:cNvSpPr/>
          <p:nvPr/>
        </p:nvSpPr>
        <p:spPr>
          <a:xfrm>
            <a:off x="4735619" y="1290734"/>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192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1"/>
        <p:cNvGrpSpPr/>
        <p:nvPr/>
      </p:nvGrpSpPr>
      <p:grpSpPr>
        <a:xfrm>
          <a:off x="0" y="0"/>
          <a:ext cx="0" cy="0"/>
          <a:chOff x="0" y="0"/>
          <a:chExt cx="0" cy="0"/>
        </a:xfrm>
      </p:grpSpPr>
      <p:grpSp>
        <p:nvGrpSpPr>
          <p:cNvPr id="112" name="Google Shape;112;p4"/>
          <p:cNvGrpSpPr/>
          <p:nvPr/>
        </p:nvGrpSpPr>
        <p:grpSpPr>
          <a:xfrm rot="10800000" flipH="1">
            <a:off x="230147" y="705572"/>
            <a:ext cx="11731709" cy="5857431"/>
            <a:chOff x="296736" y="265575"/>
            <a:chExt cx="8573304" cy="4610214"/>
          </a:xfrm>
        </p:grpSpPr>
        <p:sp>
          <p:nvSpPr>
            <p:cNvPr id="113" name="Google Shape;113;p4"/>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4"/>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4"/>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4"/>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4"/>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4"/>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4"/>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21;p4"/>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22;p4"/>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4"/>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4"/>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4"/>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4"/>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4"/>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4"/>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4"/>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4"/>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F7E8D2"/>
            </a:solidFill>
            <a:ln>
              <a:noFill/>
            </a:ln>
          </p:spPr>
          <p:txBody>
            <a:bodyPr spcFirstLastPara="1" wrap="square" lIns="91425" tIns="91425" rIns="91425" bIns="91425"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1" name="Google Shape;131;p4"/>
          <p:cNvSpPr/>
          <p:nvPr/>
        </p:nvSpPr>
        <p:spPr>
          <a:xfrm>
            <a:off x="4735619" y="1290734"/>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F7E8D2"/>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4"/>
          <p:cNvSpPr txBox="1">
            <a:spLocks noGrp="1"/>
          </p:cNvSpPr>
          <p:nvPr>
            <p:ph type="title"/>
          </p:nvPr>
        </p:nvSpPr>
        <p:spPr>
          <a:xfrm>
            <a:off x="2693800" y="707133"/>
            <a:ext cx="6804400" cy="392800"/>
          </a:xfrm>
          <a:prstGeom prst="rect">
            <a:avLst/>
          </a:prstGeom>
          <a:solidFill>
            <a:schemeClr val="dk2"/>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33" name="Google Shape;133;p4"/>
          <p:cNvSpPr txBox="1">
            <a:spLocks noGrp="1"/>
          </p:cNvSpPr>
          <p:nvPr>
            <p:ph type="body" idx="1"/>
          </p:nvPr>
        </p:nvSpPr>
        <p:spPr>
          <a:xfrm>
            <a:off x="950967" y="1496333"/>
            <a:ext cx="10290000" cy="4433200"/>
          </a:xfrm>
          <a:prstGeom prst="rect">
            <a:avLst/>
          </a:prstGeom>
        </p:spPr>
        <p:txBody>
          <a:bodyPr spcFirstLastPara="1" wrap="square" lIns="91425" tIns="91425" rIns="91425" bIns="91425" anchor="t" anchorCtr="0">
            <a:noAutofit/>
          </a:bodyPr>
          <a:lstStyle>
            <a:lvl1pPr marL="609616" lvl="0" indent="-440278" rtl="0">
              <a:spcBef>
                <a:spcPts val="0"/>
              </a:spcBef>
              <a:spcAft>
                <a:spcPts val="0"/>
              </a:spcAft>
              <a:buSzPts val="1600"/>
              <a:buAutoNum type="arabicPeriod"/>
              <a:defRPr sz="1600"/>
            </a:lvl1pPr>
            <a:lvl2pPr marL="1219231" lvl="1" indent="-440278" rtl="0">
              <a:spcBef>
                <a:spcPts val="0"/>
              </a:spcBef>
              <a:spcAft>
                <a:spcPts val="0"/>
              </a:spcAft>
              <a:buSzPts val="1600"/>
              <a:buAutoNum type="alphaLcPeriod"/>
              <a:defRPr/>
            </a:lvl2pPr>
            <a:lvl3pPr marL="1828845" lvl="2" indent="-440278" rtl="0">
              <a:spcBef>
                <a:spcPts val="0"/>
              </a:spcBef>
              <a:spcAft>
                <a:spcPts val="0"/>
              </a:spcAft>
              <a:buSzPts val="1600"/>
              <a:buAutoNum type="romanLcPeriod"/>
              <a:defRPr/>
            </a:lvl3pPr>
            <a:lvl4pPr marL="2438461" lvl="3" indent="-440278" rtl="0">
              <a:spcBef>
                <a:spcPts val="0"/>
              </a:spcBef>
              <a:spcAft>
                <a:spcPts val="0"/>
              </a:spcAft>
              <a:buSzPts val="1600"/>
              <a:buAutoNum type="arabicPeriod"/>
              <a:defRPr/>
            </a:lvl4pPr>
            <a:lvl5pPr marL="3048076" lvl="4" indent="-440278" rtl="0">
              <a:spcBef>
                <a:spcPts val="0"/>
              </a:spcBef>
              <a:spcAft>
                <a:spcPts val="0"/>
              </a:spcAft>
              <a:buSzPts val="1600"/>
              <a:buAutoNum type="alphaLcPeriod"/>
              <a:defRPr/>
            </a:lvl5pPr>
            <a:lvl6pPr marL="3657692" lvl="5" indent="-440278" rtl="0">
              <a:spcBef>
                <a:spcPts val="0"/>
              </a:spcBef>
              <a:spcAft>
                <a:spcPts val="0"/>
              </a:spcAft>
              <a:buSzPts val="1600"/>
              <a:buAutoNum type="romanLcPeriod"/>
              <a:defRPr/>
            </a:lvl6pPr>
            <a:lvl7pPr marL="4267307" lvl="6" indent="-440278" rtl="0">
              <a:spcBef>
                <a:spcPts val="0"/>
              </a:spcBef>
              <a:spcAft>
                <a:spcPts val="0"/>
              </a:spcAft>
              <a:buSzPts val="1600"/>
              <a:buAutoNum type="arabicPeriod"/>
              <a:defRPr/>
            </a:lvl7pPr>
            <a:lvl8pPr marL="4876922" lvl="7" indent="-440278" rtl="0">
              <a:spcBef>
                <a:spcPts val="0"/>
              </a:spcBef>
              <a:spcAft>
                <a:spcPts val="0"/>
              </a:spcAft>
              <a:buSzPts val="1600"/>
              <a:buAutoNum type="alphaLcPeriod"/>
              <a:defRPr/>
            </a:lvl8pPr>
            <a:lvl9pPr marL="5486538" lvl="8" indent="-440278" rtl="0">
              <a:spcBef>
                <a:spcPts val="0"/>
              </a:spcBef>
              <a:spcAft>
                <a:spcPts val="0"/>
              </a:spcAft>
              <a:buSzPts val="1600"/>
              <a:buAutoNum type="romanLcPeriod"/>
              <a:defRPr/>
            </a:lvl9pPr>
          </a:lstStyle>
          <a:p>
            <a:endParaRPr/>
          </a:p>
        </p:txBody>
      </p:sp>
    </p:spTree>
    <p:extLst>
      <p:ext uri="{BB962C8B-B14F-4D97-AF65-F5344CB8AC3E}">
        <p14:creationId xmlns:p14="http://schemas.microsoft.com/office/powerpoint/2010/main" val="1678126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1"/>
            <a:ext cx="11631636" cy="5919255"/>
          </a:xfrm>
          <a:prstGeom prst="rect">
            <a:avLst/>
          </a:prstGeom>
        </p:spPr>
      </p:pic>
    </p:spTree>
    <p:extLst>
      <p:ext uri="{BB962C8B-B14F-4D97-AF65-F5344CB8AC3E}">
        <p14:creationId xmlns:p14="http://schemas.microsoft.com/office/powerpoint/2010/main" val="90642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E50F-D8EB-66C3-B248-3ED32D7683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00167-5F3C-DBA5-2CE5-F78A16A1F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5E4ED-D5E8-9AFB-E570-0396FE5CC0BE}"/>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ADC4E04D-073D-F7AC-5767-DD1C87E1B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A7C38-80BE-4EDA-DBB6-40C593B8974A}"/>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292966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09C9-BB4B-2758-CAF0-63E57177A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383665-97EC-BC7E-C19B-E1BF82E92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61EF4-03C6-6F2C-0A66-B947F0DF2250}"/>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C30B84DC-C01B-0980-DEA2-5FD6B0ACE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4C3BC-F174-BA16-AD48-BDEB52B641A4}"/>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111101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0129-C18C-9281-8B83-EFC3C8C51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A2AB5-FD76-4953-840F-5970229E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24FB52-0C0E-3A61-599E-9E2253F93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47813-5B2E-91FD-A3F0-55B53FF08AFD}"/>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6" name="Footer Placeholder 5">
            <a:extLst>
              <a:ext uri="{FF2B5EF4-FFF2-40B4-BE49-F238E27FC236}">
                <a16:creationId xmlns:a16="http://schemas.microsoft.com/office/drawing/2014/main" id="{4217BF87-2E95-7720-98ED-130F05F8C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5B164-8CCA-4890-D8BC-5C491DB4535D}"/>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344862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51B4-A84A-B78C-C76B-54E0EC43A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2C859-5A5B-5DD1-E2AD-07942E305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A923B4-3CDA-C536-4E21-D4F59DE51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E60573-0CAE-0B28-C2B3-92851FA06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45731-713B-F60F-3CB3-AE6E330B12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C25E4-460F-FB1B-B6E3-FAF971F4815A}"/>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8" name="Footer Placeholder 7">
            <a:extLst>
              <a:ext uri="{FF2B5EF4-FFF2-40B4-BE49-F238E27FC236}">
                <a16:creationId xmlns:a16="http://schemas.microsoft.com/office/drawing/2014/main" id="{D3ECA8FD-C270-8EDF-C538-45354F0E42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634FD8-8DC2-11B4-6072-3EBD9D37396F}"/>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382088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20BB-D432-657C-81BD-AA8EEF25B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47F99-9563-B21E-0215-88DCC05C52DE}"/>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4" name="Footer Placeholder 3">
            <a:extLst>
              <a:ext uri="{FF2B5EF4-FFF2-40B4-BE49-F238E27FC236}">
                <a16:creationId xmlns:a16="http://schemas.microsoft.com/office/drawing/2014/main" id="{4996A839-BBF5-078B-AF36-14558900CE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B9C490-464C-92D9-667E-694E5F2DA332}"/>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40981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E75A6-DC9E-4EE1-9D1C-FB75694BB7BE}"/>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3" name="Footer Placeholder 2">
            <a:extLst>
              <a:ext uri="{FF2B5EF4-FFF2-40B4-BE49-F238E27FC236}">
                <a16:creationId xmlns:a16="http://schemas.microsoft.com/office/drawing/2014/main" id="{6C605FF8-33BA-C7AE-5708-6963B0A681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40197-6A7A-EE4B-9391-926F26191CFF}"/>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22230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F766-7B9C-1422-4FBF-0809B8DD8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022CF-37E0-4922-ADC2-A83D48F52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AA44BD-FFA8-A822-16B1-6B2C264D2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B5BF5-6199-3899-7053-FA4DC06A90F8}"/>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6" name="Footer Placeholder 5">
            <a:extLst>
              <a:ext uri="{FF2B5EF4-FFF2-40B4-BE49-F238E27FC236}">
                <a16:creationId xmlns:a16="http://schemas.microsoft.com/office/drawing/2014/main" id="{3CF684BB-6FD5-4824-04A1-97E9E0C0C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3BA3F-4267-40CF-CC08-7F5D3342E8F5}"/>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181803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C1CE-2AFE-E9F2-A50F-9B1E66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82FB2-6031-9646-1315-4C0B388D6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04109C-7CC1-FCC6-D549-CEAFB3884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62B98-15A1-0F14-744B-F102EA3DA497}"/>
              </a:ext>
            </a:extLst>
          </p:cNvPr>
          <p:cNvSpPr>
            <a:spLocks noGrp="1"/>
          </p:cNvSpPr>
          <p:nvPr>
            <p:ph type="dt" sz="half" idx="10"/>
          </p:nvPr>
        </p:nvSpPr>
        <p:spPr/>
        <p:txBody>
          <a:bodyPr/>
          <a:lstStyle/>
          <a:p>
            <a:fld id="{3DCE6AFB-DB9F-4C45-A816-F7B4A2655C4A}" type="datetimeFigureOut">
              <a:rPr lang="en-US" smtClean="0"/>
              <a:t>5/9/2024</a:t>
            </a:fld>
            <a:endParaRPr lang="en-US"/>
          </a:p>
        </p:txBody>
      </p:sp>
      <p:sp>
        <p:nvSpPr>
          <p:cNvPr id="6" name="Footer Placeholder 5">
            <a:extLst>
              <a:ext uri="{FF2B5EF4-FFF2-40B4-BE49-F238E27FC236}">
                <a16:creationId xmlns:a16="http://schemas.microsoft.com/office/drawing/2014/main" id="{78A69DD4-5143-2DC3-CA98-0F32141A6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BD66C-ED2F-B306-15D5-852702B92295}"/>
              </a:ext>
            </a:extLst>
          </p:cNvPr>
          <p:cNvSpPr>
            <a:spLocks noGrp="1"/>
          </p:cNvSpPr>
          <p:nvPr>
            <p:ph type="sldNum" sz="quarter" idx="12"/>
          </p:nvPr>
        </p:nvSpPr>
        <p:spPr/>
        <p:txBody>
          <a:bodyPr/>
          <a:lstStyle/>
          <a:p>
            <a:fld id="{F667ABE4-ED11-4A14-9FBC-FF8163CF0F2B}" type="slidenum">
              <a:rPr lang="en-US" smtClean="0"/>
              <a:t>‹#›</a:t>
            </a:fld>
            <a:endParaRPr lang="en-US"/>
          </a:p>
        </p:txBody>
      </p:sp>
    </p:spTree>
    <p:extLst>
      <p:ext uri="{BB962C8B-B14F-4D97-AF65-F5344CB8AC3E}">
        <p14:creationId xmlns:p14="http://schemas.microsoft.com/office/powerpoint/2010/main" val="166320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38204-58F6-89B6-13CC-0E712EF81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9BD9F7-BC25-E1E3-CFA8-33E21A2B9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4573-A349-AD0F-F1A9-3D68B586A1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E6AFB-DB9F-4C45-A816-F7B4A2655C4A}" type="datetimeFigureOut">
              <a:rPr lang="en-US" smtClean="0"/>
              <a:t>5/9/2024</a:t>
            </a:fld>
            <a:endParaRPr lang="en-US"/>
          </a:p>
        </p:txBody>
      </p:sp>
      <p:sp>
        <p:nvSpPr>
          <p:cNvPr id="5" name="Footer Placeholder 4">
            <a:extLst>
              <a:ext uri="{FF2B5EF4-FFF2-40B4-BE49-F238E27FC236}">
                <a16:creationId xmlns:a16="http://schemas.microsoft.com/office/drawing/2014/main" id="{55F1B710-2FC2-5D4A-282F-230E0B054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BBA96-0C21-6E88-8F33-3C5385860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7ABE4-ED11-4A14-9FBC-FF8163CF0F2B}" type="slidenum">
              <a:rPr lang="en-US" smtClean="0"/>
              <a:t>‹#›</a:t>
            </a:fld>
            <a:endParaRPr lang="en-US"/>
          </a:p>
        </p:txBody>
      </p:sp>
    </p:spTree>
    <p:extLst>
      <p:ext uri="{BB962C8B-B14F-4D97-AF65-F5344CB8AC3E}">
        <p14:creationId xmlns:p14="http://schemas.microsoft.com/office/powerpoint/2010/main" val="211235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 Target="slide15.xml"/><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slide" Target="slide15.xml"/><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image" Target="../media/image2.png"/><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slide" Target="slide2.xml"/><Relationship Id="rId10" Type="http://schemas.openxmlformats.org/officeDocument/2006/relationships/image" Target="../media/image4.png"/><Relationship Id="rId4" Type="http://schemas.openxmlformats.org/officeDocument/2006/relationships/slide" Target="slide15.xml"/><Relationship Id="rId9" Type="http://schemas.openxmlformats.org/officeDocument/2006/relationships/image" Target="../media/image20.png"/><Relationship Id="rId1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2.xml"/><Relationship Id="rId3" Type="http://schemas.openxmlformats.org/officeDocument/2006/relationships/image" Target="../media/image23.png"/><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slide" Target="slide15.xml"/><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14.pn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343632" y="1140609"/>
            <a:ext cx="9959830" cy="4247573"/>
          </a:xfrm>
          <a:prstGeom prst="rect">
            <a:avLst/>
          </a:prstGeom>
        </p:spPr>
        <p:txBody>
          <a:bodyPr wrap="square" lIns="0" tIns="0" rIns="0" bIns="0" rtlCol="0" anchor="t">
            <a:spAutoFit/>
          </a:bodyPr>
          <a:lstStyle/>
          <a:p>
            <a:pPr algn="ctr" defTabSz="914446"/>
            <a:r>
              <a:rPr lang="en-US" sz="13801" spc="600" dirty="0">
                <a:ln w="28575">
                  <a:solidFill>
                    <a:prstClr val="black"/>
                  </a:solidFill>
                </a:ln>
                <a:solidFill>
                  <a:prstClr val="black">
                    <a:lumMod val="75000"/>
                    <a:lumOff val="25000"/>
                  </a:prstClr>
                </a:solidFill>
                <a:latin typeface="SVN-Poky's" panose="020B0606040200020203" pitchFamily="34" charset="0"/>
              </a:rPr>
              <a:t>KHỞI </a:t>
            </a:r>
          </a:p>
          <a:p>
            <a:pPr algn="ctr" defTabSz="914446"/>
            <a:r>
              <a:rPr lang="en-US" sz="13801" spc="600" dirty="0">
                <a:ln w="28575">
                  <a:solidFill>
                    <a:prstClr val="black"/>
                  </a:solidFill>
                </a:ln>
                <a:solidFill>
                  <a:prstClr val="black">
                    <a:lumMod val="75000"/>
                    <a:lumOff val="25000"/>
                  </a:prstClr>
                </a:solidFill>
                <a:latin typeface="SVN-Poky's" panose="020B0606040200020203" pitchFamily="34" charset="0"/>
              </a:rPr>
              <a:t>ĐỘNG</a:t>
            </a:r>
          </a:p>
        </p:txBody>
      </p:sp>
    </p:spTree>
    <p:extLst>
      <p:ext uri="{BB962C8B-B14F-4D97-AF65-F5344CB8AC3E}">
        <p14:creationId xmlns:p14="http://schemas.microsoft.com/office/powerpoint/2010/main" val="2136478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9990" y="528576"/>
            <a:ext cx="11192020" cy="5800848"/>
            <a:chOff x="0" y="0"/>
            <a:chExt cx="20319572" cy="10531677"/>
          </a:xfrm>
        </p:grpSpPr>
        <p:sp>
          <p:nvSpPr>
            <p:cNvPr id="3" name="Freeform 3"/>
            <p:cNvSpPr/>
            <p:nvPr/>
          </p:nvSpPr>
          <p:spPr>
            <a:xfrm>
              <a:off x="72390" y="72390"/>
              <a:ext cx="20174793" cy="10386897"/>
            </a:xfrm>
            <a:custGeom>
              <a:avLst/>
              <a:gdLst/>
              <a:ahLst/>
              <a:cxnLst/>
              <a:rect l="l" t="t" r="r" b="b"/>
              <a:pathLst>
                <a:path w="20174793" h="10386897">
                  <a:moveTo>
                    <a:pt x="0" y="0"/>
                  </a:moveTo>
                  <a:lnTo>
                    <a:pt x="20174793" y="0"/>
                  </a:lnTo>
                  <a:lnTo>
                    <a:pt x="20174793" y="10386897"/>
                  </a:lnTo>
                  <a:lnTo>
                    <a:pt x="0" y="10386897"/>
                  </a:lnTo>
                  <a:lnTo>
                    <a:pt x="0" y="0"/>
                  </a:lnTo>
                  <a:close/>
                </a:path>
              </a:pathLst>
            </a:custGeom>
            <a:solidFill>
              <a:srgbClr val="FFFFFF"/>
            </a:solidFill>
          </p:spPr>
        </p:sp>
        <p:sp>
          <p:nvSpPr>
            <p:cNvPr id="4" name="Freeform 4"/>
            <p:cNvSpPr/>
            <p:nvPr/>
          </p:nvSpPr>
          <p:spPr>
            <a:xfrm>
              <a:off x="0" y="0"/>
              <a:ext cx="20319572" cy="10531677"/>
            </a:xfrm>
            <a:custGeom>
              <a:avLst/>
              <a:gdLst/>
              <a:ahLst/>
              <a:cxnLst/>
              <a:rect l="l" t="t" r="r" b="b"/>
              <a:pathLst>
                <a:path w="20319572" h="10531677">
                  <a:moveTo>
                    <a:pt x="20174792" y="10386897"/>
                  </a:moveTo>
                  <a:lnTo>
                    <a:pt x="20319572" y="10386897"/>
                  </a:lnTo>
                  <a:lnTo>
                    <a:pt x="20319572" y="10531677"/>
                  </a:lnTo>
                  <a:lnTo>
                    <a:pt x="20174792" y="10531677"/>
                  </a:lnTo>
                  <a:lnTo>
                    <a:pt x="20174792" y="10386897"/>
                  </a:lnTo>
                  <a:close/>
                  <a:moveTo>
                    <a:pt x="0" y="144780"/>
                  </a:moveTo>
                  <a:lnTo>
                    <a:pt x="144780" y="144780"/>
                  </a:lnTo>
                  <a:lnTo>
                    <a:pt x="144780" y="10386897"/>
                  </a:lnTo>
                  <a:lnTo>
                    <a:pt x="0" y="10386897"/>
                  </a:lnTo>
                  <a:lnTo>
                    <a:pt x="0" y="144780"/>
                  </a:lnTo>
                  <a:close/>
                  <a:moveTo>
                    <a:pt x="0" y="10386897"/>
                  </a:moveTo>
                  <a:lnTo>
                    <a:pt x="144780" y="10386897"/>
                  </a:lnTo>
                  <a:lnTo>
                    <a:pt x="144780" y="10531677"/>
                  </a:lnTo>
                  <a:lnTo>
                    <a:pt x="0" y="10531677"/>
                  </a:lnTo>
                  <a:lnTo>
                    <a:pt x="0" y="10386897"/>
                  </a:lnTo>
                  <a:close/>
                  <a:moveTo>
                    <a:pt x="20174792" y="144780"/>
                  </a:moveTo>
                  <a:lnTo>
                    <a:pt x="20319572" y="144780"/>
                  </a:lnTo>
                  <a:lnTo>
                    <a:pt x="20319572" y="10386897"/>
                  </a:lnTo>
                  <a:lnTo>
                    <a:pt x="20174792" y="10386897"/>
                  </a:lnTo>
                  <a:lnTo>
                    <a:pt x="20174792" y="144780"/>
                  </a:lnTo>
                  <a:close/>
                  <a:moveTo>
                    <a:pt x="144780" y="10386897"/>
                  </a:moveTo>
                  <a:lnTo>
                    <a:pt x="20174792" y="10386897"/>
                  </a:lnTo>
                  <a:lnTo>
                    <a:pt x="20174792" y="10531677"/>
                  </a:lnTo>
                  <a:lnTo>
                    <a:pt x="144780" y="10531677"/>
                  </a:lnTo>
                  <a:lnTo>
                    <a:pt x="144780" y="10386897"/>
                  </a:lnTo>
                  <a:close/>
                  <a:moveTo>
                    <a:pt x="20174792" y="0"/>
                  </a:moveTo>
                  <a:lnTo>
                    <a:pt x="20319572" y="0"/>
                  </a:lnTo>
                  <a:lnTo>
                    <a:pt x="20319572" y="144780"/>
                  </a:lnTo>
                  <a:lnTo>
                    <a:pt x="20174792" y="144780"/>
                  </a:lnTo>
                  <a:lnTo>
                    <a:pt x="20174792" y="0"/>
                  </a:lnTo>
                  <a:close/>
                  <a:moveTo>
                    <a:pt x="0" y="0"/>
                  </a:moveTo>
                  <a:lnTo>
                    <a:pt x="144780" y="0"/>
                  </a:lnTo>
                  <a:lnTo>
                    <a:pt x="144780" y="144780"/>
                  </a:lnTo>
                  <a:lnTo>
                    <a:pt x="0" y="144780"/>
                  </a:lnTo>
                  <a:lnTo>
                    <a:pt x="0" y="0"/>
                  </a:lnTo>
                  <a:close/>
                  <a:moveTo>
                    <a:pt x="144780" y="0"/>
                  </a:moveTo>
                  <a:lnTo>
                    <a:pt x="20174792" y="0"/>
                  </a:lnTo>
                  <a:lnTo>
                    <a:pt x="20174792" y="144780"/>
                  </a:lnTo>
                  <a:lnTo>
                    <a:pt x="144780" y="144780"/>
                  </a:lnTo>
                  <a:lnTo>
                    <a:pt x="144780" y="0"/>
                  </a:lnTo>
                  <a:close/>
                </a:path>
              </a:pathLst>
            </a:custGeom>
            <a:solidFill>
              <a:srgbClr val="000000"/>
            </a:solidFill>
          </p:spPr>
        </p:sp>
      </p:grpSp>
      <p:grpSp>
        <p:nvGrpSpPr>
          <p:cNvPr id="18" name="Group 17"/>
          <p:cNvGrpSpPr/>
          <p:nvPr/>
        </p:nvGrpSpPr>
        <p:grpSpPr>
          <a:xfrm>
            <a:off x="254000" y="161760"/>
            <a:ext cx="1757678" cy="905257"/>
            <a:chOff x="1270458" y="1378598"/>
            <a:chExt cx="8616192" cy="1357885"/>
          </a:xfrm>
        </p:grpSpPr>
        <p:grpSp>
          <p:nvGrpSpPr>
            <p:cNvPr id="6" name="Group 6"/>
            <p:cNvGrpSpPr/>
            <p:nvPr/>
          </p:nvGrpSpPr>
          <p:grpSpPr>
            <a:xfrm>
              <a:off x="1270458" y="1378598"/>
              <a:ext cx="8616192" cy="1357885"/>
              <a:chOff x="0" y="0"/>
              <a:chExt cx="16810870" cy="2649341"/>
            </a:xfrm>
          </p:grpSpPr>
          <p:sp>
            <p:nvSpPr>
              <p:cNvPr id="7" name="Freeform 7"/>
              <p:cNvSpPr/>
              <p:nvPr/>
            </p:nvSpPr>
            <p:spPr>
              <a:xfrm>
                <a:off x="72389" y="72391"/>
                <a:ext cx="16738481" cy="2504561"/>
              </a:xfrm>
              <a:custGeom>
                <a:avLst/>
                <a:gdLst/>
                <a:ahLst/>
                <a:cxnLst/>
                <a:rect l="l" t="t" r="r" b="b"/>
                <a:pathLst>
                  <a:path w="16666091" h="2504561">
                    <a:moveTo>
                      <a:pt x="0" y="0"/>
                    </a:moveTo>
                    <a:lnTo>
                      <a:pt x="16666091" y="0"/>
                    </a:lnTo>
                    <a:lnTo>
                      <a:pt x="16666091" y="2504561"/>
                    </a:lnTo>
                    <a:lnTo>
                      <a:pt x="0" y="2504561"/>
                    </a:lnTo>
                    <a:lnTo>
                      <a:pt x="0" y="0"/>
                    </a:lnTo>
                    <a:close/>
                  </a:path>
                </a:pathLst>
              </a:custGeom>
              <a:solidFill>
                <a:srgbClr val="BEE5EF"/>
              </a:solidFill>
            </p:spPr>
          </p:sp>
          <p:sp>
            <p:nvSpPr>
              <p:cNvPr id="8" name="Freeform 8"/>
              <p:cNvSpPr/>
              <p:nvPr/>
            </p:nvSpPr>
            <p:spPr>
              <a:xfrm>
                <a:off x="0" y="0"/>
                <a:ext cx="16810870" cy="2649341"/>
              </a:xfrm>
              <a:custGeom>
                <a:avLst/>
                <a:gdLst/>
                <a:ahLst/>
                <a:cxnLst/>
                <a:rect l="l" t="t" r="r" b="b"/>
                <a:pathLst>
                  <a:path w="16810870" h="2649341">
                    <a:moveTo>
                      <a:pt x="16666090" y="2504561"/>
                    </a:moveTo>
                    <a:lnTo>
                      <a:pt x="16810870" y="2504561"/>
                    </a:lnTo>
                    <a:lnTo>
                      <a:pt x="16810870" y="2649341"/>
                    </a:lnTo>
                    <a:lnTo>
                      <a:pt x="16666090" y="2649341"/>
                    </a:lnTo>
                    <a:lnTo>
                      <a:pt x="16666090" y="2504561"/>
                    </a:lnTo>
                    <a:close/>
                    <a:moveTo>
                      <a:pt x="0" y="144780"/>
                    </a:moveTo>
                    <a:lnTo>
                      <a:pt x="144780" y="144780"/>
                    </a:lnTo>
                    <a:lnTo>
                      <a:pt x="144780" y="2504561"/>
                    </a:lnTo>
                    <a:lnTo>
                      <a:pt x="0" y="2504561"/>
                    </a:lnTo>
                    <a:lnTo>
                      <a:pt x="0" y="144780"/>
                    </a:lnTo>
                    <a:close/>
                    <a:moveTo>
                      <a:pt x="0" y="2504561"/>
                    </a:moveTo>
                    <a:lnTo>
                      <a:pt x="144780" y="2504561"/>
                    </a:lnTo>
                    <a:lnTo>
                      <a:pt x="144780" y="2649341"/>
                    </a:lnTo>
                    <a:lnTo>
                      <a:pt x="0" y="2649341"/>
                    </a:lnTo>
                    <a:lnTo>
                      <a:pt x="0" y="2504561"/>
                    </a:lnTo>
                    <a:close/>
                    <a:moveTo>
                      <a:pt x="16666090" y="144780"/>
                    </a:moveTo>
                    <a:lnTo>
                      <a:pt x="16810870" y="144780"/>
                    </a:lnTo>
                    <a:lnTo>
                      <a:pt x="16810870" y="2504561"/>
                    </a:lnTo>
                    <a:lnTo>
                      <a:pt x="16666090" y="2504561"/>
                    </a:lnTo>
                    <a:lnTo>
                      <a:pt x="16666090" y="144780"/>
                    </a:lnTo>
                    <a:close/>
                    <a:moveTo>
                      <a:pt x="144780" y="2504561"/>
                    </a:moveTo>
                    <a:lnTo>
                      <a:pt x="16666090" y="2504561"/>
                    </a:lnTo>
                    <a:lnTo>
                      <a:pt x="16666090" y="2649341"/>
                    </a:lnTo>
                    <a:lnTo>
                      <a:pt x="144780" y="2649341"/>
                    </a:lnTo>
                    <a:lnTo>
                      <a:pt x="144780" y="2504561"/>
                    </a:lnTo>
                    <a:close/>
                    <a:moveTo>
                      <a:pt x="16666090" y="0"/>
                    </a:moveTo>
                    <a:lnTo>
                      <a:pt x="16810870" y="0"/>
                    </a:lnTo>
                    <a:lnTo>
                      <a:pt x="16810870" y="144780"/>
                    </a:lnTo>
                    <a:lnTo>
                      <a:pt x="16666090" y="144780"/>
                    </a:lnTo>
                    <a:lnTo>
                      <a:pt x="16666090" y="0"/>
                    </a:lnTo>
                    <a:close/>
                    <a:moveTo>
                      <a:pt x="0" y="0"/>
                    </a:moveTo>
                    <a:lnTo>
                      <a:pt x="144780" y="0"/>
                    </a:lnTo>
                    <a:lnTo>
                      <a:pt x="144780" y="144780"/>
                    </a:lnTo>
                    <a:lnTo>
                      <a:pt x="0" y="144780"/>
                    </a:lnTo>
                    <a:lnTo>
                      <a:pt x="0" y="0"/>
                    </a:lnTo>
                    <a:close/>
                    <a:moveTo>
                      <a:pt x="144780" y="0"/>
                    </a:moveTo>
                    <a:lnTo>
                      <a:pt x="16666090" y="0"/>
                    </a:lnTo>
                    <a:lnTo>
                      <a:pt x="16666090" y="144780"/>
                    </a:lnTo>
                    <a:lnTo>
                      <a:pt x="144780" y="144780"/>
                    </a:lnTo>
                    <a:lnTo>
                      <a:pt x="144780" y="0"/>
                    </a:lnTo>
                    <a:close/>
                  </a:path>
                </a:pathLst>
              </a:custGeom>
              <a:solidFill>
                <a:srgbClr val="000000"/>
              </a:solidFill>
            </p:spPr>
          </p:sp>
        </p:grpSp>
        <p:sp>
          <p:nvSpPr>
            <p:cNvPr id="9" name="TextBox 9"/>
            <p:cNvSpPr txBox="1"/>
            <p:nvPr/>
          </p:nvSpPr>
          <p:spPr>
            <a:xfrm>
              <a:off x="1270458" y="1634796"/>
              <a:ext cx="8616192" cy="911788"/>
            </a:xfrm>
            <a:prstGeom prst="rect">
              <a:avLst/>
            </a:prstGeom>
          </p:spPr>
          <p:txBody>
            <a:bodyPr lIns="0" tIns="0" rIns="0" bIns="0" rtlCol="0" anchor="t">
              <a:spAutoFit/>
            </a:bodyPr>
            <a:lstStyle/>
            <a:p>
              <a:pPr algn="ctr">
                <a:lnSpc>
                  <a:spcPts val="4666"/>
                </a:lnSpc>
              </a:pPr>
              <a:r>
                <a:rPr lang="en-US" sz="5334" dirty="0" err="1">
                  <a:solidFill>
                    <a:srgbClr val="000000"/>
                  </a:solidFill>
                  <a:latin typeface="#9Slide05 Motion Picture" panose="02000000000000000000" pitchFamily="2" charset="0"/>
                  <a:ea typeface="#9Slide05 SVNBeauty Atok Script" pitchFamily="2" charset="-127"/>
                </a:rPr>
                <a:t>Bài</a:t>
              </a:r>
              <a:r>
                <a:rPr lang="en-US" sz="5334" dirty="0">
                  <a:solidFill>
                    <a:srgbClr val="000000"/>
                  </a:solidFill>
                  <a:latin typeface="#9Slide05 Motion Picture" panose="02000000000000000000" pitchFamily="2" charset="0"/>
                  <a:ea typeface="#9Slide05 SVNBeauty Atok Script" pitchFamily="2" charset="-127"/>
                </a:rPr>
                <a:t> 1</a:t>
              </a:r>
            </a:p>
          </p:txBody>
        </p:sp>
      </p:grpSp>
      <p:sp>
        <p:nvSpPr>
          <p:cNvPr id="10" name="TextBox 10"/>
          <p:cNvSpPr txBox="1"/>
          <p:nvPr/>
        </p:nvSpPr>
        <p:spPr>
          <a:xfrm>
            <a:off x="2051551" y="206809"/>
            <a:ext cx="1301249" cy="1641731"/>
          </a:xfrm>
          <a:prstGeom prst="rect">
            <a:avLst/>
          </a:prstGeom>
          <a:solidFill>
            <a:schemeClr val="bg1"/>
          </a:solidFill>
          <a:ln w="28575">
            <a:solidFill>
              <a:schemeClr val="tx1"/>
            </a:solidFill>
          </a:ln>
        </p:spPr>
        <p:txBody>
          <a:bodyPr wrap="square" lIns="0" tIns="0" rIns="0" bIns="0" rtlCol="0" anchor="t">
            <a:spAutoFit/>
          </a:bodyPr>
          <a:lstStyle/>
          <a:p>
            <a:pPr marL="287880" lvl="1"/>
            <a:r>
              <a:rPr lang="en-US" sz="5334" dirty="0" err="1">
                <a:solidFill>
                  <a:schemeClr val="accent2">
                    <a:lumMod val="75000"/>
                  </a:schemeClr>
                </a:solidFill>
                <a:latin typeface="#9Slide05 Motion Picture" panose="02000000000000000000" pitchFamily="2" charset="0"/>
                <a:ea typeface="#9Slide05 SVNBeauty Atok Script" pitchFamily="2" charset="-127"/>
              </a:rPr>
              <a:t>Tính</a:t>
            </a:r>
            <a:endParaRPr lang="en-US" sz="5334" dirty="0">
              <a:solidFill>
                <a:schemeClr val="accent2">
                  <a:lumMod val="75000"/>
                </a:schemeClr>
              </a:solidFill>
              <a:latin typeface="#9Slide05 Motion Picture" panose="02000000000000000000" pitchFamily="2" charset="0"/>
              <a:ea typeface="#9Slide05 SVNBeauty Atok Script" pitchFamily="2" charset="-127"/>
            </a:endParaRPr>
          </a:p>
        </p:txBody>
      </p:sp>
      <mc:AlternateContent xmlns:mc="http://schemas.openxmlformats.org/markup-compatibility/2006">
        <mc:Choice xmlns:a14="http://schemas.microsoft.com/office/drawing/2010/main" Requires="a14">
          <p:sp>
            <p:nvSpPr>
              <p:cNvPr id="19" name="TextBox 18"/>
              <p:cNvSpPr txBox="1"/>
              <p:nvPr/>
            </p:nvSpPr>
            <p:spPr>
              <a:xfrm>
                <a:off x="914400" y="1273500"/>
                <a:ext cx="1986506" cy="889154"/>
              </a:xfrm>
              <a:prstGeom prst="rect">
                <a:avLst/>
              </a:prstGeom>
              <a:noFill/>
            </p:spPr>
            <p:txBody>
              <a:bodyPr wrap="none" lIns="0" tIns="0" rIns="0" bIns="0" rtlCol="0">
                <a:spAutoFit/>
              </a:bodyPr>
              <a:lstStyle/>
              <a:p>
                <a:r>
                  <a:rPr lang="en-US" sz="3200" b="1" dirty="0">
                    <a:solidFill>
                      <a:schemeClr val="tx2">
                        <a:lumMod val="50000"/>
                      </a:schemeClr>
                    </a:solidFill>
                    <a:latin typeface="Cambria" panose="02040503050406030204" pitchFamily="18" charset="0"/>
                    <a:ea typeface="Cambria" panose="02040503050406030204" pitchFamily="18" charset="0"/>
                  </a:rPr>
                  <a:t>a)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a:rPr lang="en-US" sz="4000" b="1" i="1">
                            <a:solidFill>
                              <a:schemeClr val="tx2">
                                <a:lumMod val="50000"/>
                              </a:schemeClr>
                            </a:solidFill>
                            <a:latin typeface="Cambria Math" panose="02040503050406030204" pitchFamily="18" charset="0"/>
                          </a:rPr>
                          <m:t>𝟕</m:t>
                        </m:r>
                      </m:num>
                      <m:den>
                        <m:r>
                          <a:rPr lang="en-US" sz="4000" b="1" i="1">
                            <a:solidFill>
                              <a:schemeClr val="tx2">
                                <a:lumMod val="50000"/>
                              </a:schemeClr>
                            </a:solidFill>
                            <a:latin typeface="Cambria Math" panose="02040503050406030204" pitchFamily="18" charset="0"/>
                          </a:rPr>
                          <m:t>𝟐𝟒</m:t>
                        </m:r>
                      </m:den>
                    </m:f>
                    <m:r>
                      <a:rPr lang="en-US" sz="4000" b="1" i="1">
                        <a:solidFill>
                          <a:schemeClr val="tx2">
                            <a:lumMod val="50000"/>
                          </a:schemeClr>
                        </a:solidFill>
                        <a:latin typeface="Cambria Math" panose="02040503050406030204" pitchFamily="18" charset="0"/>
                        <a:ea typeface="Cambria Math" panose="02040503050406030204" pitchFamily="18" charset="0"/>
                      </a:rPr>
                      <m:t>+</m:t>
                    </m:r>
                    <m:f>
                      <m:fPr>
                        <m:ctrlPr>
                          <a:rPr lang="en-US" sz="4000" b="1" i="1">
                            <a:solidFill>
                              <a:schemeClr val="tx2">
                                <a:lumMod val="50000"/>
                              </a:schemeClr>
                            </a:solidFill>
                            <a:latin typeface="Cambria Math" panose="02040503050406030204" pitchFamily="18" charset="0"/>
                          </a:rPr>
                        </m:ctrlPr>
                      </m:fPr>
                      <m:num>
                        <m:r>
                          <a:rPr lang="en-US" sz="4000" b="1">
                            <a:solidFill>
                              <a:schemeClr val="tx2">
                                <a:lumMod val="50000"/>
                              </a:schemeClr>
                            </a:solidFill>
                            <a:latin typeface="Cambria Math" panose="02040503050406030204" pitchFamily="18" charset="0"/>
                          </a:rPr>
                          <m:t>𝟏𝟏</m:t>
                        </m:r>
                      </m:num>
                      <m:den>
                        <m:r>
                          <a:rPr lang="en-US" sz="4000" b="1" i="1">
                            <a:solidFill>
                              <a:schemeClr val="tx2">
                                <a:lumMod val="50000"/>
                              </a:schemeClr>
                            </a:solidFill>
                            <a:latin typeface="Cambria Math" panose="02040503050406030204" pitchFamily="18" charset="0"/>
                          </a:rPr>
                          <m:t>𝟔</m:t>
                        </m:r>
                      </m:den>
                    </m:f>
                  </m:oMath>
                </a14:m>
                <a:endParaRPr lang="en-US" sz="4000" b="1" dirty="0">
                  <a:solidFill>
                    <a:schemeClr val="tx2">
                      <a:lumMod val="50000"/>
                    </a:schemeClr>
                  </a:solidFill>
                  <a:latin typeface="Cambria" panose="02040503050406030204" pitchFamily="18" charset="0"/>
                  <a:ea typeface="Cambria" panose="020405030504060302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914400" y="1273500"/>
                <a:ext cx="1986506" cy="889154"/>
              </a:xfrm>
              <a:prstGeom prst="rect">
                <a:avLst/>
              </a:prstGeom>
              <a:blipFill>
                <a:blip r:embed="rId2"/>
                <a:stretch>
                  <a:fillRect l="-12270" b="-75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914400" y="2398617"/>
                <a:ext cx="1646797" cy="898451"/>
              </a:xfrm>
              <a:prstGeom prst="rect">
                <a:avLst/>
              </a:prstGeom>
              <a:noFill/>
            </p:spPr>
            <p:txBody>
              <a:bodyPr wrap="none" lIns="0" tIns="0" rIns="0" bIns="0" rtlCol="0">
                <a:spAutoFit/>
              </a:bodyPr>
              <a:lstStyle/>
              <a:p>
                <a:r>
                  <a:rPr lang="en-US" sz="3200" b="1" dirty="0">
                    <a:solidFill>
                      <a:schemeClr val="tx2">
                        <a:lumMod val="50000"/>
                      </a:schemeClr>
                    </a:solidFill>
                    <a:latin typeface="Cambria" panose="02040503050406030204" pitchFamily="18" charset="0"/>
                    <a:ea typeface="Cambria" panose="02040503050406030204" pitchFamily="18" charset="0"/>
                  </a:rPr>
                  <a:t>b)  </a:t>
                </a:r>
                <a:r>
                  <a:rPr lang="en-US" sz="3600" b="1" dirty="0">
                    <a:solidFill>
                      <a:schemeClr val="tx2">
                        <a:lumMod val="50000"/>
                      </a:schemeClr>
                    </a:solidFill>
                    <a:latin typeface="Cambria" panose="02040503050406030204" pitchFamily="18" charset="0"/>
                    <a:ea typeface="Cambria" panose="02040503050406030204" pitchFamily="18" charset="0"/>
                  </a:rPr>
                  <a:t>3</a:t>
                </a:r>
                <a:r>
                  <a:rPr lang="en-US" sz="3200" b="1" dirty="0">
                    <a:solidFill>
                      <a:schemeClr val="tx2">
                        <a:lumMod val="50000"/>
                      </a:schemeClr>
                    </a:solidFill>
                    <a:latin typeface="Cambria" panose="02040503050406030204" pitchFamily="18" charset="0"/>
                    <a:ea typeface="Cambria" panose="02040503050406030204" pitchFamily="18" charset="0"/>
                  </a:rPr>
                  <a:t> </a:t>
                </a:r>
                <a14:m>
                  <m:oMath xmlns:m="http://schemas.openxmlformats.org/officeDocument/2006/math">
                    <m:r>
                      <a:rPr lang="en-US" sz="4000" b="1" i="1">
                        <a:solidFill>
                          <a:schemeClr val="tx2">
                            <a:lumMod val="50000"/>
                          </a:schemeClr>
                        </a:solidFill>
                        <a:latin typeface="Cambria Math" panose="02040503050406030204" pitchFamily="18" charset="0"/>
                        <a:ea typeface="Cambria Math" panose="02040503050406030204" pitchFamily="18" charset="0"/>
                      </a:rPr>
                      <m:t>+</m:t>
                    </m:r>
                    <m:f>
                      <m:fPr>
                        <m:ctrlPr>
                          <a:rPr lang="en-US" sz="4000" b="1" i="1">
                            <a:solidFill>
                              <a:schemeClr val="tx2">
                                <a:lumMod val="50000"/>
                              </a:schemeClr>
                            </a:solidFill>
                            <a:latin typeface="Cambria Math" panose="02040503050406030204" pitchFamily="18" charset="0"/>
                          </a:rPr>
                        </m:ctrlPr>
                      </m:fPr>
                      <m:num>
                        <m:r>
                          <a:rPr lang="en-US" sz="4000" b="1" i="1">
                            <a:solidFill>
                              <a:schemeClr val="tx2">
                                <a:lumMod val="50000"/>
                              </a:schemeClr>
                            </a:solidFill>
                            <a:latin typeface="Cambria Math" panose="02040503050406030204" pitchFamily="18" charset="0"/>
                          </a:rPr>
                          <m:t>𝟓</m:t>
                        </m:r>
                      </m:num>
                      <m:den>
                        <m:r>
                          <a:rPr lang="en-US" sz="4000" b="1" i="1">
                            <a:solidFill>
                              <a:schemeClr val="tx2">
                                <a:lumMod val="50000"/>
                              </a:schemeClr>
                            </a:solidFill>
                            <a:latin typeface="Cambria Math" panose="02040503050406030204" pitchFamily="18" charset="0"/>
                          </a:rPr>
                          <m:t>𝟖</m:t>
                        </m:r>
                      </m:den>
                    </m:f>
                  </m:oMath>
                </a14:m>
                <a:endParaRPr lang="en-US" sz="4400" b="1" dirty="0">
                  <a:solidFill>
                    <a:schemeClr val="tx2">
                      <a:lumMod val="50000"/>
                    </a:schemeClr>
                  </a:solidFill>
                  <a:latin typeface="Cambria" panose="02040503050406030204" pitchFamily="18" charset="0"/>
                  <a:ea typeface="Cambria" panose="020405030504060302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914400" y="2398617"/>
                <a:ext cx="1646797" cy="898451"/>
              </a:xfrm>
              <a:prstGeom prst="rect">
                <a:avLst/>
              </a:prstGeom>
              <a:blipFill>
                <a:blip r:embed="rId3"/>
                <a:stretch>
                  <a:fillRect l="-14815" b="-128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912541" y="3497733"/>
                <a:ext cx="1734834" cy="889282"/>
              </a:xfrm>
              <a:prstGeom prst="rect">
                <a:avLst/>
              </a:prstGeom>
              <a:noFill/>
            </p:spPr>
            <p:txBody>
              <a:bodyPr wrap="none" lIns="0" tIns="0" rIns="0" bIns="0" rtlCol="0">
                <a:spAutoFit/>
              </a:bodyPr>
              <a:lstStyle/>
              <a:p>
                <a:r>
                  <a:rPr lang="en-US" sz="3200" b="1" dirty="0">
                    <a:solidFill>
                      <a:schemeClr val="tx2">
                        <a:lumMod val="50000"/>
                      </a:schemeClr>
                    </a:solidFill>
                    <a:latin typeface="Cambria" panose="02040503050406030204" pitchFamily="18" charset="0"/>
                    <a:ea typeface="Cambria" panose="02040503050406030204" pitchFamily="18" charset="0"/>
                  </a:rPr>
                  <a:t>c)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a:rPr lang="en-US" sz="4000" b="1" i="1">
                            <a:solidFill>
                              <a:schemeClr val="tx2">
                                <a:lumMod val="50000"/>
                              </a:schemeClr>
                            </a:solidFill>
                            <a:latin typeface="Cambria Math" panose="02040503050406030204" pitchFamily="18" charset="0"/>
                          </a:rPr>
                          <m:t>𝟏𝟗</m:t>
                        </m:r>
                      </m:num>
                      <m:den>
                        <m:r>
                          <a:rPr lang="en-US" sz="4000" b="1" i="1">
                            <a:solidFill>
                              <a:schemeClr val="tx2">
                                <a:lumMod val="50000"/>
                              </a:schemeClr>
                            </a:solidFill>
                            <a:latin typeface="Cambria Math" panose="02040503050406030204" pitchFamily="18" charset="0"/>
                          </a:rPr>
                          <m:t>𝟐𝟖</m:t>
                        </m:r>
                      </m:den>
                    </m:f>
                    <m:r>
                      <a:rPr lang="en-US" sz="4000" b="1" i="1">
                        <a:solidFill>
                          <a:schemeClr val="tx2">
                            <a:lumMod val="50000"/>
                          </a:schemeClr>
                        </a:solidFill>
                        <a:latin typeface="Cambria Math" panose="02040503050406030204" pitchFamily="18" charset="0"/>
                        <a:ea typeface="Cambria Math" panose="02040503050406030204" pitchFamily="18" charset="0"/>
                      </a:rPr>
                      <m:t>−</m:t>
                    </m:r>
                    <m:f>
                      <m:fPr>
                        <m:ctrlPr>
                          <a:rPr lang="en-US" sz="4000" b="1" i="1">
                            <a:solidFill>
                              <a:schemeClr val="tx2">
                                <a:lumMod val="50000"/>
                              </a:schemeClr>
                            </a:solidFill>
                            <a:latin typeface="Cambria Math" panose="02040503050406030204" pitchFamily="18" charset="0"/>
                          </a:rPr>
                        </m:ctrlPr>
                      </m:fPr>
                      <m:num>
                        <m:r>
                          <a:rPr lang="en-US" sz="4000" b="1" i="1">
                            <a:solidFill>
                              <a:schemeClr val="tx2">
                                <a:lumMod val="50000"/>
                              </a:schemeClr>
                            </a:solidFill>
                            <a:latin typeface="Cambria Math" panose="02040503050406030204" pitchFamily="18" charset="0"/>
                          </a:rPr>
                          <m:t>𝟑</m:t>
                        </m:r>
                      </m:num>
                      <m:den>
                        <m:r>
                          <a:rPr lang="en-US" sz="4000" b="1" i="1">
                            <a:solidFill>
                              <a:schemeClr val="tx2">
                                <a:lumMod val="50000"/>
                              </a:schemeClr>
                            </a:solidFill>
                            <a:latin typeface="Cambria Math" panose="02040503050406030204" pitchFamily="18" charset="0"/>
                          </a:rPr>
                          <m:t>𝟕</m:t>
                        </m:r>
                      </m:den>
                    </m:f>
                  </m:oMath>
                </a14:m>
                <a:endParaRPr lang="en-US" sz="4000" b="1" dirty="0">
                  <a:solidFill>
                    <a:schemeClr val="tx2">
                      <a:lumMod val="50000"/>
                    </a:schemeClr>
                  </a:solidFill>
                  <a:latin typeface="Cambria" panose="02040503050406030204" pitchFamily="18" charset="0"/>
                  <a:ea typeface="Cambria" panose="020405030504060302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912541" y="3497733"/>
                <a:ext cx="1734834" cy="889282"/>
              </a:xfrm>
              <a:prstGeom prst="rect">
                <a:avLst/>
              </a:prstGeom>
              <a:blipFill>
                <a:blip r:embed="rId4"/>
                <a:stretch>
                  <a:fillRect l="-14437" b="-75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914400" y="4677514"/>
                <a:ext cx="1947841" cy="895373"/>
              </a:xfrm>
              <a:prstGeom prst="rect">
                <a:avLst/>
              </a:prstGeom>
              <a:noFill/>
            </p:spPr>
            <p:txBody>
              <a:bodyPr wrap="none" lIns="0" tIns="0" rIns="0" bIns="0" rtlCol="0">
                <a:spAutoFit/>
              </a:bodyPr>
              <a:lstStyle/>
              <a:p>
                <a:r>
                  <a:rPr lang="en-US" sz="3200" b="1" dirty="0">
                    <a:solidFill>
                      <a:schemeClr val="tx2">
                        <a:lumMod val="50000"/>
                      </a:schemeClr>
                    </a:solidFill>
                    <a:latin typeface="Cambria" panose="02040503050406030204" pitchFamily="18" charset="0"/>
                    <a:ea typeface="Cambria" panose="02040503050406030204" pitchFamily="18" charset="0"/>
                  </a:rPr>
                  <a:t>d)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a:rPr lang="en-US" sz="4000" b="1" i="1">
                            <a:solidFill>
                              <a:schemeClr val="tx2">
                                <a:lumMod val="50000"/>
                              </a:schemeClr>
                            </a:solidFill>
                            <a:latin typeface="Cambria Math" panose="02040503050406030204" pitchFamily="18" charset="0"/>
                          </a:rPr>
                          <m:t>𝟓𝟑</m:t>
                        </m:r>
                      </m:num>
                      <m:den>
                        <m:r>
                          <a:rPr lang="en-US" sz="4000" b="1" i="1">
                            <a:solidFill>
                              <a:schemeClr val="tx2">
                                <a:lumMod val="50000"/>
                              </a:schemeClr>
                            </a:solidFill>
                            <a:latin typeface="Cambria Math" panose="02040503050406030204" pitchFamily="18" charset="0"/>
                          </a:rPr>
                          <m:t>𝟐𝟏</m:t>
                        </m:r>
                      </m:den>
                    </m:f>
                    <m:r>
                      <a:rPr lang="en-US" sz="4000" b="1" i="1">
                        <a:solidFill>
                          <a:schemeClr val="tx2">
                            <a:lumMod val="50000"/>
                          </a:schemeClr>
                        </a:solidFill>
                        <a:latin typeface="Cambria Math" panose="02040503050406030204" pitchFamily="18" charset="0"/>
                      </a:rPr>
                      <m:t>−</m:t>
                    </m:r>
                  </m:oMath>
                </a14:m>
                <a:r>
                  <a:rPr lang="en-US" sz="4000" b="1" dirty="0">
                    <a:solidFill>
                      <a:schemeClr val="tx2">
                        <a:lumMod val="50000"/>
                      </a:schemeClr>
                    </a:solidFill>
                    <a:latin typeface="Cambria" panose="02040503050406030204" pitchFamily="18" charset="0"/>
                    <a:ea typeface="Cambria" panose="02040503050406030204" pitchFamily="18" charset="0"/>
                  </a:rPr>
                  <a:t> </a:t>
                </a:r>
                <a:r>
                  <a:rPr lang="en-US" sz="3600" b="1" dirty="0">
                    <a:solidFill>
                      <a:schemeClr val="tx2">
                        <a:lumMod val="50000"/>
                      </a:schemeClr>
                    </a:solidFill>
                    <a:latin typeface="Cambria" panose="02040503050406030204" pitchFamily="18" charset="0"/>
                    <a:ea typeface="Cambria" panose="02040503050406030204" pitchFamily="18" charset="0"/>
                  </a:rPr>
                  <a:t>1</a:t>
                </a:r>
                <a:r>
                  <a:rPr lang="en-US" sz="4000" b="1" dirty="0">
                    <a:solidFill>
                      <a:schemeClr val="tx2">
                        <a:lumMod val="50000"/>
                      </a:schemeClr>
                    </a:solidFill>
                    <a:latin typeface="Cambria" panose="02040503050406030204" pitchFamily="18" charset="0"/>
                    <a:ea typeface="Cambria" panose="02040503050406030204" pitchFamily="18" charset="0"/>
                  </a:rPr>
                  <a:t> </a:t>
                </a:r>
              </a:p>
            </p:txBody>
          </p:sp>
        </mc:Choice>
        <mc:Fallback>
          <p:sp>
            <p:nvSpPr>
              <p:cNvPr id="23" name="TextBox 22"/>
              <p:cNvSpPr txBox="1">
                <a:spLocks noRot="1" noChangeAspect="1" noMove="1" noResize="1" noEditPoints="1" noAdjustHandles="1" noChangeArrowheads="1" noChangeShapeType="1" noTextEdit="1"/>
              </p:cNvSpPr>
              <p:nvPr/>
            </p:nvSpPr>
            <p:spPr>
              <a:xfrm>
                <a:off x="914400" y="4677514"/>
                <a:ext cx="1947841" cy="895373"/>
              </a:xfrm>
              <a:prstGeom prst="rect">
                <a:avLst/>
              </a:prstGeom>
              <a:blipFill>
                <a:blip r:embed="rId5"/>
                <a:stretch>
                  <a:fillRect l="-12500" r="-7187" b="-136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3133673" y="1273500"/>
                <a:ext cx="4098494" cy="898451"/>
              </a:xfrm>
              <a:prstGeom prst="rect">
                <a:avLst/>
              </a:prstGeom>
              <a:noFill/>
            </p:spPr>
            <p:txBody>
              <a:bodyPr wrap="none" lIns="0" tIns="0" rIns="0" bIns="0" rtlCol="0">
                <a:spAutoFit/>
              </a:bodyPr>
              <a:lstStyle/>
              <a:p>
                <a:r>
                  <a:rPr lang="en-US" sz="3200" b="1" dirty="0">
                    <a:latin typeface="Cambria" panose="02040503050406030204" pitchFamily="18" charset="0"/>
                    <a:ea typeface="Cambria" panose="02040503050406030204" pitchFamily="18" charset="0"/>
                  </a:rPr>
                  <a:t>=</a:t>
                </a:r>
                <a14:m>
                  <m:oMath xmlns:m="http://schemas.openxmlformats.org/officeDocument/2006/math">
                    <m:r>
                      <a:rPr lang="en-US" sz="4000" b="1">
                        <a:latin typeface="Cambria Math" panose="02040503050406030204" pitchFamily="18" charset="0"/>
                      </a:rPr>
                      <m:t> </m:t>
                    </m:r>
                    <m:f>
                      <m:fPr>
                        <m:ctrlPr>
                          <a:rPr lang="en-US" sz="4000" b="1" i="1">
                            <a:latin typeface="Cambria Math" panose="02040503050406030204" pitchFamily="18" charset="0"/>
                          </a:rPr>
                        </m:ctrlPr>
                      </m:fPr>
                      <m:num>
                        <m:r>
                          <a:rPr lang="en-US" sz="4000" b="1" i="1">
                            <a:latin typeface="Cambria Math" panose="02040503050406030204" pitchFamily="18" charset="0"/>
                          </a:rPr>
                          <m:t>𝟕</m:t>
                        </m:r>
                      </m:num>
                      <m:den>
                        <m:r>
                          <a:rPr lang="en-US" sz="4000" b="1" i="1">
                            <a:latin typeface="Cambria Math" panose="02040503050406030204" pitchFamily="18" charset="0"/>
                          </a:rPr>
                          <m:t>𝟐𝟒</m:t>
                        </m:r>
                      </m:den>
                    </m:f>
                    <m:r>
                      <a:rPr lang="en-US" sz="4000" b="1" i="1">
                        <a:latin typeface="Cambria Math" panose="02040503050406030204" pitchFamily="18" charset="0"/>
                        <a:ea typeface="Cambria Math" panose="02040503050406030204" pitchFamily="18" charset="0"/>
                      </a:rPr>
                      <m:t>+</m:t>
                    </m:r>
                    <m:f>
                      <m:fPr>
                        <m:ctrlPr>
                          <a:rPr lang="en-US" sz="4000" b="1" i="1">
                            <a:latin typeface="Cambria Math" panose="02040503050406030204" pitchFamily="18" charset="0"/>
                          </a:rPr>
                        </m:ctrlPr>
                      </m:fPr>
                      <m:num>
                        <m:r>
                          <a:rPr lang="en-US" sz="4000" b="1">
                            <a:latin typeface="Cambria Math" panose="02040503050406030204" pitchFamily="18" charset="0"/>
                          </a:rPr>
                          <m:t>𝟒𝟒</m:t>
                        </m:r>
                      </m:num>
                      <m:den>
                        <m:r>
                          <a:rPr lang="en-US" sz="4000" b="1" i="1">
                            <a:latin typeface="Cambria Math" panose="02040503050406030204" pitchFamily="18" charset="0"/>
                          </a:rPr>
                          <m:t>𝟐𝟒</m:t>
                        </m:r>
                      </m:den>
                    </m:f>
                    <m:r>
                      <a:rPr lang="en-US" sz="4000" b="1" i="1">
                        <a:latin typeface="Cambria Math" panose="02040503050406030204" pitchFamily="18" charset="0"/>
                      </a:rPr>
                      <m:t>=</m:t>
                    </m:r>
                    <m:f>
                      <m:fPr>
                        <m:ctrlPr>
                          <a:rPr lang="en-US" sz="4000" b="1" i="1">
                            <a:latin typeface="Cambria Math" panose="02040503050406030204" pitchFamily="18" charset="0"/>
                          </a:rPr>
                        </m:ctrlPr>
                      </m:fPr>
                      <m:num>
                        <m:r>
                          <a:rPr lang="en-US" sz="4000" b="1">
                            <a:latin typeface="Cambria Math" panose="02040503050406030204" pitchFamily="18" charset="0"/>
                          </a:rPr>
                          <m:t>𝟓𝟏</m:t>
                        </m:r>
                      </m:num>
                      <m:den>
                        <m:r>
                          <a:rPr lang="en-US" sz="4000" b="1" i="1">
                            <a:latin typeface="Cambria Math" panose="02040503050406030204" pitchFamily="18" charset="0"/>
                          </a:rPr>
                          <m:t>𝟐𝟒</m:t>
                        </m:r>
                      </m:den>
                    </m:f>
                    <m:r>
                      <a:rPr lang="en-US" sz="4000" b="1" i="1">
                        <a:latin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𝟏𝟕</m:t>
                        </m:r>
                      </m:num>
                      <m:den>
                        <m:r>
                          <a:rPr lang="en-US" sz="4000" b="1" i="1">
                            <a:solidFill>
                              <a:schemeClr val="accent2">
                                <a:lumMod val="75000"/>
                              </a:schemeClr>
                            </a:solidFill>
                            <a:latin typeface="Cambria Math" panose="02040503050406030204" pitchFamily="18" charset="0"/>
                          </a:rPr>
                          <m:t>𝟖</m:t>
                        </m:r>
                      </m:den>
                    </m:f>
                  </m:oMath>
                </a14:m>
                <a:endParaRPr lang="en-US" sz="4000" b="1" dirty="0">
                  <a:latin typeface="Cambria" panose="02040503050406030204" pitchFamily="18" charset="0"/>
                  <a:ea typeface="Cambria" panose="02040503050406030204" pitchFamily="18"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3133673" y="1273500"/>
                <a:ext cx="4098494" cy="898451"/>
              </a:xfrm>
              <a:prstGeom prst="rect">
                <a:avLst/>
              </a:prstGeom>
              <a:blipFill>
                <a:blip r:embed="rId6"/>
                <a:stretch>
                  <a:fillRect l="-5952" b="-8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919442" y="2364848"/>
                <a:ext cx="2757165" cy="898451"/>
              </a:xfrm>
              <a:prstGeom prst="rect">
                <a:avLst/>
              </a:prstGeom>
              <a:noFill/>
            </p:spPr>
            <p:txBody>
              <a:bodyPr wrap="none" lIns="0" tIns="0" rIns="0" bIns="0" rtlCol="0">
                <a:spAutoFit/>
              </a:bodyPr>
              <a:lstStyle/>
              <a:p>
                <a:r>
                  <a:rPr lang="en-US" sz="3200" b="1" dirty="0">
                    <a:latin typeface="Cambria" panose="02040503050406030204" pitchFamily="18" charset="0"/>
                    <a:ea typeface="Cambria" panose="02040503050406030204" pitchFamily="18" charset="0"/>
                  </a:rPr>
                  <a:t>=</a:t>
                </a:r>
                <a14:m>
                  <m:oMath xmlns:m="http://schemas.openxmlformats.org/officeDocument/2006/math">
                    <m:r>
                      <a:rPr lang="en-US" sz="4000" b="1">
                        <a:latin typeface="Cambria Math" panose="02040503050406030204" pitchFamily="18" charset="0"/>
                      </a:rPr>
                      <m:t> </m:t>
                    </m:r>
                    <m:f>
                      <m:fPr>
                        <m:ctrlPr>
                          <a:rPr lang="en-US" sz="4000" b="1" i="1">
                            <a:latin typeface="Cambria Math" panose="02040503050406030204" pitchFamily="18" charset="0"/>
                          </a:rPr>
                        </m:ctrlPr>
                      </m:fPr>
                      <m:num>
                        <m:r>
                          <a:rPr lang="en-US" sz="4000" b="1" i="1">
                            <a:latin typeface="Cambria Math" panose="02040503050406030204" pitchFamily="18" charset="0"/>
                          </a:rPr>
                          <m:t>𝟐𝟒</m:t>
                        </m:r>
                      </m:num>
                      <m:den>
                        <m:r>
                          <a:rPr lang="en-US" sz="4000" b="1" i="1">
                            <a:latin typeface="Cambria Math" panose="02040503050406030204" pitchFamily="18" charset="0"/>
                          </a:rPr>
                          <m:t>𝟖</m:t>
                        </m:r>
                      </m:den>
                    </m:f>
                    <m:r>
                      <a:rPr lang="en-US" sz="4000" b="1" i="1">
                        <a:latin typeface="Cambria Math" panose="02040503050406030204" pitchFamily="18" charset="0"/>
                        <a:ea typeface="Cambria Math" panose="02040503050406030204" pitchFamily="18" charset="0"/>
                      </a:rPr>
                      <m:t>+</m:t>
                    </m:r>
                    <m:f>
                      <m:fPr>
                        <m:ctrlPr>
                          <a:rPr lang="en-US" sz="4000" b="1" i="1">
                            <a:latin typeface="Cambria Math" panose="02040503050406030204" pitchFamily="18" charset="0"/>
                          </a:rPr>
                        </m:ctrlPr>
                      </m:fPr>
                      <m:num>
                        <m:r>
                          <a:rPr lang="en-US" sz="4000" b="1">
                            <a:latin typeface="Cambria Math" panose="02040503050406030204" pitchFamily="18" charset="0"/>
                          </a:rPr>
                          <m:t>𝟓</m:t>
                        </m:r>
                      </m:num>
                      <m:den>
                        <m:r>
                          <a:rPr lang="en-US" sz="4000" b="1" i="1">
                            <a:latin typeface="Cambria Math" panose="02040503050406030204" pitchFamily="18" charset="0"/>
                          </a:rPr>
                          <m:t>𝟖</m:t>
                        </m:r>
                      </m:den>
                    </m:f>
                    <m:r>
                      <a:rPr lang="en-US" sz="4000" b="1" i="1">
                        <a:latin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𝟐𝟗</m:t>
                        </m:r>
                      </m:num>
                      <m:den>
                        <m:r>
                          <a:rPr lang="en-US" sz="4000" b="1" i="1">
                            <a:solidFill>
                              <a:schemeClr val="accent2">
                                <a:lumMod val="75000"/>
                              </a:schemeClr>
                            </a:solidFill>
                            <a:latin typeface="Cambria Math" panose="02040503050406030204" pitchFamily="18" charset="0"/>
                          </a:rPr>
                          <m:t>𝟖</m:t>
                        </m:r>
                      </m:den>
                    </m:f>
                  </m:oMath>
                </a14:m>
                <a:endParaRPr lang="en-US" sz="4000" b="1" dirty="0">
                  <a:latin typeface="Cambria" panose="02040503050406030204" pitchFamily="18" charset="0"/>
                  <a:ea typeface="Cambria" panose="02040503050406030204"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919442" y="2364848"/>
                <a:ext cx="2757165" cy="898451"/>
              </a:xfrm>
              <a:prstGeom prst="rect">
                <a:avLst/>
              </a:prstGeom>
              <a:blipFill>
                <a:blip r:embed="rId7"/>
                <a:stretch>
                  <a:fillRect l="-9071" b="-8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2919442" y="3497733"/>
                <a:ext cx="3874074" cy="889282"/>
              </a:xfrm>
              <a:prstGeom prst="rect">
                <a:avLst/>
              </a:prstGeom>
              <a:noFill/>
            </p:spPr>
            <p:txBody>
              <a:bodyPr wrap="none" lIns="0" tIns="0" rIns="0" bIns="0" rtlCol="0">
                <a:spAutoFit/>
              </a:bodyPr>
              <a:lstStyle/>
              <a:p>
                <a:r>
                  <a:rPr lang="en-US" sz="3200" b="1" dirty="0">
                    <a:latin typeface="Cambria" panose="02040503050406030204" pitchFamily="18" charset="0"/>
                    <a:ea typeface="Cambria" panose="02040503050406030204" pitchFamily="18" charset="0"/>
                  </a:rPr>
                  <a:t>=</a:t>
                </a:r>
                <a14:m>
                  <m:oMath xmlns:m="http://schemas.openxmlformats.org/officeDocument/2006/math">
                    <m:r>
                      <a:rPr lang="en-US" sz="4000" b="1">
                        <a:latin typeface="Cambria Math" panose="02040503050406030204" pitchFamily="18" charset="0"/>
                      </a:rPr>
                      <m:t> </m:t>
                    </m:r>
                    <m:f>
                      <m:fPr>
                        <m:ctrlPr>
                          <a:rPr lang="en-US" sz="4000" b="1" i="1">
                            <a:latin typeface="Cambria Math" panose="02040503050406030204" pitchFamily="18" charset="0"/>
                          </a:rPr>
                        </m:ctrlPr>
                      </m:fPr>
                      <m:num>
                        <m:r>
                          <a:rPr lang="en-US" sz="4000" b="1" i="1">
                            <a:latin typeface="Cambria Math" panose="02040503050406030204" pitchFamily="18" charset="0"/>
                          </a:rPr>
                          <m:t>𝟏𝟗</m:t>
                        </m:r>
                      </m:num>
                      <m:den>
                        <m:r>
                          <a:rPr lang="en-US" sz="4000" b="1" i="1">
                            <a:latin typeface="Cambria Math" panose="02040503050406030204" pitchFamily="18" charset="0"/>
                          </a:rPr>
                          <m:t>𝟐𝟖</m:t>
                        </m:r>
                      </m:den>
                    </m:f>
                    <m:r>
                      <a:rPr lang="en-US" sz="4000" b="1" i="1">
                        <a:latin typeface="Cambria Math" panose="02040503050406030204" pitchFamily="18" charset="0"/>
                        <a:ea typeface="Cambria Math" panose="02040503050406030204" pitchFamily="18" charset="0"/>
                      </a:rPr>
                      <m:t>−</m:t>
                    </m:r>
                    <m:f>
                      <m:fPr>
                        <m:ctrlPr>
                          <a:rPr lang="en-US" sz="4000" b="1" i="1">
                            <a:latin typeface="Cambria Math" panose="02040503050406030204" pitchFamily="18" charset="0"/>
                          </a:rPr>
                        </m:ctrlPr>
                      </m:fPr>
                      <m:num>
                        <m:r>
                          <a:rPr lang="en-US" sz="4000" b="1">
                            <a:latin typeface="Cambria Math" panose="02040503050406030204" pitchFamily="18" charset="0"/>
                          </a:rPr>
                          <m:t>𝟏𝟐</m:t>
                        </m:r>
                      </m:num>
                      <m:den>
                        <m:r>
                          <a:rPr lang="en-US" sz="4000" b="1" i="1">
                            <a:latin typeface="Cambria Math" panose="02040503050406030204" pitchFamily="18" charset="0"/>
                          </a:rPr>
                          <m:t>𝟐𝟖</m:t>
                        </m:r>
                      </m:den>
                    </m:f>
                    <m:r>
                      <a:rPr lang="en-US" sz="4000" b="1" i="1">
                        <a:latin typeface="Cambria Math" panose="02040503050406030204" pitchFamily="18" charset="0"/>
                      </a:rPr>
                      <m:t>=</m:t>
                    </m:r>
                    <m:f>
                      <m:fPr>
                        <m:ctrlPr>
                          <a:rPr lang="en-US" sz="4000" b="1" i="1">
                            <a:latin typeface="Cambria Math" panose="02040503050406030204" pitchFamily="18" charset="0"/>
                          </a:rPr>
                        </m:ctrlPr>
                      </m:fPr>
                      <m:num>
                        <m:r>
                          <a:rPr lang="en-US" sz="4000" b="1">
                            <a:latin typeface="Cambria Math" panose="02040503050406030204" pitchFamily="18" charset="0"/>
                          </a:rPr>
                          <m:t>𝟕</m:t>
                        </m:r>
                      </m:num>
                      <m:den>
                        <m:r>
                          <a:rPr lang="en-US" sz="4000" b="1" i="1">
                            <a:latin typeface="Cambria Math" panose="02040503050406030204" pitchFamily="18" charset="0"/>
                          </a:rPr>
                          <m:t>𝟐𝟖</m:t>
                        </m:r>
                      </m:den>
                    </m:f>
                    <m:r>
                      <a:rPr lang="en-US" sz="4000" b="1" i="1">
                        <a:latin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𝟏</m:t>
                        </m:r>
                      </m:num>
                      <m:den>
                        <m:r>
                          <a:rPr lang="en-US" sz="4000" b="1" i="1">
                            <a:solidFill>
                              <a:schemeClr val="accent2">
                                <a:lumMod val="75000"/>
                              </a:schemeClr>
                            </a:solidFill>
                            <a:latin typeface="Cambria Math" panose="02040503050406030204" pitchFamily="18" charset="0"/>
                          </a:rPr>
                          <m:t>𝟒</m:t>
                        </m:r>
                      </m:den>
                    </m:f>
                  </m:oMath>
                </a14:m>
                <a:endParaRPr lang="en-US" sz="4000" b="1" dirty="0">
                  <a:latin typeface="Cambria" panose="02040503050406030204" pitchFamily="18" charset="0"/>
                  <a:ea typeface="Cambria" panose="020405030504060302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2919442" y="3497733"/>
                <a:ext cx="3874074" cy="889282"/>
              </a:xfrm>
              <a:prstGeom prst="rect">
                <a:avLst/>
              </a:prstGeom>
              <a:blipFill>
                <a:blip r:embed="rId8"/>
                <a:stretch>
                  <a:fillRect l="-6457" b="-75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934175" y="4683351"/>
                <a:ext cx="2981585" cy="895373"/>
              </a:xfrm>
              <a:prstGeom prst="rect">
                <a:avLst/>
              </a:prstGeom>
              <a:noFill/>
            </p:spPr>
            <p:txBody>
              <a:bodyPr wrap="none" lIns="0" tIns="0" rIns="0" bIns="0" rtlCol="0">
                <a:spAutoFit/>
              </a:bodyPr>
              <a:lstStyle/>
              <a:p>
                <a:r>
                  <a:rPr lang="en-US" sz="3200" b="1" dirty="0">
                    <a:latin typeface="Cambria" panose="02040503050406030204" pitchFamily="18" charset="0"/>
                    <a:ea typeface="Cambria" panose="02040503050406030204" pitchFamily="18" charset="0"/>
                  </a:rPr>
                  <a:t>=</a:t>
                </a:r>
                <a14:m>
                  <m:oMath xmlns:m="http://schemas.openxmlformats.org/officeDocument/2006/math">
                    <m:r>
                      <a:rPr lang="en-US" sz="4000" b="1">
                        <a:latin typeface="Cambria Math" panose="02040503050406030204" pitchFamily="18" charset="0"/>
                      </a:rPr>
                      <m:t> </m:t>
                    </m:r>
                    <m:f>
                      <m:fPr>
                        <m:ctrlPr>
                          <a:rPr lang="en-US" sz="4000" b="1" i="1">
                            <a:latin typeface="Cambria Math" panose="02040503050406030204" pitchFamily="18" charset="0"/>
                          </a:rPr>
                        </m:ctrlPr>
                      </m:fPr>
                      <m:num>
                        <m:r>
                          <a:rPr lang="en-US" sz="4000" b="1" i="1">
                            <a:latin typeface="Cambria Math" panose="02040503050406030204" pitchFamily="18" charset="0"/>
                          </a:rPr>
                          <m:t>𝟓𝟑</m:t>
                        </m:r>
                      </m:num>
                      <m:den>
                        <m:r>
                          <a:rPr lang="en-US" sz="4000" b="1" i="1">
                            <a:latin typeface="Cambria Math" panose="02040503050406030204" pitchFamily="18" charset="0"/>
                          </a:rPr>
                          <m:t>𝟐𝟏</m:t>
                        </m:r>
                      </m:den>
                    </m:f>
                    <m:r>
                      <a:rPr lang="en-US" sz="4000" b="1" i="1">
                        <a:latin typeface="Cambria Math" panose="02040503050406030204" pitchFamily="18" charset="0"/>
                        <a:ea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𝟐𝟏</m:t>
                        </m:r>
                      </m:num>
                      <m:den>
                        <m:r>
                          <a:rPr lang="en-US" sz="4000" b="1" i="1">
                            <a:latin typeface="Cambria Math" panose="02040503050406030204" pitchFamily="18" charset="0"/>
                          </a:rPr>
                          <m:t>𝟐𝟏</m:t>
                        </m:r>
                      </m:den>
                    </m:f>
                    <m:r>
                      <a:rPr lang="en-US" sz="4000" b="1" i="1">
                        <a:latin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𝟑𝟐</m:t>
                        </m:r>
                      </m:num>
                      <m:den>
                        <m:r>
                          <a:rPr lang="en-US" sz="4000" b="1" i="1">
                            <a:solidFill>
                              <a:schemeClr val="accent2">
                                <a:lumMod val="75000"/>
                              </a:schemeClr>
                            </a:solidFill>
                            <a:latin typeface="Cambria Math" panose="02040503050406030204" pitchFamily="18" charset="0"/>
                          </a:rPr>
                          <m:t>𝟐𝟏</m:t>
                        </m:r>
                      </m:den>
                    </m:f>
                  </m:oMath>
                </a14:m>
                <a:endParaRPr lang="en-US" sz="4000" b="1" dirty="0">
                  <a:latin typeface="Cambria" panose="02040503050406030204" pitchFamily="18" charset="0"/>
                  <a:ea typeface="Cambria" panose="020405030504060302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2934175" y="4683351"/>
                <a:ext cx="2981585" cy="895373"/>
              </a:xfrm>
              <a:prstGeom prst="rect">
                <a:avLst/>
              </a:prstGeom>
              <a:blipFill>
                <a:blip r:embed="rId9"/>
                <a:stretch>
                  <a:fillRect l="-8180" b="-884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9156" y="685800"/>
            <a:ext cx="10820400" cy="5486400"/>
            <a:chOff x="0" y="0"/>
            <a:chExt cx="19644880" cy="9960784"/>
          </a:xfrm>
        </p:grpSpPr>
        <p:sp>
          <p:nvSpPr>
            <p:cNvPr id="3" name="Freeform 3"/>
            <p:cNvSpPr/>
            <p:nvPr/>
          </p:nvSpPr>
          <p:spPr>
            <a:xfrm>
              <a:off x="72390" y="72390"/>
              <a:ext cx="19500101" cy="9816005"/>
            </a:xfrm>
            <a:custGeom>
              <a:avLst/>
              <a:gdLst/>
              <a:ahLst/>
              <a:cxnLst/>
              <a:rect l="l" t="t" r="r" b="b"/>
              <a:pathLst>
                <a:path w="19500101" h="9816005">
                  <a:moveTo>
                    <a:pt x="0" y="0"/>
                  </a:moveTo>
                  <a:lnTo>
                    <a:pt x="19500101" y="0"/>
                  </a:lnTo>
                  <a:lnTo>
                    <a:pt x="19500101" y="9816005"/>
                  </a:lnTo>
                  <a:lnTo>
                    <a:pt x="0" y="9816005"/>
                  </a:lnTo>
                  <a:lnTo>
                    <a:pt x="0" y="0"/>
                  </a:lnTo>
                  <a:close/>
                </a:path>
              </a:pathLst>
            </a:custGeom>
            <a:solidFill>
              <a:srgbClr val="FFFFFF"/>
            </a:solidFill>
          </p:spPr>
        </p:sp>
        <p:sp>
          <p:nvSpPr>
            <p:cNvPr id="4" name="Freeform 4"/>
            <p:cNvSpPr/>
            <p:nvPr/>
          </p:nvSpPr>
          <p:spPr>
            <a:xfrm>
              <a:off x="0" y="0"/>
              <a:ext cx="19644880" cy="9960784"/>
            </a:xfrm>
            <a:custGeom>
              <a:avLst/>
              <a:gdLst/>
              <a:ahLst/>
              <a:cxnLst/>
              <a:rect l="l" t="t" r="r" b="b"/>
              <a:pathLst>
                <a:path w="19644880" h="9960784">
                  <a:moveTo>
                    <a:pt x="19500100" y="9816005"/>
                  </a:moveTo>
                  <a:lnTo>
                    <a:pt x="19644880" y="9816005"/>
                  </a:lnTo>
                  <a:lnTo>
                    <a:pt x="19644880" y="9960784"/>
                  </a:lnTo>
                  <a:lnTo>
                    <a:pt x="19500100" y="9960784"/>
                  </a:lnTo>
                  <a:lnTo>
                    <a:pt x="19500100" y="9816005"/>
                  </a:lnTo>
                  <a:close/>
                  <a:moveTo>
                    <a:pt x="0" y="144780"/>
                  </a:moveTo>
                  <a:lnTo>
                    <a:pt x="144780" y="144780"/>
                  </a:lnTo>
                  <a:lnTo>
                    <a:pt x="144780" y="9816005"/>
                  </a:lnTo>
                  <a:lnTo>
                    <a:pt x="0" y="9816005"/>
                  </a:lnTo>
                  <a:lnTo>
                    <a:pt x="0" y="144780"/>
                  </a:lnTo>
                  <a:close/>
                  <a:moveTo>
                    <a:pt x="0" y="9816005"/>
                  </a:moveTo>
                  <a:lnTo>
                    <a:pt x="144780" y="9816005"/>
                  </a:lnTo>
                  <a:lnTo>
                    <a:pt x="144780" y="9960784"/>
                  </a:lnTo>
                  <a:lnTo>
                    <a:pt x="0" y="9960784"/>
                  </a:lnTo>
                  <a:lnTo>
                    <a:pt x="0" y="9816005"/>
                  </a:lnTo>
                  <a:close/>
                  <a:moveTo>
                    <a:pt x="19500100" y="144780"/>
                  </a:moveTo>
                  <a:lnTo>
                    <a:pt x="19644880" y="144780"/>
                  </a:lnTo>
                  <a:lnTo>
                    <a:pt x="19644880" y="9816005"/>
                  </a:lnTo>
                  <a:lnTo>
                    <a:pt x="19500100" y="9816005"/>
                  </a:lnTo>
                  <a:lnTo>
                    <a:pt x="19500100" y="144780"/>
                  </a:lnTo>
                  <a:close/>
                  <a:moveTo>
                    <a:pt x="144780" y="9816005"/>
                  </a:moveTo>
                  <a:lnTo>
                    <a:pt x="19500100" y="9816005"/>
                  </a:lnTo>
                  <a:lnTo>
                    <a:pt x="19500100" y="9960784"/>
                  </a:lnTo>
                  <a:lnTo>
                    <a:pt x="144780" y="9960784"/>
                  </a:lnTo>
                  <a:lnTo>
                    <a:pt x="144780" y="9816005"/>
                  </a:lnTo>
                  <a:close/>
                  <a:moveTo>
                    <a:pt x="19500100" y="0"/>
                  </a:moveTo>
                  <a:lnTo>
                    <a:pt x="19644880" y="0"/>
                  </a:lnTo>
                  <a:lnTo>
                    <a:pt x="19644880" y="144780"/>
                  </a:lnTo>
                  <a:lnTo>
                    <a:pt x="19500100" y="144780"/>
                  </a:lnTo>
                  <a:lnTo>
                    <a:pt x="19500100" y="0"/>
                  </a:lnTo>
                  <a:close/>
                  <a:moveTo>
                    <a:pt x="0" y="0"/>
                  </a:moveTo>
                  <a:lnTo>
                    <a:pt x="144780" y="0"/>
                  </a:lnTo>
                  <a:lnTo>
                    <a:pt x="144780" y="144780"/>
                  </a:lnTo>
                  <a:lnTo>
                    <a:pt x="0" y="144780"/>
                  </a:lnTo>
                  <a:lnTo>
                    <a:pt x="0" y="0"/>
                  </a:lnTo>
                  <a:close/>
                  <a:moveTo>
                    <a:pt x="144780" y="0"/>
                  </a:moveTo>
                  <a:lnTo>
                    <a:pt x="19500100" y="0"/>
                  </a:lnTo>
                  <a:lnTo>
                    <a:pt x="19500100" y="144780"/>
                  </a:lnTo>
                  <a:lnTo>
                    <a:pt x="144780" y="144780"/>
                  </a:lnTo>
                  <a:lnTo>
                    <a:pt x="144780" y="0"/>
                  </a:lnTo>
                  <a:close/>
                </a:path>
              </a:pathLst>
            </a:custGeom>
            <a:solidFill>
              <a:srgbClr val="000000"/>
            </a:solidFill>
          </p:spPr>
        </p:sp>
      </p:grpSp>
      <p:grpSp>
        <p:nvGrpSpPr>
          <p:cNvPr id="16" name="Group 15"/>
          <p:cNvGrpSpPr/>
          <p:nvPr/>
        </p:nvGrpSpPr>
        <p:grpSpPr>
          <a:xfrm>
            <a:off x="254000" y="161760"/>
            <a:ext cx="1757678" cy="905257"/>
            <a:chOff x="1270458" y="1378598"/>
            <a:chExt cx="8616192" cy="1357885"/>
          </a:xfrm>
        </p:grpSpPr>
        <p:grpSp>
          <p:nvGrpSpPr>
            <p:cNvPr id="17" name="Group 6"/>
            <p:cNvGrpSpPr/>
            <p:nvPr/>
          </p:nvGrpSpPr>
          <p:grpSpPr>
            <a:xfrm>
              <a:off x="1270458" y="1378598"/>
              <a:ext cx="8616192" cy="1357885"/>
              <a:chOff x="0" y="0"/>
              <a:chExt cx="16810870" cy="2649341"/>
            </a:xfrm>
          </p:grpSpPr>
          <p:sp>
            <p:nvSpPr>
              <p:cNvPr id="19" name="Freeform 7"/>
              <p:cNvSpPr/>
              <p:nvPr/>
            </p:nvSpPr>
            <p:spPr>
              <a:xfrm>
                <a:off x="72389" y="72391"/>
                <a:ext cx="16738481" cy="2504561"/>
              </a:xfrm>
              <a:custGeom>
                <a:avLst/>
                <a:gdLst/>
                <a:ahLst/>
                <a:cxnLst/>
                <a:rect l="l" t="t" r="r" b="b"/>
                <a:pathLst>
                  <a:path w="16666091" h="2504561">
                    <a:moveTo>
                      <a:pt x="0" y="0"/>
                    </a:moveTo>
                    <a:lnTo>
                      <a:pt x="16666091" y="0"/>
                    </a:lnTo>
                    <a:lnTo>
                      <a:pt x="16666091" y="2504561"/>
                    </a:lnTo>
                    <a:lnTo>
                      <a:pt x="0" y="2504561"/>
                    </a:lnTo>
                    <a:lnTo>
                      <a:pt x="0" y="0"/>
                    </a:lnTo>
                    <a:close/>
                  </a:path>
                </a:pathLst>
              </a:custGeom>
              <a:solidFill>
                <a:schemeClr val="accent2">
                  <a:lumMod val="75000"/>
                </a:schemeClr>
              </a:solidFill>
            </p:spPr>
          </p:sp>
          <p:sp>
            <p:nvSpPr>
              <p:cNvPr id="20" name="Freeform 8"/>
              <p:cNvSpPr/>
              <p:nvPr/>
            </p:nvSpPr>
            <p:spPr>
              <a:xfrm>
                <a:off x="0" y="0"/>
                <a:ext cx="16810870" cy="2649341"/>
              </a:xfrm>
              <a:custGeom>
                <a:avLst/>
                <a:gdLst/>
                <a:ahLst/>
                <a:cxnLst/>
                <a:rect l="l" t="t" r="r" b="b"/>
                <a:pathLst>
                  <a:path w="16810870" h="2649341">
                    <a:moveTo>
                      <a:pt x="16666090" y="2504561"/>
                    </a:moveTo>
                    <a:lnTo>
                      <a:pt x="16810870" y="2504561"/>
                    </a:lnTo>
                    <a:lnTo>
                      <a:pt x="16810870" y="2649341"/>
                    </a:lnTo>
                    <a:lnTo>
                      <a:pt x="16666090" y="2649341"/>
                    </a:lnTo>
                    <a:lnTo>
                      <a:pt x="16666090" y="2504561"/>
                    </a:lnTo>
                    <a:close/>
                    <a:moveTo>
                      <a:pt x="0" y="144780"/>
                    </a:moveTo>
                    <a:lnTo>
                      <a:pt x="144780" y="144780"/>
                    </a:lnTo>
                    <a:lnTo>
                      <a:pt x="144780" y="2504561"/>
                    </a:lnTo>
                    <a:lnTo>
                      <a:pt x="0" y="2504561"/>
                    </a:lnTo>
                    <a:lnTo>
                      <a:pt x="0" y="144780"/>
                    </a:lnTo>
                    <a:close/>
                    <a:moveTo>
                      <a:pt x="0" y="2504561"/>
                    </a:moveTo>
                    <a:lnTo>
                      <a:pt x="144780" y="2504561"/>
                    </a:lnTo>
                    <a:lnTo>
                      <a:pt x="144780" y="2649341"/>
                    </a:lnTo>
                    <a:lnTo>
                      <a:pt x="0" y="2649341"/>
                    </a:lnTo>
                    <a:lnTo>
                      <a:pt x="0" y="2504561"/>
                    </a:lnTo>
                    <a:close/>
                    <a:moveTo>
                      <a:pt x="16666090" y="144780"/>
                    </a:moveTo>
                    <a:lnTo>
                      <a:pt x="16810870" y="144780"/>
                    </a:lnTo>
                    <a:lnTo>
                      <a:pt x="16810870" y="2504561"/>
                    </a:lnTo>
                    <a:lnTo>
                      <a:pt x="16666090" y="2504561"/>
                    </a:lnTo>
                    <a:lnTo>
                      <a:pt x="16666090" y="144780"/>
                    </a:lnTo>
                    <a:close/>
                    <a:moveTo>
                      <a:pt x="144780" y="2504561"/>
                    </a:moveTo>
                    <a:lnTo>
                      <a:pt x="16666090" y="2504561"/>
                    </a:lnTo>
                    <a:lnTo>
                      <a:pt x="16666090" y="2649341"/>
                    </a:lnTo>
                    <a:lnTo>
                      <a:pt x="144780" y="2649341"/>
                    </a:lnTo>
                    <a:lnTo>
                      <a:pt x="144780" y="2504561"/>
                    </a:lnTo>
                    <a:close/>
                    <a:moveTo>
                      <a:pt x="16666090" y="0"/>
                    </a:moveTo>
                    <a:lnTo>
                      <a:pt x="16810870" y="0"/>
                    </a:lnTo>
                    <a:lnTo>
                      <a:pt x="16810870" y="144780"/>
                    </a:lnTo>
                    <a:lnTo>
                      <a:pt x="16666090" y="144780"/>
                    </a:lnTo>
                    <a:lnTo>
                      <a:pt x="16666090" y="0"/>
                    </a:lnTo>
                    <a:close/>
                    <a:moveTo>
                      <a:pt x="0" y="0"/>
                    </a:moveTo>
                    <a:lnTo>
                      <a:pt x="144780" y="0"/>
                    </a:lnTo>
                    <a:lnTo>
                      <a:pt x="144780" y="144780"/>
                    </a:lnTo>
                    <a:lnTo>
                      <a:pt x="0" y="144780"/>
                    </a:lnTo>
                    <a:lnTo>
                      <a:pt x="0" y="0"/>
                    </a:lnTo>
                    <a:close/>
                    <a:moveTo>
                      <a:pt x="144780" y="0"/>
                    </a:moveTo>
                    <a:lnTo>
                      <a:pt x="16666090" y="0"/>
                    </a:lnTo>
                    <a:lnTo>
                      <a:pt x="16666090" y="144780"/>
                    </a:lnTo>
                    <a:lnTo>
                      <a:pt x="144780" y="144780"/>
                    </a:lnTo>
                    <a:lnTo>
                      <a:pt x="144780" y="0"/>
                    </a:lnTo>
                    <a:close/>
                  </a:path>
                </a:pathLst>
              </a:custGeom>
              <a:solidFill>
                <a:srgbClr val="000000"/>
              </a:solidFill>
            </p:spPr>
          </p:sp>
        </p:grpSp>
        <p:sp>
          <p:nvSpPr>
            <p:cNvPr id="18" name="TextBox 9"/>
            <p:cNvSpPr txBox="1"/>
            <p:nvPr/>
          </p:nvSpPr>
          <p:spPr>
            <a:xfrm>
              <a:off x="1270458" y="1634796"/>
              <a:ext cx="8616192" cy="911788"/>
            </a:xfrm>
            <a:prstGeom prst="rect">
              <a:avLst/>
            </a:prstGeom>
          </p:spPr>
          <p:txBody>
            <a:bodyPr lIns="0" tIns="0" rIns="0" bIns="0" rtlCol="0" anchor="t">
              <a:spAutoFit/>
            </a:bodyPr>
            <a:lstStyle/>
            <a:p>
              <a:pPr algn="ctr">
                <a:lnSpc>
                  <a:spcPts val="4666"/>
                </a:lnSpc>
              </a:pPr>
              <a:r>
                <a:rPr lang="en-US" sz="5334" dirty="0" err="1">
                  <a:solidFill>
                    <a:schemeClr val="bg1"/>
                  </a:solidFill>
                  <a:latin typeface="#9Slide05 Motion Picture" panose="02000000000000000000" pitchFamily="2" charset="0"/>
                  <a:ea typeface="#9Slide05 SVNBeauty Atok Script" pitchFamily="2" charset="-127"/>
                </a:rPr>
                <a:t>Bài</a:t>
              </a:r>
              <a:r>
                <a:rPr lang="en-US" sz="5334" dirty="0">
                  <a:solidFill>
                    <a:schemeClr val="bg1"/>
                  </a:solidFill>
                  <a:latin typeface="#9Slide05 Motion Picture" panose="02000000000000000000" pitchFamily="2" charset="0"/>
                  <a:ea typeface="#9Slide05 SVNBeauty Atok Script" pitchFamily="2" charset="-127"/>
                </a:rPr>
                <a:t> 2</a:t>
              </a:r>
            </a:p>
          </p:txBody>
        </p:sp>
      </p:grpSp>
      <p:sp>
        <p:nvSpPr>
          <p:cNvPr id="21" name="TextBox 10"/>
          <p:cNvSpPr txBox="1"/>
          <p:nvPr/>
        </p:nvSpPr>
        <p:spPr>
          <a:xfrm>
            <a:off x="2051551" y="340719"/>
            <a:ext cx="3993649" cy="1231106"/>
          </a:xfrm>
          <a:prstGeom prst="rect">
            <a:avLst/>
          </a:prstGeom>
          <a:solidFill>
            <a:schemeClr val="bg1"/>
          </a:solidFill>
          <a:ln w="28575">
            <a:solidFill>
              <a:schemeClr val="tx1"/>
            </a:solidFill>
          </a:ln>
        </p:spPr>
        <p:txBody>
          <a:bodyPr wrap="square" lIns="0" tIns="0" rIns="0" bIns="0" rtlCol="0" anchor="t">
            <a:spAutoFit/>
          </a:bodyPr>
          <a:lstStyle/>
          <a:p>
            <a:pPr marL="287880" lvl="1"/>
            <a:r>
              <a:rPr lang="en-US" sz="4000" dirty="0" err="1">
                <a:solidFill>
                  <a:schemeClr val="accent2">
                    <a:lumMod val="75000"/>
                  </a:schemeClr>
                </a:solidFill>
                <a:latin typeface="#9Slide05 Motion Picture" panose="02000000000000000000" pitchFamily="2" charset="0"/>
                <a:ea typeface="#9Slide05 SVNBeauty Atok Script" pitchFamily="2" charset="-127"/>
              </a:rPr>
              <a:t>Tính</a:t>
            </a:r>
            <a:r>
              <a:rPr lang="en-US" sz="4000" dirty="0">
                <a:solidFill>
                  <a:schemeClr val="accent2">
                    <a:lumMod val="75000"/>
                  </a:schemeClr>
                </a:solidFill>
                <a:latin typeface="#9Slide05 Motion Picture" panose="02000000000000000000" pitchFamily="2" charset="0"/>
                <a:ea typeface="#9Slide05 SVNBeauty Atok Script" pitchFamily="2" charset="-127"/>
              </a:rPr>
              <a:t> </a:t>
            </a:r>
            <a:r>
              <a:rPr lang="en-US" sz="4000" dirty="0" err="1">
                <a:solidFill>
                  <a:schemeClr val="accent2">
                    <a:lumMod val="75000"/>
                  </a:schemeClr>
                </a:solidFill>
                <a:latin typeface="#9Slide05 Motion Picture" panose="02000000000000000000" pitchFamily="2" charset="0"/>
                <a:ea typeface="#9Slide05 SVNBeauty Atok Script" pitchFamily="2" charset="-127"/>
              </a:rPr>
              <a:t>giá</a:t>
            </a:r>
            <a:r>
              <a:rPr lang="en-US" sz="4000" dirty="0">
                <a:solidFill>
                  <a:schemeClr val="accent2">
                    <a:lumMod val="75000"/>
                  </a:schemeClr>
                </a:solidFill>
                <a:latin typeface="#9Slide05 Motion Picture" panose="02000000000000000000" pitchFamily="2" charset="0"/>
                <a:ea typeface="#9Slide05 SVNBeauty Atok Script" pitchFamily="2" charset="-127"/>
              </a:rPr>
              <a:t> </a:t>
            </a:r>
            <a:r>
              <a:rPr lang="en-US" sz="4000" dirty="0" err="1">
                <a:solidFill>
                  <a:schemeClr val="accent2">
                    <a:lumMod val="75000"/>
                  </a:schemeClr>
                </a:solidFill>
                <a:latin typeface="#9Slide05 Motion Picture" panose="02000000000000000000" pitchFamily="2" charset="0"/>
                <a:ea typeface="#9Slide05 SVNBeauty Atok Script" pitchFamily="2" charset="-127"/>
              </a:rPr>
              <a:t>trị</a:t>
            </a:r>
            <a:r>
              <a:rPr lang="en-US" sz="4000" dirty="0">
                <a:solidFill>
                  <a:schemeClr val="accent2">
                    <a:lumMod val="75000"/>
                  </a:schemeClr>
                </a:solidFill>
                <a:latin typeface="#9Slide05 Motion Picture" panose="02000000000000000000" pitchFamily="2" charset="0"/>
                <a:ea typeface="#9Slide05 SVNBeauty Atok Script" pitchFamily="2" charset="-127"/>
              </a:rPr>
              <a:t> </a:t>
            </a:r>
            <a:r>
              <a:rPr lang="en-US" sz="4000" dirty="0" err="1">
                <a:solidFill>
                  <a:schemeClr val="accent2">
                    <a:lumMod val="75000"/>
                  </a:schemeClr>
                </a:solidFill>
                <a:latin typeface="#9Slide05 Motion Picture" panose="02000000000000000000" pitchFamily="2" charset="0"/>
                <a:ea typeface="#9Slide05 SVNBeauty Atok Script" pitchFamily="2" charset="-127"/>
              </a:rPr>
              <a:t>biểu</a:t>
            </a:r>
            <a:r>
              <a:rPr lang="en-US" sz="4000" dirty="0">
                <a:solidFill>
                  <a:schemeClr val="accent2">
                    <a:lumMod val="75000"/>
                  </a:schemeClr>
                </a:solidFill>
                <a:latin typeface="#9Slide05 Motion Picture" panose="02000000000000000000" pitchFamily="2" charset="0"/>
                <a:ea typeface="#9Slide05 SVNBeauty Atok Script" pitchFamily="2" charset="-127"/>
              </a:rPr>
              <a:t> </a:t>
            </a:r>
            <a:r>
              <a:rPr lang="en-US" sz="4000" dirty="0" err="1">
                <a:solidFill>
                  <a:schemeClr val="accent2">
                    <a:lumMod val="75000"/>
                  </a:schemeClr>
                </a:solidFill>
                <a:latin typeface="#9Slide05 Motion Picture" panose="02000000000000000000" pitchFamily="2" charset="0"/>
                <a:ea typeface="#9Slide05 SVNBeauty Atok Script" pitchFamily="2" charset="-127"/>
              </a:rPr>
              <a:t>thức</a:t>
            </a:r>
            <a:endParaRPr lang="en-US" sz="4000" dirty="0">
              <a:solidFill>
                <a:schemeClr val="accent2">
                  <a:lumMod val="75000"/>
                </a:schemeClr>
              </a:solidFill>
              <a:latin typeface="#9Slide05 Motion Picture" panose="02000000000000000000" pitchFamily="2" charset="0"/>
              <a:ea typeface="#9Slide05 SVNBeauty Atok Script" pitchFamily="2" charset="-127"/>
            </a:endParaRPr>
          </a:p>
        </p:txBody>
      </p:sp>
      <mc:AlternateContent xmlns:mc="http://schemas.openxmlformats.org/markup-compatibility/2006">
        <mc:Choice xmlns:a14="http://schemas.microsoft.com/office/drawing/2010/main" Requires="a14">
          <p:sp>
            <p:nvSpPr>
              <p:cNvPr id="22" name="TextBox 21"/>
              <p:cNvSpPr txBox="1"/>
              <p:nvPr/>
            </p:nvSpPr>
            <p:spPr>
              <a:xfrm>
                <a:off x="1205684" y="1318279"/>
                <a:ext cx="2517484" cy="898451"/>
              </a:xfrm>
              <a:prstGeom prst="rect">
                <a:avLst/>
              </a:prstGeom>
              <a:noFill/>
            </p:spPr>
            <p:txBody>
              <a:bodyPr wrap="none" lIns="0" tIns="0" rIns="0" bIns="0" rtlCol="0">
                <a:spAutoFit/>
              </a:bodyPr>
              <a:lstStyle/>
              <a:p>
                <a:r>
                  <a:rPr lang="en-US" sz="2667" b="1" dirty="0">
                    <a:solidFill>
                      <a:schemeClr val="accent2">
                        <a:lumMod val="75000"/>
                      </a:schemeClr>
                    </a:solidFill>
                    <a:latin typeface="Cambria" panose="02040503050406030204" pitchFamily="18" charset="0"/>
                    <a:ea typeface="Cambria" panose="02040503050406030204" pitchFamily="18" charset="0"/>
                  </a:rPr>
                  <a:t>a) </a:t>
                </a:r>
                <a14:m>
                  <m:oMath xmlns:m="http://schemas.openxmlformats.org/officeDocument/2006/math">
                    <m:f>
                      <m:fPr>
                        <m:ctrlPr>
                          <a:rPr lang="en-US" sz="4000" b="1" i="1">
                            <a:solidFill>
                              <a:schemeClr val="accent2">
                                <a:lumMod val="75000"/>
                              </a:schemeClr>
                            </a:solidFill>
                            <a:latin typeface="Cambria Math" panose="02040503050406030204" pitchFamily="18" charset="0"/>
                          </a:rPr>
                        </m:ctrlPr>
                      </m:fPr>
                      <m:num>
                        <m:r>
                          <a:rPr lang="en-US" sz="4000" b="1" i="1">
                            <a:solidFill>
                              <a:schemeClr val="accent2">
                                <a:lumMod val="75000"/>
                              </a:schemeClr>
                            </a:solidFill>
                            <a:latin typeface="Cambria Math" panose="02040503050406030204" pitchFamily="18" charset="0"/>
                          </a:rPr>
                          <m:t>𝟒</m:t>
                        </m:r>
                      </m:num>
                      <m:den>
                        <m:r>
                          <a:rPr lang="en-US" sz="4000" b="1" i="1">
                            <a:solidFill>
                              <a:schemeClr val="accent2">
                                <a:lumMod val="75000"/>
                              </a:schemeClr>
                            </a:solidFill>
                            <a:latin typeface="Cambria Math" panose="02040503050406030204" pitchFamily="18" charset="0"/>
                          </a:rPr>
                          <m:t>𝟗</m:t>
                        </m:r>
                      </m:den>
                    </m:f>
                    <m:r>
                      <a:rPr lang="en-US" sz="40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𝟐</m:t>
                        </m:r>
                      </m:num>
                      <m:den>
                        <m:r>
                          <a:rPr lang="en-US" sz="4000" b="1" i="1">
                            <a:solidFill>
                              <a:schemeClr val="accent2">
                                <a:lumMod val="75000"/>
                              </a:schemeClr>
                            </a:solidFill>
                            <a:latin typeface="Cambria Math" panose="02040503050406030204" pitchFamily="18" charset="0"/>
                          </a:rPr>
                          <m:t>𝟗</m:t>
                        </m:r>
                      </m:den>
                    </m:f>
                    <m:r>
                      <a:rPr lang="en-US" sz="40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𝟓</m:t>
                        </m:r>
                      </m:num>
                      <m:den>
                        <m:r>
                          <a:rPr lang="en-US" sz="4000" b="1" i="1">
                            <a:solidFill>
                              <a:schemeClr val="accent2">
                                <a:lumMod val="75000"/>
                              </a:schemeClr>
                            </a:solidFill>
                            <a:latin typeface="Cambria Math" panose="02040503050406030204" pitchFamily="18" charset="0"/>
                          </a:rPr>
                          <m:t>𝟏𝟖</m:t>
                        </m:r>
                      </m:den>
                    </m:f>
                  </m:oMath>
                </a14:m>
                <a:endParaRPr lang="en-US" sz="4000" b="1"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205684" y="1318279"/>
                <a:ext cx="2517484" cy="898451"/>
              </a:xfrm>
              <a:prstGeom prst="rect">
                <a:avLst/>
              </a:prstGeom>
              <a:blipFill>
                <a:blip r:embed="rId2"/>
                <a:stretch>
                  <a:fillRect l="-8232" b="-13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4572000" y="1318279"/>
                <a:ext cx="2693814" cy="889090"/>
              </a:xfrm>
              <a:prstGeom prst="rect">
                <a:avLst/>
              </a:prstGeom>
              <a:noFill/>
            </p:spPr>
            <p:txBody>
              <a:bodyPr wrap="none" lIns="0" tIns="0" rIns="0" bIns="0" rtlCol="0">
                <a:spAutoFit/>
              </a:bodyPr>
              <a:lstStyle/>
              <a:p>
                <a:r>
                  <a:rPr lang="en-US" sz="2667" b="1" dirty="0">
                    <a:solidFill>
                      <a:schemeClr val="accent2">
                        <a:lumMod val="75000"/>
                      </a:schemeClr>
                    </a:solidFill>
                    <a:latin typeface="Cambria" panose="02040503050406030204" pitchFamily="18" charset="0"/>
                    <a:ea typeface="Cambria" panose="02040503050406030204" pitchFamily="18" charset="0"/>
                  </a:rPr>
                  <a:t>b)  </a:t>
                </a:r>
                <a14:m>
                  <m:oMath xmlns:m="http://schemas.openxmlformats.org/officeDocument/2006/math">
                    <m:r>
                      <a:rPr lang="en-US" sz="4000" b="1" i="1">
                        <a:solidFill>
                          <a:schemeClr val="accent2">
                            <a:lumMod val="75000"/>
                          </a:schemeClr>
                        </a:solidFill>
                        <a:latin typeface="Cambria Math" panose="02040503050406030204" pitchFamily="18" charset="0"/>
                      </a:rPr>
                      <m:t>𝟐</m:t>
                    </m:r>
                    <m:r>
                      <a:rPr lang="en-US" sz="40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𝟑</m:t>
                        </m:r>
                      </m:num>
                      <m:den>
                        <m:r>
                          <a:rPr lang="en-US" sz="4000" b="1" i="1">
                            <a:solidFill>
                              <a:schemeClr val="accent2">
                                <a:lumMod val="75000"/>
                              </a:schemeClr>
                            </a:solidFill>
                            <a:latin typeface="Cambria Math" panose="02040503050406030204" pitchFamily="18" charset="0"/>
                          </a:rPr>
                          <m:t>𝟓</m:t>
                        </m:r>
                      </m:den>
                    </m:f>
                    <m:r>
                      <a:rPr lang="en-US" sz="40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i="1">
                            <a:solidFill>
                              <a:schemeClr val="accent2">
                                <a:lumMod val="75000"/>
                              </a:schemeClr>
                            </a:solidFill>
                            <a:latin typeface="Cambria Math" panose="02040503050406030204" pitchFamily="18" charset="0"/>
                          </a:rPr>
                          <m:t>𝟖</m:t>
                        </m:r>
                      </m:num>
                      <m:den>
                        <m:r>
                          <a:rPr lang="en-US" sz="4000" b="1" i="1">
                            <a:solidFill>
                              <a:schemeClr val="accent2">
                                <a:lumMod val="75000"/>
                              </a:schemeClr>
                            </a:solidFill>
                            <a:latin typeface="Cambria Math" panose="02040503050406030204" pitchFamily="18" charset="0"/>
                          </a:rPr>
                          <m:t>𝟏𝟓</m:t>
                        </m:r>
                      </m:den>
                    </m:f>
                  </m:oMath>
                </a14:m>
                <a:endParaRPr lang="en-US" sz="4000" b="1"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4572000" y="1318279"/>
                <a:ext cx="2693814" cy="889090"/>
              </a:xfrm>
              <a:prstGeom prst="rect">
                <a:avLst/>
              </a:prstGeom>
              <a:blipFill>
                <a:blip r:embed="rId3"/>
                <a:stretch>
                  <a:fillRect l="-7692" b="-1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7823948" y="1316352"/>
                <a:ext cx="3145861" cy="889282"/>
              </a:xfrm>
              <a:prstGeom prst="rect">
                <a:avLst/>
              </a:prstGeom>
              <a:noFill/>
            </p:spPr>
            <p:txBody>
              <a:bodyPr wrap="none" lIns="0" tIns="0" rIns="0" bIns="0" rtlCol="0">
                <a:spAutoFit/>
              </a:bodyPr>
              <a:lstStyle/>
              <a:p>
                <a:r>
                  <a:rPr lang="en-US" sz="2667" b="1" dirty="0">
                    <a:solidFill>
                      <a:schemeClr val="accent2">
                        <a:lumMod val="75000"/>
                      </a:schemeClr>
                    </a:solidFill>
                    <a:latin typeface="Cambria" panose="02040503050406030204" pitchFamily="18" charset="0"/>
                    <a:ea typeface="Cambria" panose="02040503050406030204" pitchFamily="18" charset="0"/>
                  </a:rPr>
                  <a:t>c) </a:t>
                </a:r>
                <a14:m>
                  <m:oMath xmlns:m="http://schemas.openxmlformats.org/officeDocument/2006/math">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𝟗</m:t>
                        </m:r>
                      </m:num>
                      <m:den>
                        <m:r>
                          <a:rPr lang="en-US" sz="4000" b="1" i="1">
                            <a:solidFill>
                              <a:schemeClr val="accent2">
                                <a:lumMod val="75000"/>
                              </a:schemeClr>
                            </a:solidFill>
                            <a:latin typeface="Cambria Math" panose="02040503050406030204" pitchFamily="18" charset="0"/>
                          </a:rPr>
                          <m:t>𝟖</m:t>
                        </m:r>
                      </m:den>
                    </m:f>
                    <m:r>
                      <a:rPr lang="en-US" sz="40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i="1">
                            <a:solidFill>
                              <a:schemeClr val="accent2">
                                <a:lumMod val="75000"/>
                              </a:schemeClr>
                            </a:solidFill>
                            <a:latin typeface="Cambria Math" panose="02040503050406030204" pitchFamily="18" charset="0"/>
                          </a:rPr>
                          <m:t>𝟏𝟏</m:t>
                        </m:r>
                      </m:num>
                      <m:den>
                        <m:r>
                          <a:rPr lang="en-US" sz="4000" b="1" i="1">
                            <a:solidFill>
                              <a:schemeClr val="accent2">
                                <a:lumMod val="75000"/>
                              </a:schemeClr>
                            </a:solidFill>
                            <a:latin typeface="Cambria Math" panose="02040503050406030204" pitchFamily="18" charset="0"/>
                          </a:rPr>
                          <m:t>𝟖</m:t>
                        </m:r>
                      </m:den>
                    </m:f>
                    <m:r>
                      <a:rPr lang="en-US" sz="4000" b="1" i="1">
                        <a:solidFill>
                          <a:schemeClr val="accent2">
                            <a:lumMod val="75000"/>
                          </a:schemeClr>
                        </a:solidFill>
                        <a:latin typeface="Cambria Math" panose="02040503050406030204" pitchFamily="18" charset="0"/>
                      </a:rPr>
                      <m:t>−</m:t>
                    </m:r>
                    <m:f>
                      <m:fPr>
                        <m:ctrlPr>
                          <a:rPr lang="en-US" sz="4000" b="1" i="1">
                            <a:solidFill>
                              <a:schemeClr val="accent2">
                                <a:lumMod val="75000"/>
                              </a:schemeClr>
                            </a:solidFill>
                            <a:latin typeface="Cambria Math" panose="02040503050406030204" pitchFamily="18" charset="0"/>
                          </a:rPr>
                        </m:ctrlPr>
                      </m:fPr>
                      <m:num>
                        <m:r>
                          <a:rPr lang="en-US" sz="4000" b="1" i="1">
                            <a:solidFill>
                              <a:schemeClr val="accent2">
                                <a:lumMod val="75000"/>
                              </a:schemeClr>
                            </a:solidFill>
                            <a:latin typeface="Cambria Math" panose="02040503050406030204" pitchFamily="18" charset="0"/>
                          </a:rPr>
                          <m:t>𝟏𝟗</m:t>
                        </m:r>
                      </m:num>
                      <m:den>
                        <m:r>
                          <a:rPr lang="en-US" sz="4000" b="1" i="1">
                            <a:solidFill>
                              <a:schemeClr val="accent2">
                                <a:lumMod val="75000"/>
                              </a:schemeClr>
                            </a:solidFill>
                            <a:latin typeface="Cambria Math" panose="02040503050406030204" pitchFamily="18" charset="0"/>
                          </a:rPr>
                          <m:t>𝟑𝟐</m:t>
                        </m:r>
                      </m:den>
                    </m:f>
                    <m:r>
                      <a:rPr lang="en-US" sz="4000" b="1" i="1">
                        <a:solidFill>
                          <a:schemeClr val="accent2">
                            <a:lumMod val="75000"/>
                          </a:schemeClr>
                        </a:solidFill>
                        <a:latin typeface="Cambria Math" panose="02040503050406030204" pitchFamily="18" charset="0"/>
                      </a:rPr>
                      <m:t>)</m:t>
                    </m:r>
                  </m:oMath>
                </a14:m>
                <a:endParaRPr lang="en-US" sz="4000" b="1"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7823948" y="1316352"/>
                <a:ext cx="3145861" cy="889282"/>
              </a:xfrm>
              <a:prstGeom prst="rect">
                <a:avLst/>
              </a:prstGeom>
              <a:blipFill>
                <a:blip r:embed="rId4"/>
                <a:stretch>
                  <a:fillRect l="-6576" b="-1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1074678" y="2536777"/>
                <a:ext cx="2985561" cy="898451"/>
              </a:xfrm>
              <a:prstGeom prst="rect">
                <a:avLst/>
              </a:prstGeom>
              <a:noFill/>
            </p:spPr>
            <p:txBody>
              <a:bodyPr wrap="none" lIns="0" tIns="0" rIns="0" bIns="0" rtlCol="0">
                <a:spAutoFit/>
              </a:bodyPr>
              <a:lstStyle/>
              <a:p>
                <a:r>
                  <a:rPr lang="en-US" sz="4000" b="1" dirty="0">
                    <a:solidFill>
                      <a:schemeClr val="accent4">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4">
                                <a:lumMod val="50000"/>
                              </a:schemeClr>
                            </a:solidFill>
                            <a:latin typeface="Cambria Math" panose="02040503050406030204" pitchFamily="18" charset="0"/>
                          </a:rPr>
                        </m:ctrlPr>
                      </m:fPr>
                      <m:num>
                        <m:r>
                          <a:rPr lang="en-US" sz="4000" b="1" i="1">
                            <a:solidFill>
                              <a:schemeClr val="accent4">
                                <a:lumMod val="50000"/>
                              </a:schemeClr>
                            </a:solidFill>
                            <a:latin typeface="Cambria Math" panose="02040503050406030204" pitchFamily="18" charset="0"/>
                          </a:rPr>
                          <m:t>𝟖</m:t>
                        </m:r>
                      </m:num>
                      <m:den>
                        <m:r>
                          <a:rPr lang="en-US" sz="4000" b="1" i="1">
                            <a:solidFill>
                              <a:schemeClr val="accent4">
                                <a:lumMod val="50000"/>
                              </a:schemeClr>
                            </a:solidFill>
                            <a:latin typeface="Cambria Math" panose="02040503050406030204" pitchFamily="18" charset="0"/>
                          </a:rPr>
                          <m:t>𝟏𝟖</m:t>
                        </m:r>
                      </m:den>
                    </m:f>
                    <m:r>
                      <a:rPr lang="en-US" sz="4000" b="1" i="1">
                        <a:solidFill>
                          <a:schemeClr val="accent4">
                            <a:lumMod val="50000"/>
                          </a:schemeClr>
                        </a:solidFill>
                        <a:latin typeface="Cambria Math" panose="02040503050406030204" pitchFamily="18" charset="0"/>
                      </a:rPr>
                      <m:t>+</m:t>
                    </m:r>
                    <m:f>
                      <m:fPr>
                        <m:ctrlPr>
                          <a:rPr lang="en-US" sz="4000" b="1" i="1">
                            <a:solidFill>
                              <a:schemeClr val="accent4">
                                <a:lumMod val="50000"/>
                              </a:schemeClr>
                            </a:solidFill>
                            <a:latin typeface="Cambria Math" panose="02040503050406030204" pitchFamily="18" charset="0"/>
                          </a:rPr>
                        </m:ctrlPr>
                      </m:fPr>
                      <m:num>
                        <m:r>
                          <a:rPr lang="en-US" sz="4000" b="1" i="1">
                            <a:solidFill>
                              <a:schemeClr val="accent4">
                                <a:lumMod val="50000"/>
                              </a:schemeClr>
                            </a:solidFill>
                            <a:latin typeface="Cambria Math" panose="02040503050406030204" pitchFamily="18" charset="0"/>
                          </a:rPr>
                          <m:t>𝟒</m:t>
                        </m:r>
                      </m:num>
                      <m:den>
                        <m:r>
                          <a:rPr lang="en-US" sz="4000" b="1" i="1">
                            <a:solidFill>
                              <a:schemeClr val="accent4">
                                <a:lumMod val="50000"/>
                              </a:schemeClr>
                            </a:solidFill>
                            <a:latin typeface="Cambria Math" panose="02040503050406030204" pitchFamily="18" charset="0"/>
                          </a:rPr>
                          <m:t>𝟏𝟖</m:t>
                        </m:r>
                      </m:den>
                    </m:f>
                    <m:r>
                      <a:rPr lang="en-US" sz="4000" b="1" i="1">
                        <a:solidFill>
                          <a:schemeClr val="accent4">
                            <a:lumMod val="50000"/>
                          </a:schemeClr>
                        </a:solidFill>
                        <a:latin typeface="Cambria Math" panose="02040503050406030204" pitchFamily="18" charset="0"/>
                        <a:ea typeface="Cambria Math" panose="02040503050406030204" pitchFamily="18" charset="0"/>
                      </a:rPr>
                      <m:t>−</m:t>
                    </m:r>
                    <m:f>
                      <m:fPr>
                        <m:ctrlPr>
                          <a:rPr lang="en-US" sz="4000" b="1" i="1">
                            <a:solidFill>
                              <a:schemeClr val="accent4">
                                <a:lumMod val="50000"/>
                              </a:schemeClr>
                            </a:solidFill>
                            <a:latin typeface="Cambria Math" panose="02040503050406030204" pitchFamily="18" charset="0"/>
                          </a:rPr>
                        </m:ctrlPr>
                      </m:fPr>
                      <m:num>
                        <m:r>
                          <a:rPr lang="en-US" sz="4000" b="1">
                            <a:solidFill>
                              <a:schemeClr val="accent4">
                                <a:lumMod val="50000"/>
                              </a:schemeClr>
                            </a:solidFill>
                            <a:latin typeface="Cambria Math" panose="02040503050406030204" pitchFamily="18" charset="0"/>
                          </a:rPr>
                          <m:t>𝟓</m:t>
                        </m:r>
                      </m:num>
                      <m:den>
                        <m:r>
                          <a:rPr lang="en-US" sz="4000" b="1" i="1">
                            <a:solidFill>
                              <a:schemeClr val="accent4">
                                <a:lumMod val="50000"/>
                              </a:schemeClr>
                            </a:solidFill>
                            <a:latin typeface="Cambria Math" panose="02040503050406030204" pitchFamily="18" charset="0"/>
                          </a:rPr>
                          <m:t>𝟏𝟖</m:t>
                        </m:r>
                      </m:den>
                    </m:f>
                  </m:oMath>
                </a14:m>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1074678" y="2536777"/>
                <a:ext cx="2985561" cy="898451"/>
              </a:xfrm>
              <a:prstGeom prst="rect">
                <a:avLst/>
              </a:prstGeom>
              <a:blipFill>
                <a:blip r:embed="rId5"/>
                <a:stretch>
                  <a:fillRect l="-10204" t="-1351" b="-175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1074677" y="3755275"/>
                <a:ext cx="1925592" cy="898451"/>
              </a:xfrm>
              <a:prstGeom prst="rect">
                <a:avLst/>
              </a:prstGeom>
              <a:noFill/>
            </p:spPr>
            <p:txBody>
              <a:bodyPr wrap="none" lIns="0" tIns="0" rIns="0" bIns="0" rtlCol="0">
                <a:spAutoFit/>
              </a:bodyPr>
              <a:lstStyle/>
              <a:p>
                <a:r>
                  <a:rPr lang="en-US" sz="4000" b="1" dirty="0">
                    <a:solidFill>
                      <a:schemeClr val="accent4">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4">
                                <a:lumMod val="50000"/>
                              </a:schemeClr>
                            </a:solidFill>
                            <a:latin typeface="Cambria Math" panose="02040503050406030204" pitchFamily="18" charset="0"/>
                          </a:rPr>
                        </m:ctrlPr>
                      </m:fPr>
                      <m:num>
                        <m:r>
                          <a:rPr lang="en-US" sz="4000" b="1">
                            <a:solidFill>
                              <a:schemeClr val="accent4">
                                <a:lumMod val="50000"/>
                              </a:schemeClr>
                            </a:solidFill>
                            <a:latin typeface="Cambria Math" panose="02040503050406030204" pitchFamily="18" charset="0"/>
                          </a:rPr>
                          <m:t>𝟏𝟐</m:t>
                        </m:r>
                      </m:num>
                      <m:den>
                        <m:r>
                          <a:rPr lang="en-US" sz="4000" b="1" i="1">
                            <a:solidFill>
                              <a:schemeClr val="accent4">
                                <a:lumMod val="50000"/>
                              </a:schemeClr>
                            </a:solidFill>
                            <a:latin typeface="Cambria Math" panose="02040503050406030204" pitchFamily="18" charset="0"/>
                          </a:rPr>
                          <m:t>𝟏𝟖</m:t>
                        </m:r>
                      </m:den>
                    </m:f>
                    <m:r>
                      <a:rPr lang="en-US" sz="4000" b="1" i="1">
                        <a:solidFill>
                          <a:schemeClr val="accent4">
                            <a:lumMod val="50000"/>
                          </a:schemeClr>
                        </a:solidFill>
                        <a:latin typeface="Cambria Math" panose="02040503050406030204" pitchFamily="18" charset="0"/>
                        <a:ea typeface="Cambria Math" panose="02040503050406030204" pitchFamily="18" charset="0"/>
                      </a:rPr>
                      <m:t>−</m:t>
                    </m:r>
                    <m:f>
                      <m:fPr>
                        <m:ctrlPr>
                          <a:rPr lang="en-US" sz="4000" b="1" i="1">
                            <a:solidFill>
                              <a:schemeClr val="accent4">
                                <a:lumMod val="50000"/>
                              </a:schemeClr>
                            </a:solidFill>
                            <a:latin typeface="Cambria Math" panose="02040503050406030204" pitchFamily="18" charset="0"/>
                          </a:rPr>
                        </m:ctrlPr>
                      </m:fPr>
                      <m:num>
                        <m:r>
                          <a:rPr lang="en-US" sz="4000" b="1">
                            <a:solidFill>
                              <a:schemeClr val="accent4">
                                <a:lumMod val="50000"/>
                              </a:schemeClr>
                            </a:solidFill>
                            <a:latin typeface="Cambria Math" panose="02040503050406030204" pitchFamily="18" charset="0"/>
                          </a:rPr>
                          <m:t>𝟓</m:t>
                        </m:r>
                      </m:num>
                      <m:den>
                        <m:r>
                          <a:rPr lang="en-US" sz="4000" b="1" i="1">
                            <a:solidFill>
                              <a:schemeClr val="accent4">
                                <a:lumMod val="50000"/>
                              </a:schemeClr>
                            </a:solidFill>
                            <a:latin typeface="Cambria Math" panose="02040503050406030204" pitchFamily="18" charset="0"/>
                          </a:rPr>
                          <m:t>𝟏𝟖</m:t>
                        </m:r>
                      </m:den>
                    </m:f>
                  </m:oMath>
                </a14:m>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074677" y="3755275"/>
                <a:ext cx="1925592" cy="898451"/>
              </a:xfrm>
              <a:prstGeom prst="rect">
                <a:avLst/>
              </a:prstGeom>
              <a:blipFill>
                <a:blip r:embed="rId6"/>
                <a:stretch>
                  <a:fillRect l="-15823" t="-1361" b="-183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1089192" y="4858501"/>
                <a:ext cx="865622" cy="886333"/>
              </a:xfrm>
              <a:prstGeom prst="rect">
                <a:avLst/>
              </a:prstGeom>
              <a:noFill/>
            </p:spPr>
            <p:txBody>
              <a:bodyPr wrap="none" lIns="0" tIns="0" rIns="0" bIns="0" rtlCol="0">
                <a:spAutoFit/>
              </a:bodyPr>
              <a:lstStyle/>
              <a:p>
                <a:r>
                  <a:rPr lang="en-US" sz="4000" b="1" dirty="0">
                    <a:solidFill>
                      <a:schemeClr val="accent4">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𝟕</m:t>
                        </m:r>
                      </m:num>
                      <m:den>
                        <m:r>
                          <a:rPr lang="en-US" sz="4000" b="1" i="1">
                            <a:solidFill>
                              <a:schemeClr val="accent2">
                                <a:lumMod val="75000"/>
                              </a:schemeClr>
                            </a:solidFill>
                            <a:latin typeface="Cambria Math" panose="02040503050406030204" pitchFamily="18" charset="0"/>
                          </a:rPr>
                          <m:t>𝟏𝟖</m:t>
                        </m:r>
                      </m:den>
                    </m:f>
                  </m:oMath>
                </a14:m>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1089192" y="4858501"/>
                <a:ext cx="865622" cy="886333"/>
              </a:xfrm>
              <a:prstGeom prst="rect">
                <a:avLst/>
              </a:prstGeom>
              <a:blipFill>
                <a:blip r:embed="rId7"/>
                <a:stretch>
                  <a:fillRect l="-35915" t="-3448" b="-179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4403752" y="2536777"/>
                <a:ext cx="2985561" cy="889090"/>
              </a:xfrm>
              <a:prstGeom prst="rect">
                <a:avLst/>
              </a:prstGeom>
              <a:noFill/>
            </p:spPr>
            <p:txBody>
              <a:bodyPr wrap="none" lIns="0" tIns="0" rIns="0" bIns="0" rtlCol="0">
                <a:spAutoFit/>
              </a:bodyPr>
              <a:lstStyle/>
              <a:p>
                <a:r>
                  <a:rPr lang="en-US" sz="4000" b="1" dirty="0">
                    <a:solidFill>
                      <a:schemeClr val="accent5">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5">
                                <a:lumMod val="50000"/>
                              </a:schemeClr>
                            </a:solidFill>
                            <a:latin typeface="Cambria Math" panose="02040503050406030204" pitchFamily="18" charset="0"/>
                          </a:rPr>
                        </m:ctrlPr>
                      </m:fPr>
                      <m:num>
                        <m:r>
                          <a:rPr lang="en-US" sz="4000" b="1" i="1">
                            <a:solidFill>
                              <a:schemeClr val="accent5">
                                <a:lumMod val="50000"/>
                              </a:schemeClr>
                            </a:solidFill>
                            <a:latin typeface="Cambria Math" panose="02040503050406030204" pitchFamily="18" charset="0"/>
                          </a:rPr>
                          <m:t>𝟑𝟎</m:t>
                        </m:r>
                      </m:num>
                      <m:den>
                        <m:r>
                          <a:rPr lang="en-US" sz="4000" b="1" i="1">
                            <a:solidFill>
                              <a:schemeClr val="accent5">
                                <a:lumMod val="50000"/>
                              </a:schemeClr>
                            </a:solidFill>
                            <a:latin typeface="Cambria Math" panose="02040503050406030204" pitchFamily="18" charset="0"/>
                          </a:rPr>
                          <m:t>𝟏𝟓</m:t>
                        </m:r>
                      </m:den>
                    </m:f>
                    <m:r>
                      <a:rPr lang="en-US" sz="4000" b="1" i="1">
                        <a:solidFill>
                          <a:schemeClr val="accent5">
                            <a:lumMod val="50000"/>
                          </a:schemeClr>
                        </a:solidFill>
                        <a:latin typeface="Cambria Math" panose="02040503050406030204" pitchFamily="18" charset="0"/>
                        <a:ea typeface="Cambria Math" panose="02040503050406030204" pitchFamily="18" charset="0"/>
                      </a:rPr>
                      <m:t>−</m:t>
                    </m:r>
                    <m:f>
                      <m:fPr>
                        <m:ctrlPr>
                          <a:rPr lang="en-US" sz="4000" b="1" i="1">
                            <a:solidFill>
                              <a:schemeClr val="accent5">
                                <a:lumMod val="50000"/>
                              </a:schemeClr>
                            </a:solidFill>
                            <a:latin typeface="Cambria Math" panose="02040503050406030204" pitchFamily="18" charset="0"/>
                          </a:rPr>
                        </m:ctrlPr>
                      </m:fPr>
                      <m:num>
                        <m:r>
                          <a:rPr lang="en-US" sz="4000" b="1">
                            <a:solidFill>
                              <a:schemeClr val="accent5">
                                <a:lumMod val="50000"/>
                              </a:schemeClr>
                            </a:solidFill>
                            <a:latin typeface="Cambria Math" panose="02040503050406030204" pitchFamily="18" charset="0"/>
                          </a:rPr>
                          <m:t>𝟗</m:t>
                        </m:r>
                      </m:num>
                      <m:den>
                        <m:r>
                          <a:rPr lang="en-US" sz="4000" b="1" i="1">
                            <a:solidFill>
                              <a:schemeClr val="accent5">
                                <a:lumMod val="50000"/>
                              </a:schemeClr>
                            </a:solidFill>
                            <a:latin typeface="Cambria Math" panose="02040503050406030204" pitchFamily="18" charset="0"/>
                          </a:rPr>
                          <m:t>𝟏𝟓</m:t>
                        </m:r>
                      </m:den>
                    </m:f>
                    <m:r>
                      <a:rPr lang="en-US" sz="4000" b="1" i="1">
                        <a:solidFill>
                          <a:schemeClr val="accent5">
                            <a:lumMod val="50000"/>
                          </a:schemeClr>
                        </a:solidFill>
                        <a:latin typeface="Cambria Math" panose="02040503050406030204" pitchFamily="18" charset="0"/>
                      </a:rPr>
                      <m:t>+</m:t>
                    </m:r>
                    <m:f>
                      <m:fPr>
                        <m:ctrlPr>
                          <a:rPr lang="en-US" sz="4000" b="1" i="1">
                            <a:solidFill>
                              <a:schemeClr val="accent5">
                                <a:lumMod val="50000"/>
                              </a:schemeClr>
                            </a:solidFill>
                            <a:latin typeface="Cambria Math" panose="02040503050406030204" pitchFamily="18" charset="0"/>
                          </a:rPr>
                        </m:ctrlPr>
                      </m:fPr>
                      <m:num>
                        <m:r>
                          <a:rPr lang="en-US" sz="4000" b="1" i="1">
                            <a:solidFill>
                              <a:schemeClr val="accent5">
                                <a:lumMod val="50000"/>
                              </a:schemeClr>
                            </a:solidFill>
                            <a:latin typeface="Cambria Math" panose="02040503050406030204" pitchFamily="18" charset="0"/>
                          </a:rPr>
                          <m:t>𝟖</m:t>
                        </m:r>
                      </m:num>
                      <m:den>
                        <m:r>
                          <a:rPr lang="en-US" sz="4000" b="1" i="1">
                            <a:solidFill>
                              <a:schemeClr val="accent5">
                                <a:lumMod val="50000"/>
                              </a:schemeClr>
                            </a:solidFill>
                            <a:latin typeface="Cambria Math" panose="02040503050406030204" pitchFamily="18" charset="0"/>
                          </a:rPr>
                          <m:t>𝟏𝟓</m:t>
                        </m:r>
                      </m:den>
                    </m:f>
                  </m:oMath>
                </a14:m>
                <a:endParaRPr lang="en-US" sz="4000" b="1" dirty="0">
                  <a:solidFill>
                    <a:schemeClr val="accent5">
                      <a:lumMod val="50000"/>
                    </a:schemeClr>
                  </a:solidFill>
                  <a:latin typeface="Cambria" panose="02040503050406030204" pitchFamily="18" charset="0"/>
                  <a:ea typeface="Cambria" panose="02040503050406030204" pitchFamily="18"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4403752" y="2536777"/>
                <a:ext cx="2985561" cy="889090"/>
              </a:xfrm>
              <a:prstGeom prst="rect">
                <a:avLst/>
              </a:prstGeom>
              <a:blipFill>
                <a:blip r:embed="rId8"/>
                <a:stretch>
                  <a:fillRect l="-10204" t="-2740" b="-178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4403751" y="3755275"/>
                <a:ext cx="1925592" cy="889090"/>
              </a:xfrm>
              <a:prstGeom prst="rect">
                <a:avLst/>
              </a:prstGeom>
              <a:noFill/>
            </p:spPr>
            <p:txBody>
              <a:bodyPr wrap="none" lIns="0" tIns="0" rIns="0" bIns="0" rtlCol="0">
                <a:spAutoFit/>
              </a:bodyPr>
              <a:lstStyle/>
              <a:p>
                <a:r>
                  <a:rPr lang="en-US" sz="4000" b="1" dirty="0">
                    <a:solidFill>
                      <a:schemeClr val="accent5">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5">
                                <a:lumMod val="50000"/>
                              </a:schemeClr>
                            </a:solidFill>
                            <a:latin typeface="Cambria Math" panose="02040503050406030204" pitchFamily="18" charset="0"/>
                          </a:rPr>
                        </m:ctrlPr>
                      </m:fPr>
                      <m:num>
                        <m:r>
                          <a:rPr lang="en-US" sz="4000" b="1">
                            <a:solidFill>
                              <a:schemeClr val="accent5">
                                <a:lumMod val="50000"/>
                              </a:schemeClr>
                            </a:solidFill>
                            <a:latin typeface="Cambria Math" panose="02040503050406030204" pitchFamily="18" charset="0"/>
                          </a:rPr>
                          <m:t>𝟐𝟏</m:t>
                        </m:r>
                      </m:num>
                      <m:den>
                        <m:r>
                          <a:rPr lang="en-US" sz="4000" b="1" i="1">
                            <a:solidFill>
                              <a:schemeClr val="accent5">
                                <a:lumMod val="50000"/>
                              </a:schemeClr>
                            </a:solidFill>
                            <a:latin typeface="Cambria Math" panose="02040503050406030204" pitchFamily="18" charset="0"/>
                          </a:rPr>
                          <m:t>𝟏𝟓</m:t>
                        </m:r>
                      </m:den>
                    </m:f>
                    <m:r>
                      <a:rPr lang="en-US" sz="4000" b="1" i="1">
                        <a:solidFill>
                          <a:schemeClr val="accent5">
                            <a:lumMod val="50000"/>
                          </a:schemeClr>
                        </a:solidFill>
                        <a:latin typeface="Cambria Math" panose="02040503050406030204" pitchFamily="18" charset="0"/>
                        <a:ea typeface="Cambria Math" panose="02040503050406030204" pitchFamily="18" charset="0"/>
                      </a:rPr>
                      <m:t>+</m:t>
                    </m:r>
                    <m:f>
                      <m:fPr>
                        <m:ctrlPr>
                          <a:rPr lang="en-US" sz="4000" b="1" i="1">
                            <a:solidFill>
                              <a:schemeClr val="accent5">
                                <a:lumMod val="50000"/>
                              </a:schemeClr>
                            </a:solidFill>
                            <a:latin typeface="Cambria Math" panose="02040503050406030204" pitchFamily="18" charset="0"/>
                          </a:rPr>
                        </m:ctrlPr>
                      </m:fPr>
                      <m:num>
                        <m:r>
                          <a:rPr lang="en-US" sz="4000" b="1">
                            <a:solidFill>
                              <a:schemeClr val="accent5">
                                <a:lumMod val="50000"/>
                              </a:schemeClr>
                            </a:solidFill>
                            <a:latin typeface="Cambria Math" panose="02040503050406030204" pitchFamily="18" charset="0"/>
                          </a:rPr>
                          <m:t>𝟖</m:t>
                        </m:r>
                      </m:num>
                      <m:den>
                        <m:r>
                          <a:rPr lang="en-US" sz="4000" b="1" i="1">
                            <a:solidFill>
                              <a:schemeClr val="accent5">
                                <a:lumMod val="50000"/>
                              </a:schemeClr>
                            </a:solidFill>
                            <a:latin typeface="Cambria Math" panose="02040503050406030204" pitchFamily="18" charset="0"/>
                          </a:rPr>
                          <m:t>𝟏𝟓</m:t>
                        </m:r>
                      </m:den>
                    </m:f>
                  </m:oMath>
                </a14:m>
                <a:endParaRPr lang="en-US" sz="4000" b="1" dirty="0">
                  <a:solidFill>
                    <a:schemeClr val="accent5">
                      <a:lumMod val="50000"/>
                    </a:schemeClr>
                  </a:solidFill>
                  <a:latin typeface="Cambria" panose="02040503050406030204" pitchFamily="18" charset="0"/>
                  <a:ea typeface="Cambria" panose="020405030504060302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4403751" y="3755275"/>
                <a:ext cx="1925592" cy="889090"/>
              </a:xfrm>
              <a:prstGeom prst="rect">
                <a:avLst/>
              </a:prstGeom>
              <a:blipFill>
                <a:blip r:embed="rId9"/>
                <a:stretch>
                  <a:fillRect l="-15823" t="-2740" b="-178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418266" y="4858501"/>
                <a:ext cx="865622" cy="889090"/>
              </a:xfrm>
              <a:prstGeom prst="rect">
                <a:avLst/>
              </a:prstGeom>
              <a:noFill/>
            </p:spPr>
            <p:txBody>
              <a:bodyPr wrap="none" lIns="0" tIns="0" rIns="0" bIns="0" rtlCol="0">
                <a:spAutoFit/>
              </a:bodyPr>
              <a:lstStyle/>
              <a:p>
                <a:r>
                  <a:rPr lang="en-US" sz="4000" b="1" dirty="0">
                    <a:solidFill>
                      <a:schemeClr val="accent5">
                        <a:lumMod val="50000"/>
                      </a:schemeClr>
                    </a:solidFill>
                    <a:latin typeface="Cambria" panose="02040503050406030204" pitchFamily="18" charset="0"/>
                    <a:ea typeface="Cambria" panose="02040503050406030204" pitchFamily="18" charset="0"/>
                  </a:rPr>
                  <a:t>=</a:t>
                </a:r>
                <a:r>
                  <a:rPr lang="en-US" sz="4000" b="1" dirty="0">
                    <a:solidFill>
                      <a:schemeClr val="accent4">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𝟐𝟗</m:t>
                        </m:r>
                      </m:num>
                      <m:den>
                        <m:r>
                          <a:rPr lang="en-US" sz="4000" b="1" i="1">
                            <a:solidFill>
                              <a:schemeClr val="accent2">
                                <a:lumMod val="75000"/>
                              </a:schemeClr>
                            </a:solidFill>
                            <a:latin typeface="Cambria Math" panose="02040503050406030204" pitchFamily="18" charset="0"/>
                          </a:rPr>
                          <m:t>𝟏𝟓</m:t>
                        </m:r>
                      </m:den>
                    </m:f>
                  </m:oMath>
                </a14:m>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4418266" y="4858501"/>
                <a:ext cx="865622" cy="889090"/>
              </a:xfrm>
              <a:prstGeom prst="rect">
                <a:avLst/>
              </a:prstGeom>
              <a:blipFill>
                <a:blip r:embed="rId10"/>
                <a:stretch>
                  <a:fillRect l="-35915" t="-3425" b="-171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7751086" y="2536777"/>
                <a:ext cx="3411960" cy="889154"/>
              </a:xfrm>
              <a:prstGeom prst="rect">
                <a:avLst/>
              </a:prstGeom>
              <a:noFill/>
            </p:spPr>
            <p:txBody>
              <a:bodyPr wrap="none" lIns="0" tIns="0" rIns="0" bIns="0" rtlCol="0">
                <a:spAutoFit/>
              </a:bodyPr>
              <a:lstStyle/>
              <a:p>
                <a:r>
                  <a:rPr lang="en-US" sz="4000" b="1" dirty="0">
                    <a:solidFill>
                      <a:srgbClr val="7030A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rgbClr val="7030A0"/>
                            </a:solidFill>
                            <a:latin typeface="Cambria Math" panose="02040503050406030204" pitchFamily="18" charset="0"/>
                          </a:rPr>
                        </m:ctrlPr>
                      </m:fPr>
                      <m:num>
                        <m:r>
                          <a:rPr lang="en-US" sz="4000" b="1" i="1">
                            <a:solidFill>
                              <a:srgbClr val="7030A0"/>
                            </a:solidFill>
                            <a:latin typeface="Cambria Math" panose="02040503050406030204" pitchFamily="18" charset="0"/>
                          </a:rPr>
                          <m:t>𝟑𝟔</m:t>
                        </m:r>
                      </m:num>
                      <m:den>
                        <m:r>
                          <a:rPr lang="en-US" sz="4000" b="1" i="1">
                            <a:solidFill>
                              <a:srgbClr val="7030A0"/>
                            </a:solidFill>
                            <a:latin typeface="Cambria Math" panose="02040503050406030204" pitchFamily="18" charset="0"/>
                          </a:rPr>
                          <m:t>𝟑𝟐</m:t>
                        </m:r>
                      </m:den>
                    </m:f>
                    <m:r>
                      <a:rPr lang="en-US" sz="4000" b="1" i="1">
                        <a:solidFill>
                          <a:srgbClr val="7030A0"/>
                        </a:solidFill>
                        <a:latin typeface="Cambria Math" panose="02040503050406030204" pitchFamily="18" charset="0"/>
                        <a:ea typeface="Cambria Math" panose="02040503050406030204" pitchFamily="18" charset="0"/>
                      </a:rPr>
                      <m:t>−(</m:t>
                    </m:r>
                    <m:f>
                      <m:fPr>
                        <m:ctrlPr>
                          <a:rPr lang="en-US" sz="4000" b="1" i="1">
                            <a:solidFill>
                              <a:srgbClr val="7030A0"/>
                            </a:solidFill>
                            <a:latin typeface="Cambria Math" panose="02040503050406030204" pitchFamily="18" charset="0"/>
                          </a:rPr>
                        </m:ctrlPr>
                      </m:fPr>
                      <m:num>
                        <m:r>
                          <a:rPr lang="en-US" sz="4000" b="1">
                            <a:solidFill>
                              <a:srgbClr val="7030A0"/>
                            </a:solidFill>
                            <a:latin typeface="Cambria Math" panose="02040503050406030204" pitchFamily="18" charset="0"/>
                          </a:rPr>
                          <m:t>𝟒𝟒</m:t>
                        </m:r>
                      </m:num>
                      <m:den>
                        <m:r>
                          <a:rPr lang="en-US" sz="4000" b="1" i="1">
                            <a:solidFill>
                              <a:srgbClr val="7030A0"/>
                            </a:solidFill>
                            <a:latin typeface="Cambria Math" panose="02040503050406030204" pitchFamily="18" charset="0"/>
                          </a:rPr>
                          <m:t>𝟑𝟐</m:t>
                        </m:r>
                      </m:den>
                    </m:f>
                    <m:r>
                      <a:rPr lang="en-US" sz="4000" b="1" i="1">
                        <a:solidFill>
                          <a:srgbClr val="7030A0"/>
                        </a:solidFill>
                        <a:latin typeface="Cambria Math" panose="02040503050406030204" pitchFamily="18" charset="0"/>
                      </a:rPr>
                      <m:t>−</m:t>
                    </m:r>
                    <m:f>
                      <m:fPr>
                        <m:ctrlPr>
                          <a:rPr lang="en-US" sz="4000" b="1" i="1">
                            <a:solidFill>
                              <a:srgbClr val="7030A0"/>
                            </a:solidFill>
                            <a:latin typeface="Cambria Math" panose="02040503050406030204" pitchFamily="18" charset="0"/>
                          </a:rPr>
                        </m:ctrlPr>
                      </m:fPr>
                      <m:num>
                        <m:r>
                          <a:rPr lang="en-US" sz="4000" b="1" i="1">
                            <a:solidFill>
                              <a:srgbClr val="7030A0"/>
                            </a:solidFill>
                            <a:latin typeface="Cambria Math" panose="02040503050406030204" pitchFamily="18" charset="0"/>
                          </a:rPr>
                          <m:t>𝟏𝟗</m:t>
                        </m:r>
                      </m:num>
                      <m:den>
                        <m:r>
                          <a:rPr lang="en-US" sz="4000" b="1" i="1">
                            <a:solidFill>
                              <a:srgbClr val="7030A0"/>
                            </a:solidFill>
                            <a:latin typeface="Cambria Math" panose="02040503050406030204" pitchFamily="18" charset="0"/>
                          </a:rPr>
                          <m:t>𝟑𝟐</m:t>
                        </m:r>
                      </m:den>
                    </m:f>
                    <m:r>
                      <a:rPr lang="en-US" sz="4000" b="1" i="1">
                        <a:solidFill>
                          <a:srgbClr val="7030A0"/>
                        </a:solidFill>
                        <a:latin typeface="Cambria Math" panose="02040503050406030204" pitchFamily="18" charset="0"/>
                      </a:rPr>
                      <m:t>)</m:t>
                    </m:r>
                  </m:oMath>
                </a14:m>
                <a:endParaRPr lang="en-US" sz="4000" b="1" dirty="0">
                  <a:solidFill>
                    <a:srgbClr val="7030A0"/>
                  </a:solidFill>
                  <a:latin typeface="Cambria" panose="02040503050406030204" pitchFamily="18" charset="0"/>
                  <a:ea typeface="Cambria" panose="02040503050406030204" pitchFamily="18"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7751086" y="2536777"/>
                <a:ext cx="3411960" cy="889154"/>
              </a:xfrm>
              <a:prstGeom prst="rect">
                <a:avLst/>
              </a:prstGeom>
              <a:blipFill>
                <a:blip r:embed="rId11"/>
                <a:stretch>
                  <a:fillRect l="-9123" t="-2740" b="-178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751086" y="3755275"/>
                <a:ext cx="1925592" cy="898323"/>
              </a:xfrm>
              <a:prstGeom prst="rect">
                <a:avLst/>
              </a:prstGeom>
              <a:noFill/>
            </p:spPr>
            <p:txBody>
              <a:bodyPr wrap="none" lIns="0" tIns="0" rIns="0" bIns="0" rtlCol="0">
                <a:spAutoFit/>
              </a:bodyPr>
              <a:lstStyle/>
              <a:p>
                <a:r>
                  <a:rPr lang="en-US" sz="4000" b="1" dirty="0">
                    <a:solidFill>
                      <a:srgbClr val="7030A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rgbClr val="7030A0"/>
                            </a:solidFill>
                            <a:latin typeface="Cambria Math" panose="02040503050406030204" pitchFamily="18" charset="0"/>
                          </a:rPr>
                        </m:ctrlPr>
                      </m:fPr>
                      <m:num>
                        <m:r>
                          <a:rPr lang="en-US" sz="4000" b="1">
                            <a:solidFill>
                              <a:srgbClr val="7030A0"/>
                            </a:solidFill>
                            <a:latin typeface="Cambria Math" panose="02040503050406030204" pitchFamily="18" charset="0"/>
                          </a:rPr>
                          <m:t>𝟑𝟔</m:t>
                        </m:r>
                      </m:num>
                      <m:den>
                        <m:r>
                          <a:rPr lang="en-US" sz="4000" b="1" i="1">
                            <a:solidFill>
                              <a:srgbClr val="7030A0"/>
                            </a:solidFill>
                            <a:latin typeface="Cambria Math" panose="02040503050406030204" pitchFamily="18" charset="0"/>
                          </a:rPr>
                          <m:t>𝟑𝟐</m:t>
                        </m:r>
                      </m:den>
                    </m:f>
                    <m:r>
                      <a:rPr lang="en-US" sz="4000" b="1" i="1">
                        <a:solidFill>
                          <a:srgbClr val="7030A0"/>
                        </a:solidFill>
                        <a:latin typeface="Cambria Math" panose="02040503050406030204" pitchFamily="18" charset="0"/>
                        <a:ea typeface="Cambria Math" panose="02040503050406030204" pitchFamily="18" charset="0"/>
                      </a:rPr>
                      <m:t>−</m:t>
                    </m:r>
                    <m:f>
                      <m:fPr>
                        <m:ctrlPr>
                          <a:rPr lang="en-US" sz="4000" b="1" i="1">
                            <a:solidFill>
                              <a:srgbClr val="7030A0"/>
                            </a:solidFill>
                            <a:latin typeface="Cambria Math" panose="02040503050406030204" pitchFamily="18" charset="0"/>
                          </a:rPr>
                        </m:ctrlPr>
                      </m:fPr>
                      <m:num>
                        <m:r>
                          <a:rPr lang="en-US" sz="4000" b="1">
                            <a:solidFill>
                              <a:srgbClr val="7030A0"/>
                            </a:solidFill>
                            <a:latin typeface="Cambria Math" panose="02040503050406030204" pitchFamily="18" charset="0"/>
                          </a:rPr>
                          <m:t>𝟐𝟓</m:t>
                        </m:r>
                      </m:num>
                      <m:den>
                        <m:r>
                          <a:rPr lang="en-US" sz="4000" b="1" i="1">
                            <a:solidFill>
                              <a:srgbClr val="7030A0"/>
                            </a:solidFill>
                            <a:latin typeface="Cambria Math" panose="02040503050406030204" pitchFamily="18" charset="0"/>
                          </a:rPr>
                          <m:t>𝟑𝟐</m:t>
                        </m:r>
                      </m:den>
                    </m:f>
                  </m:oMath>
                </a14:m>
                <a:endParaRPr lang="en-US" sz="4000" b="1" dirty="0">
                  <a:solidFill>
                    <a:srgbClr val="7030A0"/>
                  </a:solidFill>
                  <a:latin typeface="Cambria" panose="02040503050406030204" pitchFamily="18" charset="0"/>
                  <a:ea typeface="Cambria" panose="02040503050406030204" pitchFamily="18"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7751086" y="3755275"/>
                <a:ext cx="1925592" cy="898323"/>
              </a:xfrm>
              <a:prstGeom prst="rect">
                <a:avLst/>
              </a:prstGeom>
              <a:blipFill>
                <a:blip r:embed="rId12"/>
                <a:stretch>
                  <a:fillRect l="-16190" t="-1361" b="-183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765600" y="4858501"/>
                <a:ext cx="865622" cy="889154"/>
              </a:xfrm>
              <a:prstGeom prst="rect">
                <a:avLst/>
              </a:prstGeom>
              <a:noFill/>
            </p:spPr>
            <p:txBody>
              <a:bodyPr wrap="none" lIns="0" tIns="0" rIns="0" bIns="0" rtlCol="0">
                <a:spAutoFit/>
              </a:bodyPr>
              <a:lstStyle/>
              <a:p>
                <a:r>
                  <a:rPr lang="en-US" sz="4000" b="1" dirty="0">
                    <a:solidFill>
                      <a:srgbClr val="7030A0"/>
                    </a:solidFill>
                    <a:latin typeface="Cambria" panose="02040503050406030204" pitchFamily="18" charset="0"/>
                    <a:ea typeface="Cambria" panose="02040503050406030204" pitchFamily="18" charset="0"/>
                  </a:rPr>
                  <a:t>=</a:t>
                </a:r>
                <a:r>
                  <a:rPr lang="en-US" sz="4000" b="1" dirty="0">
                    <a:solidFill>
                      <a:schemeClr val="accent4">
                        <a:lumMod val="50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a:solidFill>
                              <a:schemeClr val="accent2">
                                <a:lumMod val="75000"/>
                              </a:schemeClr>
                            </a:solidFill>
                            <a:latin typeface="Cambria Math" panose="02040503050406030204" pitchFamily="18" charset="0"/>
                          </a:rPr>
                        </m:ctrlPr>
                      </m:fPr>
                      <m:num>
                        <m:r>
                          <a:rPr lang="en-US" sz="4000" b="1">
                            <a:solidFill>
                              <a:schemeClr val="accent2">
                                <a:lumMod val="75000"/>
                              </a:schemeClr>
                            </a:solidFill>
                            <a:latin typeface="Cambria Math" panose="02040503050406030204" pitchFamily="18" charset="0"/>
                          </a:rPr>
                          <m:t>𝟏𝟏</m:t>
                        </m:r>
                      </m:num>
                      <m:den>
                        <m:r>
                          <a:rPr lang="en-US" sz="4000" b="1" i="1">
                            <a:solidFill>
                              <a:schemeClr val="accent2">
                                <a:lumMod val="75000"/>
                              </a:schemeClr>
                            </a:solidFill>
                            <a:latin typeface="Cambria Math" panose="02040503050406030204" pitchFamily="18" charset="0"/>
                          </a:rPr>
                          <m:t>𝟑𝟐</m:t>
                        </m:r>
                      </m:den>
                    </m:f>
                  </m:oMath>
                </a14:m>
                <a:endParaRPr lang="en-US" sz="40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7765600" y="4858501"/>
                <a:ext cx="865622" cy="889154"/>
              </a:xfrm>
              <a:prstGeom prst="rect">
                <a:avLst/>
              </a:prstGeom>
              <a:blipFill>
                <a:blip r:embed="rId13"/>
                <a:stretch>
                  <a:fillRect l="-35915" t="-3425" b="-1712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9156" y="685800"/>
            <a:ext cx="10820400" cy="5791200"/>
            <a:chOff x="0" y="0"/>
            <a:chExt cx="19644880" cy="9960784"/>
          </a:xfrm>
        </p:grpSpPr>
        <p:sp>
          <p:nvSpPr>
            <p:cNvPr id="3" name="Freeform 3"/>
            <p:cNvSpPr/>
            <p:nvPr/>
          </p:nvSpPr>
          <p:spPr>
            <a:xfrm>
              <a:off x="72390" y="72390"/>
              <a:ext cx="19500101" cy="9816005"/>
            </a:xfrm>
            <a:custGeom>
              <a:avLst/>
              <a:gdLst/>
              <a:ahLst/>
              <a:cxnLst/>
              <a:rect l="l" t="t" r="r" b="b"/>
              <a:pathLst>
                <a:path w="19500101" h="9816005">
                  <a:moveTo>
                    <a:pt x="0" y="0"/>
                  </a:moveTo>
                  <a:lnTo>
                    <a:pt x="19500101" y="0"/>
                  </a:lnTo>
                  <a:lnTo>
                    <a:pt x="19500101" y="9816005"/>
                  </a:lnTo>
                  <a:lnTo>
                    <a:pt x="0" y="9816005"/>
                  </a:lnTo>
                  <a:lnTo>
                    <a:pt x="0" y="0"/>
                  </a:lnTo>
                  <a:close/>
                </a:path>
              </a:pathLst>
            </a:custGeom>
            <a:solidFill>
              <a:srgbClr val="FFFFFF"/>
            </a:solidFill>
          </p:spPr>
        </p:sp>
        <p:sp>
          <p:nvSpPr>
            <p:cNvPr id="4" name="Freeform 4"/>
            <p:cNvSpPr/>
            <p:nvPr/>
          </p:nvSpPr>
          <p:spPr>
            <a:xfrm>
              <a:off x="0" y="0"/>
              <a:ext cx="19644880" cy="9960784"/>
            </a:xfrm>
            <a:custGeom>
              <a:avLst/>
              <a:gdLst/>
              <a:ahLst/>
              <a:cxnLst/>
              <a:rect l="l" t="t" r="r" b="b"/>
              <a:pathLst>
                <a:path w="19644880" h="9960784">
                  <a:moveTo>
                    <a:pt x="19500100" y="9816005"/>
                  </a:moveTo>
                  <a:lnTo>
                    <a:pt x="19644880" y="9816005"/>
                  </a:lnTo>
                  <a:lnTo>
                    <a:pt x="19644880" y="9960784"/>
                  </a:lnTo>
                  <a:lnTo>
                    <a:pt x="19500100" y="9960784"/>
                  </a:lnTo>
                  <a:lnTo>
                    <a:pt x="19500100" y="9816005"/>
                  </a:lnTo>
                  <a:close/>
                  <a:moveTo>
                    <a:pt x="0" y="144780"/>
                  </a:moveTo>
                  <a:lnTo>
                    <a:pt x="144780" y="144780"/>
                  </a:lnTo>
                  <a:lnTo>
                    <a:pt x="144780" y="9816005"/>
                  </a:lnTo>
                  <a:lnTo>
                    <a:pt x="0" y="9816005"/>
                  </a:lnTo>
                  <a:lnTo>
                    <a:pt x="0" y="144780"/>
                  </a:lnTo>
                  <a:close/>
                  <a:moveTo>
                    <a:pt x="0" y="9816005"/>
                  </a:moveTo>
                  <a:lnTo>
                    <a:pt x="144780" y="9816005"/>
                  </a:lnTo>
                  <a:lnTo>
                    <a:pt x="144780" y="9960784"/>
                  </a:lnTo>
                  <a:lnTo>
                    <a:pt x="0" y="9960784"/>
                  </a:lnTo>
                  <a:lnTo>
                    <a:pt x="0" y="9816005"/>
                  </a:lnTo>
                  <a:close/>
                  <a:moveTo>
                    <a:pt x="19500100" y="144780"/>
                  </a:moveTo>
                  <a:lnTo>
                    <a:pt x="19644880" y="144780"/>
                  </a:lnTo>
                  <a:lnTo>
                    <a:pt x="19644880" y="9816005"/>
                  </a:lnTo>
                  <a:lnTo>
                    <a:pt x="19500100" y="9816005"/>
                  </a:lnTo>
                  <a:lnTo>
                    <a:pt x="19500100" y="144780"/>
                  </a:lnTo>
                  <a:close/>
                  <a:moveTo>
                    <a:pt x="144780" y="9816005"/>
                  </a:moveTo>
                  <a:lnTo>
                    <a:pt x="19500100" y="9816005"/>
                  </a:lnTo>
                  <a:lnTo>
                    <a:pt x="19500100" y="9960784"/>
                  </a:lnTo>
                  <a:lnTo>
                    <a:pt x="144780" y="9960784"/>
                  </a:lnTo>
                  <a:lnTo>
                    <a:pt x="144780" y="9816005"/>
                  </a:lnTo>
                  <a:close/>
                  <a:moveTo>
                    <a:pt x="19500100" y="0"/>
                  </a:moveTo>
                  <a:lnTo>
                    <a:pt x="19644880" y="0"/>
                  </a:lnTo>
                  <a:lnTo>
                    <a:pt x="19644880" y="144780"/>
                  </a:lnTo>
                  <a:lnTo>
                    <a:pt x="19500100" y="144780"/>
                  </a:lnTo>
                  <a:lnTo>
                    <a:pt x="19500100" y="0"/>
                  </a:lnTo>
                  <a:close/>
                  <a:moveTo>
                    <a:pt x="0" y="0"/>
                  </a:moveTo>
                  <a:lnTo>
                    <a:pt x="144780" y="0"/>
                  </a:lnTo>
                  <a:lnTo>
                    <a:pt x="144780" y="144780"/>
                  </a:lnTo>
                  <a:lnTo>
                    <a:pt x="0" y="144780"/>
                  </a:lnTo>
                  <a:lnTo>
                    <a:pt x="0" y="0"/>
                  </a:lnTo>
                  <a:close/>
                  <a:moveTo>
                    <a:pt x="144780" y="0"/>
                  </a:moveTo>
                  <a:lnTo>
                    <a:pt x="19500100" y="0"/>
                  </a:lnTo>
                  <a:lnTo>
                    <a:pt x="19500100" y="144780"/>
                  </a:lnTo>
                  <a:lnTo>
                    <a:pt x="144780" y="144780"/>
                  </a:lnTo>
                  <a:lnTo>
                    <a:pt x="144780" y="0"/>
                  </a:lnTo>
                  <a:close/>
                </a:path>
              </a:pathLst>
            </a:custGeom>
            <a:solidFill>
              <a:srgbClr val="000000"/>
            </a:solidFill>
          </p:spPr>
        </p:sp>
      </p:grpSp>
      <p:grpSp>
        <p:nvGrpSpPr>
          <p:cNvPr id="15" name="Group 14"/>
          <p:cNvGrpSpPr/>
          <p:nvPr/>
        </p:nvGrpSpPr>
        <p:grpSpPr>
          <a:xfrm>
            <a:off x="254000" y="161760"/>
            <a:ext cx="1757678" cy="905257"/>
            <a:chOff x="1270458" y="1378598"/>
            <a:chExt cx="8616192" cy="1357885"/>
          </a:xfrm>
        </p:grpSpPr>
        <p:grpSp>
          <p:nvGrpSpPr>
            <p:cNvPr id="16" name="Group 6"/>
            <p:cNvGrpSpPr/>
            <p:nvPr/>
          </p:nvGrpSpPr>
          <p:grpSpPr>
            <a:xfrm>
              <a:off x="1270458" y="1378598"/>
              <a:ext cx="8616192" cy="1357885"/>
              <a:chOff x="0" y="0"/>
              <a:chExt cx="16810870" cy="2649341"/>
            </a:xfrm>
          </p:grpSpPr>
          <p:sp>
            <p:nvSpPr>
              <p:cNvPr id="18" name="Freeform 7"/>
              <p:cNvSpPr/>
              <p:nvPr/>
            </p:nvSpPr>
            <p:spPr>
              <a:xfrm>
                <a:off x="72389" y="72391"/>
                <a:ext cx="16738481" cy="2504561"/>
              </a:xfrm>
              <a:custGeom>
                <a:avLst/>
                <a:gdLst/>
                <a:ahLst/>
                <a:cxnLst/>
                <a:rect l="l" t="t" r="r" b="b"/>
                <a:pathLst>
                  <a:path w="16666091" h="2504561">
                    <a:moveTo>
                      <a:pt x="0" y="0"/>
                    </a:moveTo>
                    <a:lnTo>
                      <a:pt x="16666091" y="0"/>
                    </a:lnTo>
                    <a:lnTo>
                      <a:pt x="16666091" y="2504561"/>
                    </a:lnTo>
                    <a:lnTo>
                      <a:pt x="0" y="2504561"/>
                    </a:lnTo>
                    <a:lnTo>
                      <a:pt x="0" y="0"/>
                    </a:lnTo>
                    <a:close/>
                  </a:path>
                </a:pathLst>
              </a:custGeom>
              <a:solidFill>
                <a:schemeClr val="accent6">
                  <a:lumMod val="75000"/>
                </a:schemeClr>
              </a:solidFill>
            </p:spPr>
          </p:sp>
          <p:sp>
            <p:nvSpPr>
              <p:cNvPr id="19" name="Freeform 8"/>
              <p:cNvSpPr/>
              <p:nvPr/>
            </p:nvSpPr>
            <p:spPr>
              <a:xfrm>
                <a:off x="0" y="0"/>
                <a:ext cx="16810870" cy="2649341"/>
              </a:xfrm>
              <a:custGeom>
                <a:avLst/>
                <a:gdLst/>
                <a:ahLst/>
                <a:cxnLst/>
                <a:rect l="l" t="t" r="r" b="b"/>
                <a:pathLst>
                  <a:path w="16810870" h="2649341">
                    <a:moveTo>
                      <a:pt x="16666090" y="2504561"/>
                    </a:moveTo>
                    <a:lnTo>
                      <a:pt x="16810870" y="2504561"/>
                    </a:lnTo>
                    <a:lnTo>
                      <a:pt x="16810870" y="2649341"/>
                    </a:lnTo>
                    <a:lnTo>
                      <a:pt x="16666090" y="2649341"/>
                    </a:lnTo>
                    <a:lnTo>
                      <a:pt x="16666090" y="2504561"/>
                    </a:lnTo>
                    <a:close/>
                    <a:moveTo>
                      <a:pt x="0" y="144780"/>
                    </a:moveTo>
                    <a:lnTo>
                      <a:pt x="144780" y="144780"/>
                    </a:lnTo>
                    <a:lnTo>
                      <a:pt x="144780" y="2504561"/>
                    </a:lnTo>
                    <a:lnTo>
                      <a:pt x="0" y="2504561"/>
                    </a:lnTo>
                    <a:lnTo>
                      <a:pt x="0" y="144780"/>
                    </a:lnTo>
                    <a:close/>
                    <a:moveTo>
                      <a:pt x="0" y="2504561"/>
                    </a:moveTo>
                    <a:lnTo>
                      <a:pt x="144780" y="2504561"/>
                    </a:lnTo>
                    <a:lnTo>
                      <a:pt x="144780" y="2649341"/>
                    </a:lnTo>
                    <a:lnTo>
                      <a:pt x="0" y="2649341"/>
                    </a:lnTo>
                    <a:lnTo>
                      <a:pt x="0" y="2504561"/>
                    </a:lnTo>
                    <a:close/>
                    <a:moveTo>
                      <a:pt x="16666090" y="144780"/>
                    </a:moveTo>
                    <a:lnTo>
                      <a:pt x="16810870" y="144780"/>
                    </a:lnTo>
                    <a:lnTo>
                      <a:pt x="16810870" y="2504561"/>
                    </a:lnTo>
                    <a:lnTo>
                      <a:pt x="16666090" y="2504561"/>
                    </a:lnTo>
                    <a:lnTo>
                      <a:pt x="16666090" y="144780"/>
                    </a:lnTo>
                    <a:close/>
                    <a:moveTo>
                      <a:pt x="144780" y="2504561"/>
                    </a:moveTo>
                    <a:lnTo>
                      <a:pt x="16666090" y="2504561"/>
                    </a:lnTo>
                    <a:lnTo>
                      <a:pt x="16666090" y="2649341"/>
                    </a:lnTo>
                    <a:lnTo>
                      <a:pt x="144780" y="2649341"/>
                    </a:lnTo>
                    <a:lnTo>
                      <a:pt x="144780" y="2504561"/>
                    </a:lnTo>
                    <a:close/>
                    <a:moveTo>
                      <a:pt x="16666090" y="0"/>
                    </a:moveTo>
                    <a:lnTo>
                      <a:pt x="16810870" y="0"/>
                    </a:lnTo>
                    <a:lnTo>
                      <a:pt x="16810870" y="144780"/>
                    </a:lnTo>
                    <a:lnTo>
                      <a:pt x="16666090" y="144780"/>
                    </a:lnTo>
                    <a:lnTo>
                      <a:pt x="16666090" y="0"/>
                    </a:lnTo>
                    <a:close/>
                    <a:moveTo>
                      <a:pt x="0" y="0"/>
                    </a:moveTo>
                    <a:lnTo>
                      <a:pt x="144780" y="0"/>
                    </a:lnTo>
                    <a:lnTo>
                      <a:pt x="144780" y="144780"/>
                    </a:lnTo>
                    <a:lnTo>
                      <a:pt x="0" y="144780"/>
                    </a:lnTo>
                    <a:lnTo>
                      <a:pt x="0" y="0"/>
                    </a:lnTo>
                    <a:close/>
                    <a:moveTo>
                      <a:pt x="144780" y="0"/>
                    </a:moveTo>
                    <a:lnTo>
                      <a:pt x="16666090" y="0"/>
                    </a:lnTo>
                    <a:lnTo>
                      <a:pt x="16666090" y="144780"/>
                    </a:lnTo>
                    <a:lnTo>
                      <a:pt x="144780" y="144780"/>
                    </a:lnTo>
                    <a:lnTo>
                      <a:pt x="144780" y="0"/>
                    </a:lnTo>
                    <a:close/>
                  </a:path>
                </a:pathLst>
              </a:custGeom>
              <a:solidFill>
                <a:srgbClr val="000000"/>
              </a:solidFill>
            </p:spPr>
          </p:sp>
        </p:grpSp>
        <p:sp>
          <p:nvSpPr>
            <p:cNvPr id="17" name="TextBox 9"/>
            <p:cNvSpPr txBox="1"/>
            <p:nvPr/>
          </p:nvSpPr>
          <p:spPr>
            <a:xfrm>
              <a:off x="1270458" y="1634796"/>
              <a:ext cx="8616192" cy="911788"/>
            </a:xfrm>
            <a:prstGeom prst="rect">
              <a:avLst/>
            </a:prstGeom>
          </p:spPr>
          <p:txBody>
            <a:bodyPr lIns="0" tIns="0" rIns="0" bIns="0" rtlCol="0" anchor="t">
              <a:spAutoFit/>
            </a:bodyPr>
            <a:lstStyle/>
            <a:p>
              <a:pPr algn="ctr">
                <a:lnSpc>
                  <a:spcPts val="4666"/>
                </a:lnSpc>
              </a:pPr>
              <a:r>
                <a:rPr lang="en-US" sz="5334" dirty="0" err="1">
                  <a:solidFill>
                    <a:schemeClr val="bg1"/>
                  </a:solidFill>
                  <a:latin typeface="#9Slide05 Motion Picture" panose="02000000000000000000" pitchFamily="2" charset="0"/>
                  <a:ea typeface="#9Slide05 SVNBeauty Atok Script" pitchFamily="2" charset="-127"/>
                </a:rPr>
                <a:t>Bài</a:t>
              </a:r>
              <a:r>
                <a:rPr lang="en-US" sz="5334" dirty="0">
                  <a:solidFill>
                    <a:schemeClr val="bg1"/>
                  </a:solidFill>
                  <a:latin typeface="#9Slide05 Motion Picture" panose="02000000000000000000" pitchFamily="2" charset="0"/>
                  <a:ea typeface="#9Slide05 SVNBeauty Atok Script" pitchFamily="2" charset="-127"/>
                </a:rPr>
                <a:t> 3</a:t>
              </a:r>
            </a:p>
          </p:txBody>
        </p:sp>
      </p:grpSp>
      <p:sp>
        <p:nvSpPr>
          <p:cNvPr id="21" name="Cloud 20"/>
          <p:cNvSpPr/>
          <p:nvPr/>
        </p:nvSpPr>
        <p:spPr>
          <a:xfrm>
            <a:off x="3646507" y="3377672"/>
            <a:ext cx="5232400" cy="1985611"/>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mbria" panose="02040503050406030204" pitchFamily="18" charset="0"/>
                <a:ea typeface="Cambria" panose="02040503050406030204" pitchFamily="18" charset="0"/>
              </a:rPr>
              <a:t>Đề</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bài</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cho</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biết</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điều</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gì</a:t>
            </a:r>
            <a:r>
              <a:rPr lang="en-US" sz="3200" b="1" i="1" dirty="0">
                <a:solidFill>
                  <a:schemeClr val="tx1"/>
                </a:solidFill>
                <a:latin typeface="Cambria" panose="02040503050406030204" pitchFamily="18" charset="0"/>
                <a:ea typeface="Cambria" panose="02040503050406030204" pitchFamily="18" charset="0"/>
              </a:rPr>
              <a:t>?</a:t>
            </a:r>
          </a:p>
        </p:txBody>
      </p:sp>
      <p:sp>
        <p:nvSpPr>
          <p:cNvPr id="22" name="Rounded Rectangle 21"/>
          <p:cNvSpPr/>
          <p:nvPr/>
        </p:nvSpPr>
        <p:spPr>
          <a:xfrm>
            <a:off x="1422400" y="1042282"/>
            <a:ext cx="9855200" cy="6595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ounded Rectangle 23"/>
          <p:cNvSpPr/>
          <p:nvPr/>
        </p:nvSpPr>
        <p:spPr>
          <a:xfrm>
            <a:off x="1093629" y="1701800"/>
            <a:ext cx="10183971" cy="65951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ounded Rectangle 24"/>
          <p:cNvSpPr/>
          <p:nvPr/>
        </p:nvSpPr>
        <p:spPr>
          <a:xfrm>
            <a:off x="1093629" y="2336584"/>
            <a:ext cx="531971" cy="4200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Cloud 25"/>
          <p:cNvSpPr/>
          <p:nvPr/>
        </p:nvSpPr>
        <p:spPr>
          <a:xfrm>
            <a:off x="3758365" y="3346043"/>
            <a:ext cx="5232400" cy="1985611"/>
          </a:xfrm>
          <a:prstGeom prst="clou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Cambria" panose="02040503050406030204" pitchFamily="18" charset="0"/>
                <a:ea typeface="Cambria" panose="02040503050406030204" pitchFamily="18" charset="0"/>
              </a:rPr>
              <a:t>Đề</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bài</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yêu</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cầu</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tính</a:t>
            </a:r>
            <a:r>
              <a:rPr lang="en-US" sz="3200" b="1" i="1" dirty="0">
                <a:solidFill>
                  <a:schemeClr val="tx1"/>
                </a:solidFill>
                <a:latin typeface="Cambria" panose="02040503050406030204" pitchFamily="18" charset="0"/>
                <a:ea typeface="Cambria" panose="02040503050406030204" pitchFamily="18" charset="0"/>
              </a:rPr>
              <a:t> </a:t>
            </a:r>
            <a:r>
              <a:rPr lang="en-US" sz="3200" b="1" i="1" dirty="0" err="1">
                <a:solidFill>
                  <a:schemeClr val="tx1"/>
                </a:solidFill>
                <a:latin typeface="Cambria" panose="02040503050406030204" pitchFamily="18" charset="0"/>
                <a:ea typeface="Cambria" panose="02040503050406030204" pitchFamily="18" charset="0"/>
              </a:rPr>
              <a:t>gì</a:t>
            </a:r>
            <a:r>
              <a:rPr lang="en-US" sz="3200" b="1" i="1" dirty="0">
                <a:solidFill>
                  <a:schemeClr val="tx1"/>
                </a:solidFill>
                <a:latin typeface="Cambria" panose="02040503050406030204" pitchFamily="18" charset="0"/>
                <a:ea typeface="Cambria" panose="02040503050406030204" pitchFamily="18" charset="0"/>
              </a:rPr>
              <a:t>?</a:t>
            </a:r>
          </a:p>
        </p:txBody>
      </p:sp>
      <p:sp>
        <p:nvSpPr>
          <p:cNvPr id="27" name="Rounded Rectangle 26"/>
          <p:cNvSpPr/>
          <p:nvPr/>
        </p:nvSpPr>
        <p:spPr>
          <a:xfrm>
            <a:off x="1610659" y="2317954"/>
            <a:ext cx="9666941" cy="43869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ounded Rectangle 27"/>
          <p:cNvSpPr/>
          <p:nvPr/>
        </p:nvSpPr>
        <p:spPr>
          <a:xfrm>
            <a:off x="1102594" y="2756647"/>
            <a:ext cx="2199406" cy="49930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mc:Choice xmlns:a14="http://schemas.microsoft.com/office/drawing/2010/main" Requires="a14">
          <p:sp>
            <p:nvSpPr>
              <p:cNvPr id="20" name="TextBox 10"/>
              <p:cNvSpPr txBox="1"/>
              <p:nvPr/>
            </p:nvSpPr>
            <p:spPr>
              <a:xfrm>
                <a:off x="863600" y="1045597"/>
                <a:ext cx="10312400" cy="2207079"/>
              </a:xfrm>
              <a:prstGeom prst="rect">
                <a:avLst/>
              </a:prstGeom>
              <a:noFill/>
              <a:ln w="28575">
                <a:noFill/>
              </a:ln>
            </p:spPr>
            <p:txBody>
              <a:bodyPr wrap="square" lIns="0" tIns="0" rIns="0" bIns="0" rtlCol="0" anchor="t">
                <a:spAutoFit/>
              </a:bodyPr>
              <a:lstStyle/>
              <a:p>
                <a:pPr marL="287880" lvl="1" algn="just"/>
                <a:r>
                  <a:rPr lang="en-US" sz="2933" dirty="0">
                    <a:latin typeface="Cambria" panose="02040503050406030204" pitchFamily="18" charset="0"/>
                    <a:ea typeface="Cambria" panose="02040503050406030204" pitchFamily="18" charset="0"/>
                  </a:rPr>
                  <a:t>	</a:t>
                </a:r>
                <a:r>
                  <a:rPr lang="vi-VN" sz="2933" dirty="0">
                    <a:latin typeface="Cambria" panose="02040503050406030204" pitchFamily="18" charset="0"/>
                    <a:ea typeface="Cambria" panose="02040503050406030204" pitchFamily="18" charset="0"/>
                  </a:rPr>
                  <a:t>Bác Tư có 1 khu đất, bác đã sử dụng </a:t>
                </a:r>
                <a14:m>
                  <m:oMath xmlns:m="http://schemas.openxmlformats.org/officeDocument/2006/math">
                    <m:f>
                      <m:fPr>
                        <m:ctrlPr>
                          <a:rPr lang="en-US" sz="2933" b="1" i="1">
                            <a:solidFill>
                              <a:schemeClr val="accent4">
                                <a:lumMod val="50000"/>
                              </a:schemeClr>
                            </a:solidFill>
                            <a:latin typeface="Cambria Math" panose="02040503050406030204" pitchFamily="18" charset="0"/>
                          </a:rPr>
                        </m:ctrlPr>
                      </m:fPr>
                      <m:num>
                        <m:r>
                          <a:rPr lang="en-US" sz="2933" b="1">
                            <a:solidFill>
                              <a:schemeClr val="accent4">
                                <a:lumMod val="50000"/>
                              </a:schemeClr>
                            </a:solidFill>
                            <a:latin typeface="Cambria Math" panose="02040503050406030204" pitchFamily="18" charset="0"/>
                          </a:rPr>
                          <m:t>𝟐</m:t>
                        </m:r>
                      </m:num>
                      <m:den>
                        <m:r>
                          <a:rPr lang="en-US" sz="2933" b="1" i="1">
                            <a:solidFill>
                              <a:schemeClr val="accent4">
                                <a:lumMod val="50000"/>
                              </a:schemeClr>
                            </a:solidFill>
                            <a:latin typeface="Cambria Math" panose="02040503050406030204" pitchFamily="18" charset="0"/>
                          </a:rPr>
                          <m:t>𝟓</m:t>
                        </m:r>
                      </m:den>
                    </m:f>
                  </m:oMath>
                </a14:m>
                <a:r>
                  <a:rPr lang="vi-VN" sz="2933" dirty="0">
                    <a:latin typeface="Cambria" panose="02040503050406030204" pitchFamily="18" charset="0"/>
                    <a:ea typeface="Cambria" panose="02040503050406030204" pitchFamily="18" charset="0"/>
                  </a:rPr>
                  <a:t> diện tích để xây nhà và </a:t>
                </a:r>
                <a14:m>
                  <m:oMath xmlns:m="http://schemas.openxmlformats.org/officeDocument/2006/math">
                    <m:f>
                      <m:fPr>
                        <m:ctrlPr>
                          <a:rPr lang="en-US" sz="2933" b="1" i="1">
                            <a:solidFill>
                              <a:schemeClr val="accent4">
                                <a:lumMod val="50000"/>
                              </a:schemeClr>
                            </a:solidFill>
                            <a:latin typeface="Cambria Math" panose="02040503050406030204" pitchFamily="18" charset="0"/>
                          </a:rPr>
                        </m:ctrlPr>
                      </m:fPr>
                      <m:num>
                        <m:r>
                          <a:rPr lang="en-US" sz="2933" b="1">
                            <a:solidFill>
                              <a:schemeClr val="accent4">
                                <a:lumMod val="50000"/>
                              </a:schemeClr>
                            </a:solidFill>
                            <a:latin typeface="Cambria Math" panose="02040503050406030204" pitchFamily="18" charset="0"/>
                          </a:rPr>
                          <m:t>𝟑</m:t>
                        </m:r>
                      </m:num>
                      <m:den>
                        <m:r>
                          <a:rPr lang="en-US" sz="2933" b="1" i="1">
                            <a:solidFill>
                              <a:schemeClr val="accent4">
                                <a:lumMod val="50000"/>
                              </a:schemeClr>
                            </a:solidFill>
                            <a:latin typeface="Cambria Math" panose="02040503050406030204" pitchFamily="18" charset="0"/>
                          </a:rPr>
                          <m:t>𝟏𝟎</m:t>
                        </m:r>
                      </m:den>
                    </m:f>
                  </m:oMath>
                </a14:m>
                <a:r>
                  <a:rPr lang="vi-VN" sz="2933" dirty="0">
                    <a:latin typeface="Cambria" panose="02040503050406030204" pitchFamily="18" charset="0"/>
                    <a:ea typeface="Cambria" panose="02040503050406030204" pitchFamily="18" charset="0"/>
                  </a:rPr>
                  <a:t> diện tích để trồng cây, diện tích còn lại để làm sân và lối đi. Hỏi bác Tư đã dành bao nhiêu phần diện tích khu đất để làm sân và lối đi?</a:t>
                </a:r>
                <a:endParaRPr lang="en-US" sz="9200"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0" name="TextBox 10"/>
              <p:cNvSpPr txBox="1">
                <a:spLocks noRot="1" noChangeAspect="1" noMove="1" noResize="1" noEditPoints="1" noAdjustHandles="1" noChangeArrowheads="1" noChangeShapeType="1" noTextEdit="1"/>
              </p:cNvSpPr>
              <p:nvPr/>
            </p:nvSpPr>
            <p:spPr>
              <a:xfrm>
                <a:off x="863600" y="1045597"/>
                <a:ext cx="10312400" cy="2207079"/>
              </a:xfrm>
              <a:prstGeom prst="rect">
                <a:avLst/>
              </a:prstGeom>
              <a:blipFill>
                <a:blip r:embed="rId2"/>
                <a:stretch>
                  <a:fillRect t="-829" r="-2247" b="-9392"/>
                </a:stretch>
              </a:blipFill>
              <a:ln w="28575">
                <a:noFill/>
              </a:ln>
            </p:spPr>
            <p:txBody>
              <a:bodyPr/>
              <a:lstStyle/>
              <a:p>
                <a:r>
                  <a:rPr lang="en-US">
                    <a:noFill/>
                  </a:rPr>
                  <a:t> </a:t>
                </a:r>
              </a:p>
            </p:txBody>
          </p:sp>
        </mc:Fallback>
      </mc:AlternateContent>
      <p:sp>
        <p:nvSpPr>
          <p:cNvPr id="29" name="Cloud 28"/>
          <p:cNvSpPr/>
          <p:nvPr/>
        </p:nvSpPr>
        <p:spPr>
          <a:xfrm>
            <a:off x="3859965" y="3447643"/>
            <a:ext cx="4776035" cy="2439680"/>
          </a:xfrm>
          <a:prstGeom prst="clou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b="1" i="1" dirty="0" err="1">
                <a:solidFill>
                  <a:schemeClr val="tx1"/>
                </a:solidFill>
                <a:latin typeface="Cambria" panose="02040503050406030204" pitchFamily="18" charset="0"/>
                <a:ea typeface="Cambria" panose="02040503050406030204" pitchFamily="18" charset="0"/>
              </a:rPr>
              <a:t>Thảo</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luận</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nhóm</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đôi</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nêu</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cách</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giải</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bài</a:t>
            </a:r>
            <a:r>
              <a:rPr lang="en-US" sz="2933" b="1" i="1" dirty="0">
                <a:solidFill>
                  <a:schemeClr val="tx1"/>
                </a:solidFill>
                <a:latin typeface="Cambria" panose="02040503050406030204" pitchFamily="18" charset="0"/>
                <a:ea typeface="Cambria" panose="02040503050406030204" pitchFamily="18" charset="0"/>
              </a:rPr>
              <a:t> </a:t>
            </a:r>
            <a:r>
              <a:rPr lang="en-US" sz="2933" b="1" i="1" dirty="0" err="1">
                <a:solidFill>
                  <a:schemeClr val="tx1"/>
                </a:solidFill>
                <a:latin typeface="Cambria" panose="02040503050406030204" pitchFamily="18" charset="0"/>
                <a:ea typeface="Cambria" panose="02040503050406030204" pitchFamily="18" charset="0"/>
              </a:rPr>
              <a:t>toán</a:t>
            </a:r>
            <a:endParaRPr lang="en-US" sz="2933" b="1" i="1" dirty="0">
              <a:solidFill>
                <a:schemeClr val="tx1"/>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23" name="Rectangle 3"/>
              <p:cNvSpPr>
                <a:spLocks noChangeArrowheads="1"/>
              </p:cNvSpPr>
              <p:nvPr/>
            </p:nvSpPr>
            <p:spPr bwMode="auto">
              <a:xfrm>
                <a:off x="3394422" y="3132255"/>
                <a:ext cx="7689156" cy="30704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09630"/>
                <a:r>
                  <a:rPr lang="en-US" altLang="en-US" sz="2667" b="1" u="sng" dirty="0">
                    <a:solidFill>
                      <a:schemeClr val="accent2">
                        <a:lumMod val="75000"/>
                      </a:schemeClr>
                    </a:solidFill>
                    <a:latin typeface="Cambria" panose="02040503050406030204" pitchFamily="18" charset="0"/>
                    <a:ea typeface="Cambria" panose="02040503050406030204" pitchFamily="18" charset="0"/>
                  </a:rPr>
                  <a:t>Bài </a:t>
                </a:r>
                <a:r>
                  <a:rPr lang="en-US" altLang="en-US" sz="2667" b="1" u="sng" dirty="0" err="1">
                    <a:solidFill>
                      <a:schemeClr val="accent2">
                        <a:lumMod val="75000"/>
                      </a:schemeClr>
                    </a:solidFill>
                    <a:latin typeface="Cambria" panose="02040503050406030204" pitchFamily="18" charset="0"/>
                    <a:ea typeface="Cambria" panose="02040503050406030204" pitchFamily="18" charset="0"/>
                  </a:rPr>
                  <a:t>giải</a:t>
                </a:r>
                <a:r>
                  <a:rPr lang="en-US" altLang="en-US" sz="2667" b="1" u="sng" dirty="0">
                    <a:solidFill>
                      <a:schemeClr val="accent2">
                        <a:lumMod val="75000"/>
                      </a:schemeClr>
                    </a:solidFill>
                    <a:latin typeface="Cambria" panose="02040503050406030204" pitchFamily="18" charset="0"/>
                    <a:ea typeface="Cambria" panose="02040503050406030204" pitchFamily="18" charset="0"/>
                  </a:rPr>
                  <a:t>:</a:t>
                </a:r>
              </a:p>
              <a:p>
                <a:pPr algn="ctr" defTabSz="609630"/>
                <a:r>
                  <a:rPr lang="en-US" altLang="en-US" sz="2667" dirty="0" err="1">
                    <a:solidFill>
                      <a:srgbClr val="333333"/>
                    </a:solidFill>
                    <a:latin typeface="Cambria" panose="02040503050406030204" pitchFamily="18" charset="0"/>
                    <a:ea typeface="Cambria" panose="02040503050406030204" pitchFamily="18" charset="0"/>
                  </a:rPr>
                  <a:t>Số</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phần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diện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tích</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khu</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đất</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để</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xây</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nhà</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và</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trồng</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cây</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là</a:t>
                </a:r>
                <a:r>
                  <a:rPr lang="en-US" altLang="en-US" sz="2667" dirty="0">
                    <a:solidFill>
                      <a:srgbClr val="333333"/>
                    </a:solidFill>
                    <a:latin typeface="Cambria" panose="02040503050406030204" pitchFamily="18" charset="0"/>
                    <a:ea typeface="Cambria" panose="02040503050406030204" pitchFamily="18" charset="0"/>
                  </a:rPr>
                  <a:t>:</a:t>
                </a:r>
                <a:endParaRPr lang="en-US" altLang="en-US" sz="2667" dirty="0">
                  <a:latin typeface="Cambria" panose="02040503050406030204" pitchFamily="18" charset="0"/>
                  <a:ea typeface="Cambria" panose="02040503050406030204" pitchFamily="18" charset="0"/>
                </a:endParaRPr>
              </a:p>
              <a:p>
                <a:pPr lvl="0" algn="ctr"/>
                <a14:m>
                  <m:oMath xmlns:m="http://schemas.openxmlformats.org/officeDocument/2006/math">
                    <m:f>
                      <m:fPr>
                        <m:ctrlPr>
                          <a:rPr lang="en-US" sz="2667" b="1" i="1">
                            <a:solidFill>
                              <a:schemeClr val="tx2">
                                <a:lumMod val="50000"/>
                              </a:schemeClr>
                            </a:solidFill>
                            <a:latin typeface="Cambria Math" panose="02040503050406030204" pitchFamily="18" charset="0"/>
                          </a:rPr>
                        </m:ctrlPr>
                      </m:fPr>
                      <m:num>
                        <m:r>
                          <a:rPr lang="en-US" sz="2667" b="1" i="1">
                            <a:solidFill>
                              <a:schemeClr val="tx2">
                                <a:lumMod val="50000"/>
                              </a:schemeClr>
                            </a:solidFill>
                            <a:latin typeface="Cambria Math" panose="02040503050406030204" pitchFamily="18" charset="0"/>
                          </a:rPr>
                          <m:t>𝟐</m:t>
                        </m:r>
                      </m:num>
                      <m:den>
                        <m:r>
                          <a:rPr lang="en-US" sz="2667" b="1" i="1">
                            <a:solidFill>
                              <a:schemeClr val="tx2">
                                <a:lumMod val="50000"/>
                              </a:schemeClr>
                            </a:solidFill>
                            <a:latin typeface="Cambria Math" panose="02040503050406030204" pitchFamily="18" charset="0"/>
                          </a:rPr>
                          <m:t>𝟓</m:t>
                        </m:r>
                      </m:den>
                    </m:f>
                    <m:r>
                      <a:rPr lang="en-US" sz="2667" b="1" i="1">
                        <a:solidFill>
                          <a:schemeClr val="tx2">
                            <a:lumMod val="50000"/>
                          </a:schemeClr>
                        </a:solidFill>
                        <a:latin typeface="Cambria Math" panose="02040503050406030204" pitchFamily="18" charset="0"/>
                        <a:ea typeface="Cambria Math" panose="02040503050406030204" pitchFamily="18" charset="0"/>
                      </a:rPr>
                      <m:t>+</m:t>
                    </m:r>
                    <m:f>
                      <m:fPr>
                        <m:ctrlPr>
                          <a:rPr lang="en-US" sz="2667" b="1" i="1">
                            <a:solidFill>
                              <a:schemeClr val="tx2">
                                <a:lumMod val="50000"/>
                              </a:schemeClr>
                            </a:solidFill>
                            <a:latin typeface="Cambria Math" panose="02040503050406030204" pitchFamily="18" charset="0"/>
                          </a:rPr>
                        </m:ctrlPr>
                      </m:fPr>
                      <m:num>
                        <m:r>
                          <a:rPr lang="en-US" sz="2667" b="1">
                            <a:solidFill>
                              <a:schemeClr val="tx2">
                                <a:lumMod val="50000"/>
                              </a:schemeClr>
                            </a:solidFill>
                            <a:latin typeface="Cambria Math" panose="02040503050406030204" pitchFamily="18" charset="0"/>
                          </a:rPr>
                          <m:t>𝟑</m:t>
                        </m:r>
                      </m:num>
                      <m:den>
                        <m:r>
                          <a:rPr lang="en-US" sz="2667" b="1" i="1">
                            <a:solidFill>
                              <a:schemeClr val="tx2">
                                <a:lumMod val="50000"/>
                              </a:schemeClr>
                            </a:solidFill>
                            <a:latin typeface="Cambria Math" panose="02040503050406030204" pitchFamily="18" charset="0"/>
                          </a:rPr>
                          <m:t>𝟏𝟎</m:t>
                        </m:r>
                      </m:den>
                    </m:f>
                    <m:r>
                      <a:rPr lang="en-US" sz="2667" b="1" i="1">
                        <a:solidFill>
                          <a:schemeClr val="tx2">
                            <a:lumMod val="50000"/>
                          </a:schemeClr>
                        </a:solidFill>
                        <a:latin typeface="Cambria Math" panose="02040503050406030204" pitchFamily="18" charset="0"/>
                      </a:rPr>
                      <m:t>=</m:t>
                    </m:r>
                    <m:f>
                      <m:fPr>
                        <m:ctrlPr>
                          <a:rPr lang="en-US" sz="2667" b="1" i="1">
                            <a:solidFill>
                              <a:schemeClr val="tx2">
                                <a:lumMod val="50000"/>
                              </a:schemeClr>
                            </a:solidFill>
                            <a:latin typeface="Cambria Math" panose="02040503050406030204" pitchFamily="18" charset="0"/>
                          </a:rPr>
                        </m:ctrlPr>
                      </m:fPr>
                      <m:num>
                        <m:r>
                          <a:rPr lang="en-US" sz="2667" b="1">
                            <a:solidFill>
                              <a:schemeClr val="tx2">
                                <a:lumMod val="50000"/>
                              </a:schemeClr>
                            </a:solidFill>
                            <a:latin typeface="Cambria Math" panose="02040503050406030204" pitchFamily="18" charset="0"/>
                          </a:rPr>
                          <m:t>𝟕</m:t>
                        </m:r>
                      </m:num>
                      <m:den>
                        <m:r>
                          <a:rPr lang="en-US" sz="2667" b="1" i="1">
                            <a:solidFill>
                              <a:schemeClr val="tx2">
                                <a:lumMod val="50000"/>
                              </a:schemeClr>
                            </a:solidFill>
                            <a:latin typeface="Cambria Math" panose="02040503050406030204" pitchFamily="18" charset="0"/>
                          </a:rPr>
                          <m:t>𝟏𝟎</m:t>
                        </m:r>
                      </m:den>
                    </m:f>
                  </m:oMath>
                </a14:m>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diện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tích</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khu</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đất</a:t>
                </a:r>
                <a:r>
                  <a:rPr lang="en-US" altLang="en-US" sz="2667" dirty="0">
                    <a:solidFill>
                      <a:srgbClr val="333333"/>
                    </a:solidFill>
                    <a:latin typeface="Cambria" panose="02040503050406030204" pitchFamily="18" charset="0"/>
                    <a:ea typeface="Cambria" panose="02040503050406030204" pitchFamily="18" charset="0"/>
                  </a:rPr>
                  <a:t>)</a:t>
                </a:r>
                <a:endParaRPr lang="en-US" altLang="en-US" sz="2667" dirty="0">
                  <a:latin typeface="Cambria" panose="02040503050406030204" pitchFamily="18" charset="0"/>
                  <a:ea typeface="Cambria" panose="02040503050406030204" pitchFamily="18" charset="0"/>
                </a:endParaRPr>
              </a:p>
              <a:p>
                <a:pPr algn="ctr" defTabSz="609630"/>
                <a:r>
                  <a:rPr lang="en-US" altLang="en-US" sz="2667" dirty="0" err="1">
                    <a:solidFill>
                      <a:srgbClr val="333333"/>
                    </a:solidFill>
                    <a:latin typeface="Cambria" panose="02040503050406030204" pitchFamily="18" charset="0"/>
                    <a:ea typeface="Cambria" panose="02040503050406030204" pitchFamily="18" charset="0"/>
                  </a:rPr>
                  <a:t>Số</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phần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diện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tích</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khu</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đất</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để</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làm</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sân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và</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lối</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đi</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là</a:t>
                </a:r>
                <a:r>
                  <a:rPr lang="en-US" altLang="en-US" sz="2667" dirty="0">
                    <a:solidFill>
                      <a:srgbClr val="333333"/>
                    </a:solidFill>
                    <a:latin typeface="Cambria" panose="02040503050406030204" pitchFamily="18" charset="0"/>
                    <a:ea typeface="Cambria" panose="02040503050406030204" pitchFamily="18" charset="0"/>
                  </a:rPr>
                  <a:t>:</a:t>
                </a:r>
                <a:endParaRPr lang="en-US" altLang="en-US" sz="2667" dirty="0">
                  <a:latin typeface="Cambria" panose="02040503050406030204" pitchFamily="18" charset="0"/>
                  <a:ea typeface="Cambria" panose="02040503050406030204" pitchFamily="18" charset="0"/>
                </a:endParaRPr>
              </a:p>
              <a:p>
                <a:pPr lvl="0" algn="ctr"/>
                <a:r>
                  <a:rPr lang="en-US" altLang="en-US" sz="2667" dirty="0">
                    <a:solidFill>
                      <a:srgbClr val="333333"/>
                    </a:solidFill>
                    <a:latin typeface="Cambria" panose="02040503050406030204" pitchFamily="18" charset="0"/>
                    <a:ea typeface="Cambria" panose="02040503050406030204" pitchFamily="18" charset="0"/>
                  </a:rPr>
                  <a:t>1 - </a:t>
                </a:r>
                <a14:m>
                  <m:oMath xmlns:m="http://schemas.openxmlformats.org/officeDocument/2006/math">
                    <m:f>
                      <m:fPr>
                        <m:ctrlPr>
                          <a:rPr lang="en-US" sz="2667" b="1" i="1">
                            <a:solidFill>
                              <a:schemeClr val="tx2">
                                <a:lumMod val="50000"/>
                              </a:schemeClr>
                            </a:solidFill>
                            <a:latin typeface="Cambria Math" panose="02040503050406030204" pitchFamily="18" charset="0"/>
                          </a:rPr>
                        </m:ctrlPr>
                      </m:fPr>
                      <m:num>
                        <m:r>
                          <a:rPr lang="en-US" sz="2667" b="1">
                            <a:solidFill>
                              <a:schemeClr val="tx2">
                                <a:lumMod val="50000"/>
                              </a:schemeClr>
                            </a:solidFill>
                            <a:latin typeface="Cambria Math" panose="02040503050406030204" pitchFamily="18" charset="0"/>
                          </a:rPr>
                          <m:t>𝟕</m:t>
                        </m:r>
                      </m:num>
                      <m:den>
                        <m:r>
                          <a:rPr lang="en-US" sz="2667" b="1" i="1">
                            <a:solidFill>
                              <a:schemeClr val="tx2">
                                <a:lumMod val="50000"/>
                              </a:schemeClr>
                            </a:solidFill>
                            <a:latin typeface="Cambria Math" panose="02040503050406030204" pitchFamily="18" charset="0"/>
                          </a:rPr>
                          <m:t>𝟏𝟎</m:t>
                        </m:r>
                      </m:den>
                    </m:f>
                  </m:oMath>
                </a14:m>
                <a:r>
                  <a:rPr lang="en-US" altLang="en-US" sz="2667" dirty="0">
                    <a:solidFill>
                      <a:srgbClr val="333333"/>
                    </a:solidFill>
                    <a:latin typeface="Cambria" panose="02040503050406030204" pitchFamily="18" charset="0"/>
                    <a:ea typeface="Cambria" panose="02040503050406030204" pitchFamily="18" charset="0"/>
                  </a:rPr>
                  <a:t> = </a:t>
                </a:r>
                <a14:m>
                  <m:oMath xmlns:m="http://schemas.openxmlformats.org/officeDocument/2006/math">
                    <m:f>
                      <m:fPr>
                        <m:ctrlPr>
                          <a:rPr lang="en-US" sz="2667" b="1" i="1">
                            <a:solidFill>
                              <a:schemeClr val="tx2">
                                <a:lumMod val="50000"/>
                              </a:schemeClr>
                            </a:solidFill>
                            <a:latin typeface="Cambria Math" panose="02040503050406030204" pitchFamily="18" charset="0"/>
                          </a:rPr>
                        </m:ctrlPr>
                      </m:fPr>
                      <m:num>
                        <m:r>
                          <a:rPr lang="en-US" sz="2667" b="1">
                            <a:solidFill>
                              <a:schemeClr val="tx2">
                                <a:lumMod val="50000"/>
                              </a:schemeClr>
                            </a:solidFill>
                            <a:latin typeface="Cambria Math" panose="02040503050406030204" pitchFamily="18" charset="0"/>
                          </a:rPr>
                          <m:t>𝟑</m:t>
                        </m:r>
                      </m:num>
                      <m:den>
                        <m:r>
                          <a:rPr lang="en-US" sz="2667" b="1" i="1">
                            <a:solidFill>
                              <a:schemeClr val="tx2">
                                <a:lumMod val="50000"/>
                              </a:schemeClr>
                            </a:solidFill>
                            <a:latin typeface="Cambria Math" panose="02040503050406030204" pitchFamily="18" charset="0"/>
                          </a:rPr>
                          <m:t>𝟏𝟎</m:t>
                        </m:r>
                      </m:den>
                    </m:f>
                  </m:oMath>
                </a14:m>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diện</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tích</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khu</a:t>
                </a:r>
                <a:r>
                  <a:rPr lang="en-US" altLang="en-US" sz="2667" dirty="0">
                    <a:solidFill>
                      <a:srgbClr val="333333"/>
                    </a:solidFill>
                    <a:latin typeface="Cambria" panose="02040503050406030204" pitchFamily="18" charset="0"/>
                    <a:ea typeface="Cambria" panose="02040503050406030204" pitchFamily="18" charset="0"/>
                  </a:rPr>
                  <a:t> </a:t>
                </a:r>
                <a:r>
                  <a:rPr lang="en-US" altLang="en-US" sz="2667" dirty="0" err="1">
                    <a:solidFill>
                      <a:srgbClr val="333333"/>
                    </a:solidFill>
                    <a:latin typeface="Cambria" panose="02040503050406030204" pitchFamily="18" charset="0"/>
                    <a:ea typeface="Cambria" panose="02040503050406030204" pitchFamily="18" charset="0"/>
                  </a:rPr>
                  <a:t>đất</a:t>
                </a:r>
                <a:r>
                  <a:rPr lang="en-US" altLang="en-US" sz="2667" dirty="0">
                    <a:solidFill>
                      <a:srgbClr val="333333"/>
                    </a:solidFill>
                    <a:latin typeface="Cambria" panose="02040503050406030204" pitchFamily="18" charset="0"/>
                    <a:ea typeface="Cambria" panose="02040503050406030204" pitchFamily="18" charset="0"/>
                  </a:rPr>
                  <a:t>)</a:t>
                </a:r>
                <a:endParaRPr lang="en-US" altLang="en-US" sz="2667" dirty="0">
                  <a:latin typeface="Cambria" panose="02040503050406030204" pitchFamily="18" charset="0"/>
                  <a:ea typeface="Cambria" panose="02040503050406030204" pitchFamily="18" charset="0"/>
                </a:endParaRPr>
              </a:p>
              <a:p>
                <a:pPr lvl="0" algn="ctr"/>
                <a:r>
                  <a:rPr lang="en-US" altLang="en-US" sz="2667" b="1" dirty="0" err="1">
                    <a:solidFill>
                      <a:schemeClr val="tx1">
                        <a:lumMod val="95000"/>
                        <a:lumOff val="5000"/>
                      </a:schemeClr>
                    </a:solidFill>
                    <a:latin typeface="Cambria" panose="02040503050406030204" pitchFamily="18" charset="0"/>
                    <a:ea typeface="Cambria" panose="02040503050406030204" pitchFamily="18" charset="0"/>
                  </a:rPr>
                  <a:t>Đáp</a:t>
                </a:r>
                <a:r>
                  <a:rPr lang="en-US" altLang="en-US" sz="2667" b="1" dirty="0">
                    <a:solidFill>
                      <a:schemeClr val="tx1">
                        <a:lumMod val="95000"/>
                        <a:lumOff val="5000"/>
                      </a:schemeClr>
                    </a:solidFill>
                    <a:latin typeface="Cambria" panose="02040503050406030204" pitchFamily="18" charset="0"/>
                    <a:ea typeface="Cambria" panose="02040503050406030204" pitchFamily="18" charset="0"/>
                  </a:rPr>
                  <a:t> </a:t>
                </a:r>
                <a:r>
                  <a:rPr lang="en-US" altLang="en-US" sz="2667" b="1" dirty="0" err="1">
                    <a:solidFill>
                      <a:schemeClr val="tx1">
                        <a:lumMod val="95000"/>
                        <a:lumOff val="5000"/>
                      </a:schemeClr>
                    </a:solidFill>
                    <a:latin typeface="Cambria" panose="02040503050406030204" pitchFamily="18" charset="0"/>
                    <a:ea typeface="Cambria" panose="02040503050406030204" pitchFamily="18" charset="0"/>
                  </a:rPr>
                  <a:t>số</a:t>
                </a:r>
                <a:r>
                  <a:rPr lang="en-US" altLang="en-US" sz="2667" b="1" dirty="0">
                    <a:solidFill>
                      <a:schemeClr val="tx1">
                        <a:lumMod val="95000"/>
                        <a:lumOff val="5000"/>
                      </a:schemeClr>
                    </a:solidFill>
                    <a:latin typeface="Cambria" panose="02040503050406030204" pitchFamily="18" charset="0"/>
                    <a:ea typeface="Cambria" panose="02040503050406030204" pitchFamily="18" charset="0"/>
                  </a:rPr>
                  <a:t>:</a:t>
                </a:r>
                <a:r>
                  <a:rPr lang="en-US" altLang="en-US" sz="2667" dirty="0">
                    <a:solidFill>
                      <a:srgbClr val="333333"/>
                    </a:solidFill>
                    <a:latin typeface="Cambria" panose="02040503050406030204" pitchFamily="18" charset="0"/>
                    <a:ea typeface="Cambria" panose="02040503050406030204" pitchFamily="18" charset="0"/>
                  </a:rPr>
                  <a:t> </a:t>
                </a:r>
                <a14:m>
                  <m:oMath xmlns:m="http://schemas.openxmlformats.org/officeDocument/2006/math">
                    <m:f>
                      <m:fPr>
                        <m:ctrlPr>
                          <a:rPr lang="en-US" sz="2667" b="1" i="1">
                            <a:solidFill>
                              <a:schemeClr val="accent2">
                                <a:lumMod val="75000"/>
                              </a:schemeClr>
                            </a:solidFill>
                            <a:latin typeface="Cambria Math" panose="02040503050406030204" pitchFamily="18" charset="0"/>
                          </a:rPr>
                        </m:ctrlPr>
                      </m:fPr>
                      <m:num>
                        <m:r>
                          <a:rPr lang="en-US" sz="2667" b="1" i="1">
                            <a:solidFill>
                              <a:schemeClr val="accent2">
                                <a:lumMod val="75000"/>
                              </a:schemeClr>
                            </a:solidFill>
                            <a:latin typeface="Cambria Math" panose="02040503050406030204" pitchFamily="18" charset="0"/>
                          </a:rPr>
                          <m:t>𝟑</m:t>
                        </m:r>
                      </m:num>
                      <m:den>
                        <m:r>
                          <a:rPr lang="en-US" sz="2667" b="1" i="1">
                            <a:solidFill>
                              <a:schemeClr val="accent2">
                                <a:lumMod val="75000"/>
                              </a:schemeClr>
                            </a:solidFill>
                            <a:latin typeface="Cambria Math" panose="02040503050406030204" pitchFamily="18" charset="0"/>
                          </a:rPr>
                          <m:t>𝟏𝟎</m:t>
                        </m:r>
                      </m:den>
                    </m:f>
                  </m:oMath>
                </a14:m>
                <a:r>
                  <a:rPr lang="en-US" altLang="en-US" sz="2667" i="1" dirty="0">
                    <a:solidFill>
                      <a:schemeClr val="accent2">
                        <a:lumMod val="75000"/>
                      </a:schemeClr>
                    </a:solidFill>
                    <a:latin typeface="Cambria" panose="02040503050406030204" pitchFamily="18" charset="0"/>
                    <a:ea typeface="Cambria" panose="02040503050406030204" pitchFamily="18" charset="0"/>
                  </a:rPr>
                  <a:t> </a:t>
                </a:r>
                <a:r>
                  <a:rPr lang="en-US" altLang="en-US" sz="2667" i="1" dirty="0" err="1">
                    <a:solidFill>
                      <a:schemeClr val="accent2">
                        <a:lumMod val="75000"/>
                      </a:schemeClr>
                    </a:solidFill>
                    <a:latin typeface="Cambria" panose="02040503050406030204" pitchFamily="18" charset="0"/>
                    <a:ea typeface="Cambria" panose="02040503050406030204" pitchFamily="18" charset="0"/>
                  </a:rPr>
                  <a:t>diện</a:t>
                </a:r>
                <a:r>
                  <a:rPr lang="en-US" altLang="en-US" sz="2667" i="1" dirty="0">
                    <a:solidFill>
                      <a:schemeClr val="accent2">
                        <a:lumMod val="75000"/>
                      </a:schemeClr>
                    </a:solidFill>
                    <a:latin typeface="Cambria" panose="02040503050406030204" pitchFamily="18" charset="0"/>
                    <a:ea typeface="Cambria" panose="02040503050406030204" pitchFamily="18" charset="0"/>
                  </a:rPr>
                  <a:t> </a:t>
                </a:r>
                <a:r>
                  <a:rPr lang="en-US" altLang="en-US" sz="2667" i="1" dirty="0" err="1">
                    <a:solidFill>
                      <a:schemeClr val="accent2">
                        <a:lumMod val="75000"/>
                      </a:schemeClr>
                    </a:solidFill>
                    <a:latin typeface="Cambria" panose="02040503050406030204" pitchFamily="18" charset="0"/>
                    <a:ea typeface="Cambria" panose="02040503050406030204" pitchFamily="18" charset="0"/>
                  </a:rPr>
                  <a:t>tích</a:t>
                </a:r>
                <a:r>
                  <a:rPr lang="en-US" altLang="en-US" sz="2667" i="1" dirty="0">
                    <a:solidFill>
                      <a:schemeClr val="accent2">
                        <a:lumMod val="75000"/>
                      </a:schemeClr>
                    </a:solidFill>
                    <a:latin typeface="Cambria" panose="02040503050406030204" pitchFamily="18" charset="0"/>
                    <a:ea typeface="Cambria" panose="02040503050406030204" pitchFamily="18" charset="0"/>
                  </a:rPr>
                  <a:t> </a:t>
                </a:r>
                <a:r>
                  <a:rPr lang="en-US" altLang="en-US" sz="2667" i="1" dirty="0" err="1">
                    <a:solidFill>
                      <a:schemeClr val="accent2">
                        <a:lumMod val="75000"/>
                      </a:schemeClr>
                    </a:solidFill>
                    <a:latin typeface="Cambria" panose="02040503050406030204" pitchFamily="18" charset="0"/>
                    <a:ea typeface="Cambria" panose="02040503050406030204" pitchFamily="18" charset="0"/>
                  </a:rPr>
                  <a:t>khu</a:t>
                </a:r>
                <a:r>
                  <a:rPr lang="en-US" altLang="en-US" sz="2667" i="1" dirty="0">
                    <a:solidFill>
                      <a:schemeClr val="accent2">
                        <a:lumMod val="75000"/>
                      </a:schemeClr>
                    </a:solidFill>
                    <a:latin typeface="Cambria" panose="02040503050406030204" pitchFamily="18" charset="0"/>
                    <a:ea typeface="Cambria" panose="02040503050406030204" pitchFamily="18" charset="0"/>
                  </a:rPr>
                  <a:t> </a:t>
                </a:r>
                <a:r>
                  <a:rPr lang="en-US" altLang="en-US" sz="2667" i="1" dirty="0" err="1">
                    <a:solidFill>
                      <a:schemeClr val="accent2">
                        <a:lumMod val="75000"/>
                      </a:schemeClr>
                    </a:solidFill>
                    <a:latin typeface="Cambria" panose="02040503050406030204" pitchFamily="18" charset="0"/>
                    <a:ea typeface="Cambria" panose="02040503050406030204" pitchFamily="18" charset="0"/>
                  </a:rPr>
                  <a:t>đất</a:t>
                </a:r>
                <a:endParaRPr lang="en-US" altLang="en-US" sz="2667" i="1" dirty="0">
                  <a:latin typeface="Cambria" panose="02040503050406030204" pitchFamily="18" charset="0"/>
                  <a:ea typeface="Cambria" panose="02040503050406030204" pitchFamily="18" charset="0"/>
                </a:endParaRPr>
              </a:p>
            </p:txBody>
          </p:sp>
        </mc:Choice>
        <mc:Fallback>
          <p:sp>
            <p:nvSpPr>
              <p:cNvPr id="23" name="Rectangle 3"/>
              <p:cNvSpPr>
                <a:spLocks noRot="1" noChangeAspect="1" noMove="1" noResize="1" noEditPoints="1" noAdjustHandles="1" noChangeArrowheads="1" noChangeShapeType="1" noTextEdit="1"/>
              </p:cNvSpPr>
              <p:nvPr/>
            </p:nvSpPr>
            <p:spPr bwMode="auto">
              <a:xfrm>
                <a:off x="3394422" y="3132255"/>
                <a:ext cx="7689156" cy="3070456"/>
              </a:xfrm>
              <a:prstGeom prst="rect">
                <a:avLst/>
              </a:prstGeom>
              <a:blipFill>
                <a:blip r:embed="rId3"/>
                <a:stretch>
                  <a:fillRect l="-1427" t="-2183" r="-1427" b="-19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ppt_w</p:attrName>
                                        </p:attrNameLst>
                                      </p:cBhvr>
                                      <p:tavLst>
                                        <p:tav tm="0" fmla="#ppt_w*sin(2.5*pi*$)">
                                          <p:val>
                                            <p:fltVal val="0"/>
                                          </p:val>
                                        </p:tav>
                                        <p:tav tm="100000">
                                          <p:val>
                                            <p:fltVal val="1"/>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ppt_w</p:attrName>
                                        </p:attrNameLst>
                                      </p:cBhvr>
                                      <p:tavLst>
                                        <p:tav tm="0" fmla="#ppt_w*sin(2.5*pi*$)">
                                          <p:val>
                                            <p:fltVal val="0"/>
                                          </p:val>
                                        </p:tav>
                                        <p:tav tm="100000">
                                          <p:val>
                                            <p:fltVal val="1"/>
                                          </p:val>
                                        </p:tav>
                                      </p:tavLst>
                                    </p:anim>
                                    <p:anim calcmode="lin" valueType="num">
                                      <p:cBhvr>
                                        <p:cTn id="52"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anim calcmode="lin" valueType="num">
                                      <p:cBhvr>
                                        <p:cTn id="71" dur="500" fill="hold"/>
                                        <p:tgtEl>
                                          <p:spTgt spid="29"/>
                                        </p:tgtEl>
                                        <p:attrNameLst>
                                          <p:attrName>ppt_w</p:attrName>
                                        </p:attrNameLst>
                                      </p:cBhvr>
                                      <p:tavLst>
                                        <p:tav tm="0" fmla="#ppt_w*sin(2.5*pi*$)">
                                          <p:val>
                                            <p:fltVal val="0"/>
                                          </p:val>
                                        </p:tav>
                                        <p:tav tm="100000">
                                          <p:val>
                                            <p:fltVal val="1"/>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randombar(horizontal)">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4" grpId="0" animBg="1"/>
      <p:bldP spid="25" grpId="0" animBg="1"/>
      <p:bldP spid="26" grpId="0" animBg="1"/>
      <p:bldP spid="26" grpId="1" animBg="1"/>
      <p:bldP spid="27" grpId="0" animBg="1"/>
      <p:bldP spid="28" grpId="0" animBg="1"/>
      <p:bldP spid="20" grpId="0"/>
      <p:bldP spid="29" grpId="0" animBg="1"/>
      <p:bldP spid="29" grpId="1"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9156" y="685800"/>
            <a:ext cx="10820400" cy="5892800"/>
            <a:chOff x="0" y="0"/>
            <a:chExt cx="19644880" cy="9960784"/>
          </a:xfrm>
        </p:grpSpPr>
        <p:sp>
          <p:nvSpPr>
            <p:cNvPr id="3" name="Freeform 3"/>
            <p:cNvSpPr/>
            <p:nvPr/>
          </p:nvSpPr>
          <p:spPr>
            <a:xfrm>
              <a:off x="72390" y="72390"/>
              <a:ext cx="19500101" cy="9816005"/>
            </a:xfrm>
            <a:custGeom>
              <a:avLst/>
              <a:gdLst/>
              <a:ahLst/>
              <a:cxnLst/>
              <a:rect l="l" t="t" r="r" b="b"/>
              <a:pathLst>
                <a:path w="19500101" h="9816005">
                  <a:moveTo>
                    <a:pt x="0" y="0"/>
                  </a:moveTo>
                  <a:lnTo>
                    <a:pt x="19500101" y="0"/>
                  </a:lnTo>
                  <a:lnTo>
                    <a:pt x="19500101" y="9816005"/>
                  </a:lnTo>
                  <a:lnTo>
                    <a:pt x="0" y="9816005"/>
                  </a:lnTo>
                  <a:lnTo>
                    <a:pt x="0" y="0"/>
                  </a:lnTo>
                  <a:close/>
                </a:path>
              </a:pathLst>
            </a:custGeom>
            <a:solidFill>
              <a:srgbClr val="FFFFFF"/>
            </a:solidFill>
          </p:spPr>
        </p:sp>
        <p:sp>
          <p:nvSpPr>
            <p:cNvPr id="4" name="Freeform 4"/>
            <p:cNvSpPr/>
            <p:nvPr/>
          </p:nvSpPr>
          <p:spPr>
            <a:xfrm>
              <a:off x="0" y="0"/>
              <a:ext cx="19644880" cy="9960784"/>
            </a:xfrm>
            <a:custGeom>
              <a:avLst/>
              <a:gdLst/>
              <a:ahLst/>
              <a:cxnLst/>
              <a:rect l="l" t="t" r="r" b="b"/>
              <a:pathLst>
                <a:path w="19644880" h="9960784">
                  <a:moveTo>
                    <a:pt x="19500100" y="9816005"/>
                  </a:moveTo>
                  <a:lnTo>
                    <a:pt x="19644880" y="9816005"/>
                  </a:lnTo>
                  <a:lnTo>
                    <a:pt x="19644880" y="9960784"/>
                  </a:lnTo>
                  <a:lnTo>
                    <a:pt x="19500100" y="9960784"/>
                  </a:lnTo>
                  <a:lnTo>
                    <a:pt x="19500100" y="9816005"/>
                  </a:lnTo>
                  <a:close/>
                  <a:moveTo>
                    <a:pt x="0" y="144780"/>
                  </a:moveTo>
                  <a:lnTo>
                    <a:pt x="144780" y="144780"/>
                  </a:lnTo>
                  <a:lnTo>
                    <a:pt x="144780" y="9816005"/>
                  </a:lnTo>
                  <a:lnTo>
                    <a:pt x="0" y="9816005"/>
                  </a:lnTo>
                  <a:lnTo>
                    <a:pt x="0" y="144780"/>
                  </a:lnTo>
                  <a:close/>
                  <a:moveTo>
                    <a:pt x="0" y="9816005"/>
                  </a:moveTo>
                  <a:lnTo>
                    <a:pt x="144780" y="9816005"/>
                  </a:lnTo>
                  <a:lnTo>
                    <a:pt x="144780" y="9960784"/>
                  </a:lnTo>
                  <a:lnTo>
                    <a:pt x="0" y="9960784"/>
                  </a:lnTo>
                  <a:lnTo>
                    <a:pt x="0" y="9816005"/>
                  </a:lnTo>
                  <a:close/>
                  <a:moveTo>
                    <a:pt x="19500100" y="144780"/>
                  </a:moveTo>
                  <a:lnTo>
                    <a:pt x="19644880" y="144780"/>
                  </a:lnTo>
                  <a:lnTo>
                    <a:pt x="19644880" y="9816005"/>
                  </a:lnTo>
                  <a:lnTo>
                    <a:pt x="19500100" y="9816005"/>
                  </a:lnTo>
                  <a:lnTo>
                    <a:pt x="19500100" y="144780"/>
                  </a:lnTo>
                  <a:close/>
                  <a:moveTo>
                    <a:pt x="144780" y="9816005"/>
                  </a:moveTo>
                  <a:lnTo>
                    <a:pt x="19500100" y="9816005"/>
                  </a:lnTo>
                  <a:lnTo>
                    <a:pt x="19500100" y="9960784"/>
                  </a:lnTo>
                  <a:lnTo>
                    <a:pt x="144780" y="9960784"/>
                  </a:lnTo>
                  <a:lnTo>
                    <a:pt x="144780" y="9816005"/>
                  </a:lnTo>
                  <a:close/>
                  <a:moveTo>
                    <a:pt x="19500100" y="0"/>
                  </a:moveTo>
                  <a:lnTo>
                    <a:pt x="19644880" y="0"/>
                  </a:lnTo>
                  <a:lnTo>
                    <a:pt x="19644880" y="144780"/>
                  </a:lnTo>
                  <a:lnTo>
                    <a:pt x="19500100" y="144780"/>
                  </a:lnTo>
                  <a:lnTo>
                    <a:pt x="19500100" y="0"/>
                  </a:lnTo>
                  <a:close/>
                  <a:moveTo>
                    <a:pt x="0" y="0"/>
                  </a:moveTo>
                  <a:lnTo>
                    <a:pt x="144780" y="0"/>
                  </a:lnTo>
                  <a:lnTo>
                    <a:pt x="144780" y="144780"/>
                  </a:lnTo>
                  <a:lnTo>
                    <a:pt x="0" y="144780"/>
                  </a:lnTo>
                  <a:lnTo>
                    <a:pt x="0" y="0"/>
                  </a:lnTo>
                  <a:close/>
                  <a:moveTo>
                    <a:pt x="144780" y="0"/>
                  </a:moveTo>
                  <a:lnTo>
                    <a:pt x="19500100" y="0"/>
                  </a:lnTo>
                  <a:lnTo>
                    <a:pt x="19500100" y="144780"/>
                  </a:lnTo>
                  <a:lnTo>
                    <a:pt x="144780" y="144780"/>
                  </a:lnTo>
                  <a:lnTo>
                    <a:pt x="144780" y="0"/>
                  </a:lnTo>
                  <a:close/>
                </a:path>
              </a:pathLst>
            </a:custGeom>
            <a:solidFill>
              <a:srgbClr val="000000"/>
            </a:solidFill>
          </p:spPr>
        </p:sp>
      </p:grpSp>
      <p:grpSp>
        <p:nvGrpSpPr>
          <p:cNvPr id="14" name="Group 13"/>
          <p:cNvGrpSpPr/>
          <p:nvPr/>
        </p:nvGrpSpPr>
        <p:grpSpPr>
          <a:xfrm>
            <a:off x="438410" y="400511"/>
            <a:ext cx="1757678" cy="905257"/>
            <a:chOff x="1270458" y="1378598"/>
            <a:chExt cx="8616192" cy="1357885"/>
          </a:xfrm>
        </p:grpSpPr>
        <p:grpSp>
          <p:nvGrpSpPr>
            <p:cNvPr id="15" name="Group 6"/>
            <p:cNvGrpSpPr/>
            <p:nvPr/>
          </p:nvGrpSpPr>
          <p:grpSpPr>
            <a:xfrm>
              <a:off x="1270458" y="1378598"/>
              <a:ext cx="8616192" cy="1357885"/>
              <a:chOff x="0" y="0"/>
              <a:chExt cx="16810870" cy="2649341"/>
            </a:xfrm>
          </p:grpSpPr>
          <p:sp>
            <p:nvSpPr>
              <p:cNvPr id="17" name="Freeform 7"/>
              <p:cNvSpPr/>
              <p:nvPr/>
            </p:nvSpPr>
            <p:spPr>
              <a:xfrm>
                <a:off x="72389" y="72391"/>
                <a:ext cx="16738481" cy="2504561"/>
              </a:xfrm>
              <a:custGeom>
                <a:avLst/>
                <a:gdLst/>
                <a:ahLst/>
                <a:cxnLst/>
                <a:rect l="l" t="t" r="r" b="b"/>
                <a:pathLst>
                  <a:path w="16666091" h="2504561">
                    <a:moveTo>
                      <a:pt x="0" y="0"/>
                    </a:moveTo>
                    <a:lnTo>
                      <a:pt x="16666091" y="0"/>
                    </a:lnTo>
                    <a:lnTo>
                      <a:pt x="16666091" y="2504561"/>
                    </a:lnTo>
                    <a:lnTo>
                      <a:pt x="0" y="2504561"/>
                    </a:lnTo>
                    <a:lnTo>
                      <a:pt x="0" y="0"/>
                    </a:lnTo>
                    <a:close/>
                  </a:path>
                </a:pathLst>
              </a:custGeom>
              <a:solidFill>
                <a:schemeClr val="accent3">
                  <a:lumMod val="75000"/>
                </a:schemeClr>
              </a:solidFill>
            </p:spPr>
          </p:sp>
          <p:sp>
            <p:nvSpPr>
              <p:cNvPr id="18" name="Freeform 8"/>
              <p:cNvSpPr/>
              <p:nvPr/>
            </p:nvSpPr>
            <p:spPr>
              <a:xfrm>
                <a:off x="0" y="0"/>
                <a:ext cx="16810870" cy="2649341"/>
              </a:xfrm>
              <a:custGeom>
                <a:avLst/>
                <a:gdLst/>
                <a:ahLst/>
                <a:cxnLst/>
                <a:rect l="l" t="t" r="r" b="b"/>
                <a:pathLst>
                  <a:path w="16810870" h="2649341">
                    <a:moveTo>
                      <a:pt x="16666090" y="2504561"/>
                    </a:moveTo>
                    <a:lnTo>
                      <a:pt x="16810870" y="2504561"/>
                    </a:lnTo>
                    <a:lnTo>
                      <a:pt x="16810870" y="2649341"/>
                    </a:lnTo>
                    <a:lnTo>
                      <a:pt x="16666090" y="2649341"/>
                    </a:lnTo>
                    <a:lnTo>
                      <a:pt x="16666090" y="2504561"/>
                    </a:lnTo>
                    <a:close/>
                    <a:moveTo>
                      <a:pt x="0" y="144780"/>
                    </a:moveTo>
                    <a:lnTo>
                      <a:pt x="144780" y="144780"/>
                    </a:lnTo>
                    <a:lnTo>
                      <a:pt x="144780" y="2504561"/>
                    </a:lnTo>
                    <a:lnTo>
                      <a:pt x="0" y="2504561"/>
                    </a:lnTo>
                    <a:lnTo>
                      <a:pt x="0" y="144780"/>
                    </a:lnTo>
                    <a:close/>
                    <a:moveTo>
                      <a:pt x="0" y="2504561"/>
                    </a:moveTo>
                    <a:lnTo>
                      <a:pt x="144780" y="2504561"/>
                    </a:lnTo>
                    <a:lnTo>
                      <a:pt x="144780" y="2649341"/>
                    </a:lnTo>
                    <a:lnTo>
                      <a:pt x="0" y="2649341"/>
                    </a:lnTo>
                    <a:lnTo>
                      <a:pt x="0" y="2504561"/>
                    </a:lnTo>
                    <a:close/>
                    <a:moveTo>
                      <a:pt x="16666090" y="144780"/>
                    </a:moveTo>
                    <a:lnTo>
                      <a:pt x="16810870" y="144780"/>
                    </a:lnTo>
                    <a:lnTo>
                      <a:pt x="16810870" y="2504561"/>
                    </a:lnTo>
                    <a:lnTo>
                      <a:pt x="16666090" y="2504561"/>
                    </a:lnTo>
                    <a:lnTo>
                      <a:pt x="16666090" y="144780"/>
                    </a:lnTo>
                    <a:close/>
                    <a:moveTo>
                      <a:pt x="144780" y="2504561"/>
                    </a:moveTo>
                    <a:lnTo>
                      <a:pt x="16666090" y="2504561"/>
                    </a:lnTo>
                    <a:lnTo>
                      <a:pt x="16666090" y="2649341"/>
                    </a:lnTo>
                    <a:lnTo>
                      <a:pt x="144780" y="2649341"/>
                    </a:lnTo>
                    <a:lnTo>
                      <a:pt x="144780" y="2504561"/>
                    </a:lnTo>
                    <a:close/>
                    <a:moveTo>
                      <a:pt x="16666090" y="0"/>
                    </a:moveTo>
                    <a:lnTo>
                      <a:pt x="16810870" y="0"/>
                    </a:lnTo>
                    <a:lnTo>
                      <a:pt x="16810870" y="144780"/>
                    </a:lnTo>
                    <a:lnTo>
                      <a:pt x="16666090" y="144780"/>
                    </a:lnTo>
                    <a:lnTo>
                      <a:pt x="16666090" y="0"/>
                    </a:lnTo>
                    <a:close/>
                    <a:moveTo>
                      <a:pt x="0" y="0"/>
                    </a:moveTo>
                    <a:lnTo>
                      <a:pt x="144780" y="0"/>
                    </a:lnTo>
                    <a:lnTo>
                      <a:pt x="144780" y="144780"/>
                    </a:lnTo>
                    <a:lnTo>
                      <a:pt x="0" y="144780"/>
                    </a:lnTo>
                    <a:lnTo>
                      <a:pt x="0" y="0"/>
                    </a:lnTo>
                    <a:close/>
                    <a:moveTo>
                      <a:pt x="144780" y="0"/>
                    </a:moveTo>
                    <a:lnTo>
                      <a:pt x="16666090" y="0"/>
                    </a:lnTo>
                    <a:lnTo>
                      <a:pt x="16666090" y="144780"/>
                    </a:lnTo>
                    <a:lnTo>
                      <a:pt x="144780" y="144780"/>
                    </a:lnTo>
                    <a:lnTo>
                      <a:pt x="144780" y="0"/>
                    </a:lnTo>
                    <a:close/>
                  </a:path>
                </a:pathLst>
              </a:custGeom>
              <a:solidFill>
                <a:srgbClr val="000000"/>
              </a:solidFill>
            </p:spPr>
          </p:sp>
        </p:grpSp>
        <p:sp>
          <p:nvSpPr>
            <p:cNvPr id="16" name="TextBox 9"/>
            <p:cNvSpPr txBox="1"/>
            <p:nvPr/>
          </p:nvSpPr>
          <p:spPr>
            <a:xfrm>
              <a:off x="1270458" y="1634796"/>
              <a:ext cx="8616192" cy="911788"/>
            </a:xfrm>
            <a:prstGeom prst="rect">
              <a:avLst/>
            </a:prstGeom>
          </p:spPr>
          <p:txBody>
            <a:bodyPr lIns="0" tIns="0" rIns="0" bIns="0" rtlCol="0" anchor="t">
              <a:spAutoFit/>
            </a:bodyPr>
            <a:lstStyle/>
            <a:p>
              <a:pPr algn="ctr">
                <a:lnSpc>
                  <a:spcPts val="4666"/>
                </a:lnSpc>
              </a:pPr>
              <a:r>
                <a:rPr lang="en-US" sz="5334" dirty="0" err="1">
                  <a:solidFill>
                    <a:schemeClr val="bg1"/>
                  </a:solidFill>
                  <a:latin typeface="#9Slide05 Motion Picture" panose="02000000000000000000" pitchFamily="2" charset="0"/>
                  <a:ea typeface="#9Slide05 SVNBeauty Atok Script" pitchFamily="2" charset="-127"/>
                </a:rPr>
                <a:t>Bài</a:t>
              </a:r>
              <a:r>
                <a:rPr lang="en-US" sz="5334" dirty="0">
                  <a:solidFill>
                    <a:schemeClr val="bg1"/>
                  </a:solidFill>
                  <a:latin typeface="#9Slide05 Motion Picture" panose="02000000000000000000" pitchFamily="2" charset="0"/>
                  <a:ea typeface="#9Slide05 SVNBeauty Atok Script" pitchFamily="2" charset="-127"/>
                </a:rPr>
                <a:t> 4</a:t>
              </a:r>
            </a:p>
          </p:txBody>
        </p:sp>
      </p:grpSp>
      <p:sp>
        <p:nvSpPr>
          <p:cNvPr id="19" name="文本框 7">
            <a:extLst>
              <a:ext uri="{FF2B5EF4-FFF2-40B4-BE49-F238E27FC236}">
                <a16:creationId xmlns:a16="http://schemas.microsoft.com/office/drawing/2014/main" id="{D9B45021-DF0B-4FEF-A7AC-433F590CAE08}"/>
              </a:ext>
            </a:extLst>
          </p:cNvPr>
          <p:cNvSpPr txBox="1"/>
          <p:nvPr/>
        </p:nvSpPr>
        <p:spPr>
          <a:xfrm>
            <a:off x="2438401" y="862606"/>
            <a:ext cx="7003339" cy="1323439"/>
          </a:xfrm>
          <a:prstGeom prst="rect">
            <a:avLst/>
          </a:prstGeom>
          <a:noFill/>
        </p:spPr>
        <p:txBody>
          <a:bodyPr wrap="square" rtlCol="0">
            <a:spAutoFit/>
          </a:bodyPr>
          <a:lstStyle/>
          <a:p>
            <a:r>
              <a:rPr lang="en-US" sz="4000" dirty="0" err="1">
                <a:solidFill>
                  <a:srgbClr val="00B050"/>
                </a:solidFill>
                <a:latin typeface="#9Slide05 Pattaya" panose="00000500000000000000" pitchFamily="2" charset="-34"/>
                <a:cs typeface="#9Slide05 Pattaya" panose="00000500000000000000" pitchFamily="2" charset="-34"/>
              </a:rPr>
              <a:t>Tính</a:t>
            </a:r>
            <a:r>
              <a:rPr lang="en-US" sz="4000" dirty="0">
                <a:solidFill>
                  <a:srgbClr val="00B050"/>
                </a:solidFill>
                <a:latin typeface="#9Slide05 Pattaya" panose="00000500000000000000" pitchFamily="2" charset="-34"/>
                <a:cs typeface="#9Slide05 Pattaya" panose="00000500000000000000" pitchFamily="2" charset="-34"/>
              </a:rPr>
              <a:t> </a:t>
            </a:r>
            <a:r>
              <a:rPr lang="en-US" sz="4000" dirty="0" err="1">
                <a:solidFill>
                  <a:srgbClr val="00B050"/>
                </a:solidFill>
                <a:latin typeface="#9Slide05 Pattaya" panose="00000500000000000000" pitchFamily="2" charset="-34"/>
                <a:cs typeface="#9Slide05 Pattaya" panose="00000500000000000000" pitchFamily="2" charset="-34"/>
              </a:rPr>
              <a:t>bằng</a:t>
            </a:r>
            <a:r>
              <a:rPr lang="en-US" sz="4000" dirty="0">
                <a:solidFill>
                  <a:srgbClr val="00B050"/>
                </a:solidFill>
                <a:latin typeface="#9Slide05 Pattaya" panose="00000500000000000000" pitchFamily="2" charset="-34"/>
                <a:cs typeface="#9Slide05 Pattaya" panose="00000500000000000000" pitchFamily="2" charset="-34"/>
              </a:rPr>
              <a:t> </a:t>
            </a:r>
            <a:r>
              <a:rPr lang="en-US" sz="4000" dirty="0" err="1">
                <a:solidFill>
                  <a:srgbClr val="00B050"/>
                </a:solidFill>
                <a:latin typeface="#9Slide05 Pattaya" panose="00000500000000000000" pitchFamily="2" charset="-34"/>
                <a:cs typeface="#9Slide05 Pattaya" panose="00000500000000000000" pitchFamily="2" charset="-34"/>
              </a:rPr>
              <a:t>cách</a:t>
            </a:r>
            <a:r>
              <a:rPr lang="en-US" sz="4000" dirty="0">
                <a:solidFill>
                  <a:srgbClr val="00B050"/>
                </a:solidFill>
                <a:latin typeface="#9Slide05 Pattaya" panose="00000500000000000000" pitchFamily="2" charset="-34"/>
                <a:cs typeface="#9Slide05 Pattaya" panose="00000500000000000000" pitchFamily="2" charset="-34"/>
              </a:rPr>
              <a:t> </a:t>
            </a:r>
            <a:r>
              <a:rPr lang="en-US" sz="4000" dirty="0" err="1">
                <a:solidFill>
                  <a:srgbClr val="00B050"/>
                </a:solidFill>
                <a:latin typeface="#9Slide05 Pattaya" panose="00000500000000000000" pitchFamily="2" charset="-34"/>
                <a:cs typeface="#9Slide05 Pattaya" panose="00000500000000000000" pitchFamily="2" charset="-34"/>
              </a:rPr>
              <a:t>thuận</a:t>
            </a:r>
            <a:r>
              <a:rPr lang="en-US" sz="4000" dirty="0">
                <a:solidFill>
                  <a:srgbClr val="00B050"/>
                </a:solidFill>
                <a:latin typeface="#9Slide05 Pattaya" panose="00000500000000000000" pitchFamily="2" charset="-34"/>
                <a:cs typeface="#9Slide05 Pattaya" panose="00000500000000000000" pitchFamily="2" charset="-34"/>
              </a:rPr>
              <a:t> </a:t>
            </a:r>
            <a:r>
              <a:rPr lang="en-US" sz="4000" dirty="0" err="1">
                <a:solidFill>
                  <a:srgbClr val="00B050"/>
                </a:solidFill>
                <a:latin typeface="#9Slide05 Pattaya" panose="00000500000000000000" pitchFamily="2" charset="-34"/>
                <a:cs typeface="#9Slide05 Pattaya" panose="00000500000000000000" pitchFamily="2" charset="-34"/>
              </a:rPr>
              <a:t>tiện</a:t>
            </a:r>
            <a:r>
              <a:rPr lang="en-US" sz="4000" dirty="0">
                <a:solidFill>
                  <a:srgbClr val="00B050"/>
                </a:solidFill>
                <a:latin typeface="#9Slide05 Pattaya" panose="00000500000000000000" pitchFamily="2" charset="-34"/>
                <a:cs typeface="#9Slide05 Pattaya" panose="00000500000000000000" pitchFamily="2" charset="-34"/>
              </a:rPr>
              <a:t> </a:t>
            </a:r>
            <a:r>
              <a:rPr lang="en-US" sz="4000" dirty="0" err="1">
                <a:solidFill>
                  <a:srgbClr val="00B050"/>
                </a:solidFill>
                <a:latin typeface="#9Slide05 Pattaya" panose="00000500000000000000" pitchFamily="2" charset="-34"/>
                <a:cs typeface="#9Slide05 Pattaya" panose="00000500000000000000" pitchFamily="2" charset="-34"/>
              </a:rPr>
              <a:t>nhất</a:t>
            </a:r>
            <a:endParaRPr lang="en-US" sz="4000" dirty="0">
              <a:solidFill>
                <a:srgbClr val="00B050"/>
              </a:solidFill>
              <a:latin typeface="#9Slide05 Pattaya" panose="00000500000000000000" pitchFamily="2" charset="-34"/>
              <a:cs typeface="#9Slide05 Pattaya" panose="00000500000000000000" pitchFamily="2" charset="-34"/>
            </a:endParaRPr>
          </a:p>
        </p:txBody>
      </p:sp>
      <mc:AlternateContent xmlns:mc="http://schemas.openxmlformats.org/markup-compatibility/2006">
        <mc:Choice xmlns:a14="http://schemas.microsoft.com/office/drawing/2010/main" Requires="a14">
          <p:sp>
            <p:nvSpPr>
              <p:cNvPr id="20" name="TextBox 19"/>
              <p:cNvSpPr txBox="1"/>
              <p:nvPr/>
            </p:nvSpPr>
            <p:spPr>
              <a:xfrm>
                <a:off x="1574800" y="1748655"/>
                <a:ext cx="3673185" cy="988091"/>
              </a:xfrm>
              <a:prstGeom prst="rect">
                <a:avLst/>
              </a:prstGeom>
              <a:noFill/>
            </p:spPr>
            <p:txBody>
              <a:bodyPr wrap="none" lIns="0" tIns="0" rIns="0" bIns="0" rtlCol="0">
                <a:spAutoFit/>
              </a:bodyPr>
              <a:lstStyle/>
              <a:p>
                <a:r>
                  <a:rPr lang="en-US" sz="2933" b="1" dirty="0">
                    <a:solidFill>
                      <a:schemeClr val="accent2">
                        <a:lumMod val="75000"/>
                      </a:schemeClr>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chemeClr val="accent2">
                                <a:lumMod val="75000"/>
                              </a:schemeClr>
                            </a:solidFill>
                            <a:latin typeface="Cambria Math" panose="02040503050406030204" pitchFamily="18" charset="0"/>
                          </a:rPr>
                        </m:ctrlPr>
                      </m:fPr>
                      <m:num>
                        <m:r>
                          <a:rPr lang="en-US" sz="4400" b="1" i="1">
                            <a:solidFill>
                              <a:schemeClr val="accent2">
                                <a:lumMod val="75000"/>
                              </a:schemeClr>
                            </a:solidFill>
                            <a:latin typeface="Cambria Math" panose="02040503050406030204" pitchFamily="18" charset="0"/>
                          </a:rPr>
                          <m:t>𝟒</m:t>
                        </m:r>
                      </m:num>
                      <m:den>
                        <m:r>
                          <a:rPr lang="en-US" sz="4400" b="1" i="1">
                            <a:solidFill>
                              <a:schemeClr val="accent2">
                                <a:lumMod val="75000"/>
                              </a:schemeClr>
                            </a:solidFill>
                            <a:latin typeface="Cambria Math" panose="02040503050406030204" pitchFamily="18" charset="0"/>
                          </a:rPr>
                          <m:t>𝟐𝟕</m:t>
                        </m:r>
                      </m:den>
                    </m:f>
                    <m:r>
                      <a:rPr lang="en-US" sz="44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400" b="1" i="1">
                            <a:solidFill>
                              <a:schemeClr val="accent2">
                                <a:lumMod val="75000"/>
                              </a:schemeClr>
                            </a:solidFill>
                            <a:latin typeface="Cambria Math" panose="02040503050406030204" pitchFamily="18" charset="0"/>
                          </a:rPr>
                        </m:ctrlPr>
                      </m:fPr>
                      <m:num>
                        <m:r>
                          <a:rPr lang="en-US" sz="4400" b="1">
                            <a:solidFill>
                              <a:schemeClr val="accent2">
                                <a:lumMod val="75000"/>
                              </a:schemeClr>
                            </a:solidFill>
                            <a:latin typeface="Cambria Math" panose="02040503050406030204" pitchFamily="18" charset="0"/>
                          </a:rPr>
                          <m:t>𝟓</m:t>
                        </m:r>
                      </m:num>
                      <m:den>
                        <m:r>
                          <a:rPr lang="en-US" sz="4400" b="1" i="1">
                            <a:solidFill>
                              <a:schemeClr val="accent2">
                                <a:lumMod val="75000"/>
                              </a:schemeClr>
                            </a:solidFill>
                            <a:latin typeface="Cambria Math" panose="02040503050406030204" pitchFamily="18" charset="0"/>
                          </a:rPr>
                          <m:t>𝟗</m:t>
                        </m:r>
                      </m:den>
                    </m:f>
                    <m:r>
                      <a:rPr lang="en-US" sz="4400" b="1" i="1">
                        <a:solidFill>
                          <a:schemeClr val="accent2">
                            <a:lumMod val="75000"/>
                          </a:schemeClr>
                        </a:solidFill>
                        <a:latin typeface="Cambria Math" panose="02040503050406030204" pitchFamily="18" charset="0"/>
                        <a:ea typeface="Cambria Math" panose="02040503050406030204" pitchFamily="18" charset="0"/>
                      </a:rPr>
                      <m:t>+</m:t>
                    </m:r>
                    <m:f>
                      <m:fPr>
                        <m:ctrlPr>
                          <a:rPr lang="en-US" sz="4400" b="1" i="1">
                            <a:solidFill>
                              <a:schemeClr val="accent2">
                                <a:lumMod val="75000"/>
                              </a:schemeClr>
                            </a:solidFill>
                            <a:latin typeface="Cambria Math" panose="02040503050406030204" pitchFamily="18" charset="0"/>
                          </a:rPr>
                        </m:ctrlPr>
                      </m:fPr>
                      <m:num>
                        <m:r>
                          <a:rPr lang="en-US" sz="4400" b="1">
                            <a:solidFill>
                              <a:schemeClr val="accent2">
                                <a:lumMod val="75000"/>
                              </a:schemeClr>
                            </a:solidFill>
                            <a:latin typeface="Cambria Math" panose="02040503050406030204" pitchFamily="18" charset="0"/>
                          </a:rPr>
                          <m:t>𝟏𝟑</m:t>
                        </m:r>
                      </m:num>
                      <m:den>
                        <m:r>
                          <a:rPr lang="en-US" sz="4400" b="1" i="1">
                            <a:solidFill>
                              <a:schemeClr val="accent2">
                                <a:lumMod val="75000"/>
                              </a:schemeClr>
                            </a:solidFill>
                            <a:latin typeface="Cambria Math" panose="02040503050406030204" pitchFamily="18" charset="0"/>
                          </a:rPr>
                          <m:t>𝟗</m:t>
                        </m:r>
                      </m:den>
                    </m:f>
                    <m:r>
                      <a:rPr lang="en-US" sz="4400" b="1" i="1">
                        <a:solidFill>
                          <a:schemeClr val="accent2">
                            <a:lumMod val="75000"/>
                          </a:schemeClr>
                        </a:solidFill>
                        <a:latin typeface="Cambria Math" panose="02040503050406030204" pitchFamily="18" charset="0"/>
                      </a:rPr>
                      <m:t>−</m:t>
                    </m:r>
                    <m:r>
                      <a:rPr lang="en-US" sz="4400" b="1" i="1">
                        <a:solidFill>
                          <a:schemeClr val="accent2">
                            <a:lumMod val="75000"/>
                          </a:schemeClr>
                        </a:solidFill>
                        <a:latin typeface="Cambria Math" panose="02040503050406030204" pitchFamily="18" charset="0"/>
                      </a:rPr>
                      <m:t>𝟐</m:t>
                    </m:r>
                  </m:oMath>
                </a14:m>
                <a:endParaRPr lang="en-US" sz="4400" b="1"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574800" y="1748655"/>
                <a:ext cx="3673185" cy="9880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5537200" y="1748654"/>
                <a:ext cx="4251100" cy="988091"/>
              </a:xfrm>
              <a:prstGeom prst="rect">
                <a:avLst/>
              </a:prstGeom>
              <a:noFill/>
            </p:spPr>
            <p:txBody>
              <a:bodyPr wrap="none" lIns="0" tIns="0" rIns="0" bIns="0" rtlCol="0">
                <a:spAutoFit/>
              </a:bodyPr>
              <a:lstStyle/>
              <a:p>
                <a:r>
                  <a:rPr lang="en-US" sz="4400" b="1" dirty="0">
                    <a:solidFill>
                      <a:schemeClr val="accent4">
                        <a:lumMod val="50000"/>
                      </a:schemeClr>
                    </a:solidFill>
                    <a:latin typeface="Cambria" panose="02040503050406030204" pitchFamily="18" charset="0"/>
                    <a:ea typeface="Cambria" panose="02040503050406030204" pitchFamily="18" charset="0"/>
                  </a:rPr>
                  <a:t>=</a:t>
                </a:r>
                <a14:m>
                  <m:oMath xmlns:m="http://schemas.openxmlformats.org/officeDocument/2006/math">
                    <m:r>
                      <a:rPr lang="en-US" sz="4400" b="1">
                        <a:solidFill>
                          <a:schemeClr val="accent4">
                            <a:lumMod val="50000"/>
                          </a:schemeClr>
                        </a:solidFill>
                        <a:latin typeface="Cambria Math" panose="02040503050406030204" pitchFamily="18" charset="0"/>
                      </a:rPr>
                      <m:t> </m:t>
                    </m:r>
                    <m:f>
                      <m:fPr>
                        <m:ctrlPr>
                          <a:rPr lang="en-US" sz="4400" b="1" i="1">
                            <a:solidFill>
                              <a:schemeClr val="accent4">
                                <a:lumMod val="50000"/>
                              </a:schemeClr>
                            </a:solidFill>
                            <a:latin typeface="Cambria Math" panose="02040503050406030204" pitchFamily="18" charset="0"/>
                          </a:rPr>
                        </m:ctrlPr>
                      </m:fPr>
                      <m:num>
                        <m:r>
                          <a:rPr lang="en-US" sz="4400" b="1" i="1">
                            <a:solidFill>
                              <a:schemeClr val="accent4">
                                <a:lumMod val="50000"/>
                              </a:schemeClr>
                            </a:solidFill>
                            <a:latin typeface="Cambria Math" panose="02040503050406030204" pitchFamily="18" charset="0"/>
                          </a:rPr>
                          <m:t>𝟒</m:t>
                        </m:r>
                      </m:num>
                      <m:den>
                        <m:r>
                          <a:rPr lang="en-US" sz="4400" b="1" i="1">
                            <a:solidFill>
                              <a:schemeClr val="accent4">
                                <a:lumMod val="50000"/>
                              </a:schemeClr>
                            </a:solidFill>
                            <a:latin typeface="Cambria Math" panose="02040503050406030204" pitchFamily="18" charset="0"/>
                          </a:rPr>
                          <m:t>𝟐𝟕</m:t>
                        </m:r>
                      </m:den>
                    </m:f>
                    <m:r>
                      <a:rPr lang="en-US" sz="4400" b="1" i="1">
                        <a:solidFill>
                          <a:schemeClr val="accent4">
                            <a:lumMod val="50000"/>
                          </a:schemeClr>
                        </a:solidFill>
                        <a:latin typeface="Cambria Math" panose="02040503050406030204" pitchFamily="18" charset="0"/>
                      </a:rPr>
                      <m:t>+</m:t>
                    </m:r>
                    <m:r>
                      <a:rPr lang="en-US" sz="4400" b="1" i="1">
                        <a:solidFill>
                          <a:schemeClr val="accent4">
                            <a:lumMod val="50000"/>
                          </a:schemeClr>
                        </a:solidFill>
                        <a:latin typeface="Cambria Math" panose="02040503050406030204" pitchFamily="18" charset="0"/>
                        <a:ea typeface="Cambria Math" panose="02040503050406030204" pitchFamily="18" charset="0"/>
                      </a:rPr>
                      <m:t>(</m:t>
                    </m:r>
                    <m:f>
                      <m:fPr>
                        <m:ctrlPr>
                          <a:rPr lang="en-US" sz="4400" b="1" i="1">
                            <a:solidFill>
                              <a:schemeClr val="accent4">
                                <a:lumMod val="50000"/>
                              </a:schemeClr>
                            </a:solidFill>
                            <a:latin typeface="Cambria Math" panose="02040503050406030204" pitchFamily="18" charset="0"/>
                          </a:rPr>
                        </m:ctrlPr>
                      </m:fPr>
                      <m:num>
                        <m:r>
                          <a:rPr lang="en-US" sz="4400" b="1" i="1">
                            <a:solidFill>
                              <a:schemeClr val="accent4">
                                <a:lumMod val="50000"/>
                              </a:schemeClr>
                            </a:solidFill>
                            <a:latin typeface="Cambria Math" panose="02040503050406030204" pitchFamily="18" charset="0"/>
                          </a:rPr>
                          <m:t>𝟓</m:t>
                        </m:r>
                      </m:num>
                      <m:den>
                        <m:r>
                          <a:rPr lang="en-US" sz="4400" b="1" i="1">
                            <a:solidFill>
                              <a:schemeClr val="accent4">
                                <a:lumMod val="50000"/>
                              </a:schemeClr>
                            </a:solidFill>
                            <a:latin typeface="Cambria Math" panose="02040503050406030204" pitchFamily="18" charset="0"/>
                          </a:rPr>
                          <m:t>𝟗</m:t>
                        </m:r>
                      </m:den>
                    </m:f>
                    <m:r>
                      <a:rPr lang="en-US" sz="4400" b="1" i="1">
                        <a:solidFill>
                          <a:schemeClr val="accent4">
                            <a:lumMod val="50000"/>
                          </a:schemeClr>
                        </a:solidFill>
                        <a:latin typeface="Cambria Math" panose="02040503050406030204" pitchFamily="18" charset="0"/>
                        <a:ea typeface="Cambria Math" panose="02040503050406030204" pitchFamily="18" charset="0"/>
                      </a:rPr>
                      <m:t>+</m:t>
                    </m:r>
                    <m:f>
                      <m:fPr>
                        <m:ctrlPr>
                          <a:rPr lang="en-US" sz="4400" b="1" i="1">
                            <a:solidFill>
                              <a:schemeClr val="accent4">
                                <a:lumMod val="50000"/>
                              </a:schemeClr>
                            </a:solidFill>
                            <a:latin typeface="Cambria Math" panose="02040503050406030204" pitchFamily="18" charset="0"/>
                          </a:rPr>
                        </m:ctrlPr>
                      </m:fPr>
                      <m:num>
                        <m:r>
                          <a:rPr lang="en-US" sz="4400" b="1">
                            <a:solidFill>
                              <a:schemeClr val="accent4">
                                <a:lumMod val="50000"/>
                              </a:schemeClr>
                            </a:solidFill>
                            <a:latin typeface="Cambria Math" panose="02040503050406030204" pitchFamily="18" charset="0"/>
                          </a:rPr>
                          <m:t>𝟏𝟑</m:t>
                        </m:r>
                      </m:num>
                      <m:den>
                        <m:r>
                          <a:rPr lang="en-US" sz="4400" b="1" i="1">
                            <a:solidFill>
                              <a:schemeClr val="accent4">
                                <a:lumMod val="50000"/>
                              </a:schemeClr>
                            </a:solidFill>
                            <a:latin typeface="Cambria Math" panose="02040503050406030204" pitchFamily="18" charset="0"/>
                          </a:rPr>
                          <m:t>𝟗</m:t>
                        </m:r>
                      </m:den>
                    </m:f>
                    <m:r>
                      <a:rPr lang="en-US" sz="4400" b="1" i="1">
                        <a:solidFill>
                          <a:schemeClr val="accent4">
                            <a:lumMod val="50000"/>
                          </a:schemeClr>
                        </a:solidFill>
                        <a:latin typeface="Cambria Math" panose="02040503050406030204" pitchFamily="18" charset="0"/>
                      </a:rPr>
                      <m:t>)</m:t>
                    </m:r>
                  </m:oMath>
                </a14:m>
                <a:r>
                  <a:rPr lang="en-US" sz="4400" b="1" dirty="0">
                    <a:solidFill>
                      <a:schemeClr val="accent4">
                        <a:lumMod val="50000"/>
                      </a:schemeClr>
                    </a:solidFill>
                    <a:latin typeface="Cambria" panose="02040503050406030204" pitchFamily="18" charset="0"/>
                    <a:ea typeface="Cambria" panose="02040503050406030204" pitchFamily="18" charset="0"/>
                  </a:rPr>
                  <a:t> - </a:t>
                </a:r>
                <a:r>
                  <a:rPr lang="en-US" sz="4000" b="1" dirty="0">
                    <a:solidFill>
                      <a:schemeClr val="accent4">
                        <a:lumMod val="50000"/>
                      </a:schemeClr>
                    </a:solidFill>
                    <a:latin typeface="Cambria" panose="02040503050406030204" pitchFamily="18" charset="0"/>
                    <a:ea typeface="Cambria" panose="02040503050406030204" pitchFamily="18" charset="0"/>
                  </a:rPr>
                  <a:t>2</a:t>
                </a:r>
                <a:endParaRPr lang="en-US" sz="4400" b="1" dirty="0">
                  <a:solidFill>
                    <a:schemeClr val="accent4">
                      <a:lumMod val="50000"/>
                    </a:schemeClr>
                  </a:solidFill>
                  <a:latin typeface="Cambria" panose="02040503050406030204" pitchFamily="18" charset="0"/>
                  <a:ea typeface="Cambria" panose="020405030504060302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5537200" y="1748654"/>
                <a:ext cx="4251100" cy="988091"/>
              </a:xfrm>
              <a:prstGeom prst="rect">
                <a:avLst/>
              </a:prstGeom>
              <a:blipFill>
                <a:blip r:embed="rId3"/>
                <a:stretch>
                  <a:fillRect l="-7880" t="-1852" r="-6160" b="-172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5516283" y="2945684"/>
                <a:ext cx="2892587" cy="978025"/>
              </a:xfrm>
              <a:prstGeom prst="rect">
                <a:avLst/>
              </a:prstGeom>
              <a:noFill/>
            </p:spPr>
            <p:txBody>
              <a:bodyPr wrap="none" lIns="0" tIns="0" rIns="0" bIns="0" rtlCol="0">
                <a:spAutoFit/>
              </a:bodyPr>
              <a:lstStyle/>
              <a:p>
                <a:r>
                  <a:rPr lang="en-US" sz="4400" b="1" dirty="0">
                    <a:solidFill>
                      <a:schemeClr val="accent4">
                        <a:lumMod val="50000"/>
                      </a:schemeClr>
                    </a:solidFill>
                    <a:latin typeface="Cambria" panose="02040503050406030204" pitchFamily="18" charset="0"/>
                    <a:ea typeface="Cambria" panose="02040503050406030204" pitchFamily="18" charset="0"/>
                  </a:rPr>
                  <a:t>=</a:t>
                </a:r>
                <a14:m>
                  <m:oMath xmlns:m="http://schemas.openxmlformats.org/officeDocument/2006/math">
                    <m:r>
                      <a:rPr lang="en-US" sz="4400" b="1">
                        <a:solidFill>
                          <a:schemeClr val="accent4">
                            <a:lumMod val="50000"/>
                          </a:schemeClr>
                        </a:solidFill>
                        <a:latin typeface="Cambria Math" panose="02040503050406030204" pitchFamily="18" charset="0"/>
                      </a:rPr>
                      <m:t> </m:t>
                    </m:r>
                    <m:f>
                      <m:fPr>
                        <m:ctrlPr>
                          <a:rPr lang="en-US" sz="4400" b="1" i="1">
                            <a:solidFill>
                              <a:schemeClr val="accent4">
                                <a:lumMod val="50000"/>
                              </a:schemeClr>
                            </a:solidFill>
                            <a:latin typeface="Cambria Math" panose="02040503050406030204" pitchFamily="18" charset="0"/>
                          </a:rPr>
                        </m:ctrlPr>
                      </m:fPr>
                      <m:num>
                        <m:r>
                          <a:rPr lang="en-US" sz="4400" b="1" i="1">
                            <a:solidFill>
                              <a:schemeClr val="accent4">
                                <a:lumMod val="50000"/>
                              </a:schemeClr>
                            </a:solidFill>
                            <a:latin typeface="Cambria Math" panose="02040503050406030204" pitchFamily="18" charset="0"/>
                          </a:rPr>
                          <m:t>𝟒</m:t>
                        </m:r>
                      </m:num>
                      <m:den>
                        <m:r>
                          <a:rPr lang="en-US" sz="4400" b="1" i="1">
                            <a:solidFill>
                              <a:schemeClr val="accent4">
                                <a:lumMod val="50000"/>
                              </a:schemeClr>
                            </a:solidFill>
                            <a:latin typeface="Cambria Math" panose="02040503050406030204" pitchFamily="18" charset="0"/>
                          </a:rPr>
                          <m:t>𝟐𝟕</m:t>
                        </m:r>
                      </m:den>
                    </m:f>
                    <m:r>
                      <a:rPr lang="en-US" sz="4400" b="1" i="1">
                        <a:solidFill>
                          <a:schemeClr val="accent4">
                            <a:lumMod val="50000"/>
                          </a:schemeClr>
                        </a:solidFill>
                        <a:latin typeface="Cambria Math" panose="02040503050406030204" pitchFamily="18" charset="0"/>
                      </a:rPr>
                      <m:t>+</m:t>
                    </m:r>
                    <m:f>
                      <m:fPr>
                        <m:ctrlPr>
                          <a:rPr lang="en-US" sz="4400" b="1" i="1">
                            <a:solidFill>
                              <a:schemeClr val="accent4">
                                <a:lumMod val="50000"/>
                              </a:schemeClr>
                            </a:solidFill>
                            <a:latin typeface="Cambria Math" panose="02040503050406030204" pitchFamily="18" charset="0"/>
                          </a:rPr>
                        </m:ctrlPr>
                      </m:fPr>
                      <m:num>
                        <m:r>
                          <a:rPr lang="en-US" sz="4400" b="1">
                            <a:solidFill>
                              <a:schemeClr val="accent4">
                                <a:lumMod val="50000"/>
                              </a:schemeClr>
                            </a:solidFill>
                            <a:latin typeface="Cambria Math" panose="02040503050406030204" pitchFamily="18" charset="0"/>
                          </a:rPr>
                          <m:t>𝟏𝟖</m:t>
                        </m:r>
                      </m:num>
                      <m:den>
                        <m:r>
                          <a:rPr lang="en-US" sz="4400" b="1" i="1">
                            <a:solidFill>
                              <a:schemeClr val="accent4">
                                <a:lumMod val="50000"/>
                              </a:schemeClr>
                            </a:solidFill>
                            <a:latin typeface="Cambria Math" panose="02040503050406030204" pitchFamily="18" charset="0"/>
                          </a:rPr>
                          <m:t>𝟗</m:t>
                        </m:r>
                      </m:den>
                    </m:f>
                  </m:oMath>
                </a14:m>
                <a:r>
                  <a:rPr lang="en-US" sz="4400" b="1" dirty="0">
                    <a:solidFill>
                      <a:schemeClr val="accent4">
                        <a:lumMod val="50000"/>
                      </a:schemeClr>
                    </a:solidFill>
                    <a:latin typeface="Cambria" panose="02040503050406030204" pitchFamily="18" charset="0"/>
                    <a:ea typeface="Cambria" panose="02040503050406030204" pitchFamily="18" charset="0"/>
                  </a:rPr>
                  <a:t> - 2</a:t>
                </a:r>
              </a:p>
            </p:txBody>
          </p:sp>
        </mc:Choice>
        <mc:Fallback>
          <p:sp>
            <p:nvSpPr>
              <p:cNvPr id="24" name="TextBox 23"/>
              <p:cNvSpPr txBox="1">
                <a:spLocks noRot="1" noChangeAspect="1" noMove="1" noResize="1" noEditPoints="1" noAdjustHandles="1" noChangeArrowheads="1" noChangeShapeType="1" noTextEdit="1"/>
              </p:cNvSpPr>
              <p:nvPr/>
            </p:nvSpPr>
            <p:spPr>
              <a:xfrm>
                <a:off x="5516283" y="2945684"/>
                <a:ext cx="2892587" cy="978025"/>
              </a:xfrm>
              <a:prstGeom prst="rect">
                <a:avLst/>
              </a:prstGeom>
              <a:blipFill>
                <a:blip r:embed="rId4"/>
                <a:stretch>
                  <a:fillRect l="-11814" t="-3106" r="-10759"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5516283" y="4131757"/>
                <a:ext cx="2737096" cy="973600"/>
              </a:xfrm>
              <a:prstGeom prst="rect">
                <a:avLst/>
              </a:prstGeom>
              <a:noFill/>
            </p:spPr>
            <p:txBody>
              <a:bodyPr wrap="none" lIns="0" tIns="0" rIns="0" bIns="0" rtlCol="0">
                <a:spAutoFit/>
              </a:bodyPr>
              <a:lstStyle/>
              <a:p>
                <a:r>
                  <a:rPr lang="en-US" sz="4400" b="1" dirty="0">
                    <a:solidFill>
                      <a:schemeClr val="accent4">
                        <a:lumMod val="50000"/>
                      </a:schemeClr>
                    </a:solidFill>
                    <a:latin typeface="Cambria" panose="02040503050406030204" pitchFamily="18" charset="0"/>
                    <a:ea typeface="Cambria" panose="02040503050406030204" pitchFamily="18" charset="0"/>
                  </a:rPr>
                  <a:t>=</a:t>
                </a:r>
                <a14:m>
                  <m:oMath xmlns:m="http://schemas.openxmlformats.org/officeDocument/2006/math">
                    <m:r>
                      <a:rPr lang="en-US" sz="4400" b="1">
                        <a:solidFill>
                          <a:schemeClr val="accent4">
                            <a:lumMod val="50000"/>
                          </a:schemeClr>
                        </a:solidFill>
                        <a:latin typeface="Cambria Math" panose="02040503050406030204" pitchFamily="18" charset="0"/>
                      </a:rPr>
                      <m:t> </m:t>
                    </m:r>
                    <m:f>
                      <m:fPr>
                        <m:ctrlPr>
                          <a:rPr lang="en-US" sz="4400" b="1" i="1">
                            <a:solidFill>
                              <a:schemeClr val="accent4">
                                <a:lumMod val="50000"/>
                              </a:schemeClr>
                            </a:solidFill>
                            <a:latin typeface="Cambria Math" panose="02040503050406030204" pitchFamily="18" charset="0"/>
                          </a:rPr>
                        </m:ctrlPr>
                      </m:fPr>
                      <m:num>
                        <m:r>
                          <a:rPr lang="en-US" sz="4400" b="1" i="1">
                            <a:solidFill>
                              <a:schemeClr val="accent4">
                                <a:lumMod val="50000"/>
                              </a:schemeClr>
                            </a:solidFill>
                            <a:latin typeface="Cambria Math" panose="02040503050406030204" pitchFamily="18" charset="0"/>
                          </a:rPr>
                          <m:t>𝟒</m:t>
                        </m:r>
                      </m:num>
                      <m:den>
                        <m:r>
                          <a:rPr lang="en-US" sz="4400" b="1" i="1">
                            <a:solidFill>
                              <a:schemeClr val="accent4">
                                <a:lumMod val="50000"/>
                              </a:schemeClr>
                            </a:solidFill>
                            <a:latin typeface="Cambria Math" panose="02040503050406030204" pitchFamily="18" charset="0"/>
                          </a:rPr>
                          <m:t>𝟐𝟕</m:t>
                        </m:r>
                      </m:den>
                    </m:f>
                    <m:r>
                      <a:rPr lang="en-US" sz="4400" b="1" i="1">
                        <a:solidFill>
                          <a:schemeClr val="accent4">
                            <a:lumMod val="50000"/>
                          </a:schemeClr>
                        </a:solidFill>
                        <a:latin typeface="Cambria Math" panose="02040503050406030204" pitchFamily="18" charset="0"/>
                      </a:rPr>
                      <m:t>+</m:t>
                    </m:r>
                    <m:r>
                      <a:rPr lang="en-US" sz="4400" b="1" i="1">
                        <a:solidFill>
                          <a:schemeClr val="accent4">
                            <a:lumMod val="50000"/>
                          </a:schemeClr>
                        </a:solidFill>
                        <a:latin typeface="Cambria Math" panose="02040503050406030204" pitchFamily="18" charset="0"/>
                      </a:rPr>
                      <m:t>𝟐</m:t>
                    </m:r>
                  </m:oMath>
                </a14:m>
                <a:r>
                  <a:rPr lang="en-US" sz="4400" b="1" dirty="0">
                    <a:solidFill>
                      <a:schemeClr val="accent4">
                        <a:lumMod val="50000"/>
                      </a:schemeClr>
                    </a:solidFill>
                    <a:latin typeface="Cambria" panose="02040503050406030204" pitchFamily="18" charset="0"/>
                    <a:ea typeface="Cambria" panose="02040503050406030204" pitchFamily="18" charset="0"/>
                  </a:rPr>
                  <a:t> - 2</a:t>
                </a:r>
              </a:p>
            </p:txBody>
          </p:sp>
        </mc:Choice>
        <mc:Fallback>
          <p:sp>
            <p:nvSpPr>
              <p:cNvPr id="25" name="TextBox 24"/>
              <p:cNvSpPr txBox="1">
                <a:spLocks noRot="1" noChangeAspect="1" noMove="1" noResize="1" noEditPoints="1" noAdjustHandles="1" noChangeArrowheads="1" noChangeShapeType="1" noTextEdit="1"/>
              </p:cNvSpPr>
              <p:nvPr/>
            </p:nvSpPr>
            <p:spPr>
              <a:xfrm>
                <a:off x="5516283" y="4131757"/>
                <a:ext cx="2737096" cy="973600"/>
              </a:xfrm>
              <a:prstGeom prst="rect">
                <a:avLst/>
              </a:prstGeom>
              <a:blipFill>
                <a:blip r:embed="rId5"/>
                <a:stretch>
                  <a:fillRect l="-12472" t="-3145" r="-11359" b="-182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516283" y="5313429"/>
                <a:ext cx="952184" cy="973600"/>
              </a:xfrm>
              <a:prstGeom prst="rect">
                <a:avLst/>
              </a:prstGeom>
              <a:noFill/>
            </p:spPr>
            <p:txBody>
              <a:bodyPr wrap="none" lIns="0" tIns="0" rIns="0" bIns="0" rtlCol="0">
                <a:spAutoFit/>
              </a:bodyPr>
              <a:lstStyle/>
              <a:p>
                <a:r>
                  <a:rPr lang="en-US" sz="4400" b="1" dirty="0">
                    <a:solidFill>
                      <a:schemeClr val="accent2">
                        <a:lumMod val="75000"/>
                      </a:schemeClr>
                    </a:solidFill>
                    <a:latin typeface="Cambria" panose="02040503050406030204" pitchFamily="18" charset="0"/>
                    <a:ea typeface="Cambria" panose="02040503050406030204" pitchFamily="18" charset="0"/>
                  </a:rPr>
                  <a:t>=</a:t>
                </a:r>
                <a14:m>
                  <m:oMath xmlns:m="http://schemas.openxmlformats.org/officeDocument/2006/math">
                    <m:r>
                      <a:rPr lang="en-US" sz="4400" b="1">
                        <a:solidFill>
                          <a:schemeClr val="accent2">
                            <a:lumMod val="75000"/>
                          </a:schemeClr>
                        </a:solidFill>
                        <a:latin typeface="Cambria Math" panose="02040503050406030204" pitchFamily="18" charset="0"/>
                      </a:rPr>
                      <m:t> </m:t>
                    </m:r>
                    <m:f>
                      <m:fPr>
                        <m:ctrlPr>
                          <a:rPr lang="en-US" sz="4400" b="1" i="1">
                            <a:solidFill>
                              <a:schemeClr val="accent2">
                                <a:lumMod val="75000"/>
                              </a:schemeClr>
                            </a:solidFill>
                            <a:latin typeface="Cambria Math" panose="02040503050406030204" pitchFamily="18" charset="0"/>
                          </a:rPr>
                        </m:ctrlPr>
                      </m:fPr>
                      <m:num>
                        <m:r>
                          <a:rPr lang="en-US" sz="4400" b="1" i="1">
                            <a:solidFill>
                              <a:schemeClr val="accent2">
                                <a:lumMod val="75000"/>
                              </a:schemeClr>
                            </a:solidFill>
                            <a:latin typeface="Cambria Math" panose="02040503050406030204" pitchFamily="18" charset="0"/>
                          </a:rPr>
                          <m:t>𝟒</m:t>
                        </m:r>
                      </m:num>
                      <m:den>
                        <m:r>
                          <a:rPr lang="en-US" sz="4400" b="1" i="1">
                            <a:solidFill>
                              <a:schemeClr val="accent2">
                                <a:lumMod val="75000"/>
                              </a:schemeClr>
                            </a:solidFill>
                            <a:latin typeface="Cambria Math" panose="02040503050406030204" pitchFamily="18" charset="0"/>
                          </a:rPr>
                          <m:t>𝟐𝟕</m:t>
                        </m:r>
                      </m:den>
                    </m:f>
                  </m:oMath>
                </a14:m>
                <a:endParaRPr lang="en-US" sz="4400" b="1" dirty="0">
                  <a:solidFill>
                    <a:schemeClr val="accent2">
                      <a:lumMod val="75000"/>
                    </a:schemeClr>
                  </a:solidFill>
                  <a:latin typeface="Cambria" panose="02040503050406030204" pitchFamily="18" charset="0"/>
                  <a:ea typeface="Cambria" panose="020405030504060302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5516283" y="5313429"/>
                <a:ext cx="952184" cy="973600"/>
              </a:xfrm>
              <a:prstGeom prst="rect">
                <a:avLst/>
              </a:prstGeom>
              <a:blipFill>
                <a:blip r:embed="rId6"/>
                <a:stretch>
                  <a:fillRect l="-35897" t="-3145" b="-1823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20285963" cy="10285840"/>
          </a:xfrm>
        </p:grpSpPr>
        <p:sp>
          <p:nvSpPr>
            <p:cNvPr id="3" name="Freeform 3"/>
            <p:cNvSpPr/>
            <p:nvPr/>
          </p:nvSpPr>
          <p:spPr>
            <a:xfrm>
              <a:off x="72390" y="72390"/>
              <a:ext cx="20141182" cy="10141060"/>
            </a:xfrm>
            <a:custGeom>
              <a:avLst/>
              <a:gdLst/>
              <a:ahLst/>
              <a:cxnLst/>
              <a:rect l="l" t="t" r="r" b="b"/>
              <a:pathLst>
                <a:path w="20141182" h="10141060">
                  <a:moveTo>
                    <a:pt x="0" y="0"/>
                  </a:moveTo>
                  <a:lnTo>
                    <a:pt x="20141182" y="0"/>
                  </a:lnTo>
                  <a:lnTo>
                    <a:pt x="20141182" y="10141060"/>
                  </a:lnTo>
                  <a:lnTo>
                    <a:pt x="0" y="10141060"/>
                  </a:lnTo>
                  <a:lnTo>
                    <a:pt x="0" y="0"/>
                  </a:lnTo>
                  <a:close/>
                </a:path>
              </a:pathLst>
            </a:custGeom>
            <a:solidFill>
              <a:srgbClr val="FFFFFF"/>
            </a:solidFill>
          </p:spPr>
        </p:sp>
        <p:sp>
          <p:nvSpPr>
            <p:cNvPr id="4" name="Freeform 4"/>
            <p:cNvSpPr/>
            <p:nvPr/>
          </p:nvSpPr>
          <p:spPr>
            <a:xfrm>
              <a:off x="0" y="0"/>
              <a:ext cx="20285963" cy="10285840"/>
            </a:xfrm>
            <a:custGeom>
              <a:avLst/>
              <a:gdLst/>
              <a:ahLst/>
              <a:cxnLst/>
              <a:rect l="l" t="t" r="r" b="b"/>
              <a:pathLst>
                <a:path w="20285963" h="10285840">
                  <a:moveTo>
                    <a:pt x="20141183" y="10141060"/>
                  </a:moveTo>
                  <a:lnTo>
                    <a:pt x="20285963" y="10141060"/>
                  </a:lnTo>
                  <a:lnTo>
                    <a:pt x="20285963" y="10285840"/>
                  </a:lnTo>
                  <a:lnTo>
                    <a:pt x="20141183" y="10285840"/>
                  </a:lnTo>
                  <a:lnTo>
                    <a:pt x="20141183" y="10141060"/>
                  </a:lnTo>
                  <a:close/>
                  <a:moveTo>
                    <a:pt x="0" y="144780"/>
                  </a:moveTo>
                  <a:lnTo>
                    <a:pt x="144780" y="144780"/>
                  </a:lnTo>
                  <a:lnTo>
                    <a:pt x="144780" y="10141060"/>
                  </a:lnTo>
                  <a:lnTo>
                    <a:pt x="0" y="10141060"/>
                  </a:lnTo>
                  <a:lnTo>
                    <a:pt x="0" y="144780"/>
                  </a:lnTo>
                  <a:close/>
                  <a:moveTo>
                    <a:pt x="0" y="10141060"/>
                  </a:moveTo>
                  <a:lnTo>
                    <a:pt x="144780" y="10141060"/>
                  </a:lnTo>
                  <a:lnTo>
                    <a:pt x="144780" y="10285840"/>
                  </a:lnTo>
                  <a:lnTo>
                    <a:pt x="0" y="10285840"/>
                  </a:lnTo>
                  <a:lnTo>
                    <a:pt x="0" y="10141060"/>
                  </a:lnTo>
                  <a:close/>
                  <a:moveTo>
                    <a:pt x="20141183" y="144780"/>
                  </a:moveTo>
                  <a:lnTo>
                    <a:pt x="20285963" y="144780"/>
                  </a:lnTo>
                  <a:lnTo>
                    <a:pt x="20285963" y="10141060"/>
                  </a:lnTo>
                  <a:lnTo>
                    <a:pt x="20141183" y="10141060"/>
                  </a:lnTo>
                  <a:lnTo>
                    <a:pt x="20141183" y="144780"/>
                  </a:lnTo>
                  <a:close/>
                  <a:moveTo>
                    <a:pt x="144780" y="10141060"/>
                  </a:moveTo>
                  <a:lnTo>
                    <a:pt x="20141183" y="10141060"/>
                  </a:lnTo>
                  <a:lnTo>
                    <a:pt x="20141183" y="10285840"/>
                  </a:lnTo>
                  <a:lnTo>
                    <a:pt x="144780" y="10285840"/>
                  </a:lnTo>
                  <a:lnTo>
                    <a:pt x="144780" y="10141060"/>
                  </a:lnTo>
                  <a:close/>
                  <a:moveTo>
                    <a:pt x="20141183" y="0"/>
                  </a:moveTo>
                  <a:lnTo>
                    <a:pt x="20285963" y="0"/>
                  </a:lnTo>
                  <a:lnTo>
                    <a:pt x="20285963" y="144780"/>
                  </a:lnTo>
                  <a:lnTo>
                    <a:pt x="20141183" y="144780"/>
                  </a:lnTo>
                  <a:lnTo>
                    <a:pt x="20141183" y="0"/>
                  </a:lnTo>
                  <a:close/>
                  <a:moveTo>
                    <a:pt x="0" y="0"/>
                  </a:moveTo>
                  <a:lnTo>
                    <a:pt x="144780" y="0"/>
                  </a:lnTo>
                  <a:lnTo>
                    <a:pt x="144780" y="144780"/>
                  </a:lnTo>
                  <a:lnTo>
                    <a:pt x="0" y="144780"/>
                  </a:lnTo>
                  <a:lnTo>
                    <a:pt x="0" y="0"/>
                  </a:lnTo>
                  <a:close/>
                  <a:moveTo>
                    <a:pt x="144780" y="0"/>
                  </a:moveTo>
                  <a:lnTo>
                    <a:pt x="20141183" y="0"/>
                  </a:lnTo>
                  <a:lnTo>
                    <a:pt x="20141183" y="144780"/>
                  </a:lnTo>
                  <a:lnTo>
                    <a:pt x="144780" y="144780"/>
                  </a:lnTo>
                  <a:lnTo>
                    <a:pt x="144780" y="0"/>
                  </a:lnTo>
                  <a:close/>
                </a:path>
              </a:pathLst>
            </a:custGeom>
            <a:solidFill>
              <a:srgbClr val="000000"/>
            </a:solidFill>
          </p:spPr>
        </p:sp>
      </p:grpSp>
      <p:grpSp>
        <p:nvGrpSpPr>
          <p:cNvPr id="10" name="Group 9"/>
          <p:cNvGrpSpPr/>
          <p:nvPr/>
        </p:nvGrpSpPr>
        <p:grpSpPr>
          <a:xfrm>
            <a:off x="254000" y="161760"/>
            <a:ext cx="1757678" cy="905257"/>
            <a:chOff x="1270458" y="1378598"/>
            <a:chExt cx="8616192" cy="1357885"/>
          </a:xfrm>
        </p:grpSpPr>
        <p:grpSp>
          <p:nvGrpSpPr>
            <p:cNvPr id="11" name="Group 6"/>
            <p:cNvGrpSpPr/>
            <p:nvPr/>
          </p:nvGrpSpPr>
          <p:grpSpPr>
            <a:xfrm>
              <a:off x="1270458" y="1378598"/>
              <a:ext cx="8616192" cy="1357885"/>
              <a:chOff x="0" y="0"/>
              <a:chExt cx="16810870" cy="2649341"/>
            </a:xfrm>
          </p:grpSpPr>
          <p:sp>
            <p:nvSpPr>
              <p:cNvPr id="13" name="Freeform 7"/>
              <p:cNvSpPr/>
              <p:nvPr/>
            </p:nvSpPr>
            <p:spPr>
              <a:xfrm>
                <a:off x="72389" y="72391"/>
                <a:ext cx="16738481" cy="2504561"/>
              </a:xfrm>
              <a:custGeom>
                <a:avLst/>
                <a:gdLst/>
                <a:ahLst/>
                <a:cxnLst/>
                <a:rect l="l" t="t" r="r" b="b"/>
                <a:pathLst>
                  <a:path w="16666091" h="2504561">
                    <a:moveTo>
                      <a:pt x="0" y="0"/>
                    </a:moveTo>
                    <a:lnTo>
                      <a:pt x="16666091" y="0"/>
                    </a:lnTo>
                    <a:lnTo>
                      <a:pt x="16666091" y="2504561"/>
                    </a:lnTo>
                    <a:lnTo>
                      <a:pt x="0" y="2504561"/>
                    </a:lnTo>
                    <a:lnTo>
                      <a:pt x="0" y="0"/>
                    </a:lnTo>
                    <a:close/>
                  </a:path>
                </a:pathLst>
              </a:custGeom>
              <a:solidFill>
                <a:schemeClr val="accent6">
                  <a:lumMod val="75000"/>
                </a:schemeClr>
              </a:solidFill>
            </p:spPr>
          </p:sp>
          <p:sp>
            <p:nvSpPr>
              <p:cNvPr id="14" name="Freeform 8"/>
              <p:cNvSpPr/>
              <p:nvPr/>
            </p:nvSpPr>
            <p:spPr>
              <a:xfrm>
                <a:off x="0" y="0"/>
                <a:ext cx="16810870" cy="2649341"/>
              </a:xfrm>
              <a:custGeom>
                <a:avLst/>
                <a:gdLst/>
                <a:ahLst/>
                <a:cxnLst/>
                <a:rect l="l" t="t" r="r" b="b"/>
                <a:pathLst>
                  <a:path w="16810870" h="2649341">
                    <a:moveTo>
                      <a:pt x="16666090" y="2504561"/>
                    </a:moveTo>
                    <a:lnTo>
                      <a:pt x="16810870" y="2504561"/>
                    </a:lnTo>
                    <a:lnTo>
                      <a:pt x="16810870" y="2649341"/>
                    </a:lnTo>
                    <a:lnTo>
                      <a:pt x="16666090" y="2649341"/>
                    </a:lnTo>
                    <a:lnTo>
                      <a:pt x="16666090" y="2504561"/>
                    </a:lnTo>
                    <a:close/>
                    <a:moveTo>
                      <a:pt x="0" y="144780"/>
                    </a:moveTo>
                    <a:lnTo>
                      <a:pt x="144780" y="144780"/>
                    </a:lnTo>
                    <a:lnTo>
                      <a:pt x="144780" y="2504561"/>
                    </a:lnTo>
                    <a:lnTo>
                      <a:pt x="0" y="2504561"/>
                    </a:lnTo>
                    <a:lnTo>
                      <a:pt x="0" y="144780"/>
                    </a:lnTo>
                    <a:close/>
                    <a:moveTo>
                      <a:pt x="0" y="2504561"/>
                    </a:moveTo>
                    <a:lnTo>
                      <a:pt x="144780" y="2504561"/>
                    </a:lnTo>
                    <a:lnTo>
                      <a:pt x="144780" y="2649341"/>
                    </a:lnTo>
                    <a:lnTo>
                      <a:pt x="0" y="2649341"/>
                    </a:lnTo>
                    <a:lnTo>
                      <a:pt x="0" y="2504561"/>
                    </a:lnTo>
                    <a:close/>
                    <a:moveTo>
                      <a:pt x="16666090" y="144780"/>
                    </a:moveTo>
                    <a:lnTo>
                      <a:pt x="16810870" y="144780"/>
                    </a:lnTo>
                    <a:lnTo>
                      <a:pt x="16810870" y="2504561"/>
                    </a:lnTo>
                    <a:lnTo>
                      <a:pt x="16666090" y="2504561"/>
                    </a:lnTo>
                    <a:lnTo>
                      <a:pt x="16666090" y="144780"/>
                    </a:lnTo>
                    <a:close/>
                    <a:moveTo>
                      <a:pt x="144780" y="2504561"/>
                    </a:moveTo>
                    <a:lnTo>
                      <a:pt x="16666090" y="2504561"/>
                    </a:lnTo>
                    <a:lnTo>
                      <a:pt x="16666090" y="2649341"/>
                    </a:lnTo>
                    <a:lnTo>
                      <a:pt x="144780" y="2649341"/>
                    </a:lnTo>
                    <a:lnTo>
                      <a:pt x="144780" y="2504561"/>
                    </a:lnTo>
                    <a:close/>
                    <a:moveTo>
                      <a:pt x="16666090" y="0"/>
                    </a:moveTo>
                    <a:lnTo>
                      <a:pt x="16810870" y="0"/>
                    </a:lnTo>
                    <a:lnTo>
                      <a:pt x="16810870" y="144780"/>
                    </a:lnTo>
                    <a:lnTo>
                      <a:pt x="16666090" y="144780"/>
                    </a:lnTo>
                    <a:lnTo>
                      <a:pt x="16666090" y="0"/>
                    </a:lnTo>
                    <a:close/>
                    <a:moveTo>
                      <a:pt x="0" y="0"/>
                    </a:moveTo>
                    <a:lnTo>
                      <a:pt x="144780" y="0"/>
                    </a:lnTo>
                    <a:lnTo>
                      <a:pt x="144780" y="144780"/>
                    </a:lnTo>
                    <a:lnTo>
                      <a:pt x="0" y="144780"/>
                    </a:lnTo>
                    <a:lnTo>
                      <a:pt x="0" y="0"/>
                    </a:lnTo>
                    <a:close/>
                    <a:moveTo>
                      <a:pt x="144780" y="0"/>
                    </a:moveTo>
                    <a:lnTo>
                      <a:pt x="16666090" y="0"/>
                    </a:lnTo>
                    <a:lnTo>
                      <a:pt x="16666090" y="144780"/>
                    </a:lnTo>
                    <a:lnTo>
                      <a:pt x="144780" y="144780"/>
                    </a:lnTo>
                    <a:lnTo>
                      <a:pt x="144780" y="0"/>
                    </a:lnTo>
                    <a:close/>
                  </a:path>
                </a:pathLst>
              </a:custGeom>
              <a:solidFill>
                <a:srgbClr val="000000"/>
              </a:solidFill>
            </p:spPr>
          </p:sp>
        </p:grpSp>
        <p:sp>
          <p:nvSpPr>
            <p:cNvPr id="12" name="TextBox 9"/>
            <p:cNvSpPr txBox="1"/>
            <p:nvPr/>
          </p:nvSpPr>
          <p:spPr>
            <a:xfrm>
              <a:off x="1270458" y="1634796"/>
              <a:ext cx="8616192" cy="911788"/>
            </a:xfrm>
            <a:prstGeom prst="rect">
              <a:avLst/>
            </a:prstGeom>
          </p:spPr>
          <p:txBody>
            <a:bodyPr lIns="0" tIns="0" rIns="0" bIns="0" rtlCol="0" anchor="t">
              <a:spAutoFit/>
            </a:bodyPr>
            <a:lstStyle/>
            <a:p>
              <a:pPr algn="ctr">
                <a:lnSpc>
                  <a:spcPts val="4666"/>
                </a:lnSpc>
              </a:pPr>
              <a:r>
                <a:rPr lang="en-US" sz="5334" dirty="0" err="1">
                  <a:solidFill>
                    <a:schemeClr val="bg1"/>
                  </a:solidFill>
                  <a:latin typeface="#9Slide05 Motion Picture" panose="02000000000000000000" pitchFamily="2" charset="0"/>
                  <a:ea typeface="#9Slide05 SVNBeauty Atok Script" pitchFamily="2" charset="-127"/>
                </a:rPr>
                <a:t>Bài</a:t>
              </a:r>
              <a:r>
                <a:rPr lang="en-US" sz="5334" dirty="0">
                  <a:solidFill>
                    <a:schemeClr val="bg1"/>
                  </a:solidFill>
                  <a:latin typeface="#9Slide05 Motion Picture" panose="02000000000000000000" pitchFamily="2" charset="0"/>
                  <a:ea typeface="#9Slide05 SVNBeauty Atok Script" pitchFamily="2" charset="-127"/>
                </a:rPr>
                <a:t> 5</a:t>
              </a:r>
            </a:p>
          </p:txBody>
        </p:sp>
      </p:grpSp>
      <p:sp>
        <p:nvSpPr>
          <p:cNvPr id="15" name="TextBox 10"/>
          <p:cNvSpPr txBox="1"/>
          <p:nvPr/>
        </p:nvSpPr>
        <p:spPr>
          <a:xfrm>
            <a:off x="2184400" y="273632"/>
            <a:ext cx="2235200" cy="1477328"/>
          </a:xfrm>
          <a:prstGeom prst="rect">
            <a:avLst/>
          </a:prstGeom>
          <a:solidFill>
            <a:schemeClr val="bg1"/>
          </a:solidFill>
          <a:ln w="28575">
            <a:solidFill>
              <a:schemeClr val="tx1"/>
            </a:solidFill>
          </a:ln>
        </p:spPr>
        <p:txBody>
          <a:bodyPr wrap="square" lIns="0" tIns="0" rIns="0" bIns="0" rtlCol="0" anchor="t">
            <a:spAutoFit/>
          </a:bodyPr>
          <a:lstStyle/>
          <a:p>
            <a:pPr marL="287880" lvl="1" algn="ctr"/>
            <a:r>
              <a:rPr lang="en-US" sz="4800" dirty="0" err="1">
                <a:solidFill>
                  <a:schemeClr val="accent2">
                    <a:lumMod val="75000"/>
                  </a:schemeClr>
                </a:solidFill>
                <a:latin typeface="#9Slide05 Motion Picture" panose="02000000000000000000" pitchFamily="2" charset="0"/>
                <a:ea typeface="#9Slide05 SVNBeauty Atok Script" pitchFamily="2" charset="-127"/>
              </a:rPr>
              <a:t>Đố</a:t>
            </a:r>
            <a:r>
              <a:rPr lang="en-US" sz="4800" dirty="0">
                <a:solidFill>
                  <a:schemeClr val="accent2">
                    <a:lumMod val="75000"/>
                  </a:schemeClr>
                </a:solidFill>
                <a:latin typeface="#9Slide05 Motion Picture" panose="02000000000000000000" pitchFamily="2" charset="0"/>
                <a:ea typeface="#9Slide05 SVNBeauty Atok Script" pitchFamily="2" charset="-127"/>
              </a:rPr>
              <a:t> </a:t>
            </a:r>
            <a:r>
              <a:rPr lang="en-US" sz="4800" dirty="0" err="1">
                <a:solidFill>
                  <a:schemeClr val="accent2">
                    <a:lumMod val="75000"/>
                  </a:schemeClr>
                </a:solidFill>
                <a:latin typeface="#9Slide05 Motion Picture" panose="02000000000000000000" pitchFamily="2" charset="0"/>
                <a:ea typeface="#9Slide05 SVNBeauty Atok Script" pitchFamily="2" charset="-127"/>
              </a:rPr>
              <a:t>em</a:t>
            </a:r>
            <a:r>
              <a:rPr lang="en-US" sz="4800" dirty="0">
                <a:solidFill>
                  <a:schemeClr val="accent2">
                    <a:lumMod val="75000"/>
                  </a:schemeClr>
                </a:solidFill>
                <a:latin typeface="#9Slide05 Motion Picture" panose="02000000000000000000" pitchFamily="2" charset="0"/>
                <a:ea typeface="#9Slide05 SVNBeauty Atok Script" pitchFamily="2" charset="-127"/>
              </a:rPr>
              <a:t>!</a:t>
            </a:r>
          </a:p>
        </p:txBody>
      </p:sp>
      <p:pic>
        <p:nvPicPr>
          <p:cNvPr id="16" name="Picture 15"/>
          <p:cNvPicPr>
            <a:picLocks noChangeAspect="1"/>
          </p:cNvPicPr>
          <p:nvPr/>
        </p:nvPicPr>
        <p:blipFill>
          <a:blip r:embed="rId2"/>
          <a:stretch>
            <a:fillRect/>
          </a:stretch>
        </p:blipFill>
        <p:spPr>
          <a:xfrm>
            <a:off x="2438400" y="1301354"/>
            <a:ext cx="6979922" cy="3961577"/>
          </a:xfrm>
          <a:prstGeom prst="rect">
            <a:avLst/>
          </a:prstGeom>
        </p:spPr>
      </p:pic>
      <p:sp>
        <p:nvSpPr>
          <p:cNvPr id="17" name="Rectangle 16"/>
          <p:cNvSpPr/>
          <p:nvPr/>
        </p:nvSpPr>
        <p:spPr>
          <a:xfrm>
            <a:off x="1625600" y="5434708"/>
            <a:ext cx="9245600" cy="543675"/>
          </a:xfrm>
          <a:prstGeom prst="rect">
            <a:avLst/>
          </a:prstGeom>
        </p:spPr>
        <p:txBody>
          <a:bodyPr wrap="square">
            <a:spAutoFit/>
          </a:bodyPr>
          <a:lstStyle/>
          <a:p>
            <a:pPr algn="ctr"/>
            <a:r>
              <a:rPr lang="en-US" sz="2933" b="1" i="1" dirty="0" err="1">
                <a:solidFill>
                  <a:schemeClr val="accent2">
                    <a:lumMod val="75000"/>
                  </a:schemeClr>
                </a:solidFill>
                <a:latin typeface="Cambria" panose="02040503050406030204" pitchFamily="18" charset="0"/>
                <a:ea typeface="Cambria" panose="02040503050406030204" pitchFamily="18" charset="0"/>
              </a:rPr>
              <a:t>Em</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hãy</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giúp</a:t>
            </a:r>
            <a:r>
              <a:rPr lang="en-US" sz="2933" b="1" i="1" dirty="0">
                <a:solidFill>
                  <a:schemeClr val="accent2">
                    <a:lumMod val="75000"/>
                  </a:schemeClr>
                </a:solidFill>
                <a:latin typeface="Cambria" panose="02040503050406030204" pitchFamily="18" charset="0"/>
                <a:ea typeface="Cambria" panose="02040503050406030204" pitchFamily="18" charset="0"/>
              </a:rPr>
              <a:t> Nam </a:t>
            </a:r>
            <a:r>
              <a:rPr lang="en-US" sz="2933" b="1" i="1" dirty="0" err="1">
                <a:solidFill>
                  <a:schemeClr val="accent2">
                    <a:lumMod val="75000"/>
                  </a:schemeClr>
                </a:solidFill>
                <a:latin typeface="Cambria" panose="02040503050406030204" pitchFamily="18" charset="0"/>
                <a:ea typeface="Cambria" panose="02040503050406030204" pitchFamily="18" charset="0"/>
              </a:rPr>
              <a:t>và</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Việt</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thực</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hiện</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yêu</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cầu</a:t>
            </a:r>
            <a:r>
              <a:rPr lang="en-US" sz="2933" b="1" i="1" dirty="0">
                <a:solidFill>
                  <a:schemeClr val="accent2">
                    <a:lumMod val="75000"/>
                  </a:schemeClr>
                </a:solidFill>
                <a:latin typeface="Cambria" panose="02040503050406030204" pitchFamily="18" charset="0"/>
                <a:ea typeface="Cambria" panose="02040503050406030204" pitchFamily="18" charset="0"/>
              </a:rPr>
              <a:t> </a:t>
            </a:r>
            <a:r>
              <a:rPr lang="en-US" sz="2933" b="1" i="1" dirty="0" err="1">
                <a:solidFill>
                  <a:schemeClr val="accent2">
                    <a:lumMod val="75000"/>
                  </a:schemeClr>
                </a:solidFill>
                <a:latin typeface="Cambria" panose="02040503050406030204" pitchFamily="18" charset="0"/>
                <a:ea typeface="Cambria" panose="02040503050406030204" pitchFamily="18" charset="0"/>
              </a:rPr>
              <a:t>của</a:t>
            </a:r>
            <a:r>
              <a:rPr lang="en-US" sz="2933" b="1" i="1" dirty="0">
                <a:solidFill>
                  <a:schemeClr val="accent2">
                    <a:lumMod val="75000"/>
                  </a:schemeClr>
                </a:solidFill>
                <a:latin typeface="Cambria" panose="02040503050406030204" pitchFamily="18" charset="0"/>
                <a:ea typeface="Cambria" panose="02040503050406030204" pitchFamily="18" charset="0"/>
              </a:rPr>
              <a:t> Mai</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02" y="3077873"/>
            <a:ext cx="2639881" cy="1982143"/>
          </a:xfrm>
          <a:prstGeom prst="rect">
            <a:avLst/>
          </a:prstGeom>
        </p:spPr>
      </p:pic>
      <mc:AlternateContent xmlns:mc="http://schemas.openxmlformats.org/markup-compatibility/2006">
        <mc:Choice xmlns:a14="http://schemas.microsoft.com/office/drawing/2010/main" Requires="a14">
          <p:sp>
            <p:nvSpPr>
              <p:cNvPr id="19" name="TextBox 18"/>
              <p:cNvSpPr txBox="1"/>
              <p:nvPr/>
            </p:nvSpPr>
            <p:spPr>
              <a:xfrm>
                <a:off x="8523750" y="1301354"/>
                <a:ext cx="2356414" cy="974819"/>
              </a:xfrm>
              <a:prstGeom prst="rect">
                <a:avLst/>
              </a:prstGeom>
              <a:solidFill>
                <a:schemeClr val="accent6">
                  <a:lumMod val="60000"/>
                  <a:lumOff val="40000"/>
                </a:schemeClr>
              </a:solidFill>
            </p:spPr>
            <p:txBody>
              <a:bodyPr wrap="none" lIns="0" tIns="0" rIns="0" bIns="0" rtlCol="0">
                <a:spAutoFit/>
              </a:bodyPr>
              <a:lstStyle/>
              <a:p>
                <a:r>
                  <a:rPr lang="en-US" sz="2933" b="1" dirty="0">
                    <a:latin typeface="Cambria" panose="02040503050406030204" pitchFamily="18" charset="0"/>
                    <a:ea typeface="Cambria" panose="02040503050406030204" pitchFamily="18"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𝟒</m:t>
                        </m:r>
                      </m:den>
                    </m:f>
                    <m:r>
                      <a:rPr lang="en-US" sz="4400" b="1" i="1">
                        <a:latin typeface="Cambria Math" panose="02040503050406030204" pitchFamily="18" charset="0"/>
                        <a:ea typeface="Cambria Math" panose="02040503050406030204" pitchFamily="18" charset="0"/>
                      </a:rPr>
                      <m:t>=</m:t>
                    </m:r>
                    <m:f>
                      <m:fPr>
                        <m:ctrlPr>
                          <a:rPr lang="en-US" sz="4400" b="1" i="1">
                            <a:latin typeface="Cambria Math" panose="02040503050406030204" pitchFamily="18" charset="0"/>
                          </a:rPr>
                        </m:ctrlPr>
                      </m:fPr>
                      <m:num>
                        <m:r>
                          <a:rPr lang="en-US" sz="4400" b="1">
                            <a:latin typeface="Cambria Math" panose="02040503050406030204" pitchFamily="18" charset="0"/>
                          </a:rPr>
                          <m:t>𝟏</m:t>
                        </m:r>
                      </m:num>
                      <m:den>
                        <m:r>
                          <a:rPr lang="en-US" sz="4400" b="1" i="1">
                            <a:latin typeface="Cambria Math" panose="02040503050406030204" pitchFamily="18" charset="0"/>
                          </a:rPr>
                          <m:t>…</m:t>
                        </m:r>
                      </m:den>
                    </m:f>
                    <m:r>
                      <a:rPr lang="en-US" sz="4400" b="1" i="1">
                        <a:latin typeface="Cambria Math" panose="02040503050406030204" pitchFamily="18" charset="0"/>
                        <a:ea typeface="Cambria Math" panose="02040503050406030204" pitchFamily="18" charset="0"/>
                      </a:rPr>
                      <m:t>+</m:t>
                    </m:r>
                    <m:f>
                      <m:fPr>
                        <m:ctrlPr>
                          <a:rPr lang="en-US" sz="4400" b="1" i="1">
                            <a:latin typeface="Cambria Math" panose="02040503050406030204" pitchFamily="18" charset="0"/>
                          </a:rPr>
                        </m:ctrlPr>
                      </m:fPr>
                      <m:num>
                        <m:r>
                          <a:rPr lang="en-US" sz="4400" b="1">
                            <a:latin typeface="Cambria Math" panose="02040503050406030204" pitchFamily="18" charset="0"/>
                          </a:rPr>
                          <m:t>𝟏</m:t>
                        </m:r>
                      </m:num>
                      <m:den>
                        <m:r>
                          <a:rPr lang="en-US" sz="4400" b="1" i="1">
                            <a:latin typeface="Cambria Math" panose="02040503050406030204" pitchFamily="18" charset="0"/>
                          </a:rPr>
                          <m:t>…</m:t>
                        </m:r>
                      </m:den>
                    </m:f>
                  </m:oMath>
                </a14:m>
                <a:endParaRPr lang="en-US" sz="4400" b="1" dirty="0">
                  <a:latin typeface="Cambria" panose="02040503050406030204" pitchFamily="18" charset="0"/>
                  <a:ea typeface="Cambria" panose="020405030504060302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8523750" y="1301354"/>
                <a:ext cx="2356414" cy="974819"/>
              </a:xfrm>
              <a:prstGeom prst="rect">
                <a:avLst/>
              </a:prstGeom>
              <a:blipFill>
                <a:blip r:embed="rId4"/>
                <a:stretch>
                  <a:fillRect/>
                </a:stretch>
              </a:blipFill>
            </p:spPr>
            <p:txBody>
              <a:bodyPr/>
              <a:lstStyle/>
              <a:p>
                <a:r>
                  <a:rPr lang="en-US">
                    <a:noFill/>
                  </a:rPr>
                  <a:t> </a:t>
                </a:r>
              </a:p>
            </p:txBody>
          </p:sp>
        </mc:Fallback>
      </mc:AlternateContent>
      <p:sp>
        <p:nvSpPr>
          <p:cNvPr id="20" name="TextBox 19"/>
          <p:cNvSpPr txBox="1"/>
          <p:nvPr/>
        </p:nvSpPr>
        <p:spPr>
          <a:xfrm>
            <a:off x="9501363" y="1804270"/>
            <a:ext cx="457200" cy="646331"/>
          </a:xfrm>
          <a:prstGeom prst="rect">
            <a:avLst/>
          </a:prstGeom>
          <a:noFill/>
        </p:spPr>
        <p:txBody>
          <a:bodyPr wrap="square" rtlCol="0">
            <a:spAutoFit/>
          </a:bodyPr>
          <a:lstStyle/>
          <a:p>
            <a:r>
              <a:rPr lang="en-US" sz="3600" b="1" dirty="0">
                <a:solidFill>
                  <a:srgbClr val="C00000"/>
                </a:solidFill>
                <a:latin typeface="Cambria" panose="02040503050406030204" pitchFamily="18" charset="0"/>
                <a:ea typeface="Cambria" panose="02040503050406030204" pitchFamily="18" charset="0"/>
              </a:rPr>
              <a:t>4</a:t>
            </a:r>
          </a:p>
        </p:txBody>
      </p:sp>
      <p:sp>
        <p:nvSpPr>
          <p:cNvPr id="21" name="TextBox 20"/>
          <p:cNvSpPr txBox="1"/>
          <p:nvPr/>
        </p:nvSpPr>
        <p:spPr>
          <a:xfrm>
            <a:off x="10483861" y="1788774"/>
            <a:ext cx="457200" cy="646331"/>
          </a:xfrm>
          <a:prstGeom prst="rect">
            <a:avLst/>
          </a:prstGeom>
          <a:noFill/>
        </p:spPr>
        <p:txBody>
          <a:bodyPr wrap="square" rtlCol="0">
            <a:spAutoFit/>
          </a:bodyPr>
          <a:lstStyle/>
          <a:p>
            <a:r>
              <a:rPr lang="en-US" sz="3600" b="1" dirty="0">
                <a:solidFill>
                  <a:srgbClr val="C00000"/>
                </a:solidFill>
                <a:latin typeface="Cambria" panose="02040503050406030204" pitchFamily="18" charset="0"/>
                <a:ea typeface="Cambria" panose="020405030504060302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584" y="1492844"/>
            <a:ext cx="8791194" cy="4133446"/>
          </a:xfrm>
          <a:prstGeom prst="rect">
            <a:avLst/>
          </a:prstGeom>
        </p:spPr>
      </p:pic>
    </p:spTree>
    <p:extLst>
      <p:ext uri="{BB962C8B-B14F-4D97-AF65-F5344CB8AC3E}">
        <p14:creationId xmlns:p14="http://schemas.microsoft.com/office/powerpoint/2010/main" val="1021738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sp>
        <p:nvSpPr>
          <p:cNvPr id="2" name="TextBox 1"/>
          <p:cNvSpPr txBox="1"/>
          <p:nvPr/>
        </p:nvSpPr>
        <p:spPr>
          <a:xfrm>
            <a:off x="2958608" y="644204"/>
            <a:ext cx="7357885" cy="923330"/>
          </a:xfrm>
          <a:prstGeom prst="rect">
            <a:avLst/>
          </a:prstGeom>
          <a:noFill/>
        </p:spPr>
        <p:txBody>
          <a:bodyPr wrap="square" rtlCol="0">
            <a:spAutoFit/>
          </a:bodyPr>
          <a:lstStyle/>
          <a:p>
            <a:pPr defTabSz="914446"/>
            <a:r>
              <a:rPr lang="en-US" sz="5400" spc="300" dirty="0">
                <a:solidFill>
                  <a:srgbClr val="FAD4CF">
                    <a:lumMod val="50000"/>
                  </a:srgbClr>
                </a:solidFill>
                <a:latin typeface="#9Slide03 SVNEvery Movie Every " panose="02000500000000000000" pitchFamily="2" charset="0"/>
              </a:rPr>
              <a:t>TIỆM ĐỒ ĂN NHANH</a:t>
            </a:r>
          </a:p>
        </p:txBody>
      </p:sp>
    </p:spTree>
    <p:extLst>
      <p:ext uri="{BB962C8B-B14F-4D97-AF65-F5344CB8AC3E}">
        <p14:creationId xmlns:p14="http://schemas.microsoft.com/office/powerpoint/2010/main" val="88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7"/>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3"/>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528171" y="2035277"/>
              <a:ext cx="2209415" cy="746503"/>
            </a:xfrm>
            <a:prstGeom prst="rect">
              <a:avLst/>
            </a:prstGeom>
            <a:noFill/>
          </p:spPr>
          <p:txBody>
            <a:bodyPr wrap="square" rtlCol="0">
              <a:spAutoFit/>
            </a:bodyPr>
            <a:lstStyle/>
            <a:p>
              <a:pPr algn="ctr" defTabSz="1219231">
                <a:buClr>
                  <a:srgbClr val="000000"/>
                </a:buClr>
              </a:pPr>
              <a:r>
                <a:rPr lang="en-US" sz="5868" b="1" kern="0" dirty="0">
                  <a:solidFill>
                    <a:srgbClr val="000000"/>
                  </a:solidFill>
                  <a:latin typeface="UTM Avo" panose="02040603050506020204" pitchFamily="18" charset="0"/>
                  <a:cs typeface="Arial"/>
                  <a:sym typeface="Arial"/>
                </a:rPr>
                <a:t>&lt;</a:t>
              </a: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774296" y="1992199"/>
                <a:ext cx="2209415" cy="746503"/>
              </a:xfrm>
              <a:prstGeom prst="rect">
                <a:avLst/>
              </a:prstGeom>
              <a:noFill/>
            </p:spPr>
            <p:txBody>
              <a:bodyPr wrap="square" rtlCol="0">
                <a:spAutoFit/>
              </a:bodyPr>
              <a:lstStyle/>
              <a:p>
                <a:pPr algn="ctr" defTabSz="1219231">
                  <a:buClr>
                    <a:srgbClr val="000000"/>
                  </a:buClr>
                </a:pPr>
                <a:r>
                  <a:rPr lang="en-US" sz="5868" b="1" kern="0" dirty="0">
                    <a:solidFill>
                      <a:srgbClr val="000000"/>
                    </a:solidFill>
                    <a:latin typeface="UTM Avo" panose="02040603050506020204" pitchFamily="18" charset="0"/>
                    <a:cs typeface="Arial"/>
                    <a:sym typeface="Arial"/>
                  </a:rPr>
                  <a:t>=</a:t>
                </a: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4"/>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400862" y="4424616"/>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395302" y="2053851"/>
                <a:ext cx="2961644" cy="746407"/>
              </a:xfrm>
              <a:prstGeom prst="rect">
                <a:avLst/>
              </a:prstGeom>
              <a:noFill/>
            </p:spPr>
            <p:txBody>
              <a:bodyPr wrap="square" rtlCol="0">
                <a:spAutoFit/>
              </a:bodyPr>
              <a:lstStyle/>
              <a:p>
                <a:pPr algn="ctr" defTabSz="1219231">
                  <a:buClr>
                    <a:srgbClr val="000000"/>
                  </a:buClr>
                </a:pPr>
                <a:r>
                  <a:rPr lang="en-US" sz="5867" b="1" kern="0" dirty="0">
                    <a:solidFill>
                      <a:srgbClr val="000000"/>
                    </a:solidFill>
                    <a:latin typeface="UTM Avo" panose="02040603050506020204" pitchFamily="18" charset="0"/>
                    <a:cs typeface="Arial"/>
                    <a:sym typeface="Arial"/>
                  </a:rPr>
                  <a:t>&gt;</a:t>
                </a: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5"/>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1" y="2434536"/>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85771" y="4616280"/>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dirty="0">
              <a:solidFill>
                <a:srgbClr val="FFFFFF"/>
              </a:solidFill>
              <a:latin typeface="Arial"/>
              <a:sym typeface="Arial"/>
            </a:endParaRPr>
          </a:p>
        </p:txBody>
      </p:sp>
      <p:grpSp>
        <p:nvGrpSpPr>
          <p:cNvPr id="38" name="Group 37">
            <a:extLst>
              <a:ext uri="{FF2B5EF4-FFF2-40B4-BE49-F238E27FC236}">
                <a16:creationId xmlns:a16="http://schemas.microsoft.com/office/drawing/2014/main" id="{B7556BA4-9A17-9D81-49AC-53F478D0B99B}"/>
              </a:ext>
            </a:extLst>
          </p:cNvPr>
          <p:cNvGrpSpPr/>
          <p:nvPr/>
        </p:nvGrpSpPr>
        <p:grpSpPr>
          <a:xfrm>
            <a:off x="244771" y="157989"/>
            <a:ext cx="11814317" cy="2071328"/>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627807"/>
                            <a:gd name="connsiteX1" fmla="*/ 370739 w 10427047"/>
                            <a:gd name="connsiteY1" fmla="*/ 0 h 1627807"/>
                            <a:gd name="connsiteX2" fmla="*/ 1054290 w 10427047"/>
                            <a:gd name="connsiteY2" fmla="*/ 0 h 1627807"/>
                            <a:gd name="connsiteX3" fmla="*/ 1842112 w 10427047"/>
                            <a:gd name="connsiteY3" fmla="*/ 0 h 1627807"/>
                            <a:gd name="connsiteX4" fmla="*/ 2629933 w 10427047"/>
                            <a:gd name="connsiteY4" fmla="*/ 0 h 1627807"/>
                            <a:gd name="connsiteX5" fmla="*/ 3313484 w 10427047"/>
                            <a:gd name="connsiteY5" fmla="*/ 0 h 1627807"/>
                            <a:gd name="connsiteX6" fmla="*/ 3892764 w 10427047"/>
                            <a:gd name="connsiteY6" fmla="*/ 0 h 1627807"/>
                            <a:gd name="connsiteX7" fmla="*/ 4680586 w 10427047"/>
                            <a:gd name="connsiteY7" fmla="*/ 0 h 1627807"/>
                            <a:gd name="connsiteX8" fmla="*/ 5051325 w 10427047"/>
                            <a:gd name="connsiteY8" fmla="*/ 0 h 1627807"/>
                            <a:gd name="connsiteX9" fmla="*/ 5526335 w 10427047"/>
                            <a:gd name="connsiteY9" fmla="*/ 0 h 1627807"/>
                            <a:gd name="connsiteX10" fmla="*/ 6001345 w 10427047"/>
                            <a:gd name="connsiteY10" fmla="*/ 0 h 1627807"/>
                            <a:gd name="connsiteX11" fmla="*/ 6372084 w 10427047"/>
                            <a:gd name="connsiteY11" fmla="*/ 0 h 1627807"/>
                            <a:gd name="connsiteX12" fmla="*/ 6951365 w 10427047"/>
                            <a:gd name="connsiteY12" fmla="*/ 0 h 1627807"/>
                            <a:gd name="connsiteX13" fmla="*/ 7322104 w 10427047"/>
                            <a:gd name="connsiteY13" fmla="*/ 0 h 1627807"/>
                            <a:gd name="connsiteX14" fmla="*/ 7901385 w 10427047"/>
                            <a:gd name="connsiteY14" fmla="*/ 0 h 1627807"/>
                            <a:gd name="connsiteX15" fmla="*/ 8584935 w 10427047"/>
                            <a:gd name="connsiteY15" fmla="*/ 0 h 1627807"/>
                            <a:gd name="connsiteX16" fmla="*/ 9372757 w 10427047"/>
                            <a:gd name="connsiteY16" fmla="*/ 0 h 1627807"/>
                            <a:gd name="connsiteX17" fmla="*/ 10427047 w 10427047"/>
                            <a:gd name="connsiteY17" fmla="*/ 0 h 1627807"/>
                            <a:gd name="connsiteX18" fmla="*/ 10427047 w 10427047"/>
                            <a:gd name="connsiteY18" fmla="*/ 558880 h 1627807"/>
                            <a:gd name="connsiteX19" fmla="*/ 10427047 w 10427047"/>
                            <a:gd name="connsiteY19" fmla="*/ 1068927 h 1627807"/>
                            <a:gd name="connsiteX20" fmla="*/ 10427047 w 10427047"/>
                            <a:gd name="connsiteY20" fmla="*/ 1627807 h 1627807"/>
                            <a:gd name="connsiteX21" fmla="*/ 9952037 w 10427047"/>
                            <a:gd name="connsiteY21" fmla="*/ 1627807 h 1627807"/>
                            <a:gd name="connsiteX22" fmla="*/ 9268486 w 10427047"/>
                            <a:gd name="connsiteY22" fmla="*/ 1627807 h 1627807"/>
                            <a:gd name="connsiteX23" fmla="*/ 8793476 w 10427047"/>
                            <a:gd name="connsiteY23" fmla="*/ 1627807 h 1627807"/>
                            <a:gd name="connsiteX24" fmla="*/ 8214196 w 10427047"/>
                            <a:gd name="connsiteY24" fmla="*/ 1627807 h 1627807"/>
                            <a:gd name="connsiteX25" fmla="*/ 7530645 w 10427047"/>
                            <a:gd name="connsiteY25" fmla="*/ 1627807 h 1627807"/>
                            <a:gd name="connsiteX26" fmla="*/ 7264176 w 10427047"/>
                            <a:gd name="connsiteY26" fmla="*/ 1627807 h 1627807"/>
                            <a:gd name="connsiteX27" fmla="*/ 6684896 w 10427047"/>
                            <a:gd name="connsiteY27" fmla="*/ 1627807 h 1627807"/>
                            <a:gd name="connsiteX28" fmla="*/ 6001345 w 10427047"/>
                            <a:gd name="connsiteY28" fmla="*/ 1627807 h 1627807"/>
                            <a:gd name="connsiteX29" fmla="*/ 5317794 w 10427047"/>
                            <a:gd name="connsiteY29" fmla="*/ 1627807 h 1627807"/>
                            <a:gd name="connsiteX30" fmla="*/ 4947055 w 10427047"/>
                            <a:gd name="connsiteY30" fmla="*/ 1627807 h 1627807"/>
                            <a:gd name="connsiteX31" fmla="*/ 4472045 w 10427047"/>
                            <a:gd name="connsiteY31" fmla="*/ 1627807 h 1627807"/>
                            <a:gd name="connsiteX32" fmla="*/ 3892764 w 10427047"/>
                            <a:gd name="connsiteY32" fmla="*/ 1627807 h 1627807"/>
                            <a:gd name="connsiteX33" fmla="*/ 3522025 w 10427047"/>
                            <a:gd name="connsiteY33" fmla="*/ 1627807 h 1627807"/>
                            <a:gd name="connsiteX34" fmla="*/ 2942744 w 10427047"/>
                            <a:gd name="connsiteY34" fmla="*/ 1627807 h 1627807"/>
                            <a:gd name="connsiteX35" fmla="*/ 2363464 w 10427047"/>
                            <a:gd name="connsiteY35" fmla="*/ 1627807 h 1627807"/>
                            <a:gd name="connsiteX36" fmla="*/ 1679913 w 10427047"/>
                            <a:gd name="connsiteY36" fmla="*/ 1627807 h 1627807"/>
                            <a:gd name="connsiteX37" fmla="*/ 996362 w 10427047"/>
                            <a:gd name="connsiteY37" fmla="*/ 1627807 h 1627807"/>
                            <a:gd name="connsiteX38" fmla="*/ 625623 w 10427047"/>
                            <a:gd name="connsiteY38" fmla="*/ 1627807 h 1627807"/>
                            <a:gd name="connsiteX39" fmla="*/ 0 w 10427047"/>
                            <a:gd name="connsiteY39" fmla="*/ 1627807 h 1627807"/>
                            <a:gd name="connsiteX40" fmla="*/ 0 w 10427047"/>
                            <a:gd name="connsiteY40" fmla="*/ 1101483 h 1627807"/>
                            <a:gd name="connsiteX41" fmla="*/ 0 w 10427047"/>
                            <a:gd name="connsiteY41" fmla="*/ 591437 h 1627807"/>
                            <a:gd name="connsiteX42" fmla="*/ 0 w 10427047"/>
                            <a:gd name="connsiteY42" fmla="*/ 0 h 162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62780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93718" y="179319"/>
                                <a:pt x="10380717" y="346951"/>
                                <a:pt x="10427047" y="558880"/>
                              </a:cubicBezTo>
                              <a:cubicBezTo>
                                <a:pt x="10473377" y="770809"/>
                                <a:pt x="10424972" y="962590"/>
                                <a:pt x="10427047" y="1068927"/>
                              </a:cubicBezTo>
                              <a:cubicBezTo>
                                <a:pt x="10429122" y="1175264"/>
                                <a:pt x="10394360" y="1458132"/>
                                <a:pt x="10427047" y="1627807"/>
                              </a:cubicBezTo>
                              <a:cubicBezTo>
                                <a:pt x="10297866" y="1637641"/>
                                <a:pt x="10167323" y="1611428"/>
                                <a:pt x="9952037" y="1627807"/>
                              </a:cubicBezTo>
                              <a:cubicBezTo>
                                <a:pt x="9736751" y="1644186"/>
                                <a:pt x="9472863" y="1610939"/>
                                <a:pt x="9268486" y="1627807"/>
                              </a:cubicBezTo>
                              <a:cubicBezTo>
                                <a:pt x="9064109" y="1644675"/>
                                <a:pt x="9016708" y="1597107"/>
                                <a:pt x="8793476" y="1627807"/>
                              </a:cubicBezTo>
                              <a:cubicBezTo>
                                <a:pt x="8570244" y="1658507"/>
                                <a:pt x="8380376" y="1609481"/>
                                <a:pt x="8214196" y="1627807"/>
                              </a:cubicBezTo>
                              <a:cubicBezTo>
                                <a:pt x="8048016" y="1646133"/>
                                <a:pt x="7804427" y="1588746"/>
                                <a:pt x="7530645" y="1627807"/>
                              </a:cubicBezTo>
                              <a:cubicBezTo>
                                <a:pt x="7256863" y="1666868"/>
                                <a:pt x="7332573" y="1616744"/>
                                <a:pt x="7264176" y="1627807"/>
                              </a:cubicBezTo>
                              <a:cubicBezTo>
                                <a:pt x="7195779" y="1638870"/>
                                <a:pt x="6853025" y="1605004"/>
                                <a:pt x="6684896" y="1627807"/>
                              </a:cubicBezTo>
                              <a:cubicBezTo>
                                <a:pt x="6516767" y="1650610"/>
                                <a:pt x="6157121" y="1548064"/>
                                <a:pt x="6001345" y="1627807"/>
                              </a:cubicBezTo>
                              <a:cubicBezTo>
                                <a:pt x="5845569" y="1707550"/>
                                <a:pt x="5628939" y="1621124"/>
                                <a:pt x="5317794" y="1627807"/>
                              </a:cubicBezTo>
                              <a:cubicBezTo>
                                <a:pt x="5006649" y="1634490"/>
                                <a:pt x="5113432" y="1593763"/>
                                <a:pt x="4947055" y="1627807"/>
                              </a:cubicBezTo>
                              <a:cubicBezTo>
                                <a:pt x="4780678" y="1661851"/>
                                <a:pt x="4653879" y="1584981"/>
                                <a:pt x="4472045" y="1627807"/>
                              </a:cubicBezTo>
                              <a:cubicBezTo>
                                <a:pt x="4290211" y="1670633"/>
                                <a:pt x="4009645" y="1612407"/>
                                <a:pt x="3892764" y="1627807"/>
                              </a:cubicBezTo>
                              <a:cubicBezTo>
                                <a:pt x="3775883" y="1643207"/>
                                <a:pt x="3641900" y="1624535"/>
                                <a:pt x="3522025" y="1627807"/>
                              </a:cubicBezTo>
                              <a:cubicBezTo>
                                <a:pt x="3402150" y="1631079"/>
                                <a:pt x="3171144" y="1609852"/>
                                <a:pt x="2942744" y="1627807"/>
                              </a:cubicBezTo>
                              <a:cubicBezTo>
                                <a:pt x="2714344" y="1645762"/>
                                <a:pt x="2527608" y="1584471"/>
                                <a:pt x="2363464" y="1627807"/>
                              </a:cubicBezTo>
                              <a:cubicBezTo>
                                <a:pt x="2199320" y="1671143"/>
                                <a:pt x="1818824" y="1586010"/>
                                <a:pt x="1679913" y="1627807"/>
                              </a:cubicBezTo>
                              <a:cubicBezTo>
                                <a:pt x="1541002" y="1669604"/>
                                <a:pt x="1139738" y="1597234"/>
                                <a:pt x="996362" y="1627807"/>
                              </a:cubicBezTo>
                              <a:cubicBezTo>
                                <a:pt x="852986" y="1658380"/>
                                <a:pt x="788007" y="1599689"/>
                                <a:pt x="625623" y="1627807"/>
                              </a:cubicBezTo>
                              <a:cubicBezTo>
                                <a:pt x="463239" y="1655925"/>
                                <a:pt x="162320" y="1553048"/>
                                <a:pt x="0" y="1627807"/>
                              </a:cubicBezTo>
                              <a:cubicBezTo>
                                <a:pt x="-17015" y="1510782"/>
                                <a:pt x="20236" y="1337489"/>
                                <a:pt x="0" y="1101483"/>
                              </a:cubicBezTo>
                              <a:cubicBezTo>
                                <a:pt x="-20236" y="865477"/>
                                <a:pt x="5003" y="775075"/>
                                <a:pt x="0" y="591437"/>
                              </a:cubicBezTo>
                              <a:cubicBezTo>
                                <a:pt x="-5003" y="407799"/>
                                <a:pt x="1316" y="192034"/>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E8DBEAB0-948F-9EED-3662-1F00C434F7CC}"/>
                      </a:ext>
                    </a:extLst>
                  </p:cNvPr>
                  <p:cNvSpPr txBox="1"/>
                  <p:nvPr/>
                </p:nvSpPr>
                <p:spPr>
                  <a:xfrm>
                    <a:off x="1642117" y="182606"/>
                    <a:ext cx="6740034" cy="1265299"/>
                  </a:xfrm>
                  <a:prstGeom prst="rect">
                    <a:avLst/>
                  </a:prstGeom>
                  <a:noFill/>
                </p:spPr>
                <p:txBody>
                  <a:bodyPr wrap="square" rtlCol="0">
                    <a:spAutoFit/>
                  </a:bodyPr>
                  <a:lstStyle/>
                  <a:p>
                    <a:pPr algn="ctr" defTabSz="1219231">
                      <a:buClr>
                        <a:srgbClr val="000000"/>
                      </a:buClr>
                    </a:pPr>
                    <a:r>
                      <a:rPr lang="en-US" sz="3600" b="1" kern="0" dirty="0">
                        <a:solidFill>
                          <a:srgbClr val="FAD4CF">
                            <a:lumMod val="50000"/>
                          </a:srgbClr>
                        </a:solidFill>
                        <a:latin typeface="UTM Avo" panose="02040603050506020204" pitchFamily="18" charset="0"/>
                        <a:cs typeface="Arial"/>
                        <a:sym typeface="Arial"/>
                      </a:rPr>
                      <a:t>So </a:t>
                    </a:r>
                    <a:r>
                      <a:rPr lang="en-US" sz="3600" b="1" kern="0" dirty="0" err="1">
                        <a:solidFill>
                          <a:srgbClr val="FAD4CF">
                            <a:lumMod val="50000"/>
                          </a:srgbClr>
                        </a:solidFill>
                        <a:latin typeface="UTM Avo" panose="02040603050506020204" pitchFamily="18" charset="0"/>
                        <a:cs typeface="Arial"/>
                        <a:sym typeface="Arial"/>
                      </a:rPr>
                      <a:t>sánh</a:t>
                    </a:r>
                    <a:r>
                      <a:rPr lang="en-US" sz="3600" b="1" kern="0" dirty="0">
                        <a:solidFill>
                          <a:srgbClr val="FAD4CF">
                            <a:lumMod val="50000"/>
                          </a:srgbClr>
                        </a:solidFill>
                        <a:latin typeface="UTM Avo" panose="02040603050506020204" pitchFamily="18" charset="0"/>
                        <a:cs typeface="Arial"/>
                        <a:sym typeface="Arial"/>
                      </a:rPr>
                      <a:t> </a:t>
                    </a:r>
                    <a:r>
                      <a:rPr lang="en-US" sz="3600" b="1" kern="0" dirty="0" err="1">
                        <a:solidFill>
                          <a:srgbClr val="FAD4CF">
                            <a:lumMod val="50000"/>
                          </a:srgbClr>
                        </a:solidFill>
                        <a:latin typeface="UTM Avo" panose="02040603050506020204" pitchFamily="18" charset="0"/>
                        <a:cs typeface="Arial"/>
                        <a:sym typeface="Arial"/>
                      </a:rPr>
                      <a:t>phân</a:t>
                    </a:r>
                    <a:r>
                      <a:rPr lang="en-US" sz="3600" b="1" kern="0" dirty="0">
                        <a:solidFill>
                          <a:srgbClr val="FAD4CF">
                            <a:lumMod val="50000"/>
                          </a:srgbClr>
                        </a:solidFill>
                        <a:latin typeface="UTM Avo" panose="02040603050506020204" pitchFamily="18" charset="0"/>
                        <a:cs typeface="Arial"/>
                        <a:sym typeface="Arial"/>
                      </a:rPr>
                      <a:t> </a:t>
                    </a:r>
                    <a:r>
                      <a:rPr lang="en-US" sz="3600" b="1" kern="0" dirty="0" err="1">
                        <a:solidFill>
                          <a:srgbClr val="FAD4CF">
                            <a:lumMod val="50000"/>
                          </a:srgbClr>
                        </a:solidFill>
                        <a:latin typeface="UTM Avo" panose="02040603050506020204" pitchFamily="18" charset="0"/>
                        <a:cs typeface="Arial"/>
                        <a:sym typeface="Arial"/>
                      </a:rPr>
                      <a:t>số</a:t>
                    </a:r>
                    <a:r>
                      <a:rPr lang="en-US" sz="3600" b="1" kern="0" dirty="0">
                        <a:solidFill>
                          <a:srgbClr val="FAD4CF">
                            <a:lumMod val="50000"/>
                          </a:srgbClr>
                        </a:solidFill>
                        <a:latin typeface="UTM Avo" panose="02040603050506020204" pitchFamily="18" charset="0"/>
                        <a:cs typeface="Arial"/>
                        <a:sym typeface="Arial"/>
                      </a:rPr>
                      <a:t>:</a:t>
                    </a:r>
                  </a:p>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3600" b="1" i="1" kern="0">
                                  <a:solidFill>
                                    <a:srgbClr val="FAD4CF">
                                      <a:lumMod val="50000"/>
                                    </a:srgbClr>
                                  </a:solidFill>
                                  <a:latin typeface="Cambria Math" panose="02040503050406030204" pitchFamily="18" charset="0"/>
                                  <a:cs typeface="Arial"/>
                                  <a:sym typeface="Arial"/>
                                </a:rPr>
                              </m:ctrlPr>
                            </m:fPr>
                            <m:num>
                              <m:r>
                                <a:rPr lang="en-US" sz="3600" b="1" i="1" kern="0">
                                  <a:solidFill>
                                    <a:srgbClr val="FAD4CF">
                                      <a:lumMod val="50000"/>
                                    </a:srgbClr>
                                  </a:solidFill>
                                  <a:latin typeface="Cambria Math" panose="02040503050406030204" pitchFamily="18" charset="0"/>
                                  <a:cs typeface="Arial"/>
                                  <a:sym typeface="Arial"/>
                                </a:rPr>
                                <m:t>𝟑</m:t>
                              </m:r>
                            </m:num>
                            <m:den>
                              <m:r>
                                <a:rPr lang="en-US" sz="3600" b="1" i="1" kern="0">
                                  <a:solidFill>
                                    <a:srgbClr val="FAD4CF">
                                      <a:lumMod val="50000"/>
                                    </a:srgbClr>
                                  </a:solidFill>
                                  <a:latin typeface="Cambria Math" panose="02040503050406030204" pitchFamily="18" charset="0"/>
                                  <a:cs typeface="Arial"/>
                                  <a:sym typeface="Arial"/>
                                </a:rPr>
                                <m:t>𝟓</m:t>
                              </m:r>
                            </m:den>
                          </m:f>
                          <m:r>
                            <a:rPr lang="en-US" sz="3600" b="1" i="1" kern="0">
                              <a:solidFill>
                                <a:srgbClr val="FAD4CF">
                                  <a:lumMod val="50000"/>
                                </a:srgbClr>
                              </a:solidFill>
                              <a:latin typeface="Cambria Math" panose="02040503050406030204" pitchFamily="18" charset="0"/>
                              <a:cs typeface="Arial"/>
                              <a:sym typeface="Arial"/>
                            </a:rPr>
                            <m:t> … </m:t>
                          </m:r>
                          <m:f>
                            <m:fPr>
                              <m:ctrlPr>
                                <a:rPr lang="en-US" sz="3600" b="1" i="1" kern="0">
                                  <a:solidFill>
                                    <a:srgbClr val="FAD4CF">
                                      <a:lumMod val="50000"/>
                                    </a:srgbClr>
                                  </a:solidFill>
                                  <a:latin typeface="Cambria Math" panose="02040503050406030204" pitchFamily="18" charset="0"/>
                                  <a:cs typeface="Arial"/>
                                  <a:sym typeface="Arial"/>
                                </a:rPr>
                              </m:ctrlPr>
                            </m:fPr>
                            <m:num>
                              <m:r>
                                <a:rPr lang="en-US" sz="3600" b="1" i="1" kern="0">
                                  <a:solidFill>
                                    <a:srgbClr val="FAD4CF">
                                      <a:lumMod val="50000"/>
                                    </a:srgbClr>
                                  </a:solidFill>
                                  <a:latin typeface="Cambria Math" panose="02040503050406030204" pitchFamily="18" charset="0"/>
                                  <a:cs typeface="Arial"/>
                                  <a:sym typeface="Arial"/>
                                </a:rPr>
                                <m:t>𝟑</m:t>
                              </m:r>
                            </m:num>
                            <m:den>
                              <m:r>
                                <a:rPr lang="en-US" sz="3600" b="1" i="1" kern="0">
                                  <a:solidFill>
                                    <a:srgbClr val="FAD4CF">
                                      <a:lumMod val="50000"/>
                                    </a:srgbClr>
                                  </a:solidFill>
                                  <a:latin typeface="Cambria Math" panose="02040503050406030204" pitchFamily="18" charset="0"/>
                                  <a:cs typeface="Arial"/>
                                  <a:sym typeface="Arial"/>
                                </a:rPr>
                                <m:t>𝟏𝟎</m:t>
                              </m:r>
                            </m:den>
                          </m:f>
                        </m:oMath>
                      </m:oMathPara>
                    </a14:m>
                    <a:endParaRPr lang="en-US" sz="3600" b="1" kern="0" dirty="0">
                      <a:solidFill>
                        <a:srgbClr val="FAD4CF">
                          <a:lumMod val="50000"/>
                        </a:srgbClr>
                      </a:solidFill>
                      <a:latin typeface="UTM Avo" panose="02040603050506020204" pitchFamily="18" charset="0"/>
                      <a:cs typeface="Arial"/>
                      <a:sym typeface="Arial"/>
                    </a:endParaRPr>
                  </a:p>
                </p:txBody>
              </p:sp>
            </mc:Choice>
            <mc:Fallback>
              <p:sp>
                <p:nvSpPr>
                  <p:cNvPr id="34" name="TextBox 33">
                    <a:extLst>
                      <a:ext uri="{FF2B5EF4-FFF2-40B4-BE49-F238E27FC236}">
                        <a16:creationId xmlns:a16="http://schemas.microsoft.com/office/drawing/2014/main" id="{E8DBEAB0-948F-9EED-3662-1F00C434F7CC}"/>
                      </a:ext>
                    </a:extLst>
                  </p:cNvPr>
                  <p:cNvSpPr txBox="1">
                    <a:spLocks noRot="1" noChangeAspect="1" noMove="1" noResize="1" noEditPoints="1" noAdjustHandles="1" noChangeArrowheads="1" noChangeShapeType="1" noTextEdit="1"/>
                  </p:cNvSpPr>
                  <p:nvPr/>
                </p:nvSpPr>
                <p:spPr>
                  <a:xfrm>
                    <a:off x="1642117" y="182606"/>
                    <a:ext cx="6740034" cy="1265299"/>
                  </a:xfrm>
                  <a:prstGeom prst="rect">
                    <a:avLst/>
                  </a:prstGeom>
                  <a:blipFill>
                    <a:blip r:embed="rId6"/>
                    <a:stretch>
                      <a:fillRect t="-5797"/>
                    </a:stretch>
                  </a:blipFill>
                </p:spPr>
                <p:txBody>
                  <a:bodyPr/>
                  <a:lstStyle/>
                  <a:p>
                    <a:r>
                      <a:rPr lang="en-US">
                        <a:noFill/>
                      </a:rPr>
                      <a:t> </a:t>
                    </a:r>
                  </a:p>
                </p:txBody>
              </p:sp>
            </mc:Fallback>
          </mc:AlternateContent>
        </p:grpSp>
        <p:pic>
          <p:nvPicPr>
            <p:cNvPr id="37" name="Picture 36">
              <a:hlinkClick r:id="rId7"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8"/>
            <a:stretch>
              <a:fillRect/>
            </a:stretch>
          </p:blipFill>
          <p:spPr>
            <a:xfrm>
              <a:off x="183577" y="413807"/>
              <a:ext cx="1866956" cy="1187112"/>
            </a:xfrm>
            <a:prstGeom prst="rect">
              <a:avLst/>
            </a:prstGeom>
          </p:spPr>
        </p:pic>
      </p:grpSp>
      <p:pic>
        <p:nvPicPr>
          <p:cNvPr id="2" name="Picture 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7267" l="10000" r="94876"/>
                    </a14:imgEffect>
                  </a14:imgLayer>
                </a14:imgProps>
              </a:ext>
              <a:ext uri="{28A0092B-C50C-407E-A947-70E740481C1C}">
                <a14:useLocalDpi xmlns:a14="http://schemas.microsoft.com/office/drawing/2010/main" val="0"/>
              </a:ext>
            </a:extLst>
          </a:blip>
          <a:srcRect l="54371" t="28344" r="6639" b="11222"/>
          <a:stretch/>
        </p:blipFill>
        <p:spPr>
          <a:xfrm>
            <a:off x="10585525" y="589493"/>
            <a:ext cx="1627500" cy="1564255"/>
          </a:xfrm>
          <a:prstGeom prst="rect">
            <a:avLst/>
          </a:prstGeom>
        </p:spPr>
      </p:pic>
    </p:spTree>
    <p:extLst>
      <p:ext uri="{BB962C8B-B14F-4D97-AF65-F5344CB8AC3E}">
        <p14:creationId xmlns:p14="http://schemas.microsoft.com/office/powerpoint/2010/main" val="163161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xit" presetSubtype="32" fill="hold" nodeType="afterEffect">
                                  <p:stCondLst>
                                    <p:cond delay="0"/>
                                  </p:stCondLst>
                                  <p:childTnLst>
                                    <p:anim calcmode="lin" valueType="num">
                                      <p:cBhvr>
                                        <p:cTn id="28" dur="500"/>
                                        <p:tgtEl>
                                          <p:spTgt spid="3"/>
                                        </p:tgtEl>
                                        <p:attrNameLst>
                                          <p:attrName>ppt_w</p:attrName>
                                        </p:attrNameLst>
                                      </p:cBhvr>
                                      <p:tavLst>
                                        <p:tav tm="0">
                                          <p:val>
                                            <p:strVal val="ppt_w"/>
                                          </p:val>
                                        </p:tav>
                                        <p:tav tm="100000">
                                          <p:val>
                                            <p:fltVal val="0"/>
                                          </p:val>
                                        </p:tav>
                                      </p:tavLst>
                                    </p:anim>
                                    <p:anim calcmode="lin" valueType="num">
                                      <p:cBhvr>
                                        <p:cTn id="29" dur="500"/>
                                        <p:tgtEl>
                                          <p:spTgt spid="3"/>
                                        </p:tgtEl>
                                        <p:attrNameLst>
                                          <p:attrName>ppt_h</p:attrName>
                                        </p:attrNameLst>
                                      </p:cBhvr>
                                      <p:tavLst>
                                        <p:tav tm="0">
                                          <p:val>
                                            <p:strVal val="ppt_h"/>
                                          </p:val>
                                        </p:tav>
                                        <p:tav tm="100000">
                                          <p:val>
                                            <p:fltVal val="0"/>
                                          </p:val>
                                        </p:tav>
                                      </p:tavLst>
                                    </p:anim>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53" presetClass="exit" presetSubtype="32" fill="hold" nodeType="after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22"/>
                                        </p:tgtEl>
                                        <p:attrNameLst>
                                          <p:attrName>ppt_w</p:attrName>
                                        </p:attrNameLst>
                                      </p:cBhvr>
                                      <p:tavLst>
                                        <p:tav tm="0">
                                          <p:val>
                                            <p:strVal val="ppt_w"/>
                                          </p:val>
                                        </p:tav>
                                        <p:tav tm="100000">
                                          <p:val>
                                            <p:fltVal val="0"/>
                                          </p:val>
                                        </p:tav>
                                      </p:tavLst>
                                    </p:anim>
                                    <p:anim calcmode="lin" valueType="num">
                                      <p:cBhvr>
                                        <p:cTn id="48" dur="500"/>
                                        <p:tgtEl>
                                          <p:spTgt spid="22"/>
                                        </p:tgtEl>
                                        <p:attrNameLst>
                                          <p:attrName>ppt_h</p:attrName>
                                        </p:attrNameLst>
                                      </p:cBhvr>
                                      <p:tavLst>
                                        <p:tav tm="0">
                                          <p:val>
                                            <p:strVal val="ppt_h"/>
                                          </p:val>
                                        </p:tav>
                                        <p:tav tm="100000">
                                          <p:val>
                                            <p:fltVal val="0"/>
                                          </p:val>
                                        </p:tav>
                                      </p:tavLst>
                                    </p:anim>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2" grpId="0" animBg="1"/>
      <p:bldP spid="22" grpId="1"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7"/>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2"/>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746503"/>
            </a:xfrm>
            <a:prstGeom prst="rect">
              <a:avLst/>
            </a:prstGeom>
            <a:noFill/>
          </p:spPr>
          <p:txBody>
            <a:bodyPr wrap="square" rtlCol="0">
              <a:spAutoFit/>
            </a:bodyPr>
            <a:lstStyle/>
            <a:p>
              <a:pPr algn="ctr" defTabSz="1219231">
                <a:buClr>
                  <a:srgbClr val="000000"/>
                </a:buClr>
              </a:pPr>
              <a:r>
                <a:rPr lang="en-US" sz="5868" b="1" kern="0" dirty="0">
                  <a:solidFill>
                    <a:srgbClr val="000000"/>
                  </a:solidFill>
                  <a:latin typeface="UTM Avo" panose="02040603050506020204" pitchFamily="18" charset="0"/>
                  <a:cs typeface="Arial"/>
                  <a:sym typeface="Arial"/>
                </a:rPr>
                <a:t>&lt;</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746503"/>
              </a:xfrm>
              <a:prstGeom prst="rect">
                <a:avLst/>
              </a:prstGeom>
              <a:noFill/>
            </p:spPr>
            <p:txBody>
              <a:bodyPr wrap="square" rtlCol="0">
                <a:spAutoFit/>
              </a:bodyPr>
              <a:lstStyle/>
              <a:p>
                <a:pPr algn="ctr" defTabSz="1219231">
                  <a:buClr>
                    <a:srgbClr val="000000"/>
                  </a:buClr>
                </a:pPr>
                <a:r>
                  <a:rPr lang="en-US" sz="5868" b="1" kern="0" dirty="0">
                    <a:solidFill>
                      <a:srgbClr val="000000"/>
                    </a:solidFill>
                    <a:latin typeface="UTM Avo" panose="02040603050506020204" pitchFamily="18" charset="0"/>
                    <a:cs typeface="Arial"/>
                    <a:sym typeface="Arial"/>
                  </a:rPr>
                  <a:t>=</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3"/>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424011" y="4437237"/>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746503"/>
              </a:xfrm>
              <a:prstGeom prst="rect">
                <a:avLst/>
              </a:prstGeom>
              <a:noFill/>
            </p:spPr>
            <p:txBody>
              <a:bodyPr wrap="square" rtlCol="0">
                <a:spAutoFit/>
              </a:bodyPr>
              <a:lstStyle/>
              <a:p>
                <a:pPr algn="ctr" defTabSz="1219231">
                  <a:buClr>
                    <a:srgbClr val="000000"/>
                  </a:buClr>
                </a:pPr>
                <a:r>
                  <a:rPr lang="en-US" sz="5868" b="1" kern="0" dirty="0">
                    <a:solidFill>
                      <a:srgbClr val="000000"/>
                    </a:solidFill>
                    <a:latin typeface="UTM Avo" panose="02040603050506020204" pitchFamily="18" charset="0"/>
                    <a:cs typeface="Arial"/>
                    <a:sym typeface="Arial"/>
                  </a:rPr>
                  <a:t>&gt;</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4"/>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466653" y="4498573"/>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30" y="2661146"/>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p:nvGrpSpPr>
          <p:cNvPr id="36" name="Group 35">
            <a:extLst>
              <a:ext uri="{FF2B5EF4-FFF2-40B4-BE49-F238E27FC236}">
                <a16:creationId xmlns:a16="http://schemas.microsoft.com/office/drawing/2014/main" id="{9BD5E713-0279-5DFE-BA4C-5D5EA9094E13}"/>
              </a:ext>
            </a:extLst>
          </p:cNvPr>
          <p:cNvGrpSpPr/>
          <p:nvPr/>
        </p:nvGrpSpPr>
        <p:grpSpPr>
          <a:xfrm>
            <a:off x="106051" y="157989"/>
            <a:ext cx="11953037" cy="2071329"/>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627807"/>
                            <a:gd name="connsiteX1" fmla="*/ 370739 w 10427047"/>
                            <a:gd name="connsiteY1" fmla="*/ 0 h 1627807"/>
                            <a:gd name="connsiteX2" fmla="*/ 1054290 w 10427047"/>
                            <a:gd name="connsiteY2" fmla="*/ 0 h 1627807"/>
                            <a:gd name="connsiteX3" fmla="*/ 1842112 w 10427047"/>
                            <a:gd name="connsiteY3" fmla="*/ 0 h 1627807"/>
                            <a:gd name="connsiteX4" fmla="*/ 2629933 w 10427047"/>
                            <a:gd name="connsiteY4" fmla="*/ 0 h 1627807"/>
                            <a:gd name="connsiteX5" fmla="*/ 3313484 w 10427047"/>
                            <a:gd name="connsiteY5" fmla="*/ 0 h 1627807"/>
                            <a:gd name="connsiteX6" fmla="*/ 3892764 w 10427047"/>
                            <a:gd name="connsiteY6" fmla="*/ 0 h 1627807"/>
                            <a:gd name="connsiteX7" fmla="*/ 4680586 w 10427047"/>
                            <a:gd name="connsiteY7" fmla="*/ 0 h 1627807"/>
                            <a:gd name="connsiteX8" fmla="*/ 5051325 w 10427047"/>
                            <a:gd name="connsiteY8" fmla="*/ 0 h 1627807"/>
                            <a:gd name="connsiteX9" fmla="*/ 5526335 w 10427047"/>
                            <a:gd name="connsiteY9" fmla="*/ 0 h 1627807"/>
                            <a:gd name="connsiteX10" fmla="*/ 6001345 w 10427047"/>
                            <a:gd name="connsiteY10" fmla="*/ 0 h 1627807"/>
                            <a:gd name="connsiteX11" fmla="*/ 6372084 w 10427047"/>
                            <a:gd name="connsiteY11" fmla="*/ 0 h 1627807"/>
                            <a:gd name="connsiteX12" fmla="*/ 6951365 w 10427047"/>
                            <a:gd name="connsiteY12" fmla="*/ 0 h 1627807"/>
                            <a:gd name="connsiteX13" fmla="*/ 7322104 w 10427047"/>
                            <a:gd name="connsiteY13" fmla="*/ 0 h 1627807"/>
                            <a:gd name="connsiteX14" fmla="*/ 7901385 w 10427047"/>
                            <a:gd name="connsiteY14" fmla="*/ 0 h 1627807"/>
                            <a:gd name="connsiteX15" fmla="*/ 8584935 w 10427047"/>
                            <a:gd name="connsiteY15" fmla="*/ 0 h 1627807"/>
                            <a:gd name="connsiteX16" fmla="*/ 9372757 w 10427047"/>
                            <a:gd name="connsiteY16" fmla="*/ 0 h 1627807"/>
                            <a:gd name="connsiteX17" fmla="*/ 10427047 w 10427047"/>
                            <a:gd name="connsiteY17" fmla="*/ 0 h 1627807"/>
                            <a:gd name="connsiteX18" fmla="*/ 10427047 w 10427047"/>
                            <a:gd name="connsiteY18" fmla="*/ 558880 h 1627807"/>
                            <a:gd name="connsiteX19" fmla="*/ 10427047 w 10427047"/>
                            <a:gd name="connsiteY19" fmla="*/ 1068927 h 1627807"/>
                            <a:gd name="connsiteX20" fmla="*/ 10427047 w 10427047"/>
                            <a:gd name="connsiteY20" fmla="*/ 1627807 h 1627807"/>
                            <a:gd name="connsiteX21" fmla="*/ 9952037 w 10427047"/>
                            <a:gd name="connsiteY21" fmla="*/ 1627807 h 1627807"/>
                            <a:gd name="connsiteX22" fmla="*/ 9268486 w 10427047"/>
                            <a:gd name="connsiteY22" fmla="*/ 1627807 h 1627807"/>
                            <a:gd name="connsiteX23" fmla="*/ 8793476 w 10427047"/>
                            <a:gd name="connsiteY23" fmla="*/ 1627807 h 1627807"/>
                            <a:gd name="connsiteX24" fmla="*/ 8214196 w 10427047"/>
                            <a:gd name="connsiteY24" fmla="*/ 1627807 h 1627807"/>
                            <a:gd name="connsiteX25" fmla="*/ 7530645 w 10427047"/>
                            <a:gd name="connsiteY25" fmla="*/ 1627807 h 1627807"/>
                            <a:gd name="connsiteX26" fmla="*/ 7264176 w 10427047"/>
                            <a:gd name="connsiteY26" fmla="*/ 1627807 h 1627807"/>
                            <a:gd name="connsiteX27" fmla="*/ 6684896 w 10427047"/>
                            <a:gd name="connsiteY27" fmla="*/ 1627807 h 1627807"/>
                            <a:gd name="connsiteX28" fmla="*/ 6001345 w 10427047"/>
                            <a:gd name="connsiteY28" fmla="*/ 1627807 h 1627807"/>
                            <a:gd name="connsiteX29" fmla="*/ 5317794 w 10427047"/>
                            <a:gd name="connsiteY29" fmla="*/ 1627807 h 1627807"/>
                            <a:gd name="connsiteX30" fmla="*/ 4947055 w 10427047"/>
                            <a:gd name="connsiteY30" fmla="*/ 1627807 h 1627807"/>
                            <a:gd name="connsiteX31" fmla="*/ 4472045 w 10427047"/>
                            <a:gd name="connsiteY31" fmla="*/ 1627807 h 1627807"/>
                            <a:gd name="connsiteX32" fmla="*/ 3892764 w 10427047"/>
                            <a:gd name="connsiteY32" fmla="*/ 1627807 h 1627807"/>
                            <a:gd name="connsiteX33" fmla="*/ 3522025 w 10427047"/>
                            <a:gd name="connsiteY33" fmla="*/ 1627807 h 1627807"/>
                            <a:gd name="connsiteX34" fmla="*/ 2942744 w 10427047"/>
                            <a:gd name="connsiteY34" fmla="*/ 1627807 h 1627807"/>
                            <a:gd name="connsiteX35" fmla="*/ 2363464 w 10427047"/>
                            <a:gd name="connsiteY35" fmla="*/ 1627807 h 1627807"/>
                            <a:gd name="connsiteX36" fmla="*/ 1679913 w 10427047"/>
                            <a:gd name="connsiteY36" fmla="*/ 1627807 h 1627807"/>
                            <a:gd name="connsiteX37" fmla="*/ 996362 w 10427047"/>
                            <a:gd name="connsiteY37" fmla="*/ 1627807 h 1627807"/>
                            <a:gd name="connsiteX38" fmla="*/ 625623 w 10427047"/>
                            <a:gd name="connsiteY38" fmla="*/ 1627807 h 1627807"/>
                            <a:gd name="connsiteX39" fmla="*/ 0 w 10427047"/>
                            <a:gd name="connsiteY39" fmla="*/ 1627807 h 1627807"/>
                            <a:gd name="connsiteX40" fmla="*/ 0 w 10427047"/>
                            <a:gd name="connsiteY40" fmla="*/ 1101483 h 1627807"/>
                            <a:gd name="connsiteX41" fmla="*/ 0 w 10427047"/>
                            <a:gd name="connsiteY41" fmla="*/ 591437 h 1627807"/>
                            <a:gd name="connsiteX42" fmla="*/ 0 w 10427047"/>
                            <a:gd name="connsiteY42" fmla="*/ 0 h 162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62780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93718" y="179319"/>
                                <a:pt x="10380717" y="346951"/>
                                <a:pt x="10427047" y="558880"/>
                              </a:cubicBezTo>
                              <a:cubicBezTo>
                                <a:pt x="10473377" y="770809"/>
                                <a:pt x="10424972" y="962590"/>
                                <a:pt x="10427047" y="1068927"/>
                              </a:cubicBezTo>
                              <a:cubicBezTo>
                                <a:pt x="10429122" y="1175264"/>
                                <a:pt x="10394360" y="1458132"/>
                                <a:pt x="10427047" y="1627807"/>
                              </a:cubicBezTo>
                              <a:cubicBezTo>
                                <a:pt x="10297866" y="1637641"/>
                                <a:pt x="10167323" y="1611428"/>
                                <a:pt x="9952037" y="1627807"/>
                              </a:cubicBezTo>
                              <a:cubicBezTo>
                                <a:pt x="9736751" y="1644186"/>
                                <a:pt x="9472863" y="1610939"/>
                                <a:pt x="9268486" y="1627807"/>
                              </a:cubicBezTo>
                              <a:cubicBezTo>
                                <a:pt x="9064109" y="1644675"/>
                                <a:pt x="9016708" y="1597107"/>
                                <a:pt x="8793476" y="1627807"/>
                              </a:cubicBezTo>
                              <a:cubicBezTo>
                                <a:pt x="8570244" y="1658507"/>
                                <a:pt x="8380376" y="1609481"/>
                                <a:pt x="8214196" y="1627807"/>
                              </a:cubicBezTo>
                              <a:cubicBezTo>
                                <a:pt x="8048016" y="1646133"/>
                                <a:pt x="7804427" y="1588746"/>
                                <a:pt x="7530645" y="1627807"/>
                              </a:cubicBezTo>
                              <a:cubicBezTo>
                                <a:pt x="7256863" y="1666868"/>
                                <a:pt x="7332573" y="1616744"/>
                                <a:pt x="7264176" y="1627807"/>
                              </a:cubicBezTo>
                              <a:cubicBezTo>
                                <a:pt x="7195779" y="1638870"/>
                                <a:pt x="6853025" y="1605004"/>
                                <a:pt x="6684896" y="1627807"/>
                              </a:cubicBezTo>
                              <a:cubicBezTo>
                                <a:pt x="6516767" y="1650610"/>
                                <a:pt x="6157121" y="1548064"/>
                                <a:pt x="6001345" y="1627807"/>
                              </a:cubicBezTo>
                              <a:cubicBezTo>
                                <a:pt x="5845569" y="1707550"/>
                                <a:pt x="5628939" y="1621124"/>
                                <a:pt x="5317794" y="1627807"/>
                              </a:cubicBezTo>
                              <a:cubicBezTo>
                                <a:pt x="5006649" y="1634490"/>
                                <a:pt x="5113432" y="1593763"/>
                                <a:pt x="4947055" y="1627807"/>
                              </a:cubicBezTo>
                              <a:cubicBezTo>
                                <a:pt x="4780678" y="1661851"/>
                                <a:pt x="4653879" y="1584981"/>
                                <a:pt x="4472045" y="1627807"/>
                              </a:cubicBezTo>
                              <a:cubicBezTo>
                                <a:pt x="4290211" y="1670633"/>
                                <a:pt x="4009645" y="1612407"/>
                                <a:pt x="3892764" y="1627807"/>
                              </a:cubicBezTo>
                              <a:cubicBezTo>
                                <a:pt x="3775883" y="1643207"/>
                                <a:pt x="3641900" y="1624535"/>
                                <a:pt x="3522025" y="1627807"/>
                              </a:cubicBezTo>
                              <a:cubicBezTo>
                                <a:pt x="3402150" y="1631079"/>
                                <a:pt x="3171144" y="1609852"/>
                                <a:pt x="2942744" y="1627807"/>
                              </a:cubicBezTo>
                              <a:cubicBezTo>
                                <a:pt x="2714344" y="1645762"/>
                                <a:pt x="2527608" y="1584471"/>
                                <a:pt x="2363464" y="1627807"/>
                              </a:cubicBezTo>
                              <a:cubicBezTo>
                                <a:pt x="2199320" y="1671143"/>
                                <a:pt x="1818824" y="1586010"/>
                                <a:pt x="1679913" y="1627807"/>
                              </a:cubicBezTo>
                              <a:cubicBezTo>
                                <a:pt x="1541002" y="1669604"/>
                                <a:pt x="1139738" y="1597234"/>
                                <a:pt x="996362" y="1627807"/>
                              </a:cubicBezTo>
                              <a:cubicBezTo>
                                <a:pt x="852986" y="1658380"/>
                                <a:pt x="788007" y="1599689"/>
                                <a:pt x="625623" y="1627807"/>
                              </a:cubicBezTo>
                              <a:cubicBezTo>
                                <a:pt x="463239" y="1655925"/>
                                <a:pt x="162320" y="1553048"/>
                                <a:pt x="0" y="1627807"/>
                              </a:cubicBezTo>
                              <a:cubicBezTo>
                                <a:pt x="-17015" y="1510782"/>
                                <a:pt x="20236" y="1337489"/>
                                <a:pt x="0" y="1101483"/>
                              </a:cubicBezTo>
                              <a:cubicBezTo>
                                <a:pt x="-20236" y="865477"/>
                                <a:pt x="5003" y="775075"/>
                                <a:pt x="0" y="591437"/>
                              </a:cubicBezTo>
                              <a:cubicBezTo>
                                <a:pt x="-5003" y="407799"/>
                                <a:pt x="1316" y="192034"/>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D5B4796-33E4-274F-7BBF-FC1FF6FF05BC}"/>
                      </a:ext>
                    </a:extLst>
                  </p:cNvPr>
                  <p:cNvSpPr txBox="1"/>
                  <p:nvPr/>
                </p:nvSpPr>
                <p:spPr>
                  <a:xfrm>
                    <a:off x="2178280" y="280661"/>
                    <a:ext cx="6073960" cy="1132473"/>
                  </a:xfrm>
                  <a:prstGeom prst="rect">
                    <a:avLst/>
                  </a:prstGeom>
                  <a:noFill/>
                </p:spPr>
                <p:txBody>
                  <a:bodyPr wrap="square" rtlCol="0">
                    <a:spAutoFit/>
                  </a:bodyPr>
                  <a:lstStyle/>
                  <a:p>
                    <a:pPr algn="ctr" defTabSz="1219231">
                      <a:buClr>
                        <a:srgbClr val="000000"/>
                      </a:buClr>
                    </a:pPr>
                    <a:r>
                      <a:rPr lang="en-US" sz="3200" b="1" kern="0" dirty="0">
                        <a:solidFill>
                          <a:srgbClr val="FAD4CF">
                            <a:lumMod val="50000"/>
                          </a:srgbClr>
                        </a:solidFill>
                        <a:latin typeface="UTM Avo" panose="02040603050506020204" pitchFamily="18" charset="0"/>
                        <a:cs typeface="Arial"/>
                        <a:sym typeface="Arial"/>
                      </a:rPr>
                      <a:t>So </a:t>
                    </a:r>
                    <a:r>
                      <a:rPr lang="en-US" sz="3200" b="1" kern="0" dirty="0" err="1">
                        <a:solidFill>
                          <a:srgbClr val="FAD4CF">
                            <a:lumMod val="50000"/>
                          </a:srgbClr>
                        </a:solidFill>
                        <a:latin typeface="UTM Avo" panose="02040603050506020204" pitchFamily="18" charset="0"/>
                        <a:cs typeface="Arial"/>
                        <a:sym typeface="Arial"/>
                      </a:rPr>
                      <a:t>sánh</a:t>
                    </a:r>
                    <a:r>
                      <a:rPr lang="en-US" sz="3200" b="1" kern="0" dirty="0">
                        <a:solidFill>
                          <a:srgbClr val="FAD4CF">
                            <a:lumMod val="50000"/>
                          </a:srgbClr>
                        </a:solidFill>
                        <a:latin typeface="UTM Avo" panose="02040603050506020204" pitchFamily="18" charset="0"/>
                        <a:cs typeface="Arial"/>
                        <a:sym typeface="Arial"/>
                      </a:rPr>
                      <a:t> </a:t>
                    </a:r>
                    <a:r>
                      <a:rPr lang="en-US" sz="3200" b="1" kern="0" dirty="0" err="1">
                        <a:solidFill>
                          <a:srgbClr val="FAD4CF">
                            <a:lumMod val="50000"/>
                          </a:srgbClr>
                        </a:solidFill>
                        <a:latin typeface="UTM Avo" panose="02040603050506020204" pitchFamily="18" charset="0"/>
                        <a:cs typeface="Arial"/>
                        <a:sym typeface="Arial"/>
                      </a:rPr>
                      <a:t>phân</a:t>
                    </a:r>
                    <a:r>
                      <a:rPr lang="en-US" sz="3200" b="1" kern="0" dirty="0">
                        <a:solidFill>
                          <a:srgbClr val="FAD4CF">
                            <a:lumMod val="50000"/>
                          </a:srgbClr>
                        </a:solidFill>
                        <a:latin typeface="UTM Avo" panose="02040603050506020204" pitchFamily="18" charset="0"/>
                        <a:cs typeface="Arial"/>
                        <a:sym typeface="Arial"/>
                      </a:rPr>
                      <a:t> </a:t>
                    </a:r>
                    <a:r>
                      <a:rPr lang="en-US" sz="3200" b="1" kern="0" dirty="0" err="1">
                        <a:solidFill>
                          <a:srgbClr val="FAD4CF">
                            <a:lumMod val="50000"/>
                          </a:srgbClr>
                        </a:solidFill>
                        <a:latin typeface="UTM Avo" panose="02040603050506020204" pitchFamily="18" charset="0"/>
                        <a:cs typeface="Arial"/>
                        <a:sym typeface="Arial"/>
                      </a:rPr>
                      <a:t>số</a:t>
                    </a:r>
                    <a:r>
                      <a:rPr lang="en-US" sz="3200" b="1" kern="0" dirty="0">
                        <a:solidFill>
                          <a:srgbClr val="FAD4CF">
                            <a:lumMod val="50000"/>
                          </a:srgbClr>
                        </a:solidFill>
                        <a:latin typeface="UTM Avo" panose="02040603050506020204" pitchFamily="18" charset="0"/>
                        <a:cs typeface="Arial"/>
                        <a:sym typeface="Arial"/>
                      </a:rPr>
                      <a:t>:</a:t>
                    </a:r>
                  </a:p>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3200" b="1" i="1" kern="0">
                                  <a:solidFill>
                                    <a:srgbClr val="FAD4CF">
                                      <a:lumMod val="50000"/>
                                    </a:srgbClr>
                                  </a:solidFill>
                                  <a:latin typeface="Cambria Math" panose="02040503050406030204" pitchFamily="18" charset="0"/>
                                  <a:cs typeface="Arial"/>
                                  <a:sym typeface="Arial"/>
                                </a:rPr>
                              </m:ctrlPr>
                            </m:fPr>
                            <m:num>
                              <m:r>
                                <a:rPr lang="en-US" sz="3200" b="1" i="1" kern="0">
                                  <a:solidFill>
                                    <a:srgbClr val="FAD4CF">
                                      <a:lumMod val="50000"/>
                                    </a:srgbClr>
                                  </a:solidFill>
                                  <a:latin typeface="Cambria Math" panose="02040503050406030204" pitchFamily="18" charset="0"/>
                                  <a:cs typeface="Arial"/>
                                  <a:sym typeface="Arial"/>
                                </a:rPr>
                                <m:t>𝟐</m:t>
                              </m:r>
                            </m:num>
                            <m:den>
                              <m:r>
                                <a:rPr lang="en-US" sz="3200" b="1" i="1" kern="0">
                                  <a:solidFill>
                                    <a:srgbClr val="FAD4CF">
                                      <a:lumMod val="50000"/>
                                    </a:srgbClr>
                                  </a:solidFill>
                                  <a:latin typeface="Cambria Math" panose="02040503050406030204" pitchFamily="18" charset="0"/>
                                  <a:cs typeface="Arial"/>
                                  <a:sym typeface="Arial"/>
                                </a:rPr>
                                <m:t>𝟑</m:t>
                              </m:r>
                            </m:den>
                          </m:f>
                          <m:r>
                            <a:rPr lang="en-US" sz="3200" b="1" i="1" kern="0">
                              <a:solidFill>
                                <a:srgbClr val="FAD4CF">
                                  <a:lumMod val="50000"/>
                                </a:srgbClr>
                              </a:solidFill>
                              <a:latin typeface="Cambria Math" panose="02040503050406030204" pitchFamily="18" charset="0"/>
                              <a:cs typeface="Arial"/>
                              <a:sym typeface="Arial"/>
                            </a:rPr>
                            <m:t> … </m:t>
                          </m:r>
                          <m:f>
                            <m:fPr>
                              <m:ctrlPr>
                                <a:rPr lang="en-US" sz="3200" b="1" i="1" kern="0">
                                  <a:solidFill>
                                    <a:srgbClr val="FAD4CF">
                                      <a:lumMod val="50000"/>
                                    </a:srgbClr>
                                  </a:solidFill>
                                  <a:latin typeface="Cambria Math" panose="02040503050406030204" pitchFamily="18" charset="0"/>
                                  <a:cs typeface="Arial"/>
                                  <a:sym typeface="Arial"/>
                                </a:rPr>
                              </m:ctrlPr>
                            </m:fPr>
                            <m:num>
                              <m:r>
                                <a:rPr lang="en-US" sz="3200" b="1" i="1" kern="0">
                                  <a:solidFill>
                                    <a:srgbClr val="FAD4CF">
                                      <a:lumMod val="50000"/>
                                    </a:srgbClr>
                                  </a:solidFill>
                                  <a:latin typeface="Cambria Math" panose="02040503050406030204" pitchFamily="18" charset="0"/>
                                  <a:cs typeface="Arial"/>
                                  <a:sym typeface="Arial"/>
                                </a:rPr>
                                <m:t>𝟔</m:t>
                              </m:r>
                            </m:num>
                            <m:den>
                              <m:r>
                                <a:rPr lang="en-US" sz="3200" b="1" i="1" kern="0">
                                  <a:solidFill>
                                    <a:srgbClr val="FAD4CF">
                                      <a:lumMod val="50000"/>
                                    </a:srgbClr>
                                  </a:solidFill>
                                  <a:latin typeface="Cambria Math" panose="02040503050406030204" pitchFamily="18" charset="0"/>
                                  <a:cs typeface="Arial"/>
                                  <a:sym typeface="Arial"/>
                                </a:rPr>
                                <m:t>𝟗</m:t>
                              </m:r>
                            </m:den>
                          </m:f>
                        </m:oMath>
                      </m:oMathPara>
                    </a14:m>
                    <a:endParaRPr lang="en-US" sz="3200" b="1" kern="0" dirty="0">
                      <a:solidFill>
                        <a:srgbClr val="FAD4CF">
                          <a:lumMod val="50000"/>
                        </a:srgbClr>
                      </a:solidFill>
                      <a:latin typeface="UTM Avo" panose="02040603050506020204" pitchFamily="18" charset="0"/>
                      <a:cs typeface="Arial"/>
                      <a:sym typeface="Arial"/>
                    </a:endParaRPr>
                  </a:p>
                </p:txBody>
              </p:sp>
            </mc:Choice>
            <mc:Fallback>
              <p:sp>
                <p:nvSpPr>
                  <p:cNvPr id="8" name="TextBox 7">
                    <a:extLst>
                      <a:ext uri="{FF2B5EF4-FFF2-40B4-BE49-F238E27FC236}">
                        <a16:creationId xmlns:a16="http://schemas.microsoft.com/office/drawing/2014/main" id="{6D5B4796-33E4-274F-7BBF-FC1FF6FF05BC}"/>
                      </a:ext>
                    </a:extLst>
                  </p:cNvPr>
                  <p:cNvSpPr txBox="1">
                    <a:spLocks noRot="1" noChangeAspect="1" noMove="1" noResize="1" noEditPoints="1" noAdjustHandles="1" noChangeArrowheads="1" noChangeShapeType="1" noTextEdit="1"/>
                  </p:cNvSpPr>
                  <p:nvPr/>
                </p:nvSpPr>
                <p:spPr>
                  <a:xfrm>
                    <a:off x="2178280" y="280661"/>
                    <a:ext cx="6073960" cy="1132473"/>
                  </a:xfrm>
                  <a:prstGeom prst="rect">
                    <a:avLst/>
                  </a:prstGeom>
                  <a:blipFill>
                    <a:blip r:embed="rId5"/>
                    <a:stretch>
                      <a:fillRect t="-4839"/>
                    </a:stretch>
                  </a:blipFill>
                </p:spPr>
                <p:txBody>
                  <a:bodyPr/>
                  <a:lstStyle/>
                  <a:p>
                    <a:r>
                      <a:rPr lang="en-US">
                        <a:noFill/>
                      </a:rPr>
                      <a:t> </a:t>
                    </a:r>
                  </a:p>
                </p:txBody>
              </p:sp>
            </mc:Fallback>
          </mc:AlternateContent>
        </p:grpSp>
        <p:pic>
          <p:nvPicPr>
            <p:cNvPr id="35" name="Picture 34">
              <a:hlinkClick r:id="rId6"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7"/>
            <a:stretch>
              <a:fillRect/>
            </a:stretch>
          </p:blipFill>
          <p:spPr>
            <a:xfrm>
              <a:off x="79537" y="156153"/>
              <a:ext cx="1987802" cy="1426588"/>
            </a:xfrm>
            <a:prstGeom prst="rect">
              <a:avLst/>
            </a:prstGeom>
          </p:spPr>
        </p:pic>
      </p:grpSp>
      <p:pic>
        <p:nvPicPr>
          <p:cNvPr id="37" name="Picture 36">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7267" l="10000" r="94876"/>
                    </a14:imgEffect>
                  </a14:imgLayer>
                </a14:imgProps>
              </a:ext>
              <a:ext uri="{28A0092B-C50C-407E-A947-70E740481C1C}">
                <a14:useLocalDpi xmlns:a14="http://schemas.microsoft.com/office/drawing/2010/main" val="0"/>
              </a:ext>
            </a:extLst>
          </a:blip>
          <a:srcRect l="54371" t="28344" r="6639" b="11222"/>
          <a:stretch/>
        </p:blipFill>
        <p:spPr>
          <a:xfrm>
            <a:off x="10585525" y="589493"/>
            <a:ext cx="1627500" cy="1564255"/>
          </a:xfrm>
          <a:prstGeom prst="rect">
            <a:avLst/>
          </a:prstGeom>
        </p:spPr>
      </p:pic>
    </p:spTree>
    <p:extLst>
      <p:ext uri="{BB962C8B-B14F-4D97-AF65-F5344CB8AC3E}">
        <p14:creationId xmlns:p14="http://schemas.microsoft.com/office/powerpoint/2010/main" val="8786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53" presetClass="exit" presetSubtype="32" fill="hold" nodeType="withEffect">
                                  <p:stCondLst>
                                    <p:cond delay="0"/>
                                  </p:stCondLst>
                                  <p:childTnLst>
                                    <p:anim calcmode="lin" valueType="num">
                                      <p:cBhvr>
                                        <p:cTn id="27" dur="500"/>
                                        <p:tgtEl>
                                          <p:spTgt spid="2"/>
                                        </p:tgtEl>
                                        <p:attrNameLst>
                                          <p:attrName>ppt_w</p:attrName>
                                        </p:attrNameLst>
                                      </p:cBhvr>
                                      <p:tavLst>
                                        <p:tav tm="0">
                                          <p:val>
                                            <p:strVal val="ppt_w"/>
                                          </p:val>
                                        </p:tav>
                                        <p:tav tm="100000">
                                          <p:val>
                                            <p:fltVal val="0"/>
                                          </p:val>
                                        </p:tav>
                                      </p:tavLst>
                                    </p:anim>
                                    <p:anim calcmode="lin" valueType="num">
                                      <p:cBhvr>
                                        <p:cTn id="28" dur="500"/>
                                        <p:tgtEl>
                                          <p:spTgt spid="2"/>
                                        </p:tgtEl>
                                        <p:attrNameLst>
                                          <p:attrName>ppt_h</p:attrName>
                                        </p:attrNameLst>
                                      </p:cBhvr>
                                      <p:tavLst>
                                        <p:tav tm="0">
                                          <p:val>
                                            <p:strVal val="ppt_h"/>
                                          </p:val>
                                        </p:tav>
                                        <p:tav tm="100000">
                                          <p:val>
                                            <p:fltVal val="0"/>
                                          </p:val>
                                        </p:tav>
                                      </p:tavLst>
                                    </p:anim>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27"/>
                                        </p:tgtEl>
                                        <p:attrNameLst>
                                          <p:attrName>ppt_w</p:attrName>
                                        </p:attrNameLst>
                                      </p:cBhvr>
                                      <p:tavLst>
                                        <p:tav tm="0">
                                          <p:val>
                                            <p:strVal val="ppt_w"/>
                                          </p:val>
                                        </p:tav>
                                        <p:tav tm="100000">
                                          <p:val>
                                            <p:fltVal val="0"/>
                                          </p:val>
                                        </p:tav>
                                      </p:tavLst>
                                    </p:anim>
                                    <p:anim calcmode="lin" valueType="num">
                                      <p:cBhvr>
                                        <p:cTn id="33" dur="500"/>
                                        <p:tgtEl>
                                          <p:spTgt spid="27"/>
                                        </p:tgtEl>
                                        <p:attrNameLst>
                                          <p:attrName>ppt_h</p:attrName>
                                        </p:attrNameLst>
                                      </p:cBhvr>
                                      <p:tavLst>
                                        <p:tav tm="0">
                                          <p:val>
                                            <p:strVal val="ppt_h"/>
                                          </p:val>
                                        </p:tav>
                                        <p:tav tm="100000">
                                          <p:val>
                                            <p:fltVal val="0"/>
                                          </p:val>
                                        </p:tav>
                                      </p:tavLst>
                                    </p:anim>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53" presetClass="exit" presetSubtype="32" fill="hold" nodeType="withEffect">
                                  <p:stCondLst>
                                    <p:cond delay="0"/>
                                  </p:stCondLst>
                                  <p:childTnLst>
                                    <p:anim calcmode="lin" valueType="num">
                                      <p:cBhvr>
                                        <p:cTn id="53" dur="500"/>
                                        <p:tgtEl>
                                          <p:spTgt spid="17"/>
                                        </p:tgtEl>
                                        <p:attrNameLst>
                                          <p:attrName>ppt_w</p:attrName>
                                        </p:attrNameLst>
                                      </p:cBhvr>
                                      <p:tavLst>
                                        <p:tav tm="0">
                                          <p:val>
                                            <p:strVal val="ppt_w"/>
                                          </p:val>
                                        </p:tav>
                                        <p:tav tm="100000">
                                          <p:val>
                                            <p:fltVal val="0"/>
                                          </p:val>
                                        </p:tav>
                                      </p:tavLst>
                                    </p:anim>
                                    <p:anim calcmode="lin" valueType="num">
                                      <p:cBhvr>
                                        <p:cTn id="54" dur="500"/>
                                        <p:tgtEl>
                                          <p:spTgt spid="17"/>
                                        </p:tgtEl>
                                        <p:attrNameLst>
                                          <p:attrName>ppt_h</p:attrName>
                                        </p:attrNameLst>
                                      </p:cBhvr>
                                      <p:tavLst>
                                        <p:tav tm="0">
                                          <p:val>
                                            <p:strVal val="ppt_h"/>
                                          </p:val>
                                        </p:tav>
                                        <p:tav tm="100000">
                                          <p:val>
                                            <p:fltVal val="0"/>
                                          </p:val>
                                        </p:tav>
                                      </p:tavLst>
                                    </p:anim>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53" presetClass="exit" presetSubtype="32" fill="hold" grpId="1" nodeType="withEffect">
                                  <p:stCondLst>
                                    <p:cond delay="0"/>
                                  </p:stCondLst>
                                  <p:childTnLst>
                                    <p:anim calcmode="lin" valueType="num">
                                      <p:cBhvr>
                                        <p:cTn id="58" dur="500"/>
                                        <p:tgtEl>
                                          <p:spTgt spid="29"/>
                                        </p:tgtEl>
                                        <p:attrNameLst>
                                          <p:attrName>ppt_w</p:attrName>
                                        </p:attrNameLst>
                                      </p:cBhvr>
                                      <p:tavLst>
                                        <p:tav tm="0">
                                          <p:val>
                                            <p:strVal val="ppt_w"/>
                                          </p:val>
                                        </p:tav>
                                        <p:tav tm="100000">
                                          <p:val>
                                            <p:fltVal val="0"/>
                                          </p:val>
                                        </p:tav>
                                      </p:tavLst>
                                    </p:anim>
                                    <p:anim calcmode="lin" valueType="num">
                                      <p:cBhvr>
                                        <p:cTn id="59" dur="500"/>
                                        <p:tgtEl>
                                          <p:spTgt spid="29"/>
                                        </p:tgtEl>
                                        <p:attrNameLst>
                                          <p:attrName>ppt_h</p:attrName>
                                        </p:attrNameLst>
                                      </p:cBhvr>
                                      <p:tavLst>
                                        <p:tav tm="0">
                                          <p:val>
                                            <p:strVal val="ppt_h"/>
                                          </p:val>
                                        </p:tav>
                                        <p:tav tm="100000">
                                          <p:val>
                                            <p:fltVal val="0"/>
                                          </p:val>
                                        </p:tav>
                                      </p:tavLst>
                                    </p:anim>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7" grpId="0" animBg="1"/>
      <p:bldP spid="27" grpId="1" animBg="1"/>
      <p:bldP spid="29" grpId="0" animBg="1"/>
      <p:bldP spid="29" grpId="1"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BE28-FA0B-ADDD-2E56-91F4D5635D5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508C51A-FCF6-8288-AC65-A3ADE7C4D60E}"/>
              </a:ext>
            </a:extLst>
          </p:cNvPr>
          <p:cNvSpPr>
            <a:spLocks noGrp="1"/>
          </p:cNvSpPr>
          <p:nvPr>
            <p:ph type="body" idx="1"/>
          </p:nvPr>
        </p:nvSpPr>
        <p:spPr/>
        <p:txBody>
          <a:bodyPr/>
          <a:lstStyle/>
          <a:p>
            <a:endParaRPr lang="en-US"/>
          </a:p>
        </p:txBody>
      </p:sp>
      <p:grpSp>
        <p:nvGrpSpPr>
          <p:cNvPr id="4" name="A">
            <a:extLst>
              <a:ext uri="{FF2B5EF4-FFF2-40B4-BE49-F238E27FC236}">
                <a16:creationId xmlns:a16="http://schemas.microsoft.com/office/drawing/2014/main" id="{B58527A4-71BE-EB63-9639-0655BA44F14D}"/>
              </a:ext>
            </a:extLst>
          </p:cNvPr>
          <p:cNvGrpSpPr/>
          <p:nvPr/>
        </p:nvGrpSpPr>
        <p:grpSpPr>
          <a:xfrm>
            <a:off x="259063" y="2370147"/>
            <a:ext cx="5562364" cy="1891317"/>
            <a:chOff x="194297" y="1777609"/>
            <a:chExt cx="4171773" cy="1418488"/>
          </a:xfrm>
        </p:grpSpPr>
        <p:sp>
          <p:nvSpPr>
            <p:cNvPr id="5" name="Google Shape;1182;p42">
              <a:extLst>
                <a:ext uri="{FF2B5EF4-FFF2-40B4-BE49-F238E27FC236}">
                  <a16:creationId xmlns:a16="http://schemas.microsoft.com/office/drawing/2014/main" id="{493790B4-9DC8-D8F4-CA52-9B37DAF6ADE0}"/>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3D711F55-3348-72A8-7D07-68E07D8BDADF}"/>
                </a:ext>
              </a:extLst>
            </p:cNvPr>
            <p:cNvPicPr>
              <a:picLocks noChangeAspect="1"/>
            </p:cNvPicPr>
            <p:nvPr/>
          </p:nvPicPr>
          <p:blipFill>
            <a:blip r:embed="rId2"/>
            <a:stretch>
              <a:fillRect/>
            </a:stretch>
          </p:blipFill>
          <p:spPr>
            <a:xfrm>
              <a:off x="194297" y="1777609"/>
              <a:ext cx="1074063" cy="1418488"/>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7CA16E3-770C-A59A-DD37-6C47213412E2}"/>
                    </a:ext>
                  </a:extLst>
                </p:cNvPr>
                <p:cNvSpPr txBox="1"/>
                <p:nvPr/>
              </p:nvSpPr>
              <p:spPr>
                <a:xfrm>
                  <a:off x="1407046" y="1809686"/>
                  <a:ext cx="2209415" cy="1106409"/>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𝟑</m:t>
                            </m:r>
                          </m:num>
                          <m:den>
                            <m:r>
                              <a:rPr lang="en-US" sz="4800" b="1" i="1" kern="0">
                                <a:solidFill>
                                  <a:srgbClr val="FAD4CF">
                                    <a:lumMod val="50000"/>
                                  </a:srgbClr>
                                </a:solidFill>
                                <a:latin typeface="Cambria Math" panose="02040503050406030204" pitchFamily="18" charset="0"/>
                                <a:cs typeface="Arial"/>
                                <a:sym typeface="Arial"/>
                              </a:rPr>
                              <m:t>𝟐</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7" name="TextBox 6">
                  <a:extLst>
                    <a:ext uri="{FF2B5EF4-FFF2-40B4-BE49-F238E27FC236}">
                      <a16:creationId xmlns:a16="http://schemas.microsoft.com/office/drawing/2014/main" id="{E7CA16E3-770C-A59A-DD37-6C47213412E2}"/>
                    </a:ext>
                  </a:extLst>
                </p:cNvPr>
                <p:cNvSpPr txBox="1">
                  <a:spLocks noRot="1" noChangeAspect="1" noMove="1" noResize="1" noEditPoints="1" noAdjustHandles="1" noChangeArrowheads="1" noChangeShapeType="1" noTextEdit="1"/>
                </p:cNvSpPr>
                <p:nvPr/>
              </p:nvSpPr>
              <p:spPr>
                <a:xfrm>
                  <a:off x="1407046" y="1809686"/>
                  <a:ext cx="2209415" cy="1106409"/>
                </a:xfrm>
                <a:prstGeom prst="rect">
                  <a:avLst/>
                </a:prstGeom>
                <a:blipFill>
                  <a:blip r:embed="rId3"/>
                  <a:stretch>
                    <a:fillRect/>
                  </a:stretch>
                </a:blipFill>
              </p:spPr>
              <p:txBody>
                <a:bodyPr/>
                <a:lstStyle/>
                <a:p>
                  <a:r>
                    <a:rPr lang="en-US">
                      <a:noFill/>
                    </a:rPr>
                    <a:t> </a:t>
                  </a:r>
                </a:p>
              </p:txBody>
            </p:sp>
          </mc:Fallback>
        </mc:AlternateContent>
      </p:grpSp>
      <p:grpSp>
        <p:nvGrpSpPr>
          <p:cNvPr id="8" name="B">
            <a:extLst>
              <a:ext uri="{FF2B5EF4-FFF2-40B4-BE49-F238E27FC236}">
                <a16:creationId xmlns:a16="http://schemas.microsoft.com/office/drawing/2014/main" id="{E035AB84-8B70-5CCA-7DBD-35B26D7B64A2}"/>
              </a:ext>
            </a:extLst>
          </p:cNvPr>
          <p:cNvGrpSpPr/>
          <p:nvPr/>
        </p:nvGrpSpPr>
        <p:grpSpPr>
          <a:xfrm>
            <a:off x="6344233" y="2281870"/>
            <a:ext cx="5507120" cy="2092300"/>
            <a:chOff x="4784856" y="1835734"/>
            <a:chExt cx="4130340" cy="1569225"/>
          </a:xfrm>
        </p:grpSpPr>
        <p:grpSp>
          <p:nvGrpSpPr>
            <p:cNvPr id="9" name="Group 8">
              <a:extLst>
                <a:ext uri="{FF2B5EF4-FFF2-40B4-BE49-F238E27FC236}">
                  <a16:creationId xmlns:a16="http://schemas.microsoft.com/office/drawing/2014/main" id="{A4EC35F6-4C57-1676-49A7-89DEA113B214}"/>
                </a:ext>
              </a:extLst>
            </p:cNvPr>
            <p:cNvGrpSpPr/>
            <p:nvPr/>
          </p:nvGrpSpPr>
          <p:grpSpPr>
            <a:xfrm>
              <a:off x="5175830" y="1920853"/>
              <a:ext cx="3739366" cy="1198708"/>
              <a:chOff x="5023430" y="1768453"/>
              <a:chExt cx="3739366" cy="1198708"/>
            </a:xfrm>
          </p:grpSpPr>
          <p:sp>
            <p:nvSpPr>
              <p:cNvPr id="11" name="Google Shape;1182;p42">
                <a:extLst>
                  <a:ext uri="{FF2B5EF4-FFF2-40B4-BE49-F238E27FC236}">
                    <a16:creationId xmlns:a16="http://schemas.microsoft.com/office/drawing/2014/main" id="{21A9D59A-BC60-05EA-BD12-6A6C59B7CF6A}"/>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A188083-AF7E-5469-83ED-8FBAD48CA07E}"/>
                      </a:ext>
                    </a:extLst>
                  </p:cNvPr>
                  <p:cNvSpPr txBox="1"/>
                  <p:nvPr/>
                </p:nvSpPr>
                <p:spPr>
                  <a:xfrm>
                    <a:off x="5793430" y="1814332"/>
                    <a:ext cx="2209415" cy="1117710"/>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𝟓</m:t>
                              </m:r>
                            </m:num>
                            <m:den>
                              <m:r>
                                <a:rPr lang="en-US" sz="4800" b="1" i="1" kern="0">
                                  <a:solidFill>
                                    <a:srgbClr val="FAD4CF">
                                      <a:lumMod val="50000"/>
                                    </a:srgbClr>
                                  </a:solidFill>
                                  <a:latin typeface="Cambria Math" panose="02040503050406030204" pitchFamily="18" charset="0"/>
                                  <a:cs typeface="Arial"/>
                                  <a:sym typeface="Arial"/>
                                </a:rPr>
                                <m:t>𝟒</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2" name="TextBox 11">
                    <a:extLst>
                      <a:ext uri="{FF2B5EF4-FFF2-40B4-BE49-F238E27FC236}">
                        <a16:creationId xmlns:a16="http://schemas.microsoft.com/office/drawing/2014/main" id="{9A188083-AF7E-5469-83ED-8FBAD48CA07E}"/>
                      </a:ext>
                    </a:extLst>
                  </p:cNvPr>
                  <p:cNvSpPr txBox="1">
                    <a:spLocks noRot="1" noChangeAspect="1" noMove="1" noResize="1" noEditPoints="1" noAdjustHandles="1" noChangeArrowheads="1" noChangeShapeType="1" noTextEdit="1"/>
                  </p:cNvSpPr>
                  <p:nvPr/>
                </p:nvSpPr>
                <p:spPr>
                  <a:xfrm>
                    <a:off x="5793430" y="1814332"/>
                    <a:ext cx="2209415" cy="1117710"/>
                  </a:xfrm>
                  <a:prstGeom prst="rect">
                    <a:avLst/>
                  </a:prstGeom>
                  <a:blipFill>
                    <a:blip r:embed="rId4"/>
                    <a:stretch>
                      <a:fillRect/>
                    </a:stretch>
                  </a:blipFill>
                </p:spPr>
                <p:txBody>
                  <a:bodyPr/>
                  <a:lstStyle/>
                  <a:p>
                    <a:r>
                      <a:rPr lang="en-US">
                        <a:noFill/>
                      </a:rPr>
                      <a:t> </a:t>
                    </a:r>
                  </a:p>
                </p:txBody>
              </p:sp>
            </mc:Fallback>
          </mc:AlternateContent>
        </p:grpSp>
        <p:pic>
          <p:nvPicPr>
            <p:cNvPr id="10" name="Picture 9">
              <a:extLst>
                <a:ext uri="{FF2B5EF4-FFF2-40B4-BE49-F238E27FC236}">
                  <a16:creationId xmlns:a16="http://schemas.microsoft.com/office/drawing/2014/main" id="{F6DA1CA4-A20E-64AE-4E2E-C548350207CC}"/>
                </a:ext>
              </a:extLst>
            </p:cNvPr>
            <p:cNvPicPr>
              <a:picLocks noChangeAspect="1"/>
            </p:cNvPicPr>
            <p:nvPr/>
          </p:nvPicPr>
          <p:blipFill>
            <a:blip r:embed="rId5"/>
            <a:stretch>
              <a:fillRect/>
            </a:stretch>
          </p:blipFill>
          <p:spPr>
            <a:xfrm>
              <a:off x="4784856" y="1835734"/>
              <a:ext cx="1188199" cy="1569225"/>
            </a:xfrm>
            <a:prstGeom prst="rect">
              <a:avLst/>
            </a:prstGeom>
          </p:spPr>
        </p:pic>
      </p:grpSp>
      <p:grpSp>
        <p:nvGrpSpPr>
          <p:cNvPr id="13" name="C">
            <a:extLst>
              <a:ext uri="{FF2B5EF4-FFF2-40B4-BE49-F238E27FC236}">
                <a16:creationId xmlns:a16="http://schemas.microsoft.com/office/drawing/2014/main" id="{1827FB6E-FDEF-4057-9581-1A20698C54D4}"/>
              </a:ext>
            </a:extLst>
          </p:cNvPr>
          <p:cNvGrpSpPr/>
          <p:nvPr/>
        </p:nvGrpSpPr>
        <p:grpSpPr>
          <a:xfrm>
            <a:off x="310421" y="4455581"/>
            <a:ext cx="5610556" cy="2063756"/>
            <a:chOff x="232815" y="3341685"/>
            <a:chExt cx="4207917" cy="1547817"/>
          </a:xfrm>
        </p:grpSpPr>
        <p:grpSp>
          <p:nvGrpSpPr>
            <p:cNvPr id="14" name="Group 13">
              <a:extLst>
                <a:ext uri="{FF2B5EF4-FFF2-40B4-BE49-F238E27FC236}">
                  <a16:creationId xmlns:a16="http://schemas.microsoft.com/office/drawing/2014/main" id="{4A069F14-1047-201A-7B24-BDA0E14FB19E}"/>
                </a:ext>
              </a:extLst>
            </p:cNvPr>
            <p:cNvGrpSpPr/>
            <p:nvPr/>
          </p:nvGrpSpPr>
          <p:grpSpPr>
            <a:xfrm>
              <a:off x="701366" y="3387687"/>
              <a:ext cx="3739366" cy="1198708"/>
              <a:chOff x="5023430" y="1768453"/>
              <a:chExt cx="3739366" cy="1198708"/>
            </a:xfrm>
          </p:grpSpPr>
          <p:sp>
            <p:nvSpPr>
              <p:cNvPr id="16" name="Google Shape;1182;p42">
                <a:extLst>
                  <a:ext uri="{FF2B5EF4-FFF2-40B4-BE49-F238E27FC236}">
                    <a16:creationId xmlns:a16="http://schemas.microsoft.com/office/drawing/2014/main" id="{DA7B4626-EE68-05F0-6A15-A149A107A85E}"/>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A79A417-BF08-A570-A36B-F3C7E729E434}"/>
                      </a:ext>
                    </a:extLst>
                  </p:cNvPr>
                  <p:cNvSpPr txBox="1"/>
                  <p:nvPr/>
                </p:nvSpPr>
                <p:spPr>
                  <a:xfrm>
                    <a:off x="5746852" y="1810605"/>
                    <a:ext cx="2209415" cy="1104389"/>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𝟒</m:t>
                              </m:r>
                            </m:num>
                            <m:den>
                              <m:r>
                                <a:rPr lang="en-US" sz="4800" b="1" i="1" kern="0">
                                  <a:solidFill>
                                    <a:srgbClr val="FAD4CF">
                                      <a:lumMod val="50000"/>
                                    </a:srgbClr>
                                  </a:solidFill>
                                  <a:latin typeface="Cambria Math" panose="02040503050406030204" pitchFamily="18" charset="0"/>
                                  <a:cs typeface="Arial"/>
                                  <a:sym typeface="Arial"/>
                                </a:rPr>
                                <m:t>𝟒</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7" name="TextBox 16">
                    <a:extLst>
                      <a:ext uri="{FF2B5EF4-FFF2-40B4-BE49-F238E27FC236}">
                        <a16:creationId xmlns:a16="http://schemas.microsoft.com/office/drawing/2014/main" id="{DA79A417-BF08-A570-A36B-F3C7E729E434}"/>
                      </a:ext>
                    </a:extLst>
                  </p:cNvPr>
                  <p:cNvSpPr txBox="1">
                    <a:spLocks noRot="1" noChangeAspect="1" noMove="1" noResize="1" noEditPoints="1" noAdjustHandles="1" noChangeArrowheads="1" noChangeShapeType="1" noTextEdit="1"/>
                  </p:cNvSpPr>
                  <p:nvPr/>
                </p:nvSpPr>
                <p:spPr>
                  <a:xfrm>
                    <a:off x="5746852" y="1810605"/>
                    <a:ext cx="2209415" cy="1104389"/>
                  </a:xfrm>
                  <a:prstGeom prst="rect">
                    <a:avLst/>
                  </a:prstGeom>
                  <a:blipFill>
                    <a:blip r:embed="rId6"/>
                    <a:stretch>
                      <a:fillRect/>
                    </a:stretch>
                  </a:blipFill>
                </p:spPr>
                <p:txBody>
                  <a:bodyPr/>
                  <a:lstStyle/>
                  <a:p>
                    <a:r>
                      <a:rPr lang="en-US">
                        <a:noFill/>
                      </a:rPr>
                      <a:t> </a:t>
                    </a:r>
                  </a:p>
                </p:txBody>
              </p:sp>
            </mc:Fallback>
          </mc:AlternateContent>
        </p:grpSp>
        <p:pic>
          <p:nvPicPr>
            <p:cNvPr id="15" name="Picture 14">
              <a:extLst>
                <a:ext uri="{FF2B5EF4-FFF2-40B4-BE49-F238E27FC236}">
                  <a16:creationId xmlns:a16="http://schemas.microsoft.com/office/drawing/2014/main" id="{A02812BF-6617-C059-0F8F-0FBA0D4D19E4}"/>
                </a:ext>
              </a:extLst>
            </p:cNvPr>
            <p:cNvPicPr>
              <a:picLocks noChangeAspect="1"/>
            </p:cNvPicPr>
            <p:nvPr/>
          </p:nvPicPr>
          <p:blipFill>
            <a:blip r:embed="rId7"/>
            <a:stretch>
              <a:fillRect/>
            </a:stretch>
          </p:blipFill>
          <p:spPr>
            <a:xfrm>
              <a:off x="232815" y="3341685"/>
              <a:ext cx="1171989" cy="1547817"/>
            </a:xfrm>
            <a:prstGeom prst="rect">
              <a:avLst/>
            </a:prstGeom>
          </p:spPr>
        </p:pic>
      </p:grpSp>
      <p:grpSp>
        <p:nvGrpSpPr>
          <p:cNvPr id="18" name="D">
            <a:extLst>
              <a:ext uri="{FF2B5EF4-FFF2-40B4-BE49-F238E27FC236}">
                <a16:creationId xmlns:a16="http://schemas.microsoft.com/office/drawing/2014/main" id="{42B8F96D-9877-81A4-B298-0F3D057E0A65}"/>
              </a:ext>
            </a:extLst>
          </p:cNvPr>
          <p:cNvGrpSpPr/>
          <p:nvPr/>
        </p:nvGrpSpPr>
        <p:grpSpPr>
          <a:xfrm>
            <a:off x="6344233" y="4291967"/>
            <a:ext cx="5507120" cy="2206084"/>
            <a:chOff x="4758175" y="3218975"/>
            <a:chExt cx="4130340" cy="1654563"/>
          </a:xfrm>
        </p:grpSpPr>
        <p:grpSp>
          <p:nvGrpSpPr>
            <p:cNvPr id="19" name="Group 18">
              <a:extLst>
                <a:ext uri="{FF2B5EF4-FFF2-40B4-BE49-F238E27FC236}">
                  <a16:creationId xmlns:a16="http://schemas.microsoft.com/office/drawing/2014/main" id="{9F147932-499D-F25F-B6F4-74F17A57FD52}"/>
                </a:ext>
              </a:extLst>
            </p:cNvPr>
            <p:cNvGrpSpPr/>
            <p:nvPr/>
          </p:nvGrpSpPr>
          <p:grpSpPr>
            <a:xfrm>
              <a:off x="5149149" y="3344818"/>
              <a:ext cx="3739366" cy="1211541"/>
              <a:chOff x="5023430" y="1755620"/>
              <a:chExt cx="3739366" cy="1211541"/>
            </a:xfrm>
          </p:grpSpPr>
          <p:sp>
            <p:nvSpPr>
              <p:cNvPr id="21" name="Google Shape;1182;p42">
                <a:extLst>
                  <a:ext uri="{FF2B5EF4-FFF2-40B4-BE49-F238E27FC236}">
                    <a16:creationId xmlns:a16="http://schemas.microsoft.com/office/drawing/2014/main" id="{4A5A293A-8AF6-A619-204A-1F2F4046A13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FFFF00"/>
              </a:solidFill>
              <a:ln w="19050" cap="flat" cmpd="sng">
                <a:solidFill>
                  <a:srgbClr val="FFC00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0E9C5C17-941E-E5D4-D20A-A0B860AB1937}"/>
                      </a:ext>
                    </a:extLst>
                  </p:cNvPr>
                  <p:cNvSpPr txBox="1"/>
                  <p:nvPr/>
                </p:nvSpPr>
                <p:spPr>
                  <a:xfrm>
                    <a:off x="5837433" y="1755620"/>
                    <a:ext cx="2209415" cy="1110016"/>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𝟐</m:t>
                              </m:r>
                            </m:num>
                            <m:den>
                              <m:r>
                                <a:rPr lang="en-US" sz="4800" b="1" i="1" kern="0">
                                  <a:solidFill>
                                    <a:srgbClr val="FAD4CF">
                                      <a:lumMod val="50000"/>
                                    </a:srgbClr>
                                  </a:solidFill>
                                  <a:latin typeface="Cambria Math" panose="02040503050406030204" pitchFamily="18" charset="0"/>
                                  <a:cs typeface="Arial"/>
                                  <a:sym typeface="Arial"/>
                                </a:rPr>
                                <m:t>𝟑</m:t>
                              </m:r>
                            </m:den>
                          </m:f>
                        </m:oMath>
                      </m:oMathPara>
                    </a14:m>
                    <a:endParaRPr lang="en-US" sz="4800" b="1" kern="0" dirty="0">
                      <a:solidFill>
                        <a:srgbClr val="000000"/>
                      </a:solidFill>
                      <a:latin typeface="UTM Avo" panose="02040603050506020204" pitchFamily="18" charset="0"/>
                      <a:cs typeface="Arial"/>
                      <a:sym typeface="Arial"/>
                    </a:endParaRPr>
                  </a:p>
                </p:txBody>
              </p:sp>
            </mc:Choice>
            <mc:Fallback>
              <p:sp>
                <p:nvSpPr>
                  <p:cNvPr id="22" name="TextBox 21">
                    <a:extLst>
                      <a:ext uri="{FF2B5EF4-FFF2-40B4-BE49-F238E27FC236}">
                        <a16:creationId xmlns:a16="http://schemas.microsoft.com/office/drawing/2014/main" id="{0E9C5C17-941E-E5D4-D20A-A0B860AB1937}"/>
                      </a:ext>
                    </a:extLst>
                  </p:cNvPr>
                  <p:cNvSpPr txBox="1">
                    <a:spLocks noRot="1" noChangeAspect="1" noMove="1" noResize="1" noEditPoints="1" noAdjustHandles="1" noChangeArrowheads="1" noChangeShapeType="1" noTextEdit="1"/>
                  </p:cNvSpPr>
                  <p:nvPr/>
                </p:nvSpPr>
                <p:spPr>
                  <a:xfrm>
                    <a:off x="5837433" y="1755620"/>
                    <a:ext cx="2209415" cy="1110016"/>
                  </a:xfrm>
                  <a:prstGeom prst="rect">
                    <a:avLst/>
                  </a:prstGeom>
                  <a:blipFill>
                    <a:blip r:embed="rId8"/>
                    <a:stretch>
                      <a:fillRect/>
                    </a:stretch>
                  </a:blipFill>
                </p:spPr>
                <p:txBody>
                  <a:bodyPr/>
                  <a:lstStyle/>
                  <a:p>
                    <a:r>
                      <a:rPr lang="en-US">
                        <a:noFill/>
                      </a:rPr>
                      <a:t> </a:t>
                    </a:r>
                  </a:p>
                </p:txBody>
              </p:sp>
            </mc:Fallback>
          </mc:AlternateContent>
        </p:grpSp>
        <p:pic>
          <p:nvPicPr>
            <p:cNvPr id="20" name="Picture 19">
              <a:extLst>
                <a:ext uri="{FF2B5EF4-FFF2-40B4-BE49-F238E27FC236}">
                  <a16:creationId xmlns:a16="http://schemas.microsoft.com/office/drawing/2014/main" id="{9890427B-D363-9272-0F81-D055C0119A3B}"/>
                </a:ext>
              </a:extLst>
            </p:cNvPr>
            <p:cNvPicPr>
              <a:picLocks noChangeAspect="1"/>
            </p:cNvPicPr>
            <p:nvPr/>
          </p:nvPicPr>
          <p:blipFill>
            <a:blip r:embed="rId9"/>
            <a:stretch>
              <a:fillRect/>
            </a:stretch>
          </p:blipFill>
          <p:spPr>
            <a:xfrm>
              <a:off x="4758175" y="3218975"/>
              <a:ext cx="1252816" cy="1654563"/>
            </a:xfrm>
            <a:prstGeom prst="rect">
              <a:avLst/>
            </a:prstGeom>
          </p:spPr>
        </p:pic>
      </p:grpSp>
      <p:sp>
        <p:nvSpPr>
          <p:cNvPr id="23" name="Multiplication Sign 22">
            <a:extLst>
              <a:ext uri="{FF2B5EF4-FFF2-40B4-BE49-F238E27FC236}">
                <a16:creationId xmlns:a16="http://schemas.microsoft.com/office/drawing/2014/main" id="{07015E32-9A31-B7D8-7996-5025CE31ADA8}"/>
              </a:ext>
            </a:extLst>
          </p:cNvPr>
          <p:cNvSpPr/>
          <p:nvPr/>
        </p:nvSpPr>
        <p:spPr>
          <a:xfrm>
            <a:off x="10033205" y="2127570"/>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4" name="Multiplication Sign 23">
            <a:extLst>
              <a:ext uri="{FF2B5EF4-FFF2-40B4-BE49-F238E27FC236}">
                <a16:creationId xmlns:a16="http://schemas.microsoft.com/office/drawing/2014/main" id="{D8371EE0-DE72-32D0-BB55-B432D87C8AB8}"/>
              </a:ext>
            </a:extLst>
          </p:cNvPr>
          <p:cNvSpPr/>
          <p:nvPr/>
        </p:nvSpPr>
        <p:spPr>
          <a:xfrm>
            <a:off x="4179664" y="2105398"/>
            <a:ext cx="1736176" cy="1540675"/>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5" name="Multiplication Sign 24">
            <a:extLst>
              <a:ext uri="{FF2B5EF4-FFF2-40B4-BE49-F238E27FC236}">
                <a16:creationId xmlns:a16="http://schemas.microsoft.com/office/drawing/2014/main" id="{B0A05383-C3FA-D8A1-1952-08F8140ACE30}"/>
              </a:ext>
            </a:extLst>
          </p:cNvPr>
          <p:cNvSpPr/>
          <p:nvPr/>
        </p:nvSpPr>
        <p:spPr>
          <a:xfrm>
            <a:off x="4352180" y="4223588"/>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26" name="Heart 25">
            <a:extLst>
              <a:ext uri="{FF2B5EF4-FFF2-40B4-BE49-F238E27FC236}">
                <a16:creationId xmlns:a16="http://schemas.microsoft.com/office/drawing/2014/main" id="{0C068BBD-EEE1-4641-BF86-B72445BB4FEC}"/>
              </a:ext>
            </a:extLst>
          </p:cNvPr>
          <p:cNvSpPr/>
          <p:nvPr/>
        </p:nvSpPr>
        <p:spPr>
          <a:xfrm>
            <a:off x="10444684" y="4121154"/>
            <a:ext cx="1477047" cy="1288019"/>
          </a:xfrm>
          <a:prstGeom prst="heart">
            <a:avLst/>
          </a:prstGeom>
          <a:solidFill>
            <a:srgbClr val="FF6A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p:nvGrpSpPr>
          <p:cNvPr id="45" name="Group 44">
            <a:extLst>
              <a:ext uri="{FF2B5EF4-FFF2-40B4-BE49-F238E27FC236}">
                <a16:creationId xmlns:a16="http://schemas.microsoft.com/office/drawing/2014/main" id="{4BECC536-57E3-B979-75D1-5E1F6E40B696}"/>
              </a:ext>
            </a:extLst>
          </p:cNvPr>
          <p:cNvGrpSpPr/>
          <p:nvPr/>
        </p:nvGrpSpPr>
        <p:grpSpPr>
          <a:xfrm>
            <a:off x="132212" y="114655"/>
            <a:ext cx="11865907" cy="2085975"/>
            <a:chOff x="99158" y="85990"/>
            <a:chExt cx="8899431" cy="1564481"/>
          </a:xfrm>
        </p:grpSpPr>
        <p:grpSp>
          <p:nvGrpSpPr>
            <p:cNvPr id="32" name="Group 31">
              <a:extLst>
                <a:ext uri="{FF2B5EF4-FFF2-40B4-BE49-F238E27FC236}">
                  <a16:creationId xmlns:a16="http://schemas.microsoft.com/office/drawing/2014/main" id="{4BC71C06-3AE0-FF90-E01B-FC787E21150D}"/>
                </a:ext>
              </a:extLst>
            </p:cNvPr>
            <p:cNvGrpSpPr/>
            <p:nvPr/>
          </p:nvGrpSpPr>
          <p:grpSpPr>
            <a:xfrm>
              <a:off x="426309" y="85990"/>
              <a:ext cx="8572280" cy="1553496"/>
              <a:chOff x="335021" y="23792"/>
              <a:chExt cx="8572280" cy="1553496"/>
            </a:xfrm>
          </p:grpSpPr>
          <p:grpSp>
            <p:nvGrpSpPr>
              <p:cNvPr id="34" name="Group 33">
                <a:extLst>
                  <a:ext uri="{FF2B5EF4-FFF2-40B4-BE49-F238E27FC236}">
                    <a16:creationId xmlns:a16="http://schemas.microsoft.com/office/drawing/2014/main" id="{9A1D3AC5-2FF0-0D17-51AB-75C0D26CB0EC}"/>
                  </a:ext>
                </a:extLst>
              </p:cNvPr>
              <p:cNvGrpSpPr/>
              <p:nvPr/>
            </p:nvGrpSpPr>
            <p:grpSpPr>
              <a:xfrm>
                <a:off x="335021" y="23792"/>
                <a:ext cx="8572280" cy="1553496"/>
                <a:chOff x="335021" y="23792"/>
                <a:chExt cx="8572280" cy="1553496"/>
              </a:xfrm>
            </p:grpSpPr>
            <p:sp>
              <p:nvSpPr>
                <p:cNvPr id="36" name="Google Shape;2105;p47">
                  <a:extLst>
                    <a:ext uri="{FF2B5EF4-FFF2-40B4-BE49-F238E27FC236}">
                      <a16:creationId xmlns:a16="http://schemas.microsoft.com/office/drawing/2014/main" id="{2F08A507-008F-8C14-4F06-5C6555E6BA22}"/>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37" name="Rectangle 36">
                  <a:extLst>
                    <a:ext uri="{FF2B5EF4-FFF2-40B4-BE49-F238E27FC236}">
                      <a16:creationId xmlns:a16="http://schemas.microsoft.com/office/drawing/2014/main" id="{9D27BBFE-BE6A-5112-BFFC-F7758F2C040A}"/>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627807"/>
                            <a:gd name="connsiteX1" fmla="*/ 370739 w 10427047"/>
                            <a:gd name="connsiteY1" fmla="*/ 0 h 1627807"/>
                            <a:gd name="connsiteX2" fmla="*/ 1054290 w 10427047"/>
                            <a:gd name="connsiteY2" fmla="*/ 0 h 1627807"/>
                            <a:gd name="connsiteX3" fmla="*/ 1842112 w 10427047"/>
                            <a:gd name="connsiteY3" fmla="*/ 0 h 1627807"/>
                            <a:gd name="connsiteX4" fmla="*/ 2629933 w 10427047"/>
                            <a:gd name="connsiteY4" fmla="*/ 0 h 1627807"/>
                            <a:gd name="connsiteX5" fmla="*/ 3313484 w 10427047"/>
                            <a:gd name="connsiteY5" fmla="*/ 0 h 1627807"/>
                            <a:gd name="connsiteX6" fmla="*/ 3892764 w 10427047"/>
                            <a:gd name="connsiteY6" fmla="*/ 0 h 1627807"/>
                            <a:gd name="connsiteX7" fmla="*/ 4680586 w 10427047"/>
                            <a:gd name="connsiteY7" fmla="*/ 0 h 1627807"/>
                            <a:gd name="connsiteX8" fmla="*/ 5051325 w 10427047"/>
                            <a:gd name="connsiteY8" fmla="*/ 0 h 1627807"/>
                            <a:gd name="connsiteX9" fmla="*/ 5526335 w 10427047"/>
                            <a:gd name="connsiteY9" fmla="*/ 0 h 1627807"/>
                            <a:gd name="connsiteX10" fmla="*/ 6001345 w 10427047"/>
                            <a:gd name="connsiteY10" fmla="*/ 0 h 1627807"/>
                            <a:gd name="connsiteX11" fmla="*/ 6372084 w 10427047"/>
                            <a:gd name="connsiteY11" fmla="*/ 0 h 1627807"/>
                            <a:gd name="connsiteX12" fmla="*/ 6951365 w 10427047"/>
                            <a:gd name="connsiteY12" fmla="*/ 0 h 1627807"/>
                            <a:gd name="connsiteX13" fmla="*/ 7322104 w 10427047"/>
                            <a:gd name="connsiteY13" fmla="*/ 0 h 1627807"/>
                            <a:gd name="connsiteX14" fmla="*/ 7901385 w 10427047"/>
                            <a:gd name="connsiteY14" fmla="*/ 0 h 1627807"/>
                            <a:gd name="connsiteX15" fmla="*/ 8584935 w 10427047"/>
                            <a:gd name="connsiteY15" fmla="*/ 0 h 1627807"/>
                            <a:gd name="connsiteX16" fmla="*/ 9372757 w 10427047"/>
                            <a:gd name="connsiteY16" fmla="*/ 0 h 1627807"/>
                            <a:gd name="connsiteX17" fmla="*/ 10427047 w 10427047"/>
                            <a:gd name="connsiteY17" fmla="*/ 0 h 1627807"/>
                            <a:gd name="connsiteX18" fmla="*/ 10427047 w 10427047"/>
                            <a:gd name="connsiteY18" fmla="*/ 558880 h 1627807"/>
                            <a:gd name="connsiteX19" fmla="*/ 10427047 w 10427047"/>
                            <a:gd name="connsiteY19" fmla="*/ 1068927 h 1627807"/>
                            <a:gd name="connsiteX20" fmla="*/ 10427047 w 10427047"/>
                            <a:gd name="connsiteY20" fmla="*/ 1627807 h 1627807"/>
                            <a:gd name="connsiteX21" fmla="*/ 9952037 w 10427047"/>
                            <a:gd name="connsiteY21" fmla="*/ 1627807 h 1627807"/>
                            <a:gd name="connsiteX22" fmla="*/ 9268486 w 10427047"/>
                            <a:gd name="connsiteY22" fmla="*/ 1627807 h 1627807"/>
                            <a:gd name="connsiteX23" fmla="*/ 8793476 w 10427047"/>
                            <a:gd name="connsiteY23" fmla="*/ 1627807 h 1627807"/>
                            <a:gd name="connsiteX24" fmla="*/ 8214196 w 10427047"/>
                            <a:gd name="connsiteY24" fmla="*/ 1627807 h 1627807"/>
                            <a:gd name="connsiteX25" fmla="*/ 7530645 w 10427047"/>
                            <a:gd name="connsiteY25" fmla="*/ 1627807 h 1627807"/>
                            <a:gd name="connsiteX26" fmla="*/ 7264176 w 10427047"/>
                            <a:gd name="connsiteY26" fmla="*/ 1627807 h 1627807"/>
                            <a:gd name="connsiteX27" fmla="*/ 6684896 w 10427047"/>
                            <a:gd name="connsiteY27" fmla="*/ 1627807 h 1627807"/>
                            <a:gd name="connsiteX28" fmla="*/ 6001345 w 10427047"/>
                            <a:gd name="connsiteY28" fmla="*/ 1627807 h 1627807"/>
                            <a:gd name="connsiteX29" fmla="*/ 5317794 w 10427047"/>
                            <a:gd name="connsiteY29" fmla="*/ 1627807 h 1627807"/>
                            <a:gd name="connsiteX30" fmla="*/ 4947055 w 10427047"/>
                            <a:gd name="connsiteY30" fmla="*/ 1627807 h 1627807"/>
                            <a:gd name="connsiteX31" fmla="*/ 4472045 w 10427047"/>
                            <a:gd name="connsiteY31" fmla="*/ 1627807 h 1627807"/>
                            <a:gd name="connsiteX32" fmla="*/ 3892764 w 10427047"/>
                            <a:gd name="connsiteY32" fmla="*/ 1627807 h 1627807"/>
                            <a:gd name="connsiteX33" fmla="*/ 3522025 w 10427047"/>
                            <a:gd name="connsiteY33" fmla="*/ 1627807 h 1627807"/>
                            <a:gd name="connsiteX34" fmla="*/ 2942744 w 10427047"/>
                            <a:gd name="connsiteY34" fmla="*/ 1627807 h 1627807"/>
                            <a:gd name="connsiteX35" fmla="*/ 2363464 w 10427047"/>
                            <a:gd name="connsiteY35" fmla="*/ 1627807 h 1627807"/>
                            <a:gd name="connsiteX36" fmla="*/ 1679913 w 10427047"/>
                            <a:gd name="connsiteY36" fmla="*/ 1627807 h 1627807"/>
                            <a:gd name="connsiteX37" fmla="*/ 996362 w 10427047"/>
                            <a:gd name="connsiteY37" fmla="*/ 1627807 h 1627807"/>
                            <a:gd name="connsiteX38" fmla="*/ 625623 w 10427047"/>
                            <a:gd name="connsiteY38" fmla="*/ 1627807 h 1627807"/>
                            <a:gd name="connsiteX39" fmla="*/ 0 w 10427047"/>
                            <a:gd name="connsiteY39" fmla="*/ 1627807 h 1627807"/>
                            <a:gd name="connsiteX40" fmla="*/ 0 w 10427047"/>
                            <a:gd name="connsiteY40" fmla="*/ 1101483 h 1627807"/>
                            <a:gd name="connsiteX41" fmla="*/ 0 w 10427047"/>
                            <a:gd name="connsiteY41" fmla="*/ 591437 h 1627807"/>
                            <a:gd name="connsiteX42" fmla="*/ 0 w 10427047"/>
                            <a:gd name="connsiteY42" fmla="*/ 0 h 162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62780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93718" y="179319"/>
                                <a:pt x="10380717" y="346951"/>
                                <a:pt x="10427047" y="558880"/>
                              </a:cubicBezTo>
                              <a:cubicBezTo>
                                <a:pt x="10473377" y="770809"/>
                                <a:pt x="10424972" y="962590"/>
                                <a:pt x="10427047" y="1068927"/>
                              </a:cubicBezTo>
                              <a:cubicBezTo>
                                <a:pt x="10429122" y="1175264"/>
                                <a:pt x="10394360" y="1458132"/>
                                <a:pt x="10427047" y="1627807"/>
                              </a:cubicBezTo>
                              <a:cubicBezTo>
                                <a:pt x="10297866" y="1637641"/>
                                <a:pt x="10167323" y="1611428"/>
                                <a:pt x="9952037" y="1627807"/>
                              </a:cubicBezTo>
                              <a:cubicBezTo>
                                <a:pt x="9736751" y="1644186"/>
                                <a:pt x="9472863" y="1610939"/>
                                <a:pt x="9268486" y="1627807"/>
                              </a:cubicBezTo>
                              <a:cubicBezTo>
                                <a:pt x="9064109" y="1644675"/>
                                <a:pt x="9016708" y="1597107"/>
                                <a:pt x="8793476" y="1627807"/>
                              </a:cubicBezTo>
                              <a:cubicBezTo>
                                <a:pt x="8570244" y="1658507"/>
                                <a:pt x="8380376" y="1609481"/>
                                <a:pt x="8214196" y="1627807"/>
                              </a:cubicBezTo>
                              <a:cubicBezTo>
                                <a:pt x="8048016" y="1646133"/>
                                <a:pt x="7804427" y="1588746"/>
                                <a:pt x="7530645" y="1627807"/>
                              </a:cubicBezTo>
                              <a:cubicBezTo>
                                <a:pt x="7256863" y="1666868"/>
                                <a:pt x="7332573" y="1616744"/>
                                <a:pt x="7264176" y="1627807"/>
                              </a:cubicBezTo>
                              <a:cubicBezTo>
                                <a:pt x="7195779" y="1638870"/>
                                <a:pt x="6853025" y="1605004"/>
                                <a:pt x="6684896" y="1627807"/>
                              </a:cubicBezTo>
                              <a:cubicBezTo>
                                <a:pt x="6516767" y="1650610"/>
                                <a:pt x="6157121" y="1548064"/>
                                <a:pt x="6001345" y="1627807"/>
                              </a:cubicBezTo>
                              <a:cubicBezTo>
                                <a:pt x="5845569" y="1707550"/>
                                <a:pt x="5628939" y="1621124"/>
                                <a:pt x="5317794" y="1627807"/>
                              </a:cubicBezTo>
                              <a:cubicBezTo>
                                <a:pt x="5006649" y="1634490"/>
                                <a:pt x="5113432" y="1593763"/>
                                <a:pt x="4947055" y="1627807"/>
                              </a:cubicBezTo>
                              <a:cubicBezTo>
                                <a:pt x="4780678" y="1661851"/>
                                <a:pt x="4653879" y="1584981"/>
                                <a:pt x="4472045" y="1627807"/>
                              </a:cubicBezTo>
                              <a:cubicBezTo>
                                <a:pt x="4290211" y="1670633"/>
                                <a:pt x="4009645" y="1612407"/>
                                <a:pt x="3892764" y="1627807"/>
                              </a:cubicBezTo>
                              <a:cubicBezTo>
                                <a:pt x="3775883" y="1643207"/>
                                <a:pt x="3641900" y="1624535"/>
                                <a:pt x="3522025" y="1627807"/>
                              </a:cubicBezTo>
                              <a:cubicBezTo>
                                <a:pt x="3402150" y="1631079"/>
                                <a:pt x="3171144" y="1609852"/>
                                <a:pt x="2942744" y="1627807"/>
                              </a:cubicBezTo>
                              <a:cubicBezTo>
                                <a:pt x="2714344" y="1645762"/>
                                <a:pt x="2527608" y="1584471"/>
                                <a:pt x="2363464" y="1627807"/>
                              </a:cubicBezTo>
                              <a:cubicBezTo>
                                <a:pt x="2199320" y="1671143"/>
                                <a:pt x="1818824" y="1586010"/>
                                <a:pt x="1679913" y="1627807"/>
                              </a:cubicBezTo>
                              <a:cubicBezTo>
                                <a:pt x="1541002" y="1669604"/>
                                <a:pt x="1139738" y="1597234"/>
                                <a:pt x="996362" y="1627807"/>
                              </a:cubicBezTo>
                              <a:cubicBezTo>
                                <a:pt x="852986" y="1658380"/>
                                <a:pt x="788007" y="1599689"/>
                                <a:pt x="625623" y="1627807"/>
                              </a:cubicBezTo>
                              <a:cubicBezTo>
                                <a:pt x="463239" y="1655925"/>
                                <a:pt x="162320" y="1553048"/>
                                <a:pt x="0" y="1627807"/>
                              </a:cubicBezTo>
                              <a:cubicBezTo>
                                <a:pt x="-17015" y="1510782"/>
                                <a:pt x="20236" y="1337489"/>
                                <a:pt x="0" y="1101483"/>
                              </a:cubicBezTo>
                              <a:cubicBezTo>
                                <a:pt x="-20236" y="865477"/>
                                <a:pt x="5003" y="775075"/>
                                <a:pt x="0" y="591437"/>
                              </a:cubicBezTo>
                              <a:cubicBezTo>
                                <a:pt x="-5003" y="407799"/>
                                <a:pt x="1316" y="192034"/>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p:sp>
            <p:nvSpPr>
              <p:cNvPr id="35" name="TextBox 34">
                <a:extLst>
                  <a:ext uri="{FF2B5EF4-FFF2-40B4-BE49-F238E27FC236}">
                    <a16:creationId xmlns:a16="http://schemas.microsoft.com/office/drawing/2014/main" id="{E45EA588-165B-34AB-D105-7F930D259FCD}"/>
                  </a:ext>
                </a:extLst>
              </p:cNvPr>
              <p:cNvSpPr txBox="1"/>
              <p:nvPr/>
            </p:nvSpPr>
            <p:spPr>
              <a:xfrm>
                <a:off x="2896997" y="288154"/>
                <a:ext cx="4250206" cy="1177245"/>
              </a:xfrm>
              <a:prstGeom prst="rect">
                <a:avLst/>
              </a:prstGeom>
              <a:noFill/>
            </p:spPr>
            <p:txBody>
              <a:bodyPr wrap="square" rtlCol="0">
                <a:spAutoFit/>
              </a:bodyPr>
              <a:lstStyle/>
              <a:p>
                <a:pPr algn="ctr" defTabSz="1219231">
                  <a:buClr>
                    <a:srgbClr val="000000"/>
                  </a:buClr>
                </a:pPr>
                <a:r>
                  <a:rPr lang="en-US" sz="4800" b="1" kern="0" dirty="0" err="1">
                    <a:solidFill>
                      <a:srgbClr val="000000"/>
                    </a:solidFill>
                    <a:latin typeface="UTM Avo" panose="02040603050506020204" pitchFamily="18" charset="0"/>
                    <a:cs typeface="Arial"/>
                    <a:sym typeface="Arial"/>
                  </a:rPr>
                  <a:t>Phân</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số</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nào</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sau</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đây</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bé</a:t>
                </a:r>
                <a:r>
                  <a:rPr lang="en-US" sz="4800" b="1" kern="0" dirty="0">
                    <a:solidFill>
                      <a:srgbClr val="000000"/>
                    </a:solidFill>
                    <a:latin typeface="UTM Avo" panose="02040603050506020204" pitchFamily="18" charset="0"/>
                    <a:cs typeface="Arial"/>
                    <a:sym typeface="Arial"/>
                  </a:rPr>
                  <a:t> </a:t>
                </a:r>
                <a:r>
                  <a:rPr lang="en-US" sz="4800" b="1" kern="0" dirty="0" err="1">
                    <a:solidFill>
                      <a:srgbClr val="000000"/>
                    </a:solidFill>
                    <a:latin typeface="UTM Avo" panose="02040603050506020204" pitchFamily="18" charset="0"/>
                    <a:cs typeface="Arial"/>
                    <a:sym typeface="Arial"/>
                  </a:rPr>
                  <a:t>hơn</a:t>
                </a:r>
                <a:r>
                  <a:rPr lang="en-US" sz="4800" b="1" kern="0" dirty="0">
                    <a:solidFill>
                      <a:srgbClr val="000000"/>
                    </a:solidFill>
                    <a:latin typeface="UTM Avo" panose="02040603050506020204" pitchFamily="18" charset="0"/>
                    <a:cs typeface="Arial"/>
                    <a:sym typeface="Arial"/>
                  </a:rPr>
                  <a:t> 1?</a:t>
                </a:r>
              </a:p>
            </p:txBody>
          </p:sp>
        </p:grpSp>
        <p:pic>
          <p:nvPicPr>
            <p:cNvPr id="38" name="Picture 37">
              <a:hlinkClick r:id="rId10" action="ppaction://hlinksldjump"/>
              <a:extLst>
                <a:ext uri="{FF2B5EF4-FFF2-40B4-BE49-F238E27FC236}">
                  <a16:creationId xmlns:a16="http://schemas.microsoft.com/office/drawing/2014/main" id="{C4579AB6-91E4-B622-F206-20D2FA09B780}"/>
                </a:ext>
              </a:extLst>
            </p:cNvPr>
            <p:cNvPicPr>
              <a:picLocks noChangeAspect="1"/>
            </p:cNvPicPr>
            <p:nvPr/>
          </p:nvPicPr>
          <p:blipFill>
            <a:blip r:embed="rId11"/>
            <a:stretch>
              <a:fillRect/>
            </a:stretch>
          </p:blipFill>
          <p:spPr>
            <a:xfrm>
              <a:off x="99158" y="89760"/>
              <a:ext cx="2243522" cy="1560711"/>
            </a:xfrm>
            <a:prstGeom prst="rect">
              <a:avLst/>
            </a:prstGeom>
          </p:spPr>
        </p:pic>
      </p:grpSp>
      <p:pic>
        <p:nvPicPr>
          <p:cNvPr id="40" name="Picture 39">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7267" l="10000" r="94876"/>
                    </a14:imgEffect>
                  </a14:imgLayer>
                </a14:imgProps>
              </a:ext>
              <a:ext uri="{28A0092B-C50C-407E-A947-70E740481C1C}">
                <a14:useLocalDpi xmlns:a14="http://schemas.microsoft.com/office/drawing/2010/main" val="0"/>
              </a:ext>
            </a:extLst>
          </a:blip>
          <a:srcRect l="54371" t="28344" r="6639" b="11222"/>
          <a:stretch/>
        </p:blipFill>
        <p:spPr>
          <a:xfrm>
            <a:off x="10585525" y="589493"/>
            <a:ext cx="1627500" cy="1564255"/>
          </a:xfrm>
          <a:prstGeom prst="rect">
            <a:avLst/>
          </a:prstGeom>
        </p:spPr>
      </p:pic>
    </p:spTree>
    <p:extLst>
      <p:ext uri="{BB962C8B-B14F-4D97-AF65-F5344CB8AC3E}">
        <p14:creationId xmlns:p14="http://schemas.microsoft.com/office/powerpoint/2010/main" val="3661246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xit" presetSubtype="32" fill="hold" nodeType="afterEffect">
                                  <p:stCondLst>
                                    <p:cond delay="0"/>
                                  </p:stCondLst>
                                  <p:childTnLst>
                                    <p:anim calcmode="lin" valueType="num">
                                      <p:cBhvr>
                                        <p:cTn id="27" dur="500"/>
                                        <p:tgtEl>
                                          <p:spTgt spid="4"/>
                                        </p:tgtEl>
                                        <p:attrNameLst>
                                          <p:attrName>ppt_w</p:attrName>
                                        </p:attrNameLst>
                                      </p:cBhvr>
                                      <p:tavLst>
                                        <p:tav tm="0">
                                          <p:val>
                                            <p:strVal val="ppt_w"/>
                                          </p:val>
                                        </p:tav>
                                        <p:tav tm="100000">
                                          <p:val>
                                            <p:fltVal val="0"/>
                                          </p:val>
                                        </p:tav>
                                      </p:tavLst>
                                    </p:anim>
                                    <p:anim calcmode="lin" valueType="num">
                                      <p:cBhvr>
                                        <p:cTn id="28" dur="500"/>
                                        <p:tgtEl>
                                          <p:spTgt spid="4"/>
                                        </p:tgtEl>
                                        <p:attrNameLst>
                                          <p:attrName>ppt_h</p:attrName>
                                        </p:attrNameLst>
                                      </p:cBhvr>
                                      <p:tavLst>
                                        <p:tav tm="0">
                                          <p:val>
                                            <p:strVal val="ppt_h"/>
                                          </p:val>
                                        </p:tav>
                                        <p:tav tm="100000">
                                          <p:val>
                                            <p:fltVal val="0"/>
                                          </p:val>
                                        </p:tav>
                                      </p:tavLst>
                                    </p:anim>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13"/>
                                        </p:tgtEl>
                                        <p:attrNameLst>
                                          <p:attrName>ppt_w</p:attrName>
                                        </p:attrNameLst>
                                      </p:cBhvr>
                                      <p:tavLst>
                                        <p:tav tm="0">
                                          <p:val>
                                            <p:strVal val="ppt_w"/>
                                          </p:val>
                                        </p:tav>
                                        <p:tav tm="100000">
                                          <p:val>
                                            <p:fltVal val="0"/>
                                          </p:val>
                                        </p:tav>
                                      </p:tavLst>
                                    </p:anim>
                                    <p:anim calcmode="lin" valueType="num">
                                      <p:cBhvr>
                                        <p:cTn id="63" dur="500"/>
                                        <p:tgtEl>
                                          <p:spTgt spid="13"/>
                                        </p:tgtEl>
                                        <p:attrNameLst>
                                          <p:attrName>ppt_h</p:attrName>
                                        </p:attrNameLst>
                                      </p:cBhvr>
                                      <p:tavLst>
                                        <p:tav tm="0">
                                          <p:val>
                                            <p:strVal val="ppt_h"/>
                                          </p:val>
                                        </p:tav>
                                        <p:tav tm="100000">
                                          <p:val>
                                            <p:fltVal val="0"/>
                                          </p:val>
                                        </p:tav>
                                      </p:tavLst>
                                    </p:anim>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53" presetClass="exit" presetSubtype="32" fill="hold" grpId="1" nodeType="withEffect">
                                  <p:stCondLst>
                                    <p:cond delay="0"/>
                                  </p:stCondLst>
                                  <p:childTnLst>
                                    <p:anim calcmode="lin" valueType="num">
                                      <p:cBhvr>
                                        <p:cTn id="67" dur="500"/>
                                        <p:tgtEl>
                                          <p:spTgt spid="25"/>
                                        </p:tgtEl>
                                        <p:attrNameLst>
                                          <p:attrName>ppt_w</p:attrName>
                                        </p:attrNameLst>
                                      </p:cBhvr>
                                      <p:tavLst>
                                        <p:tav tm="0">
                                          <p:val>
                                            <p:strVal val="ppt_w"/>
                                          </p:val>
                                        </p:tav>
                                        <p:tav tm="100000">
                                          <p:val>
                                            <p:fltVal val="0"/>
                                          </p:val>
                                        </p:tav>
                                      </p:tavLst>
                                    </p:anim>
                                    <p:anim calcmode="lin" valueType="num">
                                      <p:cBhvr>
                                        <p:cTn id="68" dur="500"/>
                                        <p:tgtEl>
                                          <p:spTgt spid="25"/>
                                        </p:tgtEl>
                                        <p:attrNameLst>
                                          <p:attrName>ppt_h</p:attrName>
                                        </p:attrNameLst>
                                      </p:cBhvr>
                                      <p:tavLst>
                                        <p:tav tm="0">
                                          <p:val>
                                            <p:strVal val="ppt_h"/>
                                          </p:val>
                                        </p:tav>
                                        <p:tav tm="100000">
                                          <p:val>
                                            <p:fltVal val="0"/>
                                          </p:val>
                                        </p:tav>
                                      </p:tavLst>
                                    </p:anim>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1" restart="whenNotActive" fill="hold" evtFilter="cancelBubble" nodeType="interactiveSeq">
                <p:stCondLst>
                  <p:cond evt="onClick" delay="0">
                    <p:tgtEl>
                      <p:spTgt spid="18"/>
                    </p:tgtEl>
                  </p:cond>
                </p:stCondLst>
                <p:endSync evt="end" delay="0">
                  <p:rtn val="all"/>
                </p:endSync>
                <p:childTnLst>
                  <p:par>
                    <p:cTn id="72" fill="hold">
                      <p:stCondLst>
                        <p:cond delay="0"/>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23" grpId="0" animBg="1"/>
      <p:bldP spid="23" grpId="1" animBg="1"/>
      <p:bldP spid="24" grpId="0" animBg="1"/>
      <p:bldP spid="25" grpId="0" animBg="1"/>
      <p:bldP spid="25"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6"/>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2"/>
            <a:stretch>
              <a:fillRect/>
            </a:stretch>
          </p:blipFill>
          <p:spPr>
            <a:xfrm>
              <a:off x="194297" y="1777609"/>
              <a:ext cx="1074063" cy="1418488"/>
            </a:xfrm>
            <a:prstGeom prst="rect">
              <a:avLst/>
            </a:prstGeom>
          </p:spPr>
        </p:pic>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FC2074F1-C648-0591-217D-14105F86A1FC}"/>
                    </a:ext>
                  </a:extLst>
                </p:cNvPr>
                <p:cNvSpPr txBox="1"/>
                <p:nvPr/>
              </p:nvSpPr>
              <p:spPr>
                <a:xfrm>
                  <a:off x="1429363" y="1818150"/>
                  <a:ext cx="2209415" cy="1110016"/>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𝟐</m:t>
                            </m:r>
                          </m:num>
                          <m:den>
                            <m:r>
                              <a:rPr lang="en-US" sz="4800" b="1" i="1" kern="0">
                                <a:solidFill>
                                  <a:srgbClr val="FAD4CF">
                                    <a:lumMod val="50000"/>
                                  </a:srgbClr>
                                </a:solidFill>
                                <a:latin typeface="Cambria Math" panose="02040503050406030204" pitchFamily="18" charset="0"/>
                                <a:cs typeface="Arial"/>
                                <a:sym typeface="Arial"/>
                              </a:rPr>
                              <m:t>𝟑</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80" name="TextBox 179">
                  <a:extLst>
                    <a:ext uri="{FF2B5EF4-FFF2-40B4-BE49-F238E27FC236}">
                      <a16:creationId xmlns:a16="http://schemas.microsoft.com/office/drawing/2014/main" id="{FC2074F1-C648-0591-217D-14105F86A1FC}"/>
                    </a:ext>
                  </a:extLst>
                </p:cNvPr>
                <p:cNvSpPr txBox="1">
                  <a:spLocks noRot="1" noChangeAspect="1" noMove="1" noResize="1" noEditPoints="1" noAdjustHandles="1" noChangeArrowheads="1" noChangeShapeType="1" noTextEdit="1"/>
                </p:cNvSpPr>
                <p:nvPr/>
              </p:nvSpPr>
              <p:spPr>
                <a:xfrm>
                  <a:off x="1429363" y="1818150"/>
                  <a:ext cx="2209415" cy="1110016"/>
                </a:xfrm>
                <a:prstGeom prst="rect">
                  <a:avLst/>
                </a:prstGeom>
                <a:blipFill>
                  <a:blip r:embed="rId3"/>
                  <a:stretch>
                    <a:fillRect/>
                  </a:stretch>
                </a:blipFill>
              </p:spPr>
              <p:txBody>
                <a:bodyPr/>
                <a:lstStyle/>
                <a:p>
                  <a:r>
                    <a:rPr lang="en-US">
                      <a:noFill/>
                    </a:rPr>
                    <a:t> </a:t>
                  </a:r>
                </a:p>
              </p:txBody>
            </p:sp>
          </mc:Fallback>
        </mc:AlternateContent>
      </p:grpSp>
      <p:grpSp>
        <p:nvGrpSpPr>
          <p:cNvPr id="182" name="Group 181">
            <a:extLst>
              <a:ext uri="{FF2B5EF4-FFF2-40B4-BE49-F238E27FC236}">
                <a16:creationId xmlns:a16="http://schemas.microsoft.com/office/drawing/2014/main" id="{A494FD56-6031-30C1-EBD3-D8BFA61ED704}"/>
              </a:ext>
            </a:extLst>
          </p:cNvPr>
          <p:cNvGrpSpPr/>
          <p:nvPr/>
        </p:nvGrpSpPr>
        <p:grpSpPr>
          <a:xfrm>
            <a:off x="193883" y="114653"/>
            <a:ext cx="11998117" cy="2167216"/>
            <a:chOff x="54123" y="23792"/>
            <a:chExt cx="899858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998588" cy="1625412"/>
              <a:chOff x="54123" y="23792"/>
              <a:chExt cx="899858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71769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8004455"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672606"/>
                          <a:gd name="connsiteY0" fmla="*/ 0 h 1627807"/>
                          <a:gd name="connsiteX1" fmla="*/ 379470 w 10672606"/>
                          <a:gd name="connsiteY1" fmla="*/ 0 h 1627807"/>
                          <a:gd name="connsiteX2" fmla="*/ 1079119 w 10672606"/>
                          <a:gd name="connsiteY2" fmla="*/ 0 h 1627807"/>
                          <a:gd name="connsiteX3" fmla="*/ 1885494 w 10672606"/>
                          <a:gd name="connsiteY3" fmla="*/ 0 h 1627807"/>
                          <a:gd name="connsiteX4" fmla="*/ 2691868 w 10672606"/>
                          <a:gd name="connsiteY4" fmla="*/ 0 h 1627807"/>
                          <a:gd name="connsiteX5" fmla="*/ 3391517 w 10672606"/>
                          <a:gd name="connsiteY5" fmla="*/ 0 h 1627807"/>
                          <a:gd name="connsiteX6" fmla="*/ 3984440 w 10672606"/>
                          <a:gd name="connsiteY6" fmla="*/ 0 h 1627807"/>
                          <a:gd name="connsiteX7" fmla="*/ 4790814 w 10672606"/>
                          <a:gd name="connsiteY7" fmla="*/ 0 h 1627807"/>
                          <a:gd name="connsiteX8" fmla="*/ 5170285 w 10672606"/>
                          <a:gd name="connsiteY8" fmla="*/ 0 h 1627807"/>
                          <a:gd name="connsiteX9" fmla="*/ 5656481 w 10672606"/>
                          <a:gd name="connsiteY9" fmla="*/ 0 h 1627807"/>
                          <a:gd name="connsiteX10" fmla="*/ 6142678 w 10672606"/>
                          <a:gd name="connsiteY10" fmla="*/ 0 h 1627807"/>
                          <a:gd name="connsiteX11" fmla="*/ 6522148 w 10672606"/>
                          <a:gd name="connsiteY11" fmla="*/ 0 h 1627807"/>
                          <a:gd name="connsiteX12" fmla="*/ 7115071 w 10672606"/>
                          <a:gd name="connsiteY12" fmla="*/ 0 h 1627807"/>
                          <a:gd name="connsiteX13" fmla="*/ 7494541 w 10672606"/>
                          <a:gd name="connsiteY13" fmla="*/ 0 h 1627807"/>
                          <a:gd name="connsiteX14" fmla="*/ 8087464 w 10672606"/>
                          <a:gd name="connsiteY14" fmla="*/ 0 h 1627807"/>
                          <a:gd name="connsiteX15" fmla="*/ 8787112 w 10672606"/>
                          <a:gd name="connsiteY15" fmla="*/ 0 h 1627807"/>
                          <a:gd name="connsiteX16" fmla="*/ 9593487 w 10672606"/>
                          <a:gd name="connsiteY16" fmla="*/ 0 h 1627807"/>
                          <a:gd name="connsiteX17" fmla="*/ 10672606 w 10672606"/>
                          <a:gd name="connsiteY17" fmla="*/ 0 h 1627807"/>
                          <a:gd name="connsiteX18" fmla="*/ 10672606 w 10672606"/>
                          <a:gd name="connsiteY18" fmla="*/ 558880 h 1627807"/>
                          <a:gd name="connsiteX19" fmla="*/ 10672606 w 10672606"/>
                          <a:gd name="connsiteY19" fmla="*/ 1068927 h 1627807"/>
                          <a:gd name="connsiteX20" fmla="*/ 10672606 w 10672606"/>
                          <a:gd name="connsiteY20" fmla="*/ 1627807 h 1627807"/>
                          <a:gd name="connsiteX21" fmla="*/ 10186410 w 10672606"/>
                          <a:gd name="connsiteY21" fmla="*/ 1627807 h 1627807"/>
                          <a:gd name="connsiteX22" fmla="*/ 9486761 w 10672606"/>
                          <a:gd name="connsiteY22" fmla="*/ 1627807 h 1627807"/>
                          <a:gd name="connsiteX23" fmla="*/ 9000564 w 10672606"/>
                          <a:gd name="connsiteY23" fmla="*/ 1627807 h 1627807"/>
                          <a:gd name="connsiteX24" fmla="*/ 8407642 w 10672606"/>
                          <a:gd name="connsiteY24" fmla="*/ 1627807 h 1627807"/>
                          <a:gd name="connsiteX25" fmla="*/ 7707993 w 10672606"/>
                          <a:gd name="connsiteY25" fmla="*/ 1627807 h 1627807"/>
                          <a:gd name="connsiteX26" fmla="*/ 7435249 w 10672606"/>
                          <a:gd name="connsiteY26" fmla="*/ 1627807 h 1627807"/>
                          <a:gd name="connsiteX27" fmla="*/ 6842326 w 10672606"/>
                          <a:gd name="connsiteY27" fmla="*/ 1627807 h 1627807"/>
                          <a:gd name="connsiteX28" fmla="*/ 6142678 w 10672606"/>
                          <a:gd name="connsiteY28" fmla="*/ 1627807 h 1627807"/>
                          <a:gd name="connsiteX29" fmla="*/ 5443029 w 10672606"/>
                          <a:gd name="connsiteY29" fmla="*/ 1627807 h 1627807"/>
                          <a:gd name="connsiteX30" fmla="*/ 5063559 w 10672606"/>
                          <a:gd name="connsiteY30" fmla="*/ 1627807 h 1627807"/>
                          <a:gd name="connsiteX31" fmla="*/ 4577362 w 10672606"/>
                          <a:gd name="connsiteY31" fmla="*/ 1627807 h 1627807"/>
                          <a:gd name="connsiteX32" fmla="*/ 3984440 w 10672606"/>
                          <a:gd name="connsiteY32" fmla="*/ 1627807 h 1627807"/>
                          <a:gd name="connsiteX33" fmla="*/ 3604969 w 10672606"/>
                          <a:gd name="connsiteY33" fmla="*/ 1627807 h 1627807"/>
                          <a:gd name="connsiteX34" fmla="*/ 3012047 w 10672606"/>
                          <a:gd name="connsiteY34" fmla="*/ 1627807 h 1627807"/>
                          <a:gd name="connsiteX35" fmla="*/ 2419124 w 10672606"/>
                          <a:gd name="connsiteY35" fmla="*/ 1627807 h 1627807"/>
                          <a:gd name="connsiteX36" fmla="*/ 1719475 w 10672606"/>
                          <a:gd name="connsiteY36" fmla="*/ 1627807 h 1627807"/>
                          <a:gd name="connsiteX37" fmla="*/ 1019827 w 10672606"/>
                          <a:gd name="connsiteY37" fmla="*/ 1627807 h 1627807"/>
                          <a:gd name="connsiteX38" fmla="*/ 640356 w 10672606"/>
                          <a:gd name="connsiteY38" fmla="*/ 1627807 h 1627807"/>
                          <a:gd name="connsiteX39" fmla="*/ 0 w 10672606"/>
                          <a:gd name="connsiteY39" fmla="*/ 1627807 h 1627807"/>
                          <a:gd name="connsiteX40" fmla="*/ 0 w 10672606"/>
                          <a:gd name="connsiteY40" fmla="*/ 1101483 h 1627807"/>
                          <a:gd name="connsiteX41" fmla="*/ 0 w 10672606"/>
                          <a:gd name="connsiteY41" fmla="*/ 591437 h 1627807"/>
                          <a:gd name="connsiteX42" fmla="*/ 0 w 10672606"/>
                          <a:gd name="connsiteY42" fmla="*/ 0 h 162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72606" h="1627807" extrusionOk="0">
                            <a:moveTo>
                              <a:pt x="0" y="0"/>
                            </a:moveTo>
                            <a:cubicBezTo>
                              <a:pt x="141585" y="-4956"/>
                              <a:pt x="191386" y="15687"/>
                              <a:pt x="379470" y="0"/>
                            </a:cubicBezTo>
                            <a:cubicBezTo>
                              <a:pt x="567554" y="-15687"/>
                              <a:pt x="850606" y="11704"/>
                              <a:pt x="1079119" y="0"/>
                            </a:cubicBezTo>
                            <a:cubicBezTo>
                              <a:pt x="1307632" y="-11704"/>
                              <a:pt x="1596746" y="16970"/>
                              <a:pt x="1885494" y="0"/>
                            </a:cubicBezTo>
                            <a:cubicBezTo>
                              <a:pt x="2174242" y="-16970"/>
                              <a:pt x="2340425" y="32450"/>
                              <a:pt x="2691868" y="0"/>
                            </a:cubicBezTo>
                            <a:cubicBezTo>
                              <a:pt x="3043311" y="-32450"/>
                              <a:pt x="3056027" y="60306"/>
                              <a:pt x="3391517" y="0"/>
                            </a:cubicBezTo>
                            <a:cubicBezTo>
                              <a:pt x="3727007" y="-60306"/>
                              <a:pt x="3755522" y="23027"/>
                              <a:pt x="3984440" y="0"/>
                            </a:cubicBezTo>
                            <a:cubicBezTo>
                              <a:pt x="4213358" y="-23027"/>
                              <a:pt x="4618034" y="91180"/>
                              <a:pt x="4790814" y="0"/>
                            </a:cubicBezTo>
                            <a:cubicBezTo>
                              <a:pt x="4963594" y="-91180"/>
                              <a:pt x="5070693" y="27321"/>
                              <a:pt x="5170285" y="0"/>
                            </a:cubicBezTo>
                            <a:cubicBezTo>
                              <a:pt x="5269877" y="-27321"/>
                              <a:pt x="5530103" y="11753"/>
                              <a:pt x="5656481" y="0"/>
                            </a:cubicBezTo>
                            <a:cubicBezTo>
                              <a:pt x="5782859" y="-11753"/>
                              <a:pt x="5966690" y="25595"/>
                              <a:pt x="6142678" y="0"/>
                            </a:cubicBezTo>
                            <a:cubicBezTo>
                              <a:pt x="6318666" y="-25595"/>
                              <a:pt x="6332822" y="1626"/>
                              <a:pt x="6522148" y="0"/>
                            </a:cubicBezTo>
                            <a:cubicBezTo>
                              <a:pt x="6711474" y="-1626"/>
                              <a:pt x="6828434" y="26492"/>
                              <a:pt x="7115071" y="0"/>
                            </a:cubicBezTo>
                            <a:cubicBezTo>
                              <a:pt x="7401708" y="-26492"/>
                              <a:pt x="7403160" y="29849"/>
                              <a:pt x="7494541" y="0"/>
                            </a:cubicBezTo>
                            <a:cubicBezTo>
                              <a:pt x="7585922" y="-29849"/>
                              <a:pt x="7854861" y="51418"/>
                              <a:pt x="8087464" y="0"/>
                            </a:cubicBezTo>
                            <a:cubicBezTo>
                              <a:pt x="8320067" y="-51418"/>
                              <a:pt x="8540054" y="73207"/>
                              <a:pt x="8787112" y="0"/>
                            </a:cubicBezTo>
                            <a:cubicBezTo>
                              <a:pt x="9034170" y="-73207"/>
                              <a:pt x="9353990" y="45276"/>
                              <a:pt x="9593487" y="0"/>
                            </a:cubicBezTo>
                            <a:cubicBezTo>
                              <a:pt x="9832985" y="-45276"/>
                              <a:pt x="10311544" y="88301"/>
                              <a:pt x="10672606" y="0"/>
                            </a:cubicBezTo>
                            <a:cubicBezTo>
                              <a:pt x="10739277" y="179319"/>
                              <a:pt x="10626276" y="346951"/>
                              <a:pt x="10672606" y="558880"/>
                            </a:cubicBezTo>
                            <a:cubicBezTo>
                              <a:pt x="10718936" y="770809"/>
                              <a:pt x="10670531" y="962590"/>
                              <a:pt x="10672606" y="1068927"/>
                            </a:cubicBezTo>
                            <a:cubicBezTo>
                              <a:pt x="10674681" y="1175264"/>
                              <a:pt x="10639919" y="1458132"/>
                              <a:pt x="10672606" y="1627807"/>
                            </a:cubicBezTo>
                            <a:cubicBezTo>
                              <a:pt x="10446351" y="1674270"/>
                              <a:pt x="10359669" y="1590173"/>
                              <a:pt x="10186410" y="1627807"/>
                            </a:cubicBezTo>
                            <a:cubicBezTo>
                              <a:pt x="10013151" y="1665441"/>
                              <a:pt x="9717010" y="1619831"/>
                              <a:pt x="9486761" y="1627807"/>
                            </a:cubicBezTo>
                            <a:cubicBezTo>
                              <a:pt x="9256512" y="1635783"/>
                              <a:pt x="9217461" y="1585840"/>
                              <a:pt x="9000564" y="1627807"/>
                            </a:cubicBezTo>
                            <a:cubicBezTo>
                              <a:pt x="8783667" y="1669774"/>
                              <a:pt x="8697253" y="1609543"/>
                              <a:pt x="8407642" y="1627807"/>
                            </a:cubicBezTo>
                            <a:cubicBezTo>
                              <a:pt x="8118031" y="1646071"/>
                              <a:pt x="7938868" y="1583773"/>
                              <a:pt x="7707993" y="1627807"/>
                            </a:cubicBezTo>
                            <a:cubicBezTo>
                              <a:pt x="7477118" y="1671841"/>
                              <a:pt x="7550218" y="1624918"/>
                              <a:pt x="7435249" y="1627807"/>
                            </a:cubicBezTo>
                            <a:cubicBezTo>
                              <a:pt x="7320280" y="1630696"/>
                              <a:pt x="7137119" y="1604954"/>
                              <a:pt x="6842326" y="1627807"/>
                            </a:cubicBezTo>
                            <a:cubicBezTo>
                              <a:pt x="6547533" y="1650660"/>
                              <a:pt x="6479443" y="1606911"/>
                              <a:pt x="6142678" y="1627807"/>
                            </a:cubicBezTo>
                            <a:cubicBezTo>
                              <a:pt x="5805913" y="1648703"/>
                              <a:pt x="5607649" y="1620012"/>
                              <a:pt x="5443029" y="1627807"/>
                            </a:cubicBezTo>
                            <a:cubicBezTo>
                              <a:pt x="5278409" y="1635602"/>
                              <a:pt x="5240616" y="1600177"/>
                              <a:pt x="5063559" y="1627807"/>
                            </a:cubicBezTo>
                            <a:cubicBezTo>
                              <a:pt x="4886502" y="1655437"/>
                              <a:pt x="4694140" y="1620155"/>
                              <a:pt x="4577362" y="1627807"/>
                            </a:cubicBezTo>
                            <a:cubicBezTo>
                              <a:pt x="4460584" y="1635459"/>
                              <a:pt x="4155465" y="1571577"/>
                              <a:pt x="3984440" y="1627807"/>
                            </a:cubicBezTo>
                            <a:cubicBezTo>
                              <a:pt x="3813415" y="1684037"/>
                              <a:pt x="3692894" y="1603405"/>
                              <a:pt x="3604969" y="1627807"/>
                            </a:cubicBezTo>
                            <a:cubicBezTo>
                              <a:pt x="3517044" y="1652209"/>
                              <a:pt x="3232922" y="1621543"/>
                              <a:pt x="3012047" y="1627807"/>
                            </a:cubicBezTo>
                            <a:cubicBezTo>
                              <a:pt x="2791172" y="1634071"/>
                              <a:pt x="2539488" y="1584628"/>
                              <a:pt x="2419124" y="1627807"/>
                            </a:cubicBezTo>
                            <a:cubicBezTo>
                              <a:pt x="2298760" y="1670986"/>
                              <a:pt x="2056353" y="1562371"/>
                              <a:pt x="1719475" y="1627807"/>
                            </a:cubicBezTo>
                            <a:cubicBezTo>
                              <a:pt x="1382597" y="1693243"/>
                              <a:pt x="1314422" y="1624913"/>
                              <a:pt x="1019827" y="1627807"/>
                            </a:cubicBezTo>
                            <a:cubicBezTo>
                              <a:pt x="725232" y="1630701"/>
                              <a:pt x="827084" y="1583726"/>
                              <a:pt x="640356" y="1627807"/>
                            </a:cubicBezTo>
                            <a:cubicBezTo>
                              <a:pt x="453628" y="1671888"/>
                              <a:pt x="257767" y="1587356"/>
                              <a:pt x="0" y="1627807"/>
                            </a:cubicBezTo>
                            <a:cubicBezTo>
                              <a:pt x="-17015" y="1510782"/>
                              <a:pt x="20236" y="1337489"/>
                              <a:pt x="0" y="1101483"/>
                            </a:cubicBezTo>
                            <a:cubicBezTo>
                              <a:pt x="-20236" y="865477"/>
                              <a:pt x="5003" y="775075"/>
                              <a:pt x="0" y="591437"/>
                            </a:cubicBezTo>
                            <a:cubicBezTo>
                              <a:pt x="-5003" y="407799"/>
                              <a:pt x="1316" y="192034"/>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pic>
            <p:nvPicPr>
              <p:cNvPr id="90" name="Picture 89">
                <a:hlinkClick r:id="rId4"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5"/>
              <a:stretch>
                <a:fillRect/>
              </a:stretch>
            </p:blipFill>
            <p:spPr>
              <a:xfrm rot="266196">
                <a:off x="54123" y="173886"/>
                <a:ext cx="1961888" cy="1475318"/>
              </a:xfrm>
              <a:prstGeom prst="rect">
                <a:avLst/>
              </a:prstGeom>
            </p:spPr>
          </p:pic>
        </p:grpSp>
        <mc:AlternateContent xmlns:mc="http://schemas.openxmlformats.org/markup-compatibility/2006">
          <mc:Choice xmlns:a14="http://schemas.microsoft.com/office/drawing/2010/main" Requires="a14">
            <p:sp>
              <p:nvSpPr>
                <p:cNvPr id="181" name="TextBox 180">
                  <a:extLst>
                    <a:ext uri="{FF2B5EF4-FFF2-40B4-BE49-F238E27FC236}">
                      <a16:creationId xmlns:a16="http://schemas.microsoft.com/office/drawing/2014/main" id="{1FC9217A-F002-4CBC-34C1-FD13B89B137E}"/>
                    </a:ext>
                  </a:extLst>
                </p:cNvPr>
                <p:cNvSpPr txBox="1"/>
                <p:nvPr/>
              </p:nvSpPr>
              <p:spPr>
                <a:xfrm>
                  <a:off x="1754829" y="230785"/>
                  <a:ext cx="6093026" cy="1196000"/>
                </a:xfrm>
                <a:prstGeom prst="rect">
                  <a:avLst/>
                </a:prstGeom>
                <a:noFill/>
              </p:spPr>
              <p:txBody>
                <a:bodyPr wrap="square" rtlCol="0">
                  <a:spAutoFit/>
                </a:bodyPr>
                <a:lstStyle/>
                <a:p>
                  <a:pPr algn="ctr" defTabSz="1219231">
                    <a:buClr>
                      <a:srgbClr val="000000"/>
                    </a:buClr>
                  </a:pPr>
                  <a:r>
                    <a:rPr lang="en-US" sz="4000" b="1" kern="0" dirty="0">
                      <a:solidFill>
                        <a:srgbClr val="000000"/>
                      </a:solidFill>
                      <a:latin typeface="UTM Avo" panose="02040603050506020204" pitchFamily="18" charset="0"/>
                      <a:cs typeface="Arial"/>
                      <a:sym typeface="Arial"/>
                    </a:rPr>
                    <a:t>Rút </a:t>
                  </a:r>
                  <a:r>
                    <a:rPr lang="en-US" sz="4000" b="1" kern="0" dirty="0" err="1">
                      <a:solidFill>
                        <a:srgbClr val="000000"/>
                      </a:solidFill>
                      <a:latin typeface="UTM Avo" panose="02040603050506020204" pitchFamily="18" charset="0"/>
                      <a:cs typeface="Arial"/>
                      <a:sym typeface="Arial"/>
                    </a:rPr>
                    <a:t>gọn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phân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số</a:t>
                  </a:r>
                  <a:r>
                    <a:rPr lang="en-US" sz="4000" b="1"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4000" b="1" i="1" kern="0">
                              <a:solidFill>
                                <a:srgbClr val="FAD4CF">
                                  <a:lumMod val="50000"/>
                                </a:srgbClr>
                              </a:solidFill>
                              <a:latin typeface="Cambria Math" panose="02040503050406030204" pitchFamily="18" charset="0"/>
                              <a:cs typeface="Arial"/>
                              <a:sym typeface="Arial"/>
                            </a:rPr>
                          </m:ctrlPr>
                        </m:fPr>
                        <m:num>
                          <m:r>
                            <a:rPr lang="en-US" sz="4000" b="1" i="1" kern="0">
                              <a:solidFill>
                                <a:srgbClr val="FAD4CF">
                                  <a:lumMod val="50000"/>
                                </a:srgbClr>
                              </a:solidFill>
                              <a:latin typeface="Cambria Math" panose="02040503050406030204" pitchFamily="18" charset="0"/>
                              <a:cs typeface="Arial"/>
                              <a:sym typeface="Arial"/>
                            </a:rPr>
                            <m:t>𝟏𝟖</m:t>
                          </m:r>
                        </m:num>
                        <m:den>
                          <m:r>
                            <a:rPr lang="en-US" sz="4000" b="1" i="1" kern="0">
                              <a:solidFill>
                                <a:srgbClr val="FAD4CF">
                                  <a:lumMod val="50000"/>
                                </a:srgbClr>
                              </a:solidFill>
                              <a:latin typeface="Cambria Math" panose="02040503050406030204" pitchFamily="18" charset="0"/>
                              <a:cs typeface="Arial"/>
                              <a:sym typeface="Arial"/>
                            </a:rPr>
                            <m:t>𝟐𝟕</m:t>
                          </m:r>
                        </m:den>
                      </m:f>
                    </m:oMath>
                  </a14:m>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tối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giản</a:t>
                  </a:r>
                  <a:r>
                    <a:rPr lang="en-US" sz="4000" b="1" kern="0" dirty="0">
                      <a:solidFill>
                        <a:srgbClr val="000000"/>
                      </a:solidFill>
                      <a:latin typeface="UTM Avo" panose="02040603050506020204" pitchFamily="18" charset="0"/>
                      <a:cs typeface="Arial"/>
                      <a:sym typeface="Arial"/>
                    </a:rPr>
                    <a:t>, ta </a:t>
                  </a:r>
                  <a:r>
                    <a:rPr lang="en-US" sz="4000" b="1" kern="0" dirty="0" err="1">
                      <a:solidFill>
                        <a:srgbClr val="000000"/>
                      </a:solidFill>
                      <a:latin typeface="UTM Avo" panose="02040603050506020204" pitchFamily="18" charset="0"/>
                      <a:cs typeface="Arial"/>
                      <a:sym typeface="Arial"/>
                    </a:rPr>
                    <a:t>được</a:t>
                  </a:r>
                  <a:r>
                    <a:rPr lang="en-US" sz="4000" b="1" kern="0" dirty="0">
                      <a:solidFill>
                        <a:srgbClr val="000000"/>
                      </a:solidFill>
                      <a:latin typeface="UTM Avo" panose="02040603050506020204" pitchFamily="18" charset="0"/>
                      <a:cs typeface="Arial"/>
                      <a:sym typeface="Arial"/>
                    </a:rPr>
                    <a:t>:</a:t>
                  </a:r>
                </a:p>
              </p:txBody>
            </p:sp>
          </mc:Choice>
          <mc:Fallback>
            <p:sp>
              <p:nvSpPr>
                <p:cNvPr id="181" name="TextBox 180">
                  <a:extLst>
                    <a:ext uri="{FF2B5EF4-FFF2-40B4-BE49-F238E27FC236}">
                      <a16:creationId xmlns:a16="http://schemas.microsoft.com/office/drawing/2014/main" id="{1FC9217A-F002-4CBC-34C1-FD13B89B137E}"/>
                    </a:ext>
                  </a:extLst>
                </p:cNvPr>
                <p:cNvSpPr txBox="1">
                  <a:spLocks noRot="1" noChangeAspect="1" noMove="1" noResize="1" noEditPoints="1" noAdjustHandles="1" noChangeArrowheads="1" noChangeShapeType="1" noTextEdit="1"/>
                </p:cNvSpPr>
                <p:nvPr/>
              </p:nvSpPr>
              <p:spPr>
                <a:xfrm>
                  <a:off x="1754829" y="230785"/>
                  <a:ext cx="6093026" cy="1196000"/>
                </a:xfrm>
                <a:prstGeom prst="rect">
                  <a:avLst/>
                </a:prstGeom>
                <a:blipFill>
                  <a:blip r:embed="rId6"/>
                  <a:stretch>
                    <a:fillRect l="-2177" r="-4129" b="-15267"/>
                  </a:stretch>
                </a:blipFill>
              </p:spPr>
              <p:txBody>
                <a:bodyPr/>
                <a:lstStyle/>
                <a:p>
                  <a:r>
                    <a:rPr lang="en-US">
                      <a:noFill/>
                    </a:rPr>
                    <a:t> </a:t>
                  </a:r>
                </a:p>
              </p:txBody>
            </p:sp>
          </mc:Fallback>
        </mc:AlternateContent>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87" name="TextBox 186">
                    <a:extLst>
                      <a:ext uri="{FF2B5EF4-FFF2-40B4-BE49-F238E27FC236}">
                        <a16:creationId xmlns:a16="http://schemas.microsoft.com/office/drawing/2014/main" id="{AA4B26A5-FD14-3D0D-F9F6-EEE57A552564}"/>
                      </a:ext>
                    </a:extLst>
                  </p:cNvPr>
                  <p:cNvSpPr txBox="1"/>
                  <p:nvPr/>
                </p:nvSpPr>
                <p:spPr>
                  <a:xfrm>
                    <a:off x="5798550" y="1774563"/>
                    <a:ext cx="2209415" cy="1110016"/>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𝟔</m:t>
                              </m:r>
                            </m:num>
                            <m:den>
                              <m:r>
                                <a:rPr lang="en-US" sz="4800" b="1" i="1" kern="0">
                                  <a:solidFill>
                                    <a:srgbClr val="FAD4CF">
                                      <a:lumMod val="50000"/>
                                    </a:srgbClr>
                                  </a:solidFill>
                                  <a:latin typeface="Cambria Math" panose="02040503050406030204" pitchFamily="18" charset="0"/>
                                  <a:cs typeface="Arial"/>
                                  <a:sym typeface="Arial"/>
                                </a:rPr>
                                <m:t>𝟗</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87" name="TextBox 186">
                    <a:extLst>
                      <a:ext uri="{FF2B5EF4-FFF2-40B4-BE49-F238E27FC236}">
                        <a16:creationId xmlns:a16="http://schemas.microsoft.com/office/drawing/2014/main" id="{AA4B26A5-FD14-3D0D-F9F6-EEE57A552564}"/>
                      </a:ext>
                    </a:extLst>
                  </p:cNvPr>
                  <p:cNvSpPr txBox="1">
                    <a:spLocks noRot="1" noChangeAspect="1" noMove="1" noResize="1" noEditPoints="1" noAdjustHandles="1" noChangeArrowheads="1" noChangeShapeType="1" noTextEdit="1"/>
                  </p:cNvSpPr>
                  <p:nvPr/>
                </p:nvSpPr>
                <p:spPr>
                  <a:xfrm>
                    <a:off x="5798550" y="1774563"/>
                    <a:ext cx="2209415" cy="1110016"/>
                  </a:xfrm>
                  <a:prstGeom prst="rect">
                    <a:avLst/>
                  </a:prstGeom>
                  <a:blipFill>
                    <a:blip r:embed="rId7"/>
                    <a:stretch>
                      <a:fillRect/>
                    </a:stretch>
                  </a:blipFill>
                </p:spPr>
                <p:txBody>
                  <a:bodyPr/>
                  <a:lstStyle/>
                  <a:p>
                    <a:r>
                      <a:rPr lang="en-US">
                        <a:noFill/>
                      </a:rPr>
                      <a:t> </a:t>
                    </a:r>
                  </a:p>
                </p:txBody>
              </p:sp>
            </mc:Fallback>
          </mc:AlternateContent>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8"/>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10421" y="44555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83" name="TextBox 182">
                    <a:extLst>
                      <a:ext uri="{FF2B5EF4-FFF2-40B4-BE49-F238E27FC236}">
                        <a16:creationId xmlns:a16="http://schemas.microsoft.com/office/drawing/2014/main" id="{F324A279-65A2-C83F-5FB9-766C3C80DA8B}"/>
                      </a:ext>
                    </a:extLst>
                  </p:cNvPr>
                  <p:cNvSpPr txBox="1"/>
                  <p:nvPr/>
                </p:nvSpPr>
                <p:spPr>
                  <a:xfrm>
                    <a:off x="5751427" y="1842975"/>
                    <a:ext cx="2209415" cy="1106409"/>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𝟑</m:t>
                              </m:r>
                            </m:num>
                            <m:den>
                              <m:r>
                                <a:rPr lang="en-US" sz="4800" b="1" i="1" kern="0">
                                  <a:solidFill>
                                    <a:srgbClr val="FAD4CF">
                                      <a:lumMod val="50000"/>
                                    </a:srgbClr>
                                  </a:solidFill>
                                  <a:latin typeface="Cambria Math" panose="02040503050406030204" pitchFamily="18" charset="0"/>
                                  <a:cs typeface="Arial"/>
                                  <a:sym typeface="Arial"/>
                                </a:rPr>
                                <m:t>𝟐</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83" name="TextBox 182">
                    <a:extLst>
                      <a:ext uri="{FF2B5EF4-FFF2-40B4-BE49-F238E27FC236}">
                        <a16:creationId xmlns:a16="http://schemas.microsoft.com/office/drawing/2014/main" id="{F324A279-65A2-C83F-5FB9-766C3C80DA8B}"/>
                      </a:ext>
                    </a:extLst>
                  </p:cNvPr>
                  <p:cNvSpPr txBox="1">
                    <a:spLocks noRot="1" noChangeAspect="1" noMove="1" noResize="1" noEditPoints="1" noAdjustHandles="1" noChangeArrowheads="1" noChangeShapeType="1" noTextEdit="1"/>
                  </p:cNvSpPr>
                  <p:nvPr/>
                </p:nvSpPr>
                <p:spPr>
                  <a:xfrm>
                    <a:off x="5751427" y="1842975"/>
                    <a:ext cx="2209415" cy="1106409"/>
                  </a:xfrm>
                  <a:prstGeom prst="rect">
                    <a:avLst/>
                  </a:prstGeom>
                  <a:blipFill>
                    <a:blip r:embed="rId9"/>
                    <a:stretch>
                      <a:fillRect/>
                    </a:stretch>
                  </a:blipFill>
                </p:spPr>
                <p:txBody>
                  <a:bodyPr/>
                  <a:lstStyle/>
                  <a:p>
                    <a:r>
                      <a:rPr lang="en-US">
                        <a:noFill/>
                      </a:rPr>
                      <a:t> </a:t>
                    </a:r>
                  </a:p>
                </p:txBody>
              </p:sp>
            </mc:Fallback>
          </mc:AlternateContent>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0"/>
            <a:stretch>
              <a:fillRect/>
            </a:stretch>
          </p:blipFill>
          <p:spPr>
            <a:xfrm>
              <a:off x="232815" y="3341685"/>
              <a:ext cx="1171989" cy="1547817"/>
            </a:xfrm>
            <a:prstGeom prst="rect">
              <a:avLst/>
            </a:prstGeom>
          </p:spPr>
        </p:pic>
      </p:grpSp>
      <p:grpSp>
        <p:nvGrpSpPr>
          <p:cNvPr id="194" name="D">
            <a:extLst>
              <a:ext uri="{FF2B5EF4-FFF2-40B4-BE49-F238E27FC236}">
                <a16:creationId xmlns:a16="http://schemas.microsoft.com/office/drawing/2014/main" id="{83237D00-5F11-4A76-AE16-313A0110BE28}"/>
              </a:ext>
            </a:extLst>
          </p:cNvPr>
          <p:cNvGrpSpPr/>
          <p:nvPr/>
        </p:nvGrpSpPr>
        <p:grpSpPr>
          <a:xfrm>
            <a:off x="6344233" y="4291967"/>
            <a:ext cx="5507120" cy="2206084"/>
            <a:chOff x="4758175" y="3218975"/>
            <a:chExt cx="4130340" cy="1654563"/>
          </a:xfrm>
        </p:grpSpPr>
        <p:grpSp>
          <p:nvGrpSpPr>
            <p:cNvPr id="190" name="Group 189">
              <a:extLst>
                <a:ext uri="{FF2B5EF4-FFF2-40B4-BE49-F238E27FC236}">
                  <a16:creationId xmlns:a16="http://schemas.microsoft.com/office/drawing/2014/main" id="{2192B955-3726-C6E3-0F62-54B76A83F510}"/>
                </a:ext>
              </a:extLst>
            </p:cNvPr>
            <p:cNvGrpSpPr/>
            <p:nvPr/>
          </p:nvGrpSpPr>
          <p:grpSpPr>
            <a:xfrm>
              <a:off x="5149149" y="3357651"/>
              <a:ext cx="3739366" cy="1198708"/>
              <a:chOff x="5023430" y="1768453"/>
              <a:chExt cx="3739366" cy="1198708"/>
            </a:xfrm>
          </p:grpSpPr>
          <p:sp>
            <p:nvSpPr>
              <p:cNvPr id="191" name="Google Shape;1182;p42">
                <a:extLst>
                  <a:ext uri="{FF2B5EF4-FFF2-40B4-BE49-F238E27FC236}">
                    <a16:creationId xmlns:a16="http://schemas.microsoft.com/office/drawing/2014/main" id="{3C5FB25C-A400-71C9-9F3E-A1D6BCF28AB1}"/>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FFFF00"/>
              </a:solidFill>
              <a:ln w="19050" cap="flat" cmpd="sng">
                <a:solidFill>
                  <a:srgbClr val="FFC00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600"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92" name="TextBox 191">
                    <a:extLst>
                      <a:ext uri="{FF2B5EF4-FFF2-40B4-BE49-F238E27FC236}">
                        <a16:creationId xmlns:a16="http://schemas.microsoft.com/office/drawing/2014/main" id="{1256B378-2137-3495-69C7-A09433217B80}"/>
                      </a:ext>
                    </a:extLst>
                  </p:cNvPr>
                  <p:cNvSpPr txBox="1"/>
                  <p:nvPr/>
                </p:nvSpPr>
                <p:spPr>
                  <a:xfrm>
                    <a:off x="5788406" y="1830105"/>
                    <a:ext cx="2209415" cy="1107996"/>
                  </a:xfrm>
                  <a:prstGeom prst="rect">
                    <a:avLst/>
                  </a:prstGeom>
                  <a:noFill/>
                </p:spPr>
                <p:txBody>
                  <a:bodyPr wrap="square" rtlCol="0">
                    <a:spAutoFit/>
                  </a:bodyPr>
                  <a:lstStyle/>
                  <a:p>
                    <a:pPr algn="ctr" defTabSz="1219231">
                      <a:buClr>
                        <a:srgbClr val="000000"/>
                      </a:buClr>
                    </a:pPr>
                    <a14:m>
                      <m:oMathPara xmlns:m="http://schemas.openxmlformats.org/officeDocument/2006/math">
                        <m:oMathParaPr>
                          <m:jc m:val="centerGroup"/>
                        </m:oMathParaPr>
                        <m:oMath xmlns:m="http://schemas.openxmlformats.org/officeDocument/2006/math">
                          <m:f>
                            <m:fPr>
                              <m:ctrlPr>
                                <a:rPr lang="en-US" sz="4800" b="1" i="1" kern="0">
                                  <a:solidFill>
                                    <a:srgbClr val="FAD4CF">
                                      <a:lumMod val="50000"/>
                                    </a:srgbClr>
                                  </a:solidFill>
                                  <a:latin typeface="Cambria Math" panose="02040503050406030204" pitchFamily="18" charset="0"/>
                                  <a:cs typeface="Arial"/>
                                  <a:sym typeface="Arial"/>
                                </a:rPr>
                              </m:ctrlPr>
                            </m:fPr>
                            <m:num>
                              <m:r>
                                <a:rPr lang="en-US" sz="4800" b="1" i="1" kern="0">
                                  <a:solidFill>
                                    <a:srgbClr val="FAD4CF">
                                      <a:lumMod val="50000"/>
                                    </a:srgbClr>
                                  </a:solidFill>
                                  <a:latin typeface="Cambria Math" panose="02040503050406030204" pitchFamily="18" charset="0"/>
                                  <a:cs typeface="Arial"/>
                                  <a:sym typeface="Arial"/>
                                </a:rPr>
                                <m:t>𝟒</m:t>
                              </m:r>
                            </m:num>
                            <m:den>
                              <m:r>
                                <a:rPr lang="en-US" sz="4800" b="1" i="1" kern="0">
                                  <a:solidFill>
                                    <a:srgbClr val="FAD4CF">
                                      <a:lumMod val="50000"/>
                                    </a:srgbClr>
                                  </a:solidFill>
                                  <a:latin typeface="Cambria Math" panose="02040503050406030204" pitchFamily="18" charset="0"/>
                                  <a:cs typeface="Arial"/>
                                  <a:sym typeface="Arial"/>
                                </a:rPr>
                                <m:t>𝟓</m:t>
                              </m:r>
                            </m:den>
                          </m:f>
                        </m:oMath>
                      </m:oMathPara>
                    </a14:m>
                    <a:endParaRPr lang="en-US" sz="5334" b="1" kern="0" dirty="0">
                      <a:solidFill>
                        <a:srgbClr val="000000"/>
                      </a:solidFill>
                      <a:latin typeface="UTM Avo" panose="02040603050506020204" pitchFamily="18" charset="0"/>
                      <a:cs typeface="Arial"/>
                      <a:sym typeface="Arial"/>
                    </a:endParaRPr>
                  </a:p>
                </p:txBody>
              </p:sp>
            </mc:Choice>
            <mc:Fallback>
              <p:sp>
                <p:nvSpPr>
                  <p:cNvPr id="192" name="TextBox 191">
                    <a:extLst>
                      <a:ext uri="{FF2B5EF4-FFF2-40B4-BE49-F238E27FC236}">
                        <a16:creationId xmlns:a16="http://schemas.microsoft.com/office/drawing/2014/main" id="{1256B378-2137-3495-69C7-A09433217B80}"/>
                      </a:ext>
                    </a:extLst>
                  </p:cNvPr>
                  <p:cNvSpPr txBox="1">
                    <a:spLocks noRot="1" noChangeAspect="1" noMove="1" noResize="1" noEditPoints="1" noAdjustHandles="1" noChangeArrowheads="1" noChangeShapeType="1" noTextEdit="1"/>
                  </p:cNvSpPr>
                  <p:nvPr/>
                </p:nvSpPr>
                <p:spPr>
                  <a:xfrm>
                    <a:off x="5788406" y="1830105"/>
                    <a:ext cx="2209415" cy="1107996"/>
                  </a:xfrm>
                  <a:prstGeom prst="rect">
                    <a:avLst/>
                  </a:prstGeom>
                  <a:blipFill>
                    <a:blip r:embed="rId11"/>
                    <a:stretch>
                      <a:fillRect/>
                    </a:stretch>
                  </a:blipFill>
                </p:spPr>
                <p:txBody>
                  <a:bodyPr/>
                  <a:lstStyle/>
                  <a:p>
                    <a:r>
                      <a:rPr lang="en-US">
                        <a:noFill/>
                      </a:rPr>
                      <a:t> </a:t>
                    </a:r>
                  </a:p>
                </p:txBody>
              </p:sp>
            </mc:Fallback>
          </mc:AlternateContent>
        </p:grpSp>
        <p:pic>
          <p:nvPicPr>
            <p:cNvPr id="175" name="Picture 174">
              <a:extLst>
                <a:ext uri="{FF2B5EF4-FFF2-40B4-BE49-F238E27FC236}">
                  <a16:creationId xmlns:a16="http://schemas.microsoft.com/office/drawing/2014/main" id="{6DB5D399-2338-439C-7513-958107359286}"/>
                </a:ext>
              </a:extLst>
            </p:cNvPr>
            <p:cNvPicPr>
              <a:picLocks noChangeAspect="1"/>
            </p:cNvPicPr>
            <p:nvPr/>
          </p:nvPicPr>
          <p:blipFill>
            <a:blip r:embed="rId12"/>
            <a:stretch>
              <a:fillRect/>
            </a:stretch>
          </p:blipFill>
          <p:spPr>
            <a:xfrm>
              <a:off x="4758175" y="3218975"/>
              <a:ext cx="1252816" cy="1654563"/>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7" name="Multiplication Sign 196">
            <a:extLst>
              <a:ext uri="{FF2B5EF4-FFF2-40B4-BE49-F238E27FC236}">
                <a16:creationId xmlns:a16="http://schemas.microsoft.com/office/drawing/2014/main" id="{D554B4FB-F835-8BE1-744C-2F706F204CC5}"/>
              </a:ext>
            </a:extLst>
          </p:cNvPr>
          <p:cNvSpPr/>
          <p:nvPr/>
        </p:nvSpPr>
        <p:spPr>
          <a:xfrm>
            <a:off x="10145404" y="4638641"/>
            <a:ext cx="1736176" cy="1540675"/>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4353063" y="4516917"/>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3"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pic>
        <p:nvPicPr>
          <p:cNvPr id="1026" name="Picture 2" descr="Pizza Clipart"/>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1000" r="100000"/>
                    </a14:imgEffect>
                  </a14:imgLayer>
                </a14:imgProps>
              </a:ext>
              <a:ext uri="{28A0092B-C50C-407E-A947-70E740481C1C}">
                <a14:useLocalDpi xmlns:a14="http://schemas.microsoft.com/office/drawing/2010/main" val="0"/>
              </a:ext>
            </a:extLst>
          </a:blip>
          <a:srcRect/>
          <a:stretch>
            <a:fillRect/>
          </a:stretch>
        </p:blipFill>
        <p:spPr bwMode="auto">
          <a:xfrm>
            <a:off x="450532" y="233783"/>
            <a:ext cx="2082797" cy="21290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7267" l="10000" r="94876"/>
                    </a14:imgEffect>
                  </a14:imgLayer>
                </a14:imgProps>
              </a:ext>
              <a:ext uri="{28A0092B-C50C-407E-A947-70E740481C1C}">
                <a14:useLocalDpi xmlns:a14="http://schemas.microsoft.com/office/drawing/2010/main" val="0"/>
              </a:ext>
            </a:extLst>
          </a:blip>
          <a:srcRect l="54371" t="28344" r="6639" b="11222"/>
          <a:stretch/>
        </p:blipFill>
        <p:spPr>
          <a:xfrm>
            <a:off x="10585525" y="589493"/>
            <a:ext cx="1627500" cy="1564255"/>
          </a:xfrm>
          <a:prstGeom prst="rect">
            <a:avLst/>
          </a:prstGeom>
        </p:spPr>
      </p:pic>
    </p:spTree>
    <p:extLst>
      <p:ext uri="{BB962C8B-B14F-4D97-AF65-F5344CB8AC3E}">
        <p14:creationId xmlns:p14="http://schemas.microsoft.com/office/powerpoint/2010/main" val="1555247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barn(inVertical)">
                                      <p:cBhvr>
                                        <p:cTn id="17" dur="500"/>
                                        <p:tgtEl>
                                          <p:spTgt spid="194"/>
                                        </p:tgtEl>
                                      </p:cBhvr>
                                    </p:animEffect>
                                  </p:childTnLst>
                                </p:cTn>
                              </p:par>
                              <p:par>
                                <p:cTn id="18" presetID="16" presetClass="entr" presetSubtype="21"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barn(inVertical)">
                                      <p:cBhvr>
                                        <p:cTn id="20"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5"/>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1000"/>
                                        <p:tgtEl>
                                          <p:spTgt spid="199"/>
                                        </p:tgtEl>
                                      </p:cBhvr>
                                    </p:animEffect>
                                    <p:anim calcmode="lin" valueType="num">
                                      <p:cBhvr>
                                        <p:cTn id="27" dur="1000" fill="hold"/>
                                        <p:tgtEl>
                                          <p:spTgt spid="199"/>
                                        </p:tgtEl>
                                        <p:attrNameLst>
                                          <p:attrName>ppt_x</p:attrName>
                                        </p:attrNameLst>
                                      </p:cBhvr>
                                      <p:tavLst>
                                        <p:tav tm="0">
                                          <p:val>
                                            <p:strVal val="#ppt_x"/>
                                          </p:val>
                                        </p:tav>
                                        <p:tav tm="100000">
                                          <p:val>
                                            <p:strVal val="#ppt_x"/>
                                          </p:val>
                                        </p:tav>
                                      </p:tavLst>
                                    </p:anim>
                                    <p:anim calcmode="lin" valueType="num">
                                      <p:cBhvr>
                                        <p:cTn id="2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5"/>
                  </p:tgtEl>
                </p:cond>
              </p:nextCondLst>
            </p:seq>
            <p:seq concurrent="1" nextAc="seek">
              <p:cTn id="29" restart="whenNotActive" fill="hold" evtFilter="cancelBubble" nodeType="interactiveSeq">
                <p:stCondLst>
                  <p:cond evt="onClick" delay="0">
                    <p:tgtEl>
                      <p:spTgt spid="189"/>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1000"/>
                                        <p:tgtEl>
                                          <p:spTgt spid="196"/>
                                        </p:tgtEl>
                                      </p:cBhvr>
                                    </p:animEffect>
                                    <p:anim calcmode="lin" valueType="num">
                                      <p:cBhvr>
                                        <p:cTn id="35" dur="1000" fill="hold"/>
                                        <p:tgtEl>
                                          <p:spTgt spid="196"/>
                                        </p:tgtEl>
                                        <p:attrNameLst>
                                          <p:attrName>ppt_x</p:attrName>
                                        </p:attrNameLst>
                                      </p:cBhvr>
                                      <p:tavLst>
                                        <p:tav tm="0">
                                          <p:val>
                                            <p:strVal val="#ppt_x"/>
                                          </p:val>
                                        </p:tav>
                                        <p:tav tm="100000">
                                          <p:val>
                                            <p:strVal val="#ppt_x"/>
                                          </p:val>
                                        </p:tav>
                                      </p:tavLst>
                                    </p:anim>
                                    <p:anim calcmode="lin" valueType="num">
                                      <p:cBhvr>
                                        <p:cTn id="36"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189"/>
                                        </p:tgtEl>
                                        <p:attrNameLst>
                                          <p:attrName>ppt_w</p:attrName>
                                        </p:attrNameLst>
                                      </p:cBhvr>
                                      <p:tavLst>
                                        <p:tav tm="0">
                                          <p:val>
                                            <p:strVal val="ppt_w"/>
                                          </p:val>
                                        </p:tav>
                                        <p:tav tm="100000">
                                          <p:val>
                                            <p:fltVal val="0"/>
                                          </p:val>
                                        </p:tav>
                                      </p:tavLst>
                                    </p:anim>
                                    <p:anim calcmode="lin" valueType="num">
                                      <p:cBhvr>
                                        <p:cTn id="41" dur="500"/>
                                        <p:tgtEl>
                                          <p:spTgt spid="189"/>
                                        </p:tgtEl>
                                        <p:attrNameLst>
                                          <p:attrName>ppt_h</p:attrName>
                                        </p:attrNameLst>
                                      </p:cBhvr>
                                      <p:tavLst>
                                        <p:tav tm="0">
                                          <p:val>
                                            <p:strVal val="ppt_h"/>
                                          </p:val>
                                        </p:tav>
                                        <p:tav tm="100000">
                                          <p:val>
                                            <p:fltVal val="0"/>
                                          </p:val>
                                        </p:tav>
                                      </p:tavLst>
                                    </p:anim>
                                    <p:animEffect transition="out" filter="fade">
                                      <p:cBhvr>
                                        <p:cTn id="42" dur="500"/>
                                        <p:tgtEl>
                                          <p:spTgt spid="189"/>
                                        </p:tgtEl>
                                      </p:cBhvr>
                                    </p:animEffect>
                                    <p:set>
                                      <p:cBhvr>
                                        <p:cTn id="43" dur="1" fill="hold">
                                          <p:stCondLst>
                                            <p:cond delay="499"/>
                                          </p:stCondLst>
                                        </p:cTn>
                                        <p:tgtEl>
                                          <p:spTgt spid="189"/>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96"/>
                                        </p:tgtEl>
                                        <p:attrNameLst>
                                          <p:attrName>ppt_w</p:attrName>
                                        </p:attrNameLst>
                                      </p:cBhvr>
                                      <p:tavLst>
                                        <p:tav tm="0">
                                          <p:val>
                                            <p:strVal val="ppt_w"/>
                                          </p:val>
                                        </p:tav>
                                        <p:tav tm="100000">
                                          <p:val>
                                            <p:fltVal val="0"/>
                                          </p:val>
                                        </p:tav>
                                      </p:tavLst>
                                    </p:anim>
                                    <p:anim calcmode="lin" valueType="num">
                                      <p:cBhvr>
                                        <p:cTn id="46" dur="500"/>
                                        <p:tgtEl>
                                          <p:spTgt spid="196"/>
                                        </p:tgtEl>
                                        <p:attrNameLst>
                                          <p:attrName>ppt_h</p:attrName>
                                        </p:attrNameLst>
                                      </p:cBhvr>
                                      <p:tavLst>
                                        <p:tav tm="0">
                                          <p:val>
                                            <p:strVal val="ppt_h"/>
                                          </p:val>
                                        </p:tav>
                                        <p:tav tm="100000">
                                          <p:val>
                                            <p:fltVal val="0"/>
                                          </p:val>
                                        </p:tav>
                                      </p:tavLst>
                                    </p:anim>
                                    <p:animEffect transition="out" filter="fade">
                                      <p:cBhvr>
                                        <p:cTn id="47" dur="500"/>
                                        <p:tgtEl>
                                          <p:spTgt spid="196"/>
                                        </p:tgtEl>
                                      </p:cBhvr>
                                    </p:animEffect>
                                    <p:set>
                                      <p:cBhvr>
                                        <p:cTn id="48"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49" restart="whenNotActive" fill="hold" evtFilter="cancelBubble" nodeType="interactiveSeq">
                <p:stCondLst>
                  <p:cond evt="onClick" delay="0">
                    <p:tgtEl>
                      <p:spTgt spid="193"/>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8"/>
                                        </p:tgtEl>
                                        <p:attrNameLst>
                                          <p:attrName>style.visibility</p:attrName>
                                        </p:attrNameLst>
                                      </p:cBhvr>
                                      <p:to>
                                        <p:strVal val="visible"/>
                                      </p:to>
                                    </p:set>
                                    <p:animEffect transition="in" filter="fade">
                                      <p:cBhvr>
                                        <p:cTn id="54" dur="1000"/>
                                        <p:tgtEl>
                                          <p:spTgt spid="198"/>
                                        </p:tgtEl>
                                      </p:cBhvr>
                                    </p:animEffect>
                                    <p:anim calcmode="lin" valueType="num">
                                      <p:cBhvr>
                                        <p:cTn id="55" dur="1000" fill="hold"/>
                                        <p:tgtEl>
                                          <p:spTgt spid="198"/>
                                        </p:tgtEl>
                                        <p:attrNameLst>
                                          <p:attrName>ppt_x</p:attrName>
                                        </p:attrNameLst>
                                      </p:cBhvr>
                                      <p:tavLst>
                                        <p:tav tm="0">
                                          <p:val>
                                            <p:strVal val="#ppt_x"/>
                                          </p:val>
                                        </p:tav>
                                        <p:tav tm="100000">
                                          <p:val>
                                            <p:strVal val="#ppt_x"/>
                                          </p:val>
                                        </p:tav>
                                      </p:tavLst>
                                    </p:anim>
                                    <p:anim calcmode="lin" valueType="num">
                                      <p:cBhvr>
                                        <p:cTn id="56"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nodeType="clickEffect">
                                  <p:stCondLst>
                                    <p:cond delay="0"/>
                                  </p:stCondLst>
                                  <p:childTnLst>
                                    <p:anim calcmode="lin" valueType="num">
                                      <p:cBhvr>
                                        <p:cTn id="60" dur="500"/>
                                        <p:tgtEl>
                                          <p:spTgt spid="193"/>
                                        </p:tgtEl>
                                        <p:attrNameLst>
                                          <p:attrName>ppt_w</p:attrName>
                                        </p:attrNameLst>
                                      </p:cBhvr>
                                      <p:tavLst>
                                        <p:tav tm="0">
                                          <p:val>
                                            <p:strVal val="ppt_w"/>
                                          </p:val>
                                        </p:tav>
                                        <p:tav tm="100000">
                                          <p:val>
                                            <p:fltVal val="0"/>
                                          </p:val>
                                        </p:tav>
                                      </p:tavLst>
                                    </p:anim>
                                    <p:anim calcmode="lin" valueType="num">
                                      <p:cBhvr>
                                        <p:cTn id="61" dur="500"/>
                                        <p:tgtEl>
                                          <p:spTgt spid="193"/>
                                        </p:tgtEl>
                                        <p:attrNameLst>
                                          <p:attrName>ppt_h</p:attrName>
                                        </p:attrNameLst>
                                      </p:cBhvr>
                                      <p:tavLst>
                                        <p:tav tm="0">
                                          <p:val>
                                            <p:strVal val="ppt_h"/>
                                          </p:val>
                                        </p:tav>
                                        <p:tav tm="100000">
                                          <p:val>
                                            <p:fltVal val="0"/>
                                          </p:val>
                                        </p:tav>
                                      </p:tavLst>
                                    </p:anim>
                                    <p:animEffect transition="out" filter="fade">
                                      <p:cBhvr>
                                        <p:cTn id="62" dur="500"/>
                                        <p:tgtEl>
                                          <p:spTgt spid="193"/>
                                        </p:tgtEl>
                                      </p:cBhvr>
                                    </p:animEffect>
                                    <p:set>
                                      <p:cBhvr>
                                        <p:cTn id="63" dur="1" fill="hold">
                                          <p:stCondLst>
                                            <p:cond delay="499"/>
                                          </p:stCondLst>
                                        </p:cTn>
                                        <p:tgtEl>
                                          <p:spTgt spid="193"/>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198"/>
                                        </p:tgtEl>
                                        <p:attrNameLst>
                                          <p:attrName>ppt_w</p:attrName>
                                        </p:attrNameLst>
                                      </p:cBhvr>
                                      <p:tavLst>
                                        <p:tav tm="0">
                                          <p:val>
                                            <p:strVal val="ppt_w"/>
                                          </p:val>
                                        </p:tav>
                                        <p:tav tm="100000">
                                          <p:val>
                                            <p:fltVal val="0"/>
                                          </p:val>
                                        </p:tav>
                                      </p:tavLst>
                                    </p:anim>
                                    <p:anim calcmode="lin" valueType="num">
                                      <p:cBhvr>
                                        <p:cTn id="66" dur="500"/>
                                        <p:tgtEl>
                                          <p:spTgt spid="198"/>
                                        </p:tgtEl>
                                        <p:attrNameLst>
                                          <p:attrName>ppt_h</p:attrName>
                                        </p:attrNameLst>
                                      </p:cBhvr>
                                      <p:tavLst>
                                        <p:tav tm="0">
                                          <p:val>
                                            <p:strVal val="ppt_h"/>
                                          </p:val>
                                        </p:tav>
                                        <p:tav tm="100000">
                                          <p:val>
                                            <p:fltVal val="0"/>
                                          </p:val>
                                        </p:tav>
                                      </p:tavLst>
                                    </p:anim>
                                    <p:animEffect transition="out" filter="fade">
                                      <p:cBhvr>
                                        <p:cTn id="67" dur="500"/>
                                        <p:tgtEl>
                                          <p:spTgt spid="198"/>
                                        </p:tgtEl>
                                      </p:cBhvr>
                                    </p:animEffect>
                                    <p:set>
                                      <p:cBhvr>
                                        <p:cTn id="68"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69" restart="whenNotActive" fill="hold" evtFilter="cancelBubble" nodeType="interactiveSeq">
                <p:stCondLst>
                  <p:cond evt="onClick" delay="0">
                    <p:tgtEl>
                      <p:spTgt spid="194"/>
                    </p:tgtEl>
                  </p:cond>
                </p:stCondLst>
                <p:endSync evt="end" delay="0">
                  <p:rtn val="all"/>
                </p:endSync>
                <p:childTnLst>
                  <p:par>
                    <p:cTn id="70" fill="hold">
                      <p:stCondLst>
                        <p:cond delay="0"/>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7"/>
                                        </p:tgtEl>
                                        <p:attrNameLst>
                                          <p:attrName>style.visibility</p:attrName>
                                        </p:attrNameLst>
                                      </p:cBhvr>
                                      <p:to>
                                        <p:strVal val="visible"/>
                                      </p:to>
                                    </p:set>
                                    <p:animEffect transition="in" filter="fade">
                                      <p:cBhvr>
                                        <p:cTn id="74" dur="1000"/>
                                        <p:tgtEl>
                                          <p:spTgt spid="197"/>
                                        </p:tgtEl>
                                      </p:cBhvr>
                                    </p:animEffect>
                                    <p:anim calcmode="lin" valueType="num">
                                      <p:cBhvr>
                                        <p:cTn id="75" dur="1000" fill="hold"/>
                                        <p:tgtEl>
                                          <p:spTgt spid="197"/>
                                        </p:tgtEl>
                                        <p:attrNameLst>
                                          <p:attrName>ppt_x</p:attrName>
                                        </p:attrNameLst>
                                      </p:cBhvr>
                                      <p:tavLst>
                                        <p:tav tm="0">
                                          <p:val>
                                            <p:strVal val="#ppt_x"/>
                                          </p:val>
                                        </p:tav>
                                        <p:tav tm="100000">
                                          <p:val>
                                            <p:strVal val="#ppt_x"/>
                                          </p:val>
                                        </p:tav>
                                      </p:tavLst>
                                    </p:anim>
                                    <p:anim calcmode="lin" valueType="num">
                                      <p:cBhvr>
                                        <p:cTn id="76" dur="1000" fill="hold"/>
                                        <p:tgtEl>
                                          <p:spTgt spid="197"/>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53" presetClass="exit" presetSubtype="32" fill="hold" nodeType="afterEffect">
                                  <p:stCondLst>
                                    <p:cond delay="0"/>
                                  </p:stCondLst>
                                  <p:childTnLst>
                                    <p:anim calcmode="lin" valueType="num">
                                      <p:cBhvr>
                                        <p:cTn id="79" dur="500"/>
                                        <p:tgtEl>
                                          <p:spTgt spid="194"/>
                                        </p:tgtEl>
                                        <p:attrNameLst>
                                          <p:attrName>ppt_w</p:attrName>
                                        </p:attrNameLst>
                                      </p:cBhvr>
                                      <p:tavLst>
                                        <p:tav tm="0">
                                          <p:val>
                                            <p:strVal val="ppt_w"/>
                                          </p:val>
                                        </p:tav>
                                        <p:tav tm="100000">
                                          <p:val>
                                            <p:fltVal val="0"/>
                                          </p:val>
                                        </p:tav>
                                      </p:tavLst>
                                    </p:anim>
                                    <p:anim calcmode="lin" valueType="num">
                                      <p:cBhvr>
                                        <p:cTn id="80" dur="500"/>
                                        <p:tgtEl>
                                          <p:spTgt spid="194"/>
                                        </p:tgtEl>
                                        <p:attrNameLst>
                                          <p:attrName>ppt_h</p:attrName>
                                        </p:attrNameLst>
                                      </p:cBhvr>
                                      <p:tavLst>
                                        <p:tav tm="0">
                                          <p:val>
                                            <p:strVal val="ppt_h"/>
                                          </p:val>
                                        </p:tav>
                                        <p:tav tm="100000">
                                          <p:val>
                                            <p:fltVal val="0"/>
                                          </p:val>
                                        </p:tav>
                                      </p:tavLst>
                                    </p:anim>
                                    <p:animEffect transition="out" filter="fade">
                                      <p:cBhvr>
                                        <p:cTn id="81" dur="500"/>
                                        <p:tgtEl>
                                          <p:spTgt spid="194"/>
                                        </p:tgtEl>
                                      </p:cBhvr>
                                    </p:animEffect>
                                    <p:set>
                                      <p:cBhvr>
                                        <p:cTn id="82" dur="1" fill="hold">
                                          <p:stCondLst>
                                            <p:cond delay="499"/>
                                          </p:stCondLst>
                                        </p:cTn>
                                        <p:tgtEl>
                                          <p:spTgt spid="194"/>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197"/>
                                        </p:tgtEl>
                                        <p:attrNameLst>
                                          <p:attrName>ppt_w</p:attrName>
                                        </p:attrNameLst>
                                      </p:cBhvr>
                                      <p:tavLst>
                                        <p:tav tm="0">
                                          <p:val>
                                            <p:strVal val="ppt_w"/>
                                          </p:val>
                                        </p:tav>
                                        <p:tav tm="100000">
                                          <p:val>
                                            <p:fltVal val="0"/>
                                          </p:val>
                                        </p:tav>
                                      </p:tavLst>
                                    </p:anim>
                                    <p:anim calcmode="lin" valueType="num">
                                      <p:cBhvr>
                                        <p:cTn id="85" dur="500"/>
                                        <p:tgtEl>
                                          <p:spTgt spid="197"/>
                                        </p:tgtEl>
                                        <p:attrNameLst>
                                          <p:attrName>ppt_h</p:attrName>
                                        </p:attrNameLst>
                                      </p:cBhvr>
                                      <p:tavLst>
                                        <p:tav tm="0">
                                          <p:val>
                                            <p:strVal val="ppt_h"/>
                                          </p:val>
                                        </p:tav>
                                        <p:tav tm="100000">
                                          <p:val>
                                            <p:fltVal val="0"/>
                                          </p:val>
                                        </p:tav>
                                      </p:tavLst>
                                    </p:anim>
                                    <p:animEffect transition="out" filter="fade">
                                      <p:cBhvr>
                                        <p:cTn id="86" dur="500"/>
                                        <p:tgtEl>
                                          <p:spTgt spid="197"/>
                                        </p:tgtEl>
                                      </p:cBhvr>
                                    </p:animEffect>
                                    <p:set>
                                      <p:cBhvr>
                                        <p:cTn id="87"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childTnLst>
        </p:cTn>
      </p:par>
    </p:tnLst>
    <p:bldLst>
      <p:bldP spid="196" grpId="0" animBg="1"/>
      <p:bldP spid="196" grpId="1" animBg="1"/>
      <p:bldP spid="197" grpId="0" animBg="1"/>
      <p:bldP spid="197" grpId="1" animBg="1"/>
      <p:bldP spid="198" grpId="0" animBg="1"/>
      <p:bldP spid="198" grpId="1" animBg="1"/>
      <p:bldP spid="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367566" y="2984969"/>
            <a:ext cx="5181617" cy="1568395"/>
            <a:chOff x="194297" y="1777046"/>
            <a:chExt cx="4171773" cy="1419051"/>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2"/>
            <a:stretch>
              <a:fillRect/>
            </a:stretch>
          </p:blipFill>
          <p:spPr>
            <a:xfrm>
              <a:off x="194297" y="1777609"/>
              <a:ext cx="1074063" cy="1418488"/>
            </a:xfrm>
            <a:prstGeom prst="rect">
              <a:avLst/>
            </a:prstGeom>
          </p:spPr>
        </p:pic>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FC2074F1-C648-0591-217D-14105F86A1FC}"/>
                    </a:ext>
                  </a:extLst>
                </p:cNvPr>
                <p:cNvSpPr txBox="1"/>
                <p:nvPr/>
              </p:nvSpPr>
              <p:spPr>
                <a:xfrm>
                  <a:off x="1456366" y="1777046"/>
                  <a:ext cx="2209415" cy="1164584"/>
                </a:xfrm>
                <a:prstGeom prst="rect">
                  <a:avLst/>
                </a:prstGeom>
                <a:noFill/>
              </p:spPr>
              <p:txBody>
                <a:bodyPr wrap="square" rtlCol="0">
                  <a:spAutoFit/>
                </a:bodyPr>
                <a:lstStyle/>
                <a:p>
                  <a:pPr algn="ctr" defTabSz="1219231">
                    <a:buClr>
                      <a:srgbClr val="000000"/>
                    </a:buClr>
                  </a:pPr>
                  <a14:m>
                    <m:oMath xmlns:m="http://schemas.openxmlformats.org/officeDocument/2006/math">
                      <m:f>
                        <m:fPr>
                          <m:ctrlPr>
                            <a:rPr lang="en-US" sz="5334" b="1" i="1" kern="0">
                              <a:solidFill>
                                <a:srgbClr val="FAD4CF">
                                  <a:lumMod val="50000"/>
                                </a:srgbClr>
                              </a:solidFill>
                              <a:latin typeface="Cambria Math" panose="02040503050406030204" pitchFamily="18" charset="0"/>
                              <a:cs typeface="Arial"/>
                              <a:sym typeface="Arial"/>
                            </a:rPr>
                          </m:ctrlPr>
                        </m:fPr>
                        <m:num>
                          <m:r>
                            <a:rPr lang="en-US" sz="5334" b="1" i="1" kern="0">
                              <a:solidFill>
                                <a:srgbClr val="FAD4CF">
                                  <a:lumMod val="50000"/>
                                </a:srgbClr>
                              </a:solidFill>
                              <a:latin typeface="Cambria Math" panose="02040503050406030204" pitchFamily="18" charset="0"/>
                              <a:cs typeface="Arial"/>
                              <a:sym typeface="Arial"/>
                            </a:rPr>
                            <m:t>𝟏𝟖</m:t>
                          </m:r>
                        </m:num>
                        <m:den>
                          <m:r>
                            <a:rPr lang="en-US" sz="5334" b="1" i="1" kern="0">
                              <a:solidFill>
                                <a:srgbClr val="FAD4CF">
                                  <a:lumMod val="50000"/>
                                </a:srgbClr>
                              </a:solidFill>
                              <a:latin typeface="Cambria Math" panose="02040503050406030204" pitchFamily="18" charset="0"/>
                              <a:cs typeface="Arial"/>
                              <a:sym typeface="Arial"/>
                            </a:rPr>
                            <m:t>𝟐𝟕</m:t>
                          </m:r>
                        </m:den>
                      </m:f>
                    </m:oMath>
                  </a14:m>
                  <a:r>
                    <a:rPr lang="en-US" sz="5867" b="1" kern="0" dirty="0">
                      <a:solidFill>
                        <a:srgbClr val="000000"/>
                      </a:solidFill>
                      <a:latin typeface="UTM Avo" panose="02040603050506020204" pitchFamily="18" charset="0"/>
                      <a:cs typeface="Arial"/>
                      <a:sym typeface="Arial"/>
                    </a:rPr>
                    <a:t> </a:t>
                  </a:r>
                  <a:r>
                    <a:rPr lang="en-US" sz="4000" b="1" kern="0" dirty="0">
                      <a:solidFill>
                        <a:srgbClr val="000000"/>
                      </a:solidFill>
                      <a:latin typeface="UTM Avo" panose="02040603050506020204" pitchFamily="18" charset="0"/>
                      <a:cs typeface="Arial"/>
                      <a:sym typeface="Arial"/>
                    </a:rPr>
                    <a:t>và</a:t>
                  </a:r>
                  <a:r>
                    <a:rPr lang="en-US" sz="5867" b="1"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5334" b="1" i="1" kern="0">
                              <a:solidFill>
                                <a:srgbClr val="FAD4CF">
                                  <a:lumMod val="50000"/>
                                </a:srgbClr>
                              </a:solidFill>
                              <a:latin typeface="Cambria Math" panose="02040503050406030204" pitchFamily="18" charset="0"/>
                              <a:cs typeface="Arial"/>
                              <a:sym typeface="Arial"/>
                            </a:rPr>
                          </m:ctrlPr>
                        </m:fPr>
                        <m:num>
                          <m:r>
                            <a:rPr lang="en-US" sz="5334" b="1" i="1" kern="0">
                              <a:solidFill>
                                <a:srgbClr val="FAD4CF">
                                  <a:lumMod val="50000"/>
                                </a:srgbClr>
                              </a:solidFill>
                              <a:latin typeface="Cambria Math" panose="02040503050406030204" pitchFamily="18" charset="0"/>
                              <a:cs typeface="Arial"/>
                              <a:sym typeface="Arial"/>
                            </a:rPr>
                            <m:t>𝟏𝟓</m:t>
                          </m:r>
                        </m:num>
                        <m:den>
                          <m:r>
                            <a:rPr lang="en-US" sz="5334" b="1" i="1" kern="0">
                              <a:solidFill>
                                <a:srgbClr val="FAD4CF">
                                  <a:lumMod val="50000"/>
                                </a:srgbClr>
                              </a:solidFill>
                              <a:latin typeface="Cambria Math" panose="02040503050406030204" pitchFamily="18" charset="0"/>
                              <a:cs typeface="Arial"/>
                              <a:sym typeface="Arial"/>
                            </a:rPr>
                            <m:t>𝟐𝟕</m:t>
                          </m:r>
                        </m:den>
                      </m:f>
                    </m:oMath>
                  </a14:m>
                  <a:endParaRPr lang="en-US" sz="5867" b="1" kern="0" dirty="0">
                    <a:solidFill>
                      <a:srgbClr val="000000"/>
                    </a:solidFill>
                    <a:latin typeface="UTM Avo" panose="02040603050506020204" pitchFamily="18" charset="0"/>
                    <a:cs typeface="Arial"/>
                    <a:sym typeface="Arial"/>
                  </a:endParaRPr>
                </a:p>
              </p:txBody>
            </p:sp>
          </mc:Choice>
          <mc:Fallback>
            <p:sp>
              <p:nvSpPr>
                <p:cNvPr id="180" name="TextBox 179">
                  <a:extLst>
                    <a:ext uri="{FF2B5EF4-FFF2-40B4-BE49-F238E27FC236}">
                      <a16:creationId xmlns:a16="http://schemas.microsoft.com/office/drawing/2014/main" id="{FC2074F1-C648-0591-217D-14105F86A1FC}"/>
                    </a:ext>
                  </a:extLst>
                </p:cNvPr>
                <p:cNvSpPr txBox="1">
                  <a:spLocks noRot="1" noChangeAspect="1" noMove="1" noResize="1" noEditPoints="1" noAdjustHandles="1" noChangeArrowheads="1" noChangeShapeType="1" noTextEdit="1"/>
                </p:cNvSpPr>
                <p:nvPr/>
              </p:nvSpPr>
              <p:spPr>
                <a:xfrm>
                  <a:off x="1456366" y="1777046"/>
                  <a:ext cx="2209415" cy="1164584"/>
                </a:xfrm>
                <a:prstGeom prst="rect">
                  <a:avLst/>
                </a:prstGeom>
                <a:blipFill>
                  <a:blip r:embed="rId3"/>
                  <a:stretch>
                    <a:fillRect b="-1422"/>
                  </a:stretch>
                </a:blipFill>
              </p:spPr>
              <p:txBody>
                <a:bodyPr/>
                <a:lstStyle/>
                <a:p>
                  <a:r>
                    <a:rPr lang="en-US">
                      <a:noFill/>
                    </a:rPr>
                    <a:t> </a:t>
                  </a:r>
                </a:p>
              </p:txBody>
            </p:sp>
          </mc:Fallback>
        </mc:AlternateContent>
      </p:grpSp>
      <p:grpSp>
        <p:nvGrpSpPr>
          <p:cNvPr id="189" name="B">
            <a:extLst>
              <a:ext uri="{FF2B5EF4-FFF2-40B4-BE49-F238E27FC236}">
                <a16:creationId xmlns:a16="http://schemas.microsoft.com/office/drawing/2014/main" id="{79A3638B-E817-AEC5-C414-0025798FCCDA}"/>
              </a:ext>
            </a:extLst>
          </p:cNvPr>
          <p:cNvGrpSpPr/>
          <p:nvPr/>
        </p:nvGrpSpPr>
        <p:grpSpPr>
          <a:xfrm>
            <a:off x="6344234" y="2951129"/>
            <a:ext cx="5462741" cy="2368422"/>
            <a:chOff x="4784856" y="1835734"/>
            <a:chExt cx="4130340" cy="224926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892138"/>
              <a:ext cx="3739366" cy="2192861"/>
              <a:chOff x="5023430" y="1739738"/>
              <a:chExt cx="3739366" cy="2192861"/>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87" name="TextBox 186">
                    <a:extLst>
                      <a:ext uri="{FF2B5EF4-FFF2-40B4-BE49-F238E27FC236}">
                        <a16:creationId xmlns:a16="http://schemas.microsoft.com/office/drawing/2014/main" id="{AA4B26A5-FD14-3D0D-F9F6-EEE57A552564}"/>
                      </a:ext>
                    </a:extLst>
                  </p:cNvPr>
                  <p:cNvSpPr txBox="1"/>
                  <p:nvPr/>
                </p:nvSpPr>
                <p:spPr>
                  <a:xfrm>
                    <a:off x="5701927" y="1739738"/>
                    <a:ext cx="2209415" cy="2192861"/>
                  </a:xfrm>
                  <a:prstGeom prst="rect">
                    <a:avLst/>
                  </a:prstGeom>
                  <a:noFill/>
                </p:spPr>
                <p:txBody>
                  <a:bodyPr wrap="square" rtlCol="0">
                    <a:spAutoFit/>
                  </a:bodyPr>
                  <a:lstStyle/>
                  <a:p>
                    <a:pPr algn="ctr" defTabSz="1219231">
                      <a:buClr>
                        <a:srgbClr val="000000"/>
                      </a:buClr>
                    </a:pP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𝟗</m:t>
                            </m:r>
                          </m:num>
                          <m:den>
                            <m:r>
                              <a:rPr lang="en-US" sz="5867" b="1" i="1" kern="0">
                                <a:solidFill>
                                  <a:srgbClr val="FAD4CF">
                                    <a:lumMod val="50000"/>
                                  </a:srgbClr>
                                </a:solidFill>
                                <a:latin typeface="Cambria Math" panose="02040503050406030204" pitchFamily="18" charset="0"/>
                                <a:cs typeface="Arial"/>
                                <a:sym typeface="Arial"/>
                              </a:rPr>
                              <m:t>𝟐𝟕</m:t>
                            </m:r>
                          </m:den>
                        </m:f>
                      </m:oMath>
                    </a14:m>
                    <a:r>
                      <a:rPr lang="en-US" sz="6400" b="1" kern="0" dirty="0">
                        <a:solidFill>
                          <a:srgbClr val="000000"/>
                        </a:solidFill>
                        <a:latin typeface="UTM Avo" panose="02040603050506020204" pitchFamily="18" charset="0"/>
                        <a:cs typeface="Arial"/>
                        <a:sym typeface="Arial"/>
                      </a:rPr>
                      <a:t> </a:t>
                    </a:r>
                    <a:r>
                      <a:rPr lang="en-US" sz="4400" b="1" kern="0" dirty="0">
                        <a:solidFill>
                          <a:srgbClr val="000000"/>
                        </a:solidFill>
                        <a:latin typeface="UTM Avo" panose="02040603050506020204" pitchFamily="18" charset="0"/>
                        <a:cs typeface="Arial"/>
                        <a:sym typeface="Arial"/>
                      </a:rPr>
                      <a:t>và</a:t>
                    </a:r>
                    <a:r>
                      <a:rPr lang="en-US" sz="6400" b="1"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𝟓</m:t>
                            </m:r>
                          </m:num>
                          <m:den>
                            <m:r>
                              <a:rPr lang="en-US" sz="5867" b="1" i="1" kern="0">
                                <a:solidFill>
                                  <a:srgbClr val="FAD4CF">
                                    <a:lumMod val="50000"/>
                                  </a:srgbClr>
                                </a:solidFill>
                                <a:latin typeface="Cambria Math" panose="02040503050406030204" pitchFamily="18" charset="0"/>
                                <a:cs typeface="Arial"/>
                                <a:sym typeface="Arial"/>
                              </a:rPr>
                              <m:t>𝟐𝟕</m:t>
                            </m:r>
                          </m:den>
                        </m:f>
                      </m:oMath>
                    </a14:m>
                    <a:endParaRPr lang="en-US" sz="6400" b="1" kern="0" dirty="0">
                      <a:solidFill>
                        <a:srgbClr val="000000"/>
                      </a:solidFill>
                      <a:latin typeface="UTM Avo" panose="02040603050506020204" pitchFamily="18" charset="0"/>
                      <a:cs typeface="Arial"/>
                      <a:sym typeface="Arial"/>
                    </a:endParaRPr>
                  </a:p>
                  <a:p>
                    <a:pPr algn="ctr" defTabSz="1219231">
                      <a:buClr>
                        <a:srgbClr val="000000"/>
                      </a:buClr>
                    </a:pPr>
                    <a:endParaRPr lang="en-US" sz="5868" b="1" kern="0" dirty="0">
                      <a:solidFill>
                        <a:srgbClr val="000000"/>
                      </a:solidFill>
                      <a:latin typeface="UTM Avo" panose="02040603050506020204" pitchFamily="18" charset="0"/>
                      <a:cs typeface="Arial"/>
                      <a:sym typeface="Arial"/>
                    </a:endParaRPr>
                  </a:p>
                </p:txBody>
              </p:sp>
            </mc:Choice>
            <mc:Fallback>
              <p:sp>
                <p:nvSpPr>
                  <p:cNvPr id="187" name="TextBox 186">
                    <a:extLst>
                      <a:ext uri="{FF2B5EF4-FFF2-40B4-BE49-F238E27FC236}">
                        <a16:creationId xmlns:a16="http://schemas.microsoft.com/office/drawing/2014/main" id="{AA4B26A5-FD14-3D0D-F9F6-EEE57A552564}"/>
                      </a:ext>
                    </a:extLst>
                  </p:cNvPr>
                  <p:cNvSpPr txBox="1">
                    <a:spLocks noRot="1" noChangeAspect="1" noMove="1" noResize="1" noEditPoints="1" noAdjustHandles="1" noChangeArrowheads="1" noChangeShapeType="1" noTextEdit="1"/>
                  </p:cNvSpPr>
                  <p:nvPr/>
                </p:nvSpPr>
                <p:spPr>
                  <a:xfrm>
                    <a:off x="5701927" y="1739738"/>
                    <a:ext cx="2209415" cy="2192861"/>
                  </a:xfrm>
                  <a:prstGeom prst="rect">
                    <a:avLst/>
                  </a:prstGeom>
                  <a:blipFill>
                    <a:blip r:embed="rId4"/>
                    <a:stretch>
                      <a:fillRect/>
                    </a:stretch>
                  </a:blipFill>
                </p:spPr>
                <p:txBody>
                  <a:bodyPr/>
                  <a:lstStyle/>
                  <a:p>
                    <a:r>
                      <a:rPr lang="en-US">
                        <a:noFill/>
                      </a:rPr>
                      <a:t> </a:t>
                    </a:r>
                  </a:p>
                </p:txBody>
              </p:sp>
            </mc:Fallback>
          </mc:AlternateContent>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5"/>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10421" y="4734324"/>
            <a:ext cx="5297572" cy="1785017"/>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4641"/>
              <a:ext cx="3739366" cy="1218465"/>
              <a:chOff x="5023430" y="1765407"/>
              <a:chExt cx="3739366" cy="1218465"/>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83" name="TextBox 182">
                    <a:extLst>
                      <a:ext uri="{FF2B5EF4-FFF2-40B4-BE49-F238E27FC236}">
                        <a16:creationId xmlns:a16="http://schemas.microsoft.com/office/drawing/2014/main" id="{F324A279-65A2-C83F-5FB9-766C3C80DA8B}"/>
                      </a:ext>
                    </a:extLst>
                  </p:cNvPr>
                  <p:cNvSpPr txBox="1"/>
                  <p:nvPr/>
                </p:nvSpPr>
                <p:spPr>
                  <a:xfrm>
                    <a:off x="5814492" y="1765407"/>
                    <a:ext cx="2209415" cy="1218465"/>
                  </a:xfrm>
                  <a:prstGeom prst="rect">
                    <a:avLst/>
                  </a:prstGeom>
                  <a:noFill/>
                </p:spPr>
                <p:txBody>
                  <a:bodyPr wrap="square" rtlCol="0">
                    <a:spAutoFit/>
                  </a:bodyPr>
                  <a:lstStyle/>
                  <a:p>
                    <a:pPr algn="ctr" defTabSz="1219231">
                      <a:buClr>
                        <a:srgbClr val="000000"/>
                      </a:buClr>
                    </a:pP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𝟏𝟖</m:t>
                            </m:r>
                          </m:num>
                          <m:den>
                            <m:r>
                              <a:rPr lang="en-US" sz="5867" b="1" i="1" kern="0">
                                <a:solidFill>
                                  <a:srgbClr val="FAD4CF">
                                    <a:lumMod val="50000"/>
                                  </a:srgbClr>
                                </a:solidFill>
                                <a:latin typeface="Cambria Math" panose="02040503050406030204" pitchFamily="18" charset="0"/>
                                <a:cs typeface="Arial"/>
                                <a:sym typeface="Arial"/>
                              </a:rPr>
                              <m:t>𝟏𝟐</m:t>
                            </m:r>
                          </m:den>
                        </m:f>
                      </m:oMath>
                    </a14:m>
                    <a:r>
                      <a:rPr lang="en-US" sz="6400" b="1" kern="0" dirty="0">
                        <a:solidFill>
                          <a:srgbClr val="000000"/>
                        </a:solidFill>
                        <a:latin typeface="UTM Avo" panose="02040603050506020204" pitchFamily="18" charset="0"/>
                        <a:cs typeface="Arial"/>
                        <a:sym typeface="Arial"/>
                      </a:rPr>
                      <a:t> </a:t>
                    </a:r>
                    <a:r>
                      <a:rPr lang="en-US" sz="4400" b="1" kern="0" dirty="0">
                        <a:solidFill>
                          <a:srgbClr val="000000"/>
                        </a:solidFill>
                        <a:latin typeface="UTM Avo" panose="02040603050506020204" pitchFamily="18" charset="0"/>
                        <a:cs typeface="Arial"/>
                        <a:sym typeface="Arial"/>
                      </a:rPr>
                      <a:t>và</a:t>
                    </a:r>
                    <a:r>
                      <a:rPr lang="en-US" sz="6400" b="1"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𝟏𝟓</m:t>
                            </m:r>
                          </m:num>
                          <m:den>
                            <m:r>
                              <a:rPr lang="en-US" sz="5867" b="1" i="1" kern="0">
                                <a:solidFill>
                                  <a:srgbClr val="FAD4CF">
                                    <a:lumMod val="50000"/>
                                  </a:srgbClr>
                                </a:solidFill>
                                <a:latin typeface="Cambria Math" panose="02040503050406030204" pitchFamily="18" charset="0"/>
                                <a:cs typeface="Arial"/>
                                <a:sym typeface="Arial"/>
                              </a:rPr>
                              <m:t>𝟏𝟐</m:t>
                            </m:r>
                          </m:den>
                        </m:f>
                      </m:oMath>
                    </a14:m>
                    <a:endParaRPr lang="en-US" sz="6400" b="1" kern="0" dirty="0">
                      <a:solidFill>
                        <a:srgbClr val="000000"/>
                      </a:solidFill>
                      <a:latin typeface="UTM Avo" panose="02040603050506020204" pitchFamily="18" charset="0"/>
                      <a:cs typeface="Arial"/>
                      <a:sym typeface="Arial"/>
                    </a:endParaRPr>
                  </a:p>
                </p:txBody>
              </p:sp>
            </mc:Choice>
            <mc:Fallback>
              <p:sp>
                <p:nvSpPr>
                  <p:cNvPr id="183" name="TextBox 182">
                    <a:extLst>
                      <a:ext uri="{FF2B5EF4-FFF2-40B4-BE49-F238E27FC236}">
                        <a16:creationId xmlns:a16="http://schemas.microsoft.com/office/drawing/2014/main" id="{F324A279-65A2-C83F-5FB9-766C3C80DA8B}"/>
                      </a:ext>
                    </a:extLst>
                  </p:cNvPr>
                  <p:cNvSpPr txBox="1">
                    <a:spLocks noRot="1" noChangeAspect="1" noMove="1" noResize="1" noEditPoints="1" noAdjustHandles="1" noChangeArrowheads="1" noChangeShapeType="1" noTextEdit="1"/>
                  </p:cNvSpPr>
                  <p:nvPr/>
                </p:nvSpPr>
                <p:spPr>
                  <a:xfrm>
                    <a:off x="5814492" y="1765407"/>
                    <a:ext cx="2209415" cy="1218465"/>
                  </a:xfrm>
                  <a:prstGeom prst="rect">
                    <a:avLst/>
                  </a:prstGeom>
                  <a:blipFill>
                    <a:blip r:embed="rId6"/>
                    <a:stretch>
                      <a:fillRect b="-2174"/>
                    </a:stretch>
                  </a:blipFill>
                </p:spPr>
                <p:txBody>
                  <a:bodyPr/>
                  <a:lstStyle/>
                  <a:p>
                    <a:r>
                      <a:rPr lang="en-US">
                        <a:noFill/>
                      </a:rPr>
                      <a:t> </a:t>
                    </a:r>
                  </a:p>
                </p:txBody>
              </p:sp>
            </mc:Fallback>
          </mc:AlternateContent>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7"/>
            <a:stretch>
              <a:fillRect/>
            </a:stretch>
          </p:blipFill>
          <p:spPr>
            <a:xfrm>
              <a:off x="232815" y="3341685"/>
              <a:ext cx="1171989" cy="1547817"/>
            </a:xfrm>
            <a:prstGeom prst="rect">
              <a:avLst/>
            </a:prstGeom>
          </p:spPr>
        </p:pic>
      </p:grpSp>
      <p:grpSp>
        <p:nvGrpSpPr>
          <p:cNvPr id="194" name="D">
            <a:extLst>
              <a:ext uri="{FF2B5EF4-FFF2-40B4-BE49-F238E27FC236}">
                <a16:creationId xmlns:a16="http://schemas.microsoft.com/office/drawing/2014/main" id="{83237D00-5F11-4A76-AE16-313A0110BE28}"/>
              </a:ext>
            </a:extLst>
          </p:cNvPr>
          <p:cNvGrpSpPr/>
          <p:nvPr/>
        </p:nvGrpSpPr>
        <p:grpSpPr>
          <a:xfrm>
            <a:off x="6344234" y="4672498"/>
            <a:ext cx="5261562" cy="1825554"/>
            <a:chOff x="4758175" y="3218975"/>
            <a:chExt cx="4130340" cy="1654563"/>
          </a:xfrm>
        </p:grpSpPr>
        <p:grpSp>
          <p:nvGrpSpPr>
            <p:cNvPr id="190" name="Group 189">
              <a:extLst>
                <a:ext uri="{FF2B5EF4-FFF2-40B4-BE49-F238E27FC236}">
                  <a16:creationId xmlns:a16="http://schemas.microsoft.com/office/drawing/2014/main" id="{2192B955-3726-C6E3-0F62-54B76A83F510}"/>
                </a:ext>
              </a:extLst>
            </p:cNvPr>
            <p:cNvGrpSpPr/>
            <p:nvPr/>
          </p:nvGrpSpPr>
          <p:grpSpPr>
            <a:xfrm>
              <a:off x="5149149" y="3331591"/>
              <a:ext cx="3739366" cy="1277468"/>
              <a:chOff x="5023430" y="1742393"/>
              <a:chExt cx="3739366" cy="1277468"/>
            </a:xfrm>
          </p:grpSpPr>
          <p:sp>
            <p:nvSpPr>
              <p:cNvPr id="191" name="Google Shape;1182;p42">
                <a:extLst>
                  <a:ext uri="{FF2B5EF4-FFF2-40B4-BE49-F238E27FC236}">
                    <a16:creationId xmlns:a16="http://schemas.microsoft.com/office/drawing/2014/main" id="{3C5FB25C-A400-71C9-9F3E-A1D6BCF28AB1}"/>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FFFF00"/>
              </a:solidFill>
              <a:ln w="19050" cap="flat" cmpd="sng">
                <a:solidFill>
                  <a:srgbClr val="FFC000"/>
                </a:solidFill>
                <a:prstDash val="solid"/>
                <a:round/>
                <a:headEnd type="none" w="sm" len="sm"/>
                <a:tailEnd type="none" w="sm" len="sm"/>
              </a:ln>
            </p:spPr>
            <p:txBody>
              <a:bodyPr spcFirstLastPara="1" wrap="square" lIns="121900" tIns="121900" rIns="121900" bIns="121900" anchor="ctr" anchorCtr="0">
                <a:noAutofit/>
              </a:bodyPr>
              <a:lstStyle/>
              <a:p>
                <a:pPr defTabSz="1219231">
                  <a:buClr>
                    <a:srgbClr val="000000"/>
                  </a:buClr>
                </a:pPr>
                <a:endParaRPr sz="1867" kern="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192" name="TextBox 191">
                    <a:extLst>
                      <a:ext uri="{FF2B5EF4-FFF2-40B4-BE49-F238E27FC236}">
                        <a16:creationId xmlns:a16="http://schemas.microsoft.com/office/drawing/2014/main" id="{1256B378-2137-3495-69C7-A09433217B80}"/>
                      </a:ext>
                    </a:extLst>
                  </p:cNvPr>
                  <p:cNvSpPr txBox="1"/>
                  <p:nvPr/>
                </p:nvSpPr>
                <p:spPr>
                  <a:xfrm>
                    <a:off x="5860194" y="1742393"/>
                    <a:ext cx="2209415" cy="1277468"/>
                  </a:xfrm>
                  <a:prstGeom prst="rect">
                    <a:avLst/>
                  </a:prstGeom>
                  <a:noFill/>
                </p:spPr>
                <p:txBody>
                  <a:bodyPr wrap="square" rtlCol="0">
                    <a:spAutoFit/>
                  </a:bodyPr>
                  <a:lstStyle/>
                  <a:p>
                    <a:pPr algn="ctr" defTabSz="1219231">
                      <a:buClr>
                        <a:srgbClr val="000000"/>
                      </a:buClr>
                    </a:pP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𝟖</m:t>
                            </m:r>
                          </m:num>
                          <m:den>
                            <m:r>
                              <a:rPr lang="en-US" sz="5867" b="1" i="1" kern="0">
                                <a:solidFill>
                                  <a:srgbClr val="FAD4CF">
                                    <a:lumMod val="50000"/>
                                  </a:srgbClr>
                                </a:solidFill>
                                <a:latin typeface="Cambria Math" panose="02040503050406030204" pitchFamily="18" charset="0"/>
                                <a:cs typeface="Arial"/>
                                <a:sym typeface="Arial"/>
                              </a:rPr>
                              <m:t>𝟐𝟓</m:t>
                            </m:r>
                          </m:den>
                        </m:f>
                      </m:oMath>
                    </a14:m>
                    <a:r>
                      <a:rPr lang="en-US" sz="6400" b="1" kern="0" dirty="0">
                        <a:solidFill>
                          <a:srgbClr val="000000"/>
                        </a:solidFill>
                        <a:latin typeface="UTM Avo" panose="02040603050506020204" pitchFamily="18" charset="0"/>
                        <a:cs typeface="Arial"/>
                        <a:sym typeface="Arial"/>
                      </a:rPr>
                      <a:t> </a:t>
                    </a:r>
                    <a:r>
                      <a:rPr lang="en-US" sz="4400" b="1" kern="0" dirty="0">
                        <a:solidFill>
                          <a:srgbClr val="000000"/>
                        </a:solidFill>
                        <a:latin typeface="UTM Avo" panose="02040603050506020204" pitchFamily="18" charset="0"/>
                        <a:cs typeface="Arial"/>
                        <a:sym typeface="Arial"/>
                      </a:rPr>
                      <a:t>và</a:t>
                    </a:r>
                    <a:r>
                      <a:rPr lang="en-US" sz="6400" b="1" kern="0" dirty="0">
                        <a:solidFill>
                          <a:srgbClr val="000000"/>
                        </a:solidFill>
                        <a:latin typeface="UTM Avo" panose="02040603050506020204" pitchFamily="18" charset="0"/>
                        <a:cs typeface="Arial"/>
                        <a:sym typeface="Arial"/>
                      </a:rPr>
                      <a:t> </a:t>
                    </a:r>
                    <a14:m>
                      <m:oMath xmlns:m="http://schemas.openxmlformats.org/officeDocument/2006/math">
                        <m:f>
                          <m:fPr>
                            <m:ctrlPr>
                              <a:rPr lang="en-US" sz="5867" b="1" i="1" kern="0">
                                <a:solidFill>
                                  <a:srgbClr val="FAD4CF">
                                    <a:lumMod val="50000"/>
                                  </a:srgbClr>
                                </a:solidFill>
                                <a:latin typeface="Cambria Math" panose="02040503050406030204" pitchFamily="18" charset="0"/>
                                <a:cs typeface="Arial"/>
                                <a:sym typeface="Arial"/>
                              </a:rPr>
                            </m:ctrlPr>
                          </m:fPr>
                          <m:num>
                            <m:r>
                              <a:rPr lang="en-US" sz="5867" b="1" i="1" kern="0">
                                <a:solidFill>
                                  <a:srgbClr val="FAD4CF">
                                    <a:lumMod val="50000"/>
                                  </a:srgbClr>
                                </a:solidFill>
                                <a:latin typeface="Cambria Math" panose="02040503050406030204" pitchFamily="18" charset="0"/>
                                <a:cs typeface="Arial"/>
                                <a:sym typeface="Arial"/>
                              </a:rPr>
                              <m:t>𝟏𝟓</m:t>
                            </m:r>
                          </m:num>
                          <m:den>
                            <m:r>
                              <a:rPr lang="en-US" sz="5867" b="1" i="1" kern="0">
                                <a:solidFill>
                                  <a:srgbClr val="FAD4CF">
                                    <a:lumMod val="50000"/>
                                  </a:srgbClr>
                                </a:solidFill>
                                <a:latin typeface="Cambria Math" panose="02040503050406030204" pitchFamily="18" charset="0"/>
                                <a:cs typeface="Arial"/>
                                <a:sym typeface="Arial"/>
                              </a:rPr>
                              <m:t>𝟐𝟓</m:t>
                            </m:r>
                          </m:den>
                        </m:f>
                      </m:oMath>
                    </a14:m>
                    <a:endParaRPr lang="en-US" sz="6400" b="1" kern="0" dirty="0">
                      <a:solidFill>
                        <a:srgbClr val="000000"/>
                      </a:solidFill>
                      <a:latin typeface="UTM Avo" panose="02040603050506020204" pitchFamily="18" charset="0"/>
                      <a:cs typeface="Arial"/>
                      <a:sym typeface="Arial"/>
                    </a:endParaRPr>
                  </a:p>
                </p:txBody>
              </p:sp>
            </mc:Choice>
            <mc:Fallback>
              <p:sp>
                <p:nvSpPr>
                  <p:cNvPr id="192" name="TextBox 191">
                    <a:extLst>
                      <a:ext uri="{FF2B5EF4-FFF2-40B4-BE49-F238E27FC236}">
                        <a16:creationId xmlns:a16="http://schemas.microsoft.com/office/drawing/2014/main" id="{1256B378-2137-3495-69C7-A09433217B80}"/>
                      </a:ext>
                    </a:extLst>
                  </p:cNvPr>
                  <p:cNvSpPr txBox="1">
                    <a:spLocks noRot="1" noChangeAspect="1" noMove="1" noResize="1" noEditPoints="1" noAdjustHandles="1" noChangeArrowheads="1" noChangeShapeType="1" noTextEdit="1"/>
                  </p:cNvSpPr>
                  <p:nvPr/>
                </p:nvSpPr>
                <p:spPr>
                  <a:xfrm>
                    <a:off x="5860194" y="1742393"/>
                    <a:ext cx="2209415" cy="1277468"/>
                  </a:xfrm>
                  <a:prstGeom prst="rect">
                    <a:avLst/>
                  </a:prstGeom>
                  <a:blipFill>
                    <a:blip r:embed="rId8"/>
                    <a:stretch>
                      <a:fillRect b="-1732"/>
                    </a:stretch>
                  </a:blipFill>
                </p:spPr>
                <p:txBody>
                  <a:bodyPr/>
                  <a:lstStyle/>
                  <a:p>
                    <a:r>
                      <a:rPr lang="en-US">
                        <a:noFill/>
                      </a:rPr>
                      <a:t> </a:t>
                    </a:r>
                  </a:p>
                </p:txBody>
              </p:sp>
            </mc:Fallback>
          </mc:AlternateContent>
        </p:grpSp>
        <p:pic>
          <p:nvPicPr>
            <p:cNvPr id="175" name="Picture 174">
              <a:extLst>
                <a:ext uri="{FF2B5EF4-FFF2-40B4-BE49-F238E27FC236}">
                  <a16:creationId xmlns:a16="http://schemas.microsoft.com/office/drawing/2014/main" id="{6DB5D399-2338-439C-7513-958107359286}"/>
                </a:ext>
              </a:extLst>
            </p:cNvPr>
            <p:cNvPicPr>
              <a:picLocks noChangeAspect="1"/>
            </p:cNvPicPr>
            <p:nvPr/>
          </p:nvPicPr>
          <p:blipFill>
            <a:blip r:embed="rId9"/>
            <a:stretch>
              <a:fillRect/>
            </a:stretch>
          </p:blipFill>
          <p:spPr>
            <a:xfrm>
              <a:off x="4758175" y="3218975"/>
              <a:ext cx="1252816" cy="1654563"/>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191793" y="2944977"/>
            <a:ext cx="1736176" cy="1496332"/>
          </a:xfrm>
          <a:prstGeom prst="mathMultiply">
            <a:avLst/>
          </a:prstGeom>
          <a:solidFill>
            <a:srgbClr val="00206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7" name="Multiplication Sign 196">
            <a:extLst>
              <a:ext uri="{FF2B5EF4-FFF2-40B4-BE49-F238E27FC236}">
                <a16:creationId xmlns:a16="http://schemas.microsoft.com/office/drawing/2014/main" id="{D554B4FB-F835-8BE1-744C-2F706F204CC5}"/>
              </a:ext>
            </a:extLst>
          </p:cNvPr>
          <p:cNvSpPr/>
          <p:nvPr/>
        </p:nvSpPr>
        <p:spPr>
          <a:xfrm>
            <a:off x="10261943" y="4637170"/>
            <a:ext cx="1736176" cy="1540675"/>
          </a:xfrm>
          <a:prstGeom prst="mathMultiply">
            <a:avLst/>
          </a:prstGeom>
          <a:solidFill>
            <a:srgbClr val="00206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4736610" y="4672498"/>
            <a:ext cx="1670421" cy="1598277"/>
          </a:xfrm>
          <a:prstGeom prst="mathMultiply">
            <a:avLst/>
          </a:prstGeom>
          <a:solidFill>
            <a:srgbClr val="00206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902474" y="3100237"/>
            <a:ext cx="1322281" cy="1103068"/>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p:nvGrpSpPr>
          <p:cNvPr id="2" name="Group 1">
            <a:extLst>
              <a:ext uri="{FF2B5EF4-FFF2-40B4-BE49-F238E27FC236}">
                <a16:creationId xmlns:a16="http://schemas.microsoft.com/office/drawing/2014/main" id="{F1033F98-D29F-CC36-918F-01F5490E548B}"/>
              </a:ext>
            </a:extLst>
          </p:cNvPr>
          <p:cNvGrpSpPr/>
          <p:nvPr/>
        </p:nvGrpSpPr>
        <p:grpSpPr>
          <a:xfrm>
            <a:off x="57479" y="72356"/>
            <a:ext cx="11940640" cy="2626044"/>
            <a:chOff x="43109" y="85990"/>
            <a:chExt cx="8955480" cy="1969533"/>
          </a:xfrm>
        </p:grpSpPr>
        <p:grpSp>
          <p:nvGrpSpPr>
            <p:cNvPr id="182" name="Group 181">
              <a:extLst>
                <a:ext uri="{FF2B5EF4-FFF2-40B4-BE49-F238E27FC236}">
                  <a16:creationId xmlns:a16="http://schemas.microsoft.com/office/drawing/2014/main" id="{A494FD56-6031-30C1-EBD3-D8BFA61ED704}"/>
                </a:ext>
              </a:extLst>
            </p:cNvPr>
            <p:cNvGrpSpPr/>
            <p:nvPr/>
          </p:nvGrpSpPr>
          <p:grpSpPr>
            <a:xfrm>
              <a:off x="426309" y="85990"/>
              <a:ext cx="8572280" cy="1969533"/>
              <a:chOff x="335021" y="23792"/>
              <a:chExt cx="8572280" cy="1969533"/>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335021" y="23792"/>
                <a:ext cx="8572280" cy="1969533"/>
                <a:chOff x="335021" y="23792"/>
                <a:chExt cx="8572280" cy="1969533"/>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969533"/>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defTabSz="1219231">
                    <a:buClr>
                      <a:srgbClr val="000000"/>
                    </a:buClr>
                  </a:pPr>
                  <a:endParaRPr sz="1400" kern="0">
                    <a:solidFill>
                      <a:srgbClr val="000000"/>
                    </a:solidFill>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4"/>
                  <a:ext cx="7820286" cy="1684792"/>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8"/>
                            <a:gd name="connsiteY0" fmla="*/ 0 h 2246389"/>
                            <a:gd name="connsiteX1" fmla="*/ 370739 w 10427048"/>
                            <a:gd name="connsiteY1" fmla="*/ 0 h 2246389"/>
                            <a:gd name="connsiteX2" fmla="*/ 1054290 w 10427048"/>
                            <a:gd name="connsiteY2" fmla="*/ 0 h 2246389"/>
                            <a:gd name="connsiteX3" fmla="*/ 1842112 w 10427048"/>
                            <a:gd name="connsiteY3" fmla="*/ 0 h 2246389"/>
                            <a:gd name="connsiteX4" fmla="*/ 2629933 w 10427048"/>
                            <a:gd name="connsiteY4" fmla="*/ 0 h 2246389"/>
                            <a:gd name="connsiteX5" fmla="*/ 3313484 w 10427048"/>
                            <a:gd name="connsiteY5" fmla="*/ 0 h 2246389"/>
                            <a:gd name="connsiteX6" fmla="*/ 3892765 w 10427048"/>
                            <a:gd name="connsiteY6" fmla="*/ 0 h 2246389"/>
                            <a:gd name="connsiteX7" fmla="*/ 4680586 w 10427048"/>
                            <a:gd name="connsiteY7" fmla="*/ 0 h 2246389"/>
                            <a:gd name="connsiteX8" fmla="*/ 5051325 w 10427048"/>
                            <a:gd name="connsiteY8" fmla="*/ 0 h 2246389"/>
                            <a:gd name="connsiteX9" fmla="*/ 5526335 w 10427048"/>
                            <a:gd name="connsiteY9" fmla="*/ 0 h 2246389"/>
                            <a:gd name="connsiteX10" fmla="*/ 6001345 w 10427048"/>
                            <a:gd name="connsiteY10" fmla="*/ 0 h 2246389"/>
                            <a:gd name="connsiteX11" fmla="*/ 6372085 w 10427048"/>
                            <a:gd name="connsiteY11" fmla="*/ 0 h 2246389"/>
                            <a:gd name="connsiteX12" fmla="*/ 6951365 w 10427048"/>
                            <a:gd name="connsiteY12" fmla="*/ 0 h 2246389"/>
                            <a:gd name="connsiteX13" fmla="*/ 7322105 w 10427048"/>
                            <a:gd name="connsiteY13" fmla="*/ 0 h 2246389"/>
                            <a:gd name="connsiteX14" fmla="*/ 7901385 w 10427048"/>
                            <a:gd name="connsiteY14" fmla="*/ 0 h 2246389"/>
                            <a:gd name="connsiteX15" fmla="*/ 8584936 w 10427048"/>
                            <a:gd name="connsiteY15" fmla="*/ 0 h 2246389"/>
                            <a:gd name="connsiteX16" fmla="*/ 9372758 w 10427048"/>
                            <a:gd name="connsiteY16" fmla="*/ 0 h 2246389"/>
                            <a:gd name="connsiteX17" fmla="*/ 10427048 w 10427048"/>
                            <a:gd name="connsiteY17" fmla="*/ 0 h 2246389"/>
                            <a:gd name="connsiteX18" fmla="*/ 10427048 w 10427048"/>
                            <a:gd name="connsiteY18" fmla="*/ 584061 h 2246389"/>
                            <a:gd name="connsiteX19" fmla="*/ 10427048 w 10427048"/>
                            <a:gd name="connsiteY19" fmla="*/ 1100731 h 2246389"/>
                            <a:gd name="connsiteX20" fmla="*/ 10427048 w 10427048"/>
                            <a:gd name="connsiteY20" fmla="*/ 1617400 h 2246389"/>
                            <a:gd name="connsiteX21" fmla="*/ 10427048 w 10427048"/>
                            <a:gd name="connsiteY21" fmla="*/ 2246389 h 2246389"/>
                            <a:gd name="connsiteX22" fmla="*/ 9639227 w 10427048"/>
                            <a:gd name="connsiteY22" fmla="*/ 2246389 h 2246389"/>
                            <a:gd name="connsiteX23" fmla="*/ 9164217 w 10427048"/>
                            <a:gd name="connsiteY23" fmla="*/ 2246389 h 2246389"/>
                            <a:gd name="connsiteX24" fmla="*/ 8584936 w 10427048"/>
                            <a:gd name="connsiteY24" fmla="*/ 2246389 h 2246389"/>
                            <a:gd name="connsiteX25" fmla="*/ 7901385 w 10427048"/>
                            <a:gd name="connsiteY25" fmla="*/ 2246389 h 2246389"/>
                            <a:gd name="connsiteX26" fmla="*/ 7634916 w 10427048"/>
                            <a:gd name="connsiteY26" fmla="*/ 2246389 h 2246389"/>
                            <a:gd name="connsiteX27" fmla="*/ 7055636 w 10427048"/>
                            <a:gd name="connsiteY27" fmla="*/ 2246389 h 2246389"/>
                            <a:gd name="connsiteX28" fmla="*/ 6372085 w 10427048"/>
                            <a:gd name="connsiteY28" fmla="*/ 2246389 h 2246389"/>
                            <a:gd name="connsiteX29" fmla="*/ 5688534 w 10427048"/>
                            <a:gd name="connsiteY29" fmla="*/ 2246389 h 2246389"/>
                            <a:gd name="connsiteX30" fmla="*/ 5317794 w 10427048"/>
                            <a:gd name="connsiteY30" fmla="*/ 2246389 h 2246389"/>
                            <a:gd name="connsiteX31" fmla="*/ 4842785 w 10427048"/>
                            <a:gd name="connsiteY31" fmla="*/ 2246389 h 2246389"/>
                            <a:gd name="connsiteX32" fmla="*/ 4263504 w 10427048"/>
                            <a:gd name="connsiteY32" fmla="*/ 2246389 h 2246389"/>
                            <a:gd name="connsiteX33" fmla="*/ 3892765 w 10427048"/>
                            <a:gd name="connsiteY33" fmla="*/ 2246389 h 2246389"/>
                            <a:gd name="connsiteX34" fmla="*/ 3313484 w 10427048"/>
                            <a:gd name="connsiteY34" fmla="*/ 2246389 h 2246389"/>
                            <a:gd name="connsiteX35" fmla="*/ 2734204 w 10427048"/>
                            <a:gd name="connsiteY35" fmla="*/ 2246389 h 2246389"/>
                            <a:gd name="connsiteX36" fmla="*/ 2050653 w 10427048"/>
                            <a:gd name="connsiteY36" fmla="*/ 2246389 h 2246389"/>
                            <a:gd name="connsiteX37" fmla="*/ 1367102 w 10427048"/>
                            <a:gd name="connsiteY37" fmla="*/ 2246389 h 2246389"/>
                            <a:gd name="connsiteX38" fmla="*/ 996362 w 10427048"/>
                            <a:gd name="connsiteY38" fmla="*/ 2246389 h 2246389"/>
                            <a:gd name="connsiteX39" fmla="*/ 0 w 10427048"/>
                            <a:gd name="connsiteY39" fmla="*/ 2246389 h 2246389"/>
                            <a:gd name="connsiteX40" fmla="*/ 0 w 10427048"/>
                            <a:gd name="connsiteY40" fmla="*/ 1707256 h 2246389"/>
                            <a:gd name="connsiteX41" fmla="*/ 0 w 10427048"/>
                            <a:gd name="connsiteY41" fmla="*/ 1190586 h 2246389"/>
                            <a:gd name="connsiteX42" fmla="*/ 0 w 10427048"/>
                            <a:gd name="connsiteY42" fmla="*/ 651453 h 2246389"/>
                            <a:gd name="connsiteX43" fmla="*/ 0 w 10427048"/>
                            <a:gd name="connsiteY43" fmla="*/ 0 h 22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27048" h="2246389"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3332" y="50694"/>
                                <a:pt x="3892765" y="0"/>
                              </a:cubicBezTo>
                              <a:cubicBezTo>
                                <a:pt x="4182198" y="-50694"/>
                                <a:pt x="4426196" y="90823"/>
                                <a:pt x="4680586" y="0"/>
                              </a:cubicBezTo>
                              <a:cubicBezTo>
                                <a:pt x="4934976" y="-90823"/>
                                <a:pt x="4975622" y="4071"/>
                                <a:pt x="5051325" y="0"/>
                              </a:cubicBezTo>
                              <a:cubicBezTo>
                                <a:pt x="5127028" y="-4071"/>
                                <a:pt x="5297948" y="2828"/>
                                <a:pt x="5526335" y="0"/>
                              </a:cubicBezTo>
                              <a:cubicBezTo>
                                <a:pt x="5754722" y="-2828"/>
                                <a:pt x="5853232" y="8194"/>
                                <a:pt x="6001345" y="0"/>
                              </a:cubicBezTo>
                              <a:cubicBezTo>
                                <a:pt x="6149458" y="-8194"/>
                                <a:pt x="6190005" y="39322"/>
                                <a:pt x="6372085" y="0"/>
                              </a:cubicBezTo>
                              <a:cubicBezTo>
                                <a:pt x="6554165" y="-39322"/>
                                <a:pt x="6744580" y="20168"/>
                                <a:pt x="6951365" y="0"/>
                              </a:cubicBezTo>
                              <a:cubicBezTo>
                                <a:pt x="7158150" y="-20168"/>
                                <a:pt x="7171483" y="2788"/>
                                <a:pt x="7322105" y="0"/>
                              </a:cubicBezTo>
                              <a:cubicBezTo>
                                <a:pt x="7472727" y="-2788"/>
                                <a:pt x="7708912" y="42679"/>
                                <a:pt x="7901385" y="0"/>
                              </a:cubicBezTo>
                              <a:cubicBezTo>
                                <a:pt x="8093858" y="-42679"/>
                                <a:pt x="8398536" y="732"/>
                                <a:pt x="8584936" y="0"/>
                              </a:cubicBezTo>
                              <a:cubicBezTo>
                                <a:pt x="8771336" y="-732"/>
                                <a:pt x="9034919" y="13238"/>
                                <a:pt x="9372758" y="0"/>
                              </a:cubicBezTo>
                              <a:cubicBezTo>
                                <a:pt x="9710597" y="-13238"/>
                                <a:pt x="10145836" y="116504"/>
                                <a:pt x="10427048" y="0"/>
                              </a:cubicBezTo>
                              <a:cubicBezTo>
                                <a:pt x="10455012" y="225004"/>
                                <a:pt x="10421592" y="417889"/>
                                <a:pt x="10427048" y="584061"/>
                              </a:cubicBezTo>
                              <a:cubicBezTo>
                                <a:pt x="10432504" y="750233"/>
                                <a:pt x="10386050" y="966717"/>
                                <a:pt x="10427048" y="1100731"/>
                              </a:cubicBezTo>
                              <a:cubicBezTo>
                                <a:pt x="10468046" y="1234745"/>
                                <a:pt x="10368233" y="1399958"/>
                                <a:pt x="10427048" y="1617400"/>
                              </a:cubicBezTo>
                              <a:cubicBezTo>
                                <a:pt x="10485863" y="1834842"/>
                                <a:pt x="10418948" y="2110373"/>
                                <a:pt x="10427048" y="2246389"/>
                              </a:cubicBezTo>
                              <a:cubicBezTo>
                                <a:pt x="10140287" y="2267897"/>
                                <a:pt x="9993196" y="2242592"/>
                                <a:pt x="9639227" y="2246389"/>
                              </a:cubicBezTo>
                              <a:cubicBezTo>
                                <a:pt x="9285258" y="2250186"/>
                                <a:pt x="9387449" y="2215689"/>
                                <a:pt x="9164217" y="2246389"/>
                              </a:cubicBezTo>
                              <a:cubicBezTo>
                                <a:pt x="8940985" y="2277089"/>
                                <a:pt x="8751477" y="2232929"/>
                                <a:pt x="8584936" y="2246389"/>
                              </a:cubicBezTo>
                              <a:cubicBezTo>
                                <a:pt x="8418395" y="2259849"/>
                                <a:pt x="8175167" y="2207328"/>
                                <a:pt x="7901385" y="2246389"/>
                              </a:cubicBezTo>
                              <a:cubicBezTo>
                                <a:pt x="7627603" y="2285450"/>
                                <a:pt x="7703313" y="2235326"/>
                                <a:pt x="7634916" y="2246389"/>
                              </a:cubicBezTo>
                              <a:cubicBezTo>
                                <a:pt x="7566519" y="2257452"/>
                                <a:pt x="7223765" y="2223586"/>
                                <a:pt x="7055636" y="2246389"/>
                              </a:cubicBezTo>
                              <a:cubicBezTo>
                                <a:pt x="6887507" y="2269192"/>
                                <a:pt x="6527861" y="2166646"/>
                                <a:pt x="6372085" y="2246389"/>
                              </a:cubicBezTo>
                              <a:cubicBezTo>
                                <a:pt x="6216309" y="2326132"/>
                                <a:pt x="5999679" y="2239706"/>
                                <a:pt x="5688534" y="2246389"/>
                              </a:cubicBezTo>
                              <a:cubicBezTo>
                                <a:pt x="5377389" y="2253072"/>
                                <a:pt x="5493769" y="2216383"/>
                                <a:pt x="5317794" y="2246389"/>
                              </a:cubicBezTo>
                              <a:cubicBezTo>
                                <a:pt x="5141819" y="2276395"/>
                                <a:pt x="5020779" y="2201933"/>
                                <a:pt x="4842785" y="2246389"/>
                              </a:cubicBezTo>
                              <a:cubicBezTo>
                                <a:pt x="4664791" y="2290845"/>
                                <a:pt x="4380385" y="2230989"/>
                                <a:pt x="4263504" y="2246389"/>
                              </a:cubicBezTo>
                              <a:cubicBezTo>
                                <a:pt x="4146623" y="2261789"/>
                                <a:pt x="4012640" y="2243117"/>
                                <a:pt x="3892765" y="2246389"/>
                              </a:cubicBezTo>
                              <a:cubicBezTo>
                                <a:pt x="3772890" y="2249661"/>
                                <a:pt x="3541884" y="2228434"/>
                                <a:pt x="3313484" y="2246389"/>
                              </a:cubicBezTo>
                              <a:cubicBezTo>
                                <a:pt x="3085084" y="2264344"/>
                                <a:pt x="2898348" y="2203053"/>
                                <a:pt x="2734204" y="2246389"/>
                              </a:cubicBezTo>
                              <a:cubicBezTo>
                                <a:pt x="2570060" y="2289725"/>
                                <a:pt x="2189564" y="2204592"/>
                                <a:pt x="2050653" y="2246389"/>
                              </a:cubicBezTo>
                              <a:cubicBezTo>
                                <a:pt x="1911742" y="2288186"/>
                                <a:pt x="1510478" y="2215816"/>
                                <a:pt x="1367102" y="2246389"/>
                              </a:cubicBezTo>
                              <a:cubicBezTo>
                                <a:pt x="1223726" y="2276962"/>
                                <a:pt x="1161265" y="2220756"/>
                                <a:pt x="996362" y="2246389"/>
                              </a:cubicBezTo>
                              <a:cubicBezTo>
                                <a:pt x="831459" y="2272022"/>
                                <a:pt x="428226" y="2206237"/>
                                <a:pt x="0" y="2246389"/>
                              </a:cubicBezTo>
                              <a:cubicBezTo>
                                <a:pt x="-15927" y="2029179"/>
                                <a:pt x="25638" y="1875096"/>
                                <a:pt x="0" y="1707256"/>
                              </a:cubicBezTo>
                              <a:cubicBezTo>
                                <a:pt x="-25638" y="1539416"/>
                                <a:pt x="979" y="1379451"/>
                                <a:pt x="0" y="1190586"/>
                              </a:cubicBezTo>
                              <a:cubicBezTo>
                                <a:pt x="-979" y="1001721"/>
                                <a:pt x="55876" y="759486"/>
                                <a:pt x="0" y="651453"/>
                              </a:cubicBezTo>
                              <a:cubicBezTo>
                                <a:pt x="-55876" y="543420"/>
                                <a:pt x="27148" y="28147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pPr>
                  <a:endParaRPr lang="en-US" sz="1867" kern="0">
                    <a:solidFill>
                      <a:srgbClr val="FFFFFF"/>
                    </a:solidFill>
                    <a:latin typeface="Arial"/>
                    <a:sym typeface="Arial"/>
                  </a:endParaRPr>
                </a:p>
              </p:txBody>
            </p:sp>
          </p:grpSp>
          <mc:AlternateContent xmlns:mc="http://schemas.openxmlformats.org/markup-compatibility/2006">
            <mc:Choice xmlns:a14="http://schemas.microsoft.com/office/drawing/2010/main" Requires="a14">
              <p:sp>
                <p:nvSpPr>
                  <p:cNvPr id="181" name="TextBox 180">
                    <a:extLst>
                      <a:ext uri="{FF2B5EF4-FFF2-40B4-BE49-F238E27FC236}">
                        <a16:creationId xmlns:a16="http://schemas.microsoft.com/office/drawing/2014/main" id="{1FC9217A-F002-4CBC-34C1-FD13B89B137E}"/>
                      </a:ext>
                    </a:extLst>
                  </p:cNvPr>
                  <p:cNvSpPr txBox="1"/>
                  <p:nvPr/>
                </p:nvSpPr>
                <p:spPr>
                  <a:xfrm>
                    <a:off x="1755768" y="446776"/>
                    <a:ext cx="6373862" cy="1204657"/>
                  </a:xfrm>
                  <a:prstGeom prst="rect">
                    <a:avLst/>
                  </a:prstGeom>
                  <a:noFill/>
                </p:spPr>
                <p:txBody>
                  <a:bodyPr wrap="square" rtlCol="0">
                    <a:spAutoFit/>
                  </a:bodyPr>
                  <a:lstStyle/>
                  <a:p>
                    <a:pPr algn="ctr" defTabSz="1219231">
                      <a:buClr>
                        <a:srgbClr val="000000"/>
                      </a:buClr>
                    </a:pPr>
                    <a:r>
                      <a:rPr lang="en-US" sz="4000" b="1" kern="0" dirty="0">
                        <a:solidFill>
                          <a:srgbClr val="C00000"/>
                        </a:solidFill>
                        <a:latin typeface="UTM Avo" panose="02040603050506020204" pitchFamily="18" charset="0"/>
                        <a:cs typeface="Arial"/>
                        <a:sym typeface="Arial"/>
                      </a:rPr>
                      <a:t>Qui </a:t>
                    </a:r>
                    <a:r>
                      <a:rPr lang="en-US" sz="4000" b="1" kern="0" dirty="0" err="1">
                        <a:solidFill>
                          <a:srgbClr val="C00000"/>
                        </a:solidFill>
                        <a:latin typeface="UTM Avo" panose="02040603050506020204" pitchFamily="18" charset="0"/>
                        <a:cs typeface="Arial"/>
                        <a:sym typeface="Arial"/>
                      </a:rPr>
                      <a:t>đồng</a:t>
                    </a:r>
                    <a:r>
                      <a:rPr lang="en-US" sz="4000" b="1" kern="0" dirty="0">
                        <a:solidFill>
                          <a:srgbClr val="C00000"/>
                        </a:solidFill>
                        <a:latin typeface="UTM Avo" panose="02040603050506020204" pitchFamily="18" charset="0"/>
                        <a:cs typeface="Arial"/>
                        <a:sym typeface="Arial"/>
                      </a:rPr>
                      <a:t> 2 </a:t>
                    </a:r>
                    <a:r>
                      <a:rPr lang="en-US" sz="4000" b="1" kern="0" dirty="0" err="1">
                        <a:solidFill>
                          <a:srgbClr val="C00000"/>
                        </a:solidFill>
                        <a:latin typeface="UTM Avo" panose="02040603050506020204" pitchFamily="18" charset="0"/>
                        <a:cs typeface="Arial"/>
                        <a:sym typeface="Arial"/>
                      </a:rPr>
                      <a:t>phân</a:t>
                    </a:r>
                    <a:r>
                      <a:rPr lang="en-US" sz="4000" b="1" kern="0" dirty="0">
                        <a:solidFill>
                          <a:srgbClr val="C00000"/>
                        </a:solidFill>
                        <a:latin typeface="UTM Avo" panose="02040603050506020204" pitchFamily="18" charset="0"/>
                        <a:cs typeface="Arial"/>
                        <a:sym typeface="Arial"/>
                      </a:rPr>
                      <a:t> </a:t>
                    </a:r>
                    <a:r>
                      <a:rPr lang="en-US" sz="4000" b="1" kern="0" dirty="0" err="1">
                        <a:solidFill>
                          <a:srgbClr val="C00000"/>
                        </a:solidFill>
                        <a:latin typeface="UTM Avo" panose="02040603050506020204" pitchFamily="18" charset="0"/>
                        <a:cs typeface="Arial"/>
                        <a:sym typeface="Arial"/>
                      </a:rPr>
                      <a:t>số</a:t>
                    </a:r>
                    <a:r>
                      <a:rPr lang="en-US" sz="4000" b="1" kern="0" dirty="0">
                        <a:solidFill>
                          <a:srgbClr val="C00000"/>
                        </a:solidFill>
                        <a:latin typeface="UTM Avo" panose="02040603050506020204" pitchFamily="18" charset="0"/>
                        <a:cs typeface="Arial"/>
                        <a:sym typeface="Arial"/>
                      </a:rPr>
                      <a:t> </a:t>
                    </a:r>
                    <a:r>
                      <a:rPr lang="en-US" sz="4000" b="1" kern="0" dirty="0" err="1">
                        <a:solidFill>
                          <a:srgbClr val="C00000"/>
                        </a:solidFill>
                        <a:latin typeface="UTM Avo" panose="02040603050506020204" pitchFamily="18" charset="0"/>
                        <a:cs typeface="Arial"/>
                        <a:sym typeface="Arial"/>
                      </a:rPr>
                      <a:t>sau</a:t>
                    </a:r>
                    <a:r>
                      <a:rPr lang="en-US" sz="4000" b="1" kern="0" dirty="0">
                        <a:solidFill>
                          <a:srgbClr val="C00000"/>
                        </a:solidFill>
                        <a:latin typeface="UTM Avo" panose="02040603050506020204" pitchFamily="18" charset="0"/>
                        <a:cs typeface="Arial"/>
                        <a:sym typeface="Arial"/>
                      </a:rPr>
                      <a:t> </a:t>
                    </a:r>
                    <a14:m>
                      <m:oMath xmlns:m="http://schemas.openxmlformats.org/officeDocument/2006/math">
                        <m:f>
                          <m:fPr>
                            <m:ctrlPr>
                              <a:rPr lang="en-US" sz="4000" b="1" i="1" kern="0">
                                <a:solidFill>
                                  <a:srgbClr val="FAD4CF">
                                    <a:lumMod val="50000"/>
                                  </a:srgbClr>
                                </a:solidFill>
                                <a:latin typeface="Cambria Math" panose="02040503050406030204" pitchFamily="18" charset="0"/>
                                <a:cs typeface="Arial"/>
                                <a:sym typeface="Arial"/>
                              </a:rPr>
                            </m:ctrlPr>
                          </m:fPr>
                          <m:num>
                            <m:r>
                              <a:rPr lang="en-US" sz="4000" b="1" i="1" kern="0">
                                <a:solidFill>
                                  <a:srgbClr val="FAD4CF">
                                    <a:lumMod val="50000"/>
                                  </a:srgbClr>
                                </a:solidFill>
                                <a:latin typeface="Cambria Math" panose="02040503050406030204" pitchFamily="18" charset="0"/>
                                <a:cs typeface="Arial"/>
                                <a:sym typeface="Arial"/>
                              </a:rPr>
                              <m:t>𝟐</m:t>
                            </m:r>
                          </m:num>
                          <m:den>
                            <m:r>
                              <a:rPr lang="en-US" sz="4000" b="1" i="1" kern="0">
                                <a:solidFill>
                                  <a:srgbClr val="FAD4CF">
                                    <a:lumMod val="50000"/>
                                  </a:srgbClr>
                                </a:solidFill>
                                <a:latin typeface="Cambria Math" panose="02040503050406030204" pitchFamily="18" charset="0"/>
                                <a:cs typeface="Arial"/>
                                <a:sym typeface="Arial"/>
                              </a:rPr>
                              <m:t>𝟑</m:t>
                            </m:r>
                          </m:den>
                        </m:f>
                      </m:oMath>
                    </a14:m>
                    <a:r>
                      <a:rPr lang="en-US" sz="4000" b="1" kern="0" dirty="0">
                        <a:solidFill>
                          <a:srgbClr val="C00000"/>
                        </a:solidFill>
                        <a:latin typeface="UTM Avo" panose="02040603050506020204" pitchFamily="18" charset="0"/>
                        <a:cs typeface="Arial"/>
                        <a:sym typeface="Arial"/>
                      </a:rPr>
                      <a:t> và </a:t>
                    </a:r>
                    <a14:m>
                      <m:oMath xmlns:m="http://schemas.openxmlformats.org/officeDocument/2006/math">
                        <m:f>
                          <m:fPr>
                            <m:ctrlPr>
                              <a:rPr lang="en-US" sz="4000" b="1" i="1" kern="0">
                                <a:solidFill>
                                  <a:srgbClr val="FAD4CF">
                                    <a:lumMod val="50000"/>
                                  </a:srgbClr>
                                </a:solidFill>
                                <a:latin typeface="Cambria Math" panose="02040503050406030204" pitchFamily="18" charset="0"/>
                                <a:cs typeface="Arial"/>
                                <a:sym typeface="Arial"/>
                              </a:rPr>
                            </m:ctrlPr>
                          </m:fPr>
                          <m:num>
                            <m:r>
                              <a:rPr lang="en-US" sz="4000" b="1" i="1" kern="0">
                                <a:solidFill>
                                  <a:srgbClr val="FAD4CF">
                                    <a:lumMod val="50000"/>
                                  </a:srgbClr>
                                </a:solidFill>
                                <a:latin typeface="Cambria Math" panose="02040503050406030204" pitchFamily="18" charset="0"/>
                                <a:cs typeface="Arial"/>
                                <a:sym typeface="Arial"/>
                              </a:rPr>
                              <m:t>𝟓</m:t>
                            </m:r>
                          </m:num>
                          <m:den>
                            <m:r>
                              <a:rPr lang="en-US" sz="4000" b="1" i="1" kern="0">
                                <a:solidFill>
                                  <a:srgbClr val="FAD4CF">
                                    <a:lumMod val="50000"/>
                                  </a:srgbClr>
                                </a:solidFill>
                                <a:latin typeface="Cambria Math" panose="02040503050406030204" pitchFamily="18" charset="0"/>
                                <a:cs typeface="Arial"/>
                                <a:sym typeface="Arial"/>
                              </a:rPr>
                              <m:t>𝟗</m:t>
                            </m:r>
                          </m:den>
                        </m:f>
                      </m:oMath>
                    </a14:m>
                    <a:r>
                      <a:rPr lang="en-US" sz="4000" b="1" kern="0" dirty="0">
                        <a:solidFill>
                          <a:srgbClr val="C00000"/>
                        </a:solidFill>
                        <a:latin typeface="UTM Avo" panose="02040603050506020204" pitchFamily="18" charset="0"/>
                        <a:cs typeface="Arial"/>
                        <a:sym typeface="Arial"/>
                      </a:rPr>
                      <a:t>, ta </a:t>
                    </a:r>
                    <a:r>
                      <a:rPr lang="en-US" sz="4000" b="1" kern="0" dirty="0" err="1">
                        <a:solidFill>
                          <a:srgbClr val="C00000"/>
                        </a:solidFill>
                        <a:latin typeface="UTM Avo" panose="02040603050506020204" pitchFamily="18" charset="0"/>
                        <a:cs typeface="Arial"/>
                        <a:sym typeface="Arial"/>
                      </a:rPr>
                      <a:t>được</a:t>
                    </a:r>
                    <a:endParaRPr lang="en-US" sz="4000" b="1" kern="0" dirty="0">
                      <a:solidFill>
                        <a:srgbClr val="C00000"/>
                      </a:solidFill>
                      <a:latin typeface="UTM Avo" panose="02040603050506020204" pitchFamily="18" charset="0"/>
                      <a:cs typeface="Arial"/>
                      <a:sym typeface="Arial"/>
                    </a:endParaRPr>
                  </a:p>
                </p:txBody>
              </p:sp>
            </mc:Choice>
            <mc:Fallback>
              <p:sp>
                <p:nvSpPr>
                  <p:cNvPr id="181" name="TextBox 180">
                    <a:extLst>
                      <a:ext uri="{FF2B5EF4-FFF2-40B4-BE49-F238E27FC236}">
                        <a16:creationId xmlns:a16="http://schemas.microsoft.com/office/drawing/2014/main" id="{1FC9217A-F002-4CBC-34C1-FD13B89B137E}"/>
                      </a:ext>
                    </a:extLst>
                  </p:cNvPr>
                  <p:cNvSpPr txBox="1">
                    <a:spLocks noRot="1" noChangeAspect="1" noMove="1" noResize="1" noEditPoints="1" noAdjustHandles="1" noChangeArrowheads="1" noChangeShapeType="1" noTextEdit="1"/>
                  </p:cNvSpPr>
                  <p:nvPr/>
                </p:nvSpPr>
                <p:spPr>
                  <a:xfrm>
                    <a:off x="1755768" y="446776"/>
                    <a:ext cx="6373862" cy="1204657"/>
                  </a:xfrm>
                  <a:prstGeom prst="rect">
                    <a:avLst/>
                  </a:prstGeom>
                  <a:blipFill>
                    <a:blip r:embed="rId10"/>
                    <a:stretch>
                      <a:fillRect l="-502" r="-2439" b="-15152"/>
                    </a:stretch>
                  </a:blipFill>
                </p:spPr>
                <p:txBody>
                  <a:bodyPr/>
                  <a:lstStyle/>
                  <a:p>
                    <a:r>
                      <a:rPr lang="en-US">
                        <a:noFill/>
                      </a:rPr>
                      <a:t> </a:t>
                    </a:r>
                  </a:p>
                </p:txBody>
              </p:sp>
            </mc:Fallback>
          </mc:AlternateContent>
        </p:grpSp>
        <p:pic>
          <p:nvPicPr>
            <p:cNvPr id="35" name="Picture 34">
              <a:hlinkClick r:id="rId11" action="ppaction://hlinksldjump"/>
              <a:extLst>
                <a:ext uri="{FF2B5EF4-FFF2-40B4-BE49-F238E27FC236}">
                  <a16:creationId xmlns:a16="http://schemas.microsoft.com/office/drawing/2014/main" id="{F2F55941-A3F1-D455-CA3B-3810A5E234A2}"/>
                </a:ext>
              </a:extLst>
            </p:cNvPr>
            <p:cNvPicPr>
              <a:picLocks noChangeAspect="1"/>
            </p:cNvPicPr>
            <p:nvPr/>
          </p:nvPicPr>
          <p:blipFill>
            <a:blip r:embed="rId12"/>
            <a:stretch>
              <a:fillRect/>
            </a:stretch>
          </p:blipFill>
          <p:spPr>
            <a:xfrm>
              <a:off x="43109" y="128121"/>
              <a:ext cx="1722272" cy="1569225"/>
            </a:xfrm>
            <a:prstGeom prst="rect">
              <a:avLst/>
            </a:prstGeom>
          </p:spPr>
        </p:pic>
      </p:grpSp>
      <p:pic>
        <p:nvPicPr>
          <p:cNvPr id="37" name="Picture 36">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7267" l="10000" r="94876"/>
                    </a14:imgEffect>
                  </a14:imgLayer>
                </a14:imgProps>
              </a:ext>
              <a:ext uri="{28A0092B-C50C-407E-A947-70E740481C1C}">
                <a14:useLocalDpi xmlns:a14="http://schemas.microsoft.com/office/drawing/2010/main" val="0"/>
              </a:ext>
            </a:extLst>
          </a:blip>
          <a:srcRect l="54371" t="28344" r="6639" b="11222"/>
          <a:stretch/>
        </p:blipFill>
        <p:spPr>
          <a:xfrm>
            <a:off x="10585525" y="589493"/>
            <a:ext cx="1627500" cy="1564255"/>
          </a:xfrm>
          <a:prstGeom prst="rect">
            <a:avLst/>
          </a:prstGeom>
        </p:spPr>
      </p:pic>
    </p:spTree>
    <p:extLst>
      <p:ext uri="{BB962C8B-B14F-4D97-AF65-F5344CB8AC3E}">
        <p14:creationId xmlns:p14="http://schemas.microsoft.com/office/powerpoint/2010/main" val="763918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barn(inVertical)">
                                      <p:cBhvr>
                                        <p:cTn id="17" dur="500"/>
                                        <p:tgtEl>
                                          <p:spTgt spid="194"/>
                                        </p:tgtEl>
                                      </p:cBhvr>
                                    </p:animEffect>
                                  </p:childTnLst>
                                </p:cTn>
                              </p:par>
                              <p:par>
                                <p:cTn id="18" presetID="16" presetClass="entr" presetSubtype="21"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barn(inVertical)">
                                      <p:cBhvr>
                                        <p:cTn id="20"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5"/>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1000"/>
                                        <p:tgtEl>
                                          <p:spTgt spid="199"/>
                                        </p:tgtEl>
                                      </p:cBhvr>
                                    </p:animEffect>
                                    <p:anim calcmode="lin" valueType="num">
                                      <p:cBhvr>
                                        <p:cTn id="27" dur="1000" fill="hold"/>
                                        <p:tgtEl>
                                          <p:spTgt spid="199"/>
                                        </p:tgtEl>
                                        <p:attrNameLst>
                                          <p:attrName>ppt_x</p:attrName>
                                        </p:attrNameLst>
                                      </p:cBhvr>
                                      <p:tavLst>
                                        <p:tav tm="0">
                                          <p:val>
                                            <p:strVal val="#ppt_x"/>
                                          </p:val>
                                        </p:tav>
                                        <p:tav tm="100000">
                                          <p:val>
                                            <p:strVal val="#ppt_x"/>
                                          </p:val>
                                        </p:tav>
                                      </p:tavLst>
                                    </p:anim>
                                    <p:anim calcmode="lin" valueType="num">
                                      <p:cBhvr>
                                        <p:cTn id="2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5"/>
                  </p:tgtEl>
                </p:cond>
              </p:nextCondLst>
            </p:seq>
            <p:seq concurrent="1" nextAc="seek">
              <p:cTn id="29" restart="whenNotActive" fill="hold" evtFilter="cancelBubble" nodeType="interactiveSeq">
                <p:stCondLst>
                  <p:cond evt="onClick" delay="0">
                    <p:tgtEl>
                      <p:spTgt spid="189"/>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1000"/>
                                        <p:tgtEl>
                                          <p:spTgt spid="196"/>
                                        </p:tgtEl>
                                      </p:cBhvr>
                                    </p:animEffect>
                                    <p:anim calcmode="lin" valueType="num">
                                      <p:cBhvr>
                                        <p:cTn id="35" dur="1000" fill="hold"/>
                                        <p:tgtEl>
                                          <p:spTgt spid="196"/>
                                        </p:tgtEl>
                                        <p:attrNameLst>
                                          <p:attrName>ppt_x</p:attrName>
                                        </p:attrNameLst>
                                      </p:cBhvr>
                                      <p:tavLst>
                                        <p:tav tm="0">
                                          <p:val>
                                            <p:strVal val="#ppt_x"/>
                                          </p:val>
                                        </p:tav>
                                        <p:tav tm="100000">
                                          <p:val>
                                            <p:strVal val="#ppt_x"/>
                                          </p:val>
                                        </p:tav>
                                      </p:tavLst>
                                    </p:anim>
                                    <p:anim calcmode="lin" valueType="num">
                                      <p:cBhvr>
                                        <p:cTn id="36"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189"/>
                                        </p:tgtEl>
                                        <p:attrNameLst>
                                          <p:attrName>ppt_w</p:attrName>
                                        </p:attrNameLst>
                                      </p:cBhvr>
                                      <p:tavLst>
                                        <p:tav tm="0">
                                          <p:val>
                                            <p:strVal val="ppt_w"/>
                                          </p:val>
                                        </p:tav>
                                        <p:tav tm="100000">
                                          <p:val>
                                            <p:fltVal val="0"/>
                                          </p:val>
                                        </p:tav>
                                      </p:tavLst>
                                    </p:anim>
                                    <p:anim calcmode="lin" valueType="num">
                                      <p:cBhvr>
                                        <p:cTn id="41" dur="500"/>
                                        <p:tgtEl>
                                          <p:spTgt spid="189"/>
                                        </p:tgtEl>
                                        <p:attrNameLst>
                                          <p:attrName>ppt_h</p:attrName>
                                        </p:attrNameLst>
                                      </p:cBhvr>
                                      <p:tavLst>
                                        <p:tav tm="0">
                                          <p:val>
                                            <p:strVal val="ppt_h"/>
                                          </p:val>
                                        </p:tav>
                                        <p:tav tm="100000">
                                          <p:val>
                                            <p:fltVal val="0"/>
                                          </p:val>
                                        </p:tav>
                                      </p:tavLst>
                                    </p:anim>
                                    <p:animEffect transition="out" filter="fade">
                                      <p:cBhvr>
                                        <p:cTn id="42" dur="500"/>
                                        <p:tgtEl>
                                          <p:spTgt spid="189"/>
                                        </p:tgtEl>
                                      </p:cBhvr>
                                    </p:animEffect>
                                    <p:set>
                                      <p:cBhvr>
                                        <p:cTn id="43" dur="1" fill="hold">
                                          <p:stCondLst>
                                            <p:cond delay="499"/>
                                          </p:stCondLst>
                                        </p:cTn>
                                        <p:tgtEl>
                                          <p:spTgt spid="189"/>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96"/>
                                        </p:tgtEl>
                                        <p:attrNameLst>
                                          <p:attrName>ppt_w</p:attrName>
                                        </p:attrNameLst>
                                      </p:cBhvr>
                                      <p:tavLst>
                                        <p:tav tm="0">
                                          <p:val>
                                            <p:strVal val="ppt_w"/>
                                          </p:val>
                                        </p:tav>
                                        <p:tav tm="100000">
                                          <p:val>
                                            <p:fltVal val="0"/>
                                          </p:val>
                                        </p:tav>
                                      </p:tavLst>
                                    </p:anim>
                                    <p:anim calcmode="lin" valueType="num">
                                      <p:cBhvr>
                                        <p:cTn id="46" dur="500"/>
                                        <p:tgtEl>
                                          <p:spTgt spid="196"/>
                                        </p:tgtEl>
                                        <p:attrNameLst>
                                          <p:attrName>ppt_h</p:attrName>
                                        </p:attrNameLst>
                                      </p:cBhvr>
                                      <p:tavLst>
                                        <p:tav tm="0">
                                          <p:val>
                                            <p:strVal val="ppt_h"/>
                                          </p:val>
                                        </p:tav>
                                        <p:tav tm="100000">
                                          <p:val>
                                            <p:fltVal val="0"/>
                                          </p:val>
                                        </p:tav>
                                      </p:tavLst>
                                    </p:anim>
                                    <p:animEffect transition="out" filter="fade">
                                      <p:cBhvr>
                                        <p:cTn id="47" dur="500"/>
                                        <p:tgtEl>
                                          <p:spTgt spid="196"/>
                                        </p:tgtEl>
                                      </p:cBhvr>
                                    </p:animEffect>
                                    <p:set>
                                      <p:cBhvr>
                                        <p:cTn id="48"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49" restart="whenNotActive" fill="hold" evtFilter="cancelBubble" nodeType="interactiveSeq">
                <p:stCondLst>
                  <p:cond evt="onClick" delay="0">
                    <p:tgtEl>
                      <p:spTgt spid="193"/>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8"/>
                                        </p:tgtEl>
                                        <p:attrNameLst>
                                          <p:attrName>style.visibility</p:attrName>
                                        </p:attrNameLst>
                                      </p:cBhvr>
                                      <p:to>
                                        <p:strVal val="visible"/>
                                      </p:to>
                                    </p:set>
                                    <p:animEffect transition="in" filter="fade">
                                      <p:cBhvr>
                                        <p:cTn id="54" dur="1000"/>
                                        <p:tgtEl>
                                          <p:spTgt spid="198"/>
                                        </p:tgtEl>
                                      </p:cBhvr>
                                    </p:animEffect>
                                    <p:anim calcmode="lin" valueType="num">
                                      <p:cBhvr>
                                        <p:cTn id="55" dur="1000" fill="hold"/>
                                        <p:tgtEl>
                                          <p:spTgt spid="198"/>
                                        </p:tgtEl>
                                        <p:attrNameLst>
                                          <p:attrName>ppt_x</p:attrName>
                                        </p:attrNameLst>
                                      </p:cBhvr>
                                      <p:tavLst>
                                        <p:tav tm="0">
                                          <p:val>
                                            <p:strVal val="#ppt_x"/>
                                          </p:val>
                                        </p:tav>
                                        <p:tav tm="100000">
                                          <p:val>
                                            <p:strVal val="#ppt_x"/>
                                          </p:val>
                                        </p:tav>
                                      </p:tavLst>
                                    </p:anim>
                                    <p:anim calcmode="lin" valueType="num">
                                      <p:cBhvr>
                                        <p:cTn id="56"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nodeType="clickEffect">
                                  <p:stCondLst>
                                    <p:cond delay="0"/>
                                  </p:stCondLst>
                                  <p:childTnLst>
                                    <p:anim calcmode="lin" valueType="num">
                                      <p:cBhvr>
                                        <p:cTn id="60" dur="500"/>
                                        <p:tgtEl>
                                          <p:spTgt spid="193"/>
                                        </p:tgtEl>
                                        <p:attrNameLst>
                                          <p:attrName>ppt_w</p:attrName>
                                        </p:attrNameLst>
                                      </p:cBhvr>
                                      <p:tavLst>
                                        <p:tav tm="0">
                                          <p:val>
                                            <p:strVal val="ppt_w"/>
                                          </p:val>
                                        </p:tav>
                                        <p:tav tm="100000">
                                          <p:val>
                                            <p:fltVal val="0"/>
                                          </p:val>
                                        </p:tav>
                                      </p:tavLst>
                                    </p:anim>
                                    <p:anim calcmode="lin" valueType="num">
                                      <p:cBhvr>
                                        <p:cTn id="61" dur="500"/>
                                        <p:tgtEl>
                                          <p:spTgt spid="193"/>
                                        </p:tgtEl>
                                        <p:attrNameLst>
                                          <p:attrName>ppt_h</p:attrName>
                                        </p:attrNameLst>
                                      </p:cBhvr>
                                      <p:tavLst>
                                        <p:tav tm="0">
                                          <p:val>
                                            <p:strVal val="ppt_h"/>
                                          </p:val>
                                        </p:tav>
                                        <p:tav tm="100000">
                                          <p:val>
                                            <p:fltVal val="0"/>
                                          </p:val>
                                        </p:tav>
                                      </p:tavLst>
                                    </p:anim>
                                    <p:animEffect transition="out" filter="fade">
                                      <p:cBhvr>
                                        <p:cTn id="62" dur="500"/>
                                        <p:tgtEl>
                                          <p:spTgt spid="193"/>
                                        </p:tgtEl>
                                      </p:cBhvr>
                                    </p:animEffect>
                                    <p:set>
                                      <p:cBhvr>
                                        <p:cTn id="63" dur="1" fill="hold">
                                          <p:stCondLst>
                                            <p:cond delay="499"/>
                                          </p:stCondLst>
                                        </p:cTn>
                                        <p:tgtEl>
                                          <p:spTgt spid="193"/>
                                        </p:tgtEl>
                                        <p:attrNameLst>
                                          <p:attrName>style.visibility</p:attrName>
                                        </p:attrNameLst>
                                      </p:cBhvr>
                                      <p:to>
                                        <p:strVal val="hidden"/>
                                      </p:to>
                                    </p:set>
                                  </p:childTnLst>
                                </p:cTn>
                              </p:par>
                              <p:par>
                                <p:cTn id="64" presetID="53" presetClass="exit" presetSubtype="32" fill="hold" grpId="1" nodeType="withEffect">
                                  <p:stCondLst>
                                    <p:cond delay="0"/>
                                  </p:stCondLst>
                                  <p:childTnLst>
                                    <p:anim calcmode="lin" valueType="num">
                                      <p:cBhvr>
                                        <p:cTn id="65" dur="500"/>
                                        <p:tgtEl>
                                          <p:spTgt spid="198"/>
                                        </p:tgtEl>
                                        <p:attrNameLst>
                                          <p:attrName>ppt_w</p:attrName>
                                        </p:attrNameLst>
                                      </p:cBhvr>
                                      <p:tavLst>
                                        <p:tav tm="0">
                                          <p:val>
                                            <p:strVal val="ppt_w"/>
                                          </p:val>
                                        </p:tav>
                                        <p:tav tm="100000">
                                          <p:val>
                                            <p:fltVal val="0"/>
                                          </p:val>
                                        </p:tav>
                                      </p:tavLst>
                                    </p:anim>
                                    <p:anim calcmode="lin" valueType="num">
                                      <p:cBhvr>
                                        <p:cTn id="66" dur="500"/>
                                        <p:tgtEl>
                                          <p:spTgt spid="198"/>
                                        </p:tgtEl>
                                        <p:attrNameLst>
                                          <p:attrName>ppt_h</p:attrName>
                                        </p:attrNameLst>
                                      </p:cBhvr>
                                      <p:tavLst>
                                        <p:tav tm="0">
                                          <p:val>
                                            <p:strVal val="ppt_h"/>
                                          </p:val>
                                        </p:tav>
                                        <p:tav tm="100000">
                                          <p:val>
                                            <p:fltVal val="0"/>
                                          </p:val>
                                        </p:tav>
                                      </p:tavLst>
                                    </p:anim>
                                    <p:animEffect transition="out" filter="fade">
                                      <p:cBhvr>
                                        <p:cTn id="67" dur="500"/>
                                        <p:tgtEl>
                                          <p:spTgt spid="198"/>
                                        </p:tgtEl>
                                      </p:cBhvr>
                                    </p:animEffect>
                                    <p:set>
                                      <p:cBhvr>
                                        <p:cTn id="68"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69" restart="whenNotActive" fill="hold" evtFilter="cancelBubble" nodeType="interactiveSeq">
                <p:stCondLst>
                  <p:cond evt="onClick" delay="0">
                    <p:tgtEl>
                      <p:spTgt spid="194"/>
                    </p:tgtEl>
                  </p:cond>
                </p:stCondLst>
                <p:endSync evt="end" delay="0">
                  <p:rtn val="all"/>
                </p:endSync>
                <p:childTnLst>
                  <p:par>
                    <p:cTn id="70" fill="hold">
                      <p:stCondLst>
                        <p:cond delay="0"/>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7"/>
                                        </p:tgtEl>
                                        <p:attrNameLst>
                                          <p:attrName>style.visibility</p:attrName>
                                        </p:attrNameLst>
                                      </p:cBhvr>
                                      <p:to>
                                        <p:strVal val="visible"/>
                                      </p:to>
                                    </p:set>
                                    <p:animEffect transition="in" filter="fade">
                                      <p:cBhvr>
                                        <p:cTn id="74" dur="1000"/>
                                        <p:tgtEl>
                                          <p:spTgt spid="197"/>
                                        </p:tgtEl>
                                      </p:cBhvr>
                                    </p:animEffect>
                                    <p:anim calcmode="lin" valueType="num">
                                      <p:cBhvr>
                                        <p:cTn id="75" dur="1000" fill="hold"/>
                                        <p:tgtEl>
                                          <p:spTgt spid="197"/>
                                        </p:tgtEl>
                                        <p:attrNameLst>
                                          <p:attrName>ppt_x</p:attrName>
                                        </p:attrNameLst>
                                      </p:cBhvr>
                                      <p:tavLst>
                                        <p:tav tm="0">
                                          <p:val>
                                            <p:strVal val="#ppt_x"/>
                                          </p:val>
                                        </p:tav>
                                        <p:tav tm="100000">
                                          <p:val>
                                            <p:strVal val="#ppt_x"/>
                                          </p:val>
                                        </p:tav>
                                      </p:tavLst>
                                    </p:anim>
                                    <p:anim calcmode="lin" valueType="num">
                                      <p:cBhvr>
                                        <p:cTn id="76" dur="1000" fill="hold"/>
                                        <p:tgtEl>
                                          <p:spTgt spid="197"/>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53" presetClass="exit" presetSubtype="32" fill="hold" nodeType="afterEffect">
                                  <p:stCondLst>
                                    <p:cond delay="0"/>
                                  </p:stCondLst>
                                  <p:childTnLst>
                                    <p:anim calcmode="lin" valueType="num">
                                      <p:cBhvr>
                                        <p:cTn id="79" dur="500"/>
                                        <p:tgtEl>
                                          <p:spTgt spid="194"/>
                                        </p:tgtEl>
                                        <p:attrNameLst>
                                          <p:attrName>ppt_w</p:attrName>
                                        </p:attrNameLst>
                                      </p:cBhvr>
                                      <p:tavLst>
                                        <p:tav tm="0">
                                          <p:val>
                                            <p:strVal val="ppt_w"/>
                                          </p:val>
                                        </p:tav>
                                        <p:tav tm="100000">
                                          <p:val>
                                            <p:fltVal val="0"/>
                                          </p:val>
                                        </p:tav>
                                      </p:tavLst>
                                    </p:anim>
                                    <p:anim calcmode="lin" valueType="num">
                                      <p:cBhvr>
                                        <p:cTn id="80" dur="500"/>
                                        <p:tgtEl>
                                          <p:spTgt spid="194"/>
                                        </p:tgtEl>
                                        <p:attrNameLst>
                                          <p:attrName>ppt_h</p:attrName>
                                        </p:attrNameLst>
                                      </p:cBhvr>
                                      <p:tavLst>
                                        <p:tav tm="0">
                                          <p:val>
                                            <p:strVal val="ppt_h"/>
                                          </p:val>
                                        </p:tav>
                                        <p:tav tm="100000">
                                          <p:val>
                                            <p:fltVal val="0"/>
                                          </p:val>
                                        </p:tav>
                                      </p:tavLst>
                                    </p:anim>
                                    <p:animEffect transition="out" filter="fade">
                                      <p:cBhvr>
                                        <p:cTn id="81" dur="500"/>
                                        <p:tgtEl>
                                          <p:spTgt spid="194"/>
                                        </p:tgtEl>
                                      </p:cBhvr>
                                    </p:animEffect>
                                    <p:set>
                                      <p:cBhvr>
                                        <p:cTn id="82" dur="1" fill="hold">
                                          <p:stCondLst>
                                            <p:cond delay="499"/>
                                          </p:stCondLst>
                                        </p:cTn>
                                        <p:tgtEl>
                                          <p:spTgt spid="194"/>
                                        </p:tgtEl>
                                        <p:attrNameLst>
                                          <p:attrName>style.visibility</p:attrName>
                                        </p:attrNameLst>
                                      </p:cBhvr>
                                      <p:to>
                                        <p:strVal val="hidden"/>
                                      </p:to>
                                    </p:set>
                                  </p:childTnLst>
                                </p:cTn>
                              </p:par>
                              <p:par>
                                <p:cTn id="83" presetID="53" presetClass="exit" presetSubtype="32" fill="hold" grpId="1" nodeType="withEffect">
                                  <p:stCondLst>
                                    <p:cond delay="0"/>
                                  </p:stCondLst>
                                  <p:childTnLst>
                                    <p:anim calcmode="lin" valueType="num">
                                      <p:cBhvr>
                                        <p:cTn id="84" dur="500"/>
                                        <p:tgtEl>
                                          <p:spTgt spid="197"/>
                                        </p:tgtEl>
                                        <p:attrNameLst>
                                          <p:attrName>ppt_w</p:attrName>
                                        </p:attrNameLst>
                                      </p:cBhvr>
                                      <p:tavLst>
                                        <p:tav tm="0">
                                          <p:val>
                                            <p:strVal val="ppt_w"/>
                                          </p:val>
                                        </p:tav>
                                        <p:tav tm="100000">
                                          <p:val>
                                            <p:fltVal val="0"/>
                                          </p:val>
                                        </p:tav>
                                      </p:tavLst>
                                    </p:anim>
                                    <p:anim calcmode="lin" valueType="num">
                                      <p:cBhvr>
                                        <p:cTn id="85" dur="500"/>
                                        <p:tgtEl>
                                          <p:spTgt spid="197"/>
                                        </p:tgtEl>
                                        <p:attrNameLst>
                                          <p:attrName>ppt_h</p:attrName>
                                        </p:attrNameLst>
                                      </p:cBhvr>
                                      <p:tavLst>
                                        <p:tav tm="0">
                                          <p:val>
                                            <p:strVal val="ppt_h"/>
                                          </p:val>
                                        </p:tav>
                                        <p:tav tm="100000">
                                          <p:val>
                                            <p:fltVal val="0"/>
                                          </p:val>
                                        </p:tav>
                                      </p:tavLst>
                                    </p:anim>
                                    <p:animEffect transition="out" filter="fade">
                                      <p:cBhvr>
                                        <p:cTn id="86" dur="500"/>
                                        <p:tgtEl>
                                          <p:spTgt spid="197"/>
                                        </p:tgtEl>
                                      </p:cBhvr>
                                    </p:animEffect>
                                    <p:set>
                                      <p:cBhvr>
                                        <p:cTn id="87"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childTnLst>
        </p:cTn>
      </p:par>
    </p:tnLst>
    <p:bldLst>
      <p:bldP spid="196" grpId="0" animBg="1"/>
      <p:bldP spid="196" grpId="1" animBg="1"/>
      <p:bldP spid="197" grpId="0" animBg="1"/>
      <p:bldP spid="197" grpId="1" animBg="1"/>
      <p:bldP spid="198" grpId="0" animBg="1"/>
      <p:bldP spid="198" grpId="1" animBg="1"/>
      <p:bldP spid="1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1258" y="1321391"/>
            <a:ext cx="10965623" cy="3861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469978" y="1485319"/>
            <a:ext cx="9959830" cy="4247573"/>
          </a:xfrm>
          <a:prstGeom prst="rect">
            <a:avLst/>
          </a:prstGeom>
        </p:spPr>
        <p:txBody>
          <a:bodyPr wrap="square" lIns="0" tIns="0" rIns="0" bIns="0" rtlCol="0" anchor="t">
            <a:spAutoFit/>
          </a:bodyPr>
          <a:lstStyle/>
          <a:p>
            <a:pPr algn="ctr" defTabSz="914446"/>
            <a:r>
              <a:rPr lang="en-US" sz="13801" spc="600" dirty="0">
                <a:ln w="28575">
                  <a:solidFill>
                    <a:prstClr val="black"/>
                  </a:solidFill>
                </a:ln>
                <a:solidFill>
                  <a:srgbClr val="EFA7BD"/>
                </a:solidFill>
                <a:latin typeface="SVN-Poky's" panose="020B0606040200020203" pitchFamily="34" charset="0"/>
              </a:rPr>
              <a:t>LUYỆN</a:t>
            </a:r>
          </a:p>
          <a:p>
            <a:pPr algn="ctr" defTabSz="914446"/>
            <a:r>
              <a:rPr lang="en-US" sz="13801" spc="600" dirty="0">
                <a:ln w="28575">
                  <a:solidFill>
                    <a:prstClr val="black"/>
                  </a:solidFill>
                </a:ln>
                <a:solidFill>
                  <a:srgbClr val="EFA7BD"/>
                </a:solidFill>
                <a:latin typeface="SVN-Poky's" panose="020B0606040200020203" pitchFamily="34" charset="0"/>
              </a:rPr>
              <a:t>TẬP</a:t>
            </a:r>
            <a:endParaRPr lang="en-US" sz="13801" spc="600" dirty="0">
              <a:ln w="28575">
                <a:solidFill>
                  <a:prstClr val="black"/>
                </a:solidFill>
              </a:ln>
              <a:solidFill>
                <a:srgbClr val="DC7092"/>
              </a:solidFill>
              <a:latin typeface="SVN-Poky's" panose="020B0606040200020203" pitchFamily="34" charset="0"/>
            </a:endParaRPr>
          </a:p>
        </p:txBody>
      </p:sp>
    </p:spTree>
    <p:extLst>
      <p:ext uri="{BB962C8B-B14F-4D97-AF65-F5344CB8AC3E}">
        <p14:creationId xmlns:p14="http://schemas.microsoft.com/office/powerpoint/2010/main" val="2295135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442</Words>
  <Application>Microsoft Office PowerPoint</Application>
  <PresentationFormat>Widescreen</PresentationFormat>
  <Paragraphs>82</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#9Slide03 SVNEvery Movie Every </vt:lpstr>
      <vt:lpstr>#9Slide05 Motion Picture</vt:lpstr>
      <vt:lpstr>#9Slide05 Pattaya</vt:lpstr>
      <vt:lpstr>Arial</vt:lpstr>
      <vt:lpstr>Calibri</vt:lpstr>
      <vt:lpstr>Calibri Light</vt:lpstr>
      <vt:lpstr>Cambria</vt:lpstr>
      <vt:lpstr>Cambria Math</vt:lpstr>
      <vt:lpstr>SVN-Poky's</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1</cp:revision>
  <dcterms:created xsi:type="dcterms:W3CDTF">2024-05-09T06:23:49Z</dcterms:created>
  <dcterms:modified xsi:type="dcterms:W3CDTF">2024-05-09T06:25:21Z</dcterms:modified>
</cp:coreProperties>
</file>