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406" r:id="rId3"/>
    <p:sldId id="399" r:id="rId4"/>
    <p:sldId id="262" r:id="rId5"/>
    <p:sldId id="400" r:id="rId6"/>
    <p:sldId id="264" r:id="rId7"/>
    <p:sldId id="266" r:id="rId8"/>
    <p:sldId id="267" r:id="rId9"/>
    <p:sldId id="403" r:id="rId10"/>
    <p:sldId id="404" r:id="rId11"/>
    <p:sldId id="405" r:id="rId12"/>
    <p:sldId id="285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7544-11F2-451F-A0EA-E3F8489C2AD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8FB6-C493-4465-AE6C-EC130582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5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36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Kick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chùm</a:t>
            </a:r>
            <a:r>
              <a:rPr lang="en-US" baseline="0" dirty="0"/>
              <a:t> </a:t>
            </a:r>
            <a:r>
              <a:rPr lang="en-US" baseline="0" dirty="0" err="1"/>
              <a:t>nho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nông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Game!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8CCC8-CA46-4BEF-BD6D-7C04EC34C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42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hay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8CCC8-CA46-4BEF-BD6D-7C04EC34C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18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hay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8CCC8-CA46-4BEF-BD6D-7C04EC34C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20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hay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8CCC8-CA46-4BEF-BD6D-7C04EC34C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1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nông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.</a:t>
            </a:r>
          </a:p>
          <a:p>
            <a:pPr marL="228600" indent="-228600">
              <a:buAutoNum type="arabicPeriod"/>
            </a:pPr>
            <a:r>
              <a:rPr lang="en-US" dirty="0"/>
              <a:t>Kick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8CCC8-CA46-4BEF-BD6D-7C04EC34C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52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6E64-6AE3-CE93-7FC6-5D08E86C0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225CD-579A-1AD0-4F40-5AD15A69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B6D20-B65F-D0F9-752D-6F79A148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8D1B8-2002-A20F-553A-9AD0A945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5184A-936D-7A90-5BDA-4CB3B8B6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F35F-2EE1-A9FA-882B-FE989E32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0BDB9-654A-D060-4E37-11E27C0D5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4D527-7299-BD12-3B05-80E9B572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E26EF-92E7-2D7F-C541-2665A953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1EEC-BA8B-BB4A-0D3E-223850F3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C8782-E984-936B-6602-F0CFB7B5F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78B83-01E6-3113-FA81-F14F20C24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A09C-9243-2E84-AE0E-0E3B603D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4C53-03C1-2FEF-2470-337D3FFC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39651-958A-3B6B-626E-155B162E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3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71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0AC3-8B97-FAF1-046C-EB196EEA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FCB38-DF29-30E3-FDF0-D623213D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850BC-6330-EEAC-6906-A7249882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B6704-8691-ACF4-1936-B76FA8A7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CE39-E713-74B8-EC52-7A67961B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89A4-5462-0960-48A6-0DB42302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AF688-95F7-A65C-0CD8-643170F46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A1D66-41CE-D1BA-D140-BBE902B1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097A0-AC3E-2B87-60C2-A5E7C63E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74D03-D3E7-86E5-F079-E4264E1C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475A-751A-C798-E8CA-02EA7DF6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242C-368F-AD0C-164F-CB1C2A0BF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78725-B372-2CE9-273D-4F50F5D7F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28D50-DCDD-59A0-958E-406634B2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975CE-243A-C406-8A01-C669FD16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7FDA2-E305-A96C-F8DF-B2F9B22C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5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16D7-F5E4-874B-ED3D-A3343538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A8DBE-7540-4862-C29B-FDC91FA8D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72366-3E96-8C1C-D057-FCA846DC2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982A7-1C58-A093-3AE4-120172217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C5A0D-C110-6AF7-7941-86F7D5FC8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B25C6-744F-F8CD-8600-0C42F2DF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A4E12-45BB-48EE-53FD-2C98B068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96550-180C-4DF9-BE8F-6DFF0355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5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2E7BC-8CA8-F4C8-5F9E-97B9C56D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8FDDE-0411-4DD5-EDE2-147E11E1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B9E17-EBB2-7CFC-D2AC-BFDD051D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56BDD-07A6-F021-EFF1-AE2A6341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4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3B7DA-1146-8CDC-27D8-3ABE9516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49C0B-DB8A-B3FC-B36D-65323FE7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CD711-014C-756B-8FD7-720BA650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8F22-C4EB-9B8A-92CC-BEC1B35F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D1D39-B432-C95A-1B2F-220859C2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472E2-CF64-3332-60D4-AACA07D2F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C9FDB-53C0-78F3-3FC6-DB39696C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CDBC8-5677-0582-CE5A-3CA5AB59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E0962-B4C4-313A-0A7A-8C6509B3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C0C5-C1FD-5450-EA91-70730C90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A2812-6607-1B0C-44DF-4B79B1D3B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AD615-A825-516E-BC2E-C80E5EDDA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BDC29-8549-57BB-A6F4-7C3A5FF9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23200-282B-4B7F-2757-35F5138A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9894E-6BF5-EB4C-0290-499614B2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FC42A-1F09-3985-6BED-59008C23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EBA98-2178-26E8-4F97-AE1011423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0E5F-6A85-8220-D606-D7C6F1654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9423-8F8D-403B-829C-5DC59BDB86B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822C-0D17-A841-B4DC-090DD472C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A08FB-9C33-C46D-5893-93AD846B3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16479-9C90-4604-8310-8CEE7D7B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4.png"/><Relationship Id="rId4" Type="http://schemas.openxmlformats.org/officeDocument/2006/relationships/image" Target="../media/image24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7" Type="http://schemas.openxmlformats.org/officeDocument/2006/relationships/image" Target="../media/image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3" Type="http://schemas.openxmlformats.org/officeDocument/2006/relationships/slide" Target="slide8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microsoft.com/office/2007/relationships/hdphoto" Target="../media/hdphoto4.wdp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0.png"/><Relationship Id="rId3" Type="http://schemas.openxmlformats.org/officeDocument/2006/relationships/image" Target="../media/image14.png"/><Relationship Id="rId21" Type="http://schemas.openxmlformats.org/officeDocument/2006/relationships/hyperlink" Target="https://www.facebook.com/groups/629898828017053" TargetMode="Externa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0.png"/><Relationship Id="rId20" Type="http://schemas.openxmlformats.org/officeDocument/2006/relationships/image" Target="../media/image450.png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15.png"/><Relationship Id="rId23" Type="http://schemas.openxmlformats.org/officeDocument/2006/relationships/image" Target="../media/image13.png"/><Relationship Id="rId19" Type="http://schemas.openxmlformats.org/officeDocument/2006/relationships/image" Target="../media/image17.png"/><Relationship Id="rId14" Type="http://schemas.openxmlformats.org/officeDocument/2006/relationships/image" Target="../media/image39.png"/><Relationship Id="rId2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16.png"/><Relationship Id="rId21" Type="http://schemas.openxmlformats.org/officeDocument/2006/relationships/image" Target="../media/image51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13.png"/><Relationship Id="rId15" Type="http://schemas.openxmlformats.org/officeDocument/2006/relationships/image" Target="../media/image48.png"/><Relationship Id="rId23" Type="http://schemas.openxmlformats.org/officeDocument/2006/relationships/image" Target="../media/image12.png"/><Relationship Id="rId19" Type="http://schemas.openxmlformats.org/officeDocument/2006/relationships/image" Target="../media/image50.png"/><Relationship Id="rId14" Type="http://schemas.openxmlformats.org/officeDocument/2006/relationships/image" Target="../media/image14.png"/><Relationship Id="rId22" Type="http://schemas.openxmlformats.org/officeDocument/2006/relationships/hyperlink" Target="https://www.facebook.com/groups/629898828017053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16.png"/><Relationship Id="rId21" Type="http://schemas.openxmlformats.org/officeDocument/2006/relationships/image" Target="../media/image56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13.png"/><Relationship Id="rId15" Type="http://schemas.openxmlformats.org/officeDocument/2006/relationships/image" Target="../media/image53.png"/><Relationship Id="rId23" Type="http://schemas.openxmlformats.org/officeDocument/2006/relationships/image" Target="../media/image12.png"/><Relationship Id="rId19" Type="http://schemas.openxmlformats.org/officeDocument/2006/relationships/image" Target="../media/image55.png"/><Relationship Id="rId14" Type="http://schemas.openxmlformats.org/officeDocument/2006/relationships/image" Target="../media/image14.png"/><Relationship Id="rId22" Type="http://schemas.openxmlformats.org/officeDocument/2006/relationships/hyperlink" Target="https://www.facebook.com/groups/62989882801705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hyperlink" Target="https://www.facebook.com/groups/62989882801705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DBEE41-69B5-2797-0745-DBFCDE18F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79" y="-405481"/>
            <a:ext cx="7252480" cy="6295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3"/>
          <p:cNvSpPr/>
          <p:nvPr/>
        </p:nvSpPr>
        <p:spPr>
          <a:xfrm>
            <a:off x="69535" y="1137837"/>
            <a:ext cx="8168929" cy="6106057"/>
          </a:xfrm>
          <a:custGeom>
            <a:avLst/>
            <a:gdLst>
              <a:gd name="connsiteX0" fmla="*/ 0 w 10097900"/>
              <a:gd name="connsiteY0" fmla="*/ 3043075 h 6086150"/>
              <a:gd name="connsiteX1" fmla="*/ 5048950 w 10097900"/>
              <a:gd name="connsiteY1" fmla="*/ 0 h 6086150"/>
              <a:gd name="connsiteX2" fmla="*/ 10097900 w 10097900"/>
              <a:gd name="connsiteY2" fmla="*/ 3043075 h 6086150"/>
              <a:gd name="connsiteX3" fmla="*/ 5048950 w 10097900"/>
              <a:gd name="connsiteY3" fmla="*/ 6086150 h 6086150"/>
              <a:gd name="connsiteX4" fmla="*/ 0 w 10097900"/>
              <a:gd name="connsiteY4" fmla="*/ 3043075 h 6086150"/>
              <a:gd name="connsiteX0" fmla="*/ 449433 w 10547333"/>
              <a:gd name="connsiteY0" fmla="*/ 3151789 h 6194864"/>
              <a:gd name="connsiteX1" fmla="*/ 818402 w 10547333"/>
              <a:gd name="connsiteY1" fmla="*/ 910819 h 6194864"/>
              <a:gd name="connsiteX2" fmla="*/ 5498383 w 10547333"/>
              <a:gd name="connsiteY2" fmla="*/ 108714 h 6194864"/>
              <a:gd name="connsiteX3" fmla="*/ 10547333 w 10547333"/>
              <a:gd name="connsiteY3" fmla="*/ 3151789 h 6194864"/>
              <a:gd name="connsiteX4" fmla="*/ 5498383 w 10547333"/>
              <a:gd name="connsiteY4" fmla="*/ 6194864 h 6194864"/>
              <a:gd name="connsiteX5" fmla="*/ 449433 w 10547333"/>
              <a:gd name="connsiteY5" fmla="*/ 3151789 h 6194864"/>
              <a:gd name="connsiteX0" fmla="*/ 449433 w 10704146"/>
              <a:gd name="connsiteY0" fmla="*/ 3044700 h 6087775"/>
              <a:gd name="connsiteX1" fmla="*/ 818402 w 10704146"/>
              <a:gd name="connsiteY1" fmla="*/ 803730 h 6087775"/>
              <a:gd name="connsiteX2" fmla="*/ 5498383 w 10704146"/>
              <a:gd name="connsiteY2" fmla="*/ 1625 h 6087775"/>
              <a:gd name="connsiteX3" fmla="*/ 9481140 w 10704146"/>
              <a:gd name="connsiteY3" fmla="*/ 675393 h 6087775"/>
              <a:gd name="connsiteX4" fmla="*/ 10547333 w 10704146"/>
              <a:gd name="connsiteY4" fmla="*/ 3044700 h 6087775"/>
              <a:gd name="connsiteX5" fmla="*/ 5498383 w 10704146"/>
              <a:gd name="connsiteY5" fmla="*/ 6087775 h 6087775"/>
              <a:gd name="connsiteX6" fmla="*/ 449433 w 10704146"/>
              <a:gd name="connsiteY6" fmla="*/ 3044700 h 6087775"/>
              <a:gd name="connsiteX0" fmla="*/ 236156 w 10490869"/>
              <a:gd name="connsiteY0" fmla="*/ 3044700 h 6106541"/>
              <a:gd name="connsiteX1" fmla="*/ 605125 w 10490869"/>
              <a:gd name="connsiteY1" fmla="*/ 803730 h 6106541"/>
              <a:gd name="connsiteX2" fmla="*/ 5285106 w 10490869"/>
              <a:gd name="connsiteY2" fmla="*/ 1625 h 6106541"/>
              <a:gd name="connsiteX3" fmla="*/ 9267863 w 10490869"/>
              <a:gd name="connsiteY3" fmla="*/ 675393 h 6106541"/>
              <a:gd name="connsiteX4" fmla="*/ 10334056 w 10490869"/>
              <a:gd name="connsiteY4" fmla="*/ 3044700 h 6106541"/>
              <a:gd name="connsiteX5" fmla="*/ 5285106 w 10490869"/>
              <a:gd name="connsiteY5" fmla="*/ 6087775 h 6106541"/>
              <a:gd name="connsiteX6" fmla="*/ 444704 w 10490869"/>
              <a:gd name="connsiteY6" fmla="*/ 4268825 h 6106541"/>
              <a:gd name="connsiteX7" fmla="*/ 236156 w 10490869"/>
              <a:gd name="connsiteY7" fmla="*/ 3044700 h 6106541"/>
              <a:gd name="connsiteX0" fmla="*/ 236156 w 10426146"/>
              <a:gd name="connsiteY0" fmla="*/ 3044700 h 6334057"/>
              <a:gd name="connsiteX1" fmla="*/ 605125 w 10426146"/>
              <a:gd name="connsiteY1" fmla="*/ 803730 h 6334057"/>
              <a:gd name="connsiteX2" fmla="*/ 5285106 w 10426146"/>
              <a:gd name="connsiteY2" fmla="*/ 1625 h 6334057"/>
              <a:gd name="connsiteX3" fmla="*/ 9267863 w 10426146"/>
              <a:gd name="connsiteY3" fmla="*/ 675393 h 6334057"/>
              <a:gd name="connsiteX4" fmla="*/ 10334056 w 10426146"/>
              <a:gd name="connsiteY4" fmla="*/ 3044700 h 6334057"/>
              <a:gd name="connsiteX5" fmla="*/ 8209083 w 10426146"/>
              <a:gd name="connsiteY5" fmla="*/ 5985330 h 6334057"/>
              <a:gd name="connsiteX6" fmla="*/ 5285106 w 10426146"/>
              <a:gd name="connsiteY6" fmla="*/ 6087775 h 6334057"/>
              <a:gd name="connsiteX7" fmla="*/ 444704 w 10426146"/>
              <a:gd name="connsiteY7" fmla="*/ 4268825 h 6334057"/>
              <a:gd name="connsiteX8" fmla="*/ 236156 w 10426146"/>
              <a:gd name="connsiteY8" fmla="*/ 3044700 h 633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6146" h="6334057">
                <a:moveTo>
                  <a:pt x="236156" y="3044700"/>
                </a:moveTo>
                <a:cubicBezTo>
                  <a:pt x="262893" y="2467184"/>
                  <a:pt x="-236367" y="1310909"/>
                  <a:pt x="605125" y="803730"/>
                </a:cubicBezTo>
                <a:cubicBezTo>
                  <a:pt x="1446617" y="296551"/>
                  <a:pt x="3841316" y="23015"/>
                  <a:pt x="5285106" y="1625"/>
                </a:cubicBezTo>
                <a:cubicBezTo>
                  <a:pt x="6728896" y="-19764"/>
                  <a:pt x="8426371" y="168214"/>
                  <a:pt x="9267863" y="675393"/>
                </a:cubicBezTo>
                <a:cubicBezTo>
                  <a:pt x="10109355" y="1182572"/>
                  <a:pt x="10652225" y="2274679"/>
                  <a:pt x="10334056" y="3044700"/>
                </a:cubicBezTo>
                <a:cubicBezTo>
                  <a:pt x="10015887" y="3814721"/>
                  <a:pt x="9050575" y="5478151"/>
                  <a:pt x="8209083" y="5985330"/>
                </a:cubicBezTo>
                <a:cubicBezTo>
                  <a:pt x="7367591" y="6492509"/>
                  <a:pt x="6579169" y="6373859"/>
                  <a:pt x="5285106" y="6087775"/>
                </a:cubicBezTo>
                <a:cubicBezTo>
                  <a:pt x="3991043" y="5801691"/>
                  <a:pt x="1286196" y="4776004"/>
                  <a:pt x="444704" y="4268825"/>
                </a:cubicBezTo>
                <a:cubicBezTo>
                  <a:pt x="-396788" y="3761646"/>
                  <a:pt x="209419" y="3622216"/>
                  <a:pt x="236156" y="3044700"/>
                </a:cubicBezTo>
                <a:close/>
              </a:path>
            </a:pathLst>
          </a:custGeom>
          <a:solidFill>
            <a:schemeClr val="bg1"/>
          </a:solidFill>
          <a:ln w="177800">
            <a:solidFill>
              <a:srgbClr val="F2A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图片 2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567778"/>
            <a:ext cx="6253820" cy="5535064"/>
          </a:xfrm>
          <a:prstGeom prst="rect">
            <a:avLst/>
          </a:prstGeom>
        </p:spPr>
      </p:pic>
      <p:pic>
        <p:nvPicPr>
          <p:cNvPr id="5" name="图片 4" descr="徽标&#10;&#10;中度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8" y="170618"/>
            <a:ext cx="11877986" cy="1934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/>
              <p:nvPr/>
            </p:nvSpPr>
            <p:spPr>
              <a:xfrm>
                <a:off x="632009" y="278525"/>
                <a:ext cx="11277364" cy="171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Mai, Nam,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thi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Mai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Nam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ai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ai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09" y="278525"/>
                <a:ext cx="11277364" cy="1712328"/>
              </a:xfrm>
              <a:prstGeom prst="rect">
                <a:avLst/>
              </a:prstGeom>
              <a:blipFill>
                <a:blip r:embed="rId5"/>
                <a:stretch>
                  <a:fillRect l="-1027" t="-3559" r="-1027" b="-24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09DC768-0379-AC77-B25A-0D1FCA241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910" y="2149221"/>
            <a:ext cx="4279773" cy="2286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/>
              <p:nvPr/>
            </p:nvSpPr>
            <p:spPr>
              <a:xfrm>
                <a:off x="471671" y="1752284"/>
                <a:ext cx="10482536" cy="371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× </m:t>
                        </m:r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kumimoji="0" lang="vi-VN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× </m:t>
                        </m:r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kumimoji="0" lang="vi-VN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0" lang="vi-VN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7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vi-VN" sz="37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Vì</a:t>
                </a:r>
                <a14:m>
                  <m:oMath xmlns:m="http://schemas.openxmlformats.org/officeDocument/2006/math">
                    <m:r>
                      <a:rPr kumimoji="0" lang="vi-VN" sz="3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3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sz="3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Nên </a:t>
                </a:r>
                <a:r>
                  <a:rPr lang="en-US" sz="3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3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71" y="1752284"/>
                <a:ext cx="10482536" cy="3711016"/>
              </a:xfrm>
              <a:prstGeom prst="rect">
                <a:avLst/>
              </a:prstGeom>
              <a:blipFill>
                <a:blip r:embed="rId9"/>
                <a:stretch>
                  <a:fillRect l="-1802" b="-180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2BF1FAB-752F-17D7-48CB-CD487ED2E8CF}"/>
              </a:ext>
            </a:extLst>
          </p:cNvPr>
          <p:cNvSpPr txBox="1"/>
          <p:nvPr/>
        </p:nvSpPr>
        <p:spPr>
          <a:xfrm>
            <a:off x="698735" y="5685406"/>
            <a:ext cx="6198668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4"/>
          <p:cNvSpPr/>
          <p:nvPr/>
        </p:nvSpPr>
        <p:spPr>
          <a:xfrm>
            <a:off x="331698" y="5575889"/>
            <a:ext cx="5481198" cy="1183369"/>
          </a:xfrm>
          <a:prstGeom prst="roundRect">
            <a:avLst/>
          </a:prstGeom>
          <a:solidFill>
            <a:srgbClr val="FF66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Vậy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Việt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về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đích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đầu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tiên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, </a:t>
            </a:r>
            <a:endParaRPr lang="vi-VN" sz="3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3 IcielSamsung Sharp Bo" pitchFamily="2" charset="0"/>
            </a:endParaRPr>
          </a:p>
          <a:p>
            <a:pPr lvl="0" algn="ctr">
              <a:defRPr/>
            </a:pPr>
            <a:r>
              <a:rPr lang="en-US" sz="3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Rô-bốt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về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đích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cuối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vi-VN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cùng.</a:t>
            </a:r>
            <a:r>
              <a:rPr lang="en-US" sz="2500" dirty="0">
                <a:solidFill>
                  <a:srgbClr val="FF66CC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.</a:t>
            </a:r>
            <a:r>
              <a:rPr lang="vi-VN" sz="2500" dirty="0">
                <a:solidFill>
                  <a:srgbClr val="FF66CC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,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66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IcielSamsung Sharp B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1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4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362887"/>
            <a:ext cx="6253820" cy="5535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F62EBB-2BDB-5D2D-E6A0-51D02313F747}"/>
              </a:ext>
            </a:extLst>
          </p:cNvPr>
          <p:cNvSpPr txBox="1"/>
          <p:nvPr/>
        </p:nvSpPr>
        <p:spPr>
          <a:xfrm>
            <a:off x="1348324" y="609741"/>
            <a:ext cx="5255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7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7000" b="1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/>
              <p:nvPr/>
            </p:nvSpPr>
            <p:spPr>
              <a:xfrm>
                <a:off x="-529599" y="2134517"/>
                <a:ext cx="6096000" cy="16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5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  <m:r>
                            <a:rPr lang="en-US" sz="55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5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5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5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  <m:r>
                            <a:rPr lang="en-US" sz="55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5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5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5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5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𝟏𝟑</m:t>
                          </m:r>
                          <m:r>
                            <a:rPr lang="en-US" sz="55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5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5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5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  <m:r>
                            <a:rPr lang="en-US" sz="55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5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55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5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5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9599" y="2134517"/>
                <a:ext cx="6096000" cy="1682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/>
              <p:nvPr/>
            </p:nvSpPr>
            <p:spPr>
              <a:xfrm>
                <a:off x="4623265" y="2037544"/>
                <a:ext cx="4429125" cy="1777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6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6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6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76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76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6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6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6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76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65" y="2037544"/>
                <a:ext cx="4429125" cy="1777153"/>
              </a:xfrm>
              <a:prstGeom prst="rect">
                <a:avLst/>
              </a:prstGeom>
              <a:blipFill>
                <a:blip r:embed="rId8"/>
                <a:stretch>
                  <a:fillRect l="-11004" b="-140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8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362887"/>
            <a:ext cx="6253820" cy="5535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56418-C119-166A-6ADD-73654BD6B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9" y="20596"/>
            <a:ext cx="8076410" cy="3692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A4150-5DCD-C94A-5900-065537A11789}"/>
              </a:ext>
            </a:extLst>
          </p:cNvPr>
          <p:cNvSpPr txBox="1"/>
          <p:nvPr/>
        </p:nvSpPr>
        <p:spPr>
          <a:xfrm>
            <a:off x="215274" y="2611950"/>
            <a:ext cx="680154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 tục</a:t>
            </a:r>
          </a:p>
          <a:p>
            <a:pPr algn="ctr"/>
            <a:r>
              <a:rPr lang="vi-VN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hoàn thành bài tập.</a:t>
            </a:r>
            <a:endParaRPr lang="en-SG" sz="5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8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动物, 虫, 空气, 烟&#10;&#10;描述已自动生成">
            <a:extLst>
              <a:ext uri="{FF2B5EF4-FFF2-40B4-BE49-F238E27FC236}">
                <a16:creationId xmlns:a16="http://schemas.microsoft.com/office/drawing/2014/main" id="{7D07C179-2727-480C-9CF4-DBAB60FE9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4467088" y="2644247"/>
            <a:ext cx="389841" cy="464029"/>
          </a:xfrm>
          <a:prstGeom prst="rect">
            <a:avLst/>
          </a:prstGeom>
        </p:spPr>
      </p:pic>
      <p:pic>
        <p:nvPicPr>
          <p:cNvPr id="13" name="图片 12" descr="图片包含 动物, 虫, 游戏机&#10;&#10;描述已自动生成">
            <a:extLst>
              <a:ext uri="{FF2B5EF4-FFF2-40B4-BE49-F238E27FC236}">
                <a16:creationId xmlns:a16="http://schemas.microsoft.com/office/drawing/2014/main" id="{92EF2DF6-6D29-45B0-BD94-04E2D78F5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667">
            <a:off x="6752303" y="1412337"/>
            <a:ext cx="557826" cy="222439"/>
          </a:xfrm>
          <a:prstGeom prst="rect">
            <a:avLst/>
          </a:prstGeom>
        </p:spPr>
      </p:pic>
      <p:pic>
        <p:nvPicPr>
          <p:cNvPr id="14" name="图片 13" descr="图片包含 动物, 虫, 游戏机&#10;&#10;描述已自动生成">
            <a:extLst>
              <a:ext uri="{FF2B5EF4-FFF2-40B4-BE49-F238E27FC236}">
                <a16:creationId xmlns:a16="http://schemas.microsoft.com/office/drawing/2014/main" id="{1FCB1E59-8E5B-480C-8D7F-31560A48D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4784828" y="1527559"/>
            <a:ext cx="371800" cy="148259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>
            <a:extLst>
              <a:ext uri="{FF2B5EF4-FFF2-40B4-BE49-F238E27FC236}">
                <a16:creationId xmlns:a16="http://schemas.microsoft.com/office/drawing/2014/main" id="{9D69E01A-2EE4-455D-B63F-D7CB43F83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3468" flipH="1">
            <a:off x="6799907" y="2932743"/>
            <a:ext cx="371800" cy="148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57FFD7-A989-C0AB-4F0E-1F4A057A5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126" y="624597"/>
            <a:ext cx="7364606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8872A4-CF3C-A10B-71FA-CEC36E74E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657" y="146954"/>
            <a:ext cx="2816596" cy="1700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D38045-C4F1-A9D0-618D-480B3D1D8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46611" y="707342"/>
            <a:ext cx="26809570" cy="4026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AC4E07-B232-88D7-8E4B-CFDAA254A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093" y="3418432"/>
            <a:ext cx="4826180" cy="14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93" y="1427091"/>
            <a:ext cx="8884999" cy="28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1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288" y1="56138" x2="38089" y2="60138"/>
                        <a14:foregroundMark x1="64681" y1="57793" x2="62604" y2="60828"/>
                        <a14:foregroundMark x1="61773" y1="56414" x2="69945" y2="6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61872" y="1952597"/>
            <a:ext cx="5362756" cy="5385039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15506"/>
            <a:ext cx="1633870" cy="4078577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697" y="-940520"/>
            <a:ext cx="1463167" cy="3481118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7172" y="-432373"/>
            <a:ext cx="1493649" cy="33713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4" b="48356" l="4983" r="49667"/>
                    </a14:imgEffect>
                  </a14:imgLayer>
                </a14:imgProps>
              </a:ext>
            </a:extLst>
          </a:blip>
          <a:srcRect r="50023" b="51387"/>
          <a:stretch/>
        </p:blipFill>
        <p:spPr>
          <a:xfrm>
            <a:off x="3795018" y="4083782"/>
            <a:ext cx="2283273" cy="16657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4" b="48356" l="4983" r="49667"/>
                    </a14:imgEffect>
                  </a14:imgLayer>
                </a14:imgProps>
              </a:ext>
            </a:extLst>
          </a:blip>
          <a:srcRect r="50023" b="51387"/>
          <a:stretch/>
        </p:blipFill>
        <p:spPr>
          <a:xfrm>
            <a:off x="5026564" y="3987917"/>
            <a:ext cx="2283273" cy="16657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4" b="48356" l="4983" r="49667"/>
                    </a14:imgEffect>
                  </a14:imgLayer>
                </a14:imgProps>
              </a:ext>
            </a:extLst>
          </a:blip>
          <a:srcRect r="50023" b="51387"/>
          <a:stretch/>
        </p:blipFill>
        <p:spPr>
          <a:xfrm>
            <a:off x="4688506" y="4217223"/>
            <a:ext cx="2283273" cy="16657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138" b="53792" l="29327" r="52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65" t="19110" r="47281" b="45353"/>
          <a:stretch/>
        </p:blipFill>
        <p:spPr>
          <a:xfrm>
            <a:off x="4032767" y="3847553"/>
            <a:ext cx="3484844" cy="3187713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3C30002-71C1-6CD5-B6A3-04164ADDC810}"/>
              </a:ext>
            </a:extLst>
          </p:cNvPr>
          <p:cNvSpPr txBox="1"/>
          <p:nvPr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2A106F6-F30E-A1B9-8BCA-9B0A38CA324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752A854-DBBD-CBE6-77B3-5F3E1B2E7EC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A847F48-CF4C-00C5-BE81-3104F5EAF51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AA99F-D258-1C70-E6B8-CF30A693067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4128C26-F5E6-45DB-0F5B-B37ACBAD9D4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15B3245-6B01-3033-9DD2-CA41CA4A1E3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4DF3213-E518-7D18-41A5-C81A9CF3FDC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8AB3F6D-2CFF-13AB-C97C-2AACE5994BB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4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FD8B56C0-C606-C4E7-96B4-92F5002777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DA5C242A-9383-5735-6E3D-2DB1456D9A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40442 0.493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1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164 0.541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2708 0.593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40">
            <a:extLst>
              <a:ext uri="{FF2B5EF4-FFF2-40B4-BE49-F238E27FC236}">
                <a16:creationId xmlns:a16="http://schemas.microsoft.com/office/drawing/2014/main" id="{F7667325-6DB5-3BF2-11EC-3FC2196096F1}"/>
              </a:ext>
            </a:extLst>
          </p:cNvPr>
          <p:cNvGrpSpPr/>
          <p:nvPr/>
        </p:nvGrpSpPr>
        <p:grpSpPr>
          <a:xfrm>
            <a:off x="1553387" y="556413"/>
            <a:ext cx="9085227" cy="1787650"/>
            <a:chOff x="1902979" y="4328004"/>
            <a:chExt cx="4058523" cy="534677"/>
          </a:xfrm>
        </p:grpSpPr>
        <p:sp>
          <p:nvSpPr>
            <p:cNvPr id="16" name="矩形: 圆角 41">
              <a:extLst>
                <a:ext uri="{FF2B5EF4-FFF2-40B4-BE49-F238E27FC236}">
                  <a16:creationId xmlns:a16="http://schemas.microsoft.com/office/drawing/2014/main" id="{17A3AFF8-C8B9-8575-0ABF-22E7FC0E63CD}"/>
                </a:ext>
              </a:extLst>
            </p:cNvPr>
            <p:cNvSpPr/>
            <p:nvPr/>
          </p:nvSpPr>
          <p:spPr>
            <a:xfrm>
              <a:off x="1966722" y="4357072"/>
              <a:ext cx="3994780" cy="505609"/>
            </a:xfrm>
            <a:prstGeom prst="roundRect">
              <a:avLst>
                <a:gd name="adj" fmla="val 46809"/>
              </a:avLst>
            </a:prstGeom>
            <a:solidFill>
              <a:srgbClr val="41409E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: 圆角 42">
              <a:extLst>
                <a:ext uri="{FF2B5EF4-FFF2-40B4-BE49-F238E27FC236}">
                  <a16:creationId xmlns:a16="http://schemas.microsoft.com/office/drawing/2014/main" id="{4F2DC190-46EB-9592-80AB-E25D90A30DE0}"/>
                </a:ext>
              </a:extLst>
            </p:cNvPr>
            <p:cNvSpPr/>
            <p:nvPr/>
          </p:nvSpPr>
          <p:spPr>
            <a:xfrm>
              <a:off x="1902979" y="4328004"/>
              <a:ext cx="3994780" cy="505609"/>
            </a:xfrm>
            <a:prstGeom prst="roundRect">
              <a:avLst>
                <a:gd name="adj" fmla="val 46809"/>
              </a:avLst>
            </a:prstGeom>
            <a:solidFill>
              <a:srgbClr val="6A68CD"/>
            </a:solidFill>
            <a:ln w="285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文本框 43">
              <a:extLst>
                <a:ext uri="{FF2B5EF4-FFF2-40B4-BE49-F238E27FC236}">
                  <a16:creationId xmlns:a16="http://schemas.microsoft.com/office/drawing/2014/main" id="{78B662A8-1CE1-C05C-FD6A-17BBC084261A}"/>
                </a:ext>
              </a:extLst>
            </p:cNvPr>
            <p:cNvSpPr txBox="1"/>
            <p:nvPr/>
          </p:nvSpPr>
          <p:spPr>
            <a:xfrm>
              <a:off x="2037033" y="4469318"/>
              <a:ext cx="3919729" cy="23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45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5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5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45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45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45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45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1?</a:t>
              </a:r>
              <a:endParaRPr kumimoji="1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字魂152号-机甲超级黑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34" y="2412687"/>
            <a:ext cx="5824090" cy="2169619"/>
            <a:chOff x="181668" y="2398445"/>
            <a:chExt cx="5824090" cy="2169619"/>
          </a:xfrm>
        </p:grpSpPr>
        <p:grpSp>
          <p:nvGrpSpPr>
            <p:cNvPr id="46" name="Group 45"/>
            <p:cNvGrpSpPr/>
            <p:nvPr/>
          </p:nvGrpSpPr>
          <p:grpSpPr>
            <a:xfrm>
              <a:off x="181668" y="2398445"/>
              <a:ext cx="5824090" cy="2169619"/>
              <a:chOff x="181668" y="2398445"/>
              <a:chExt cx="5824090" cy="2169619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819637" y="3073308"/>
                <a:ext cx="5186121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668" y="2398445"/>
                <a:ext cx="1371719" cy="160338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877781" y="3231804"/>
                  <a:ext cx="2834609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22</m:t>
                            </m:r>
                          </m:num>
                          <m:den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781" y="3231804"/>
                  <a:ext cx="2834609" cy="1248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6025749" y="2523642"/>
            <a:ext cx="5918912" cy="2114601"/>
            <a:chOff x="6403976" y="2447451"/>
            <a:chExt cx="5918912" cy="2114601"/>
          </a:xfrm>
        </p:grpSpPr>
        <p:grpSp>
          <p:nvGrpSpPr>
            <p:cNvPr id="50" name="Group 49"/>
            <p:cNvGrpSpPr/>
            <p:nvPr/>
          </p:nvGrpSpPr>
          <p:grpSpPr>
            <a:xfrm>
              <a:off x="6403976" y="2447451"/>
              <a:ext cx="5918912" cy="2114601"/>
              <a:chOff x="6403976" y="2447451"/>
              <a:chExt cx="5918912" cy="211460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156269" y="3067296"/>
                <a:ext cx="5166619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03976" y="2447451"/>
                <a:ext cx="1420491" cy="160338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225337" y="3152922"/>
                  <a:ext cx="2834609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14</m:t>
                            </m:r>
                          </m:num>
                          <m:den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337" y="3152922"/>
                  <a:ext cx="2834609" cy="124880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61300" y="4467579"/>
            <a:ext cx="5783224" cy="2180947"/>
            <a:chOff x="222534" y="4438185"/>
            <a:chExt cx="5783224" cy="2180947"/>
          </a:xfrm>
        </p:grpSpPr>
        <p:grpSp>
          <p:nvGrpSpPr>
            <p:cNvPr id="48" name="Group 47"/>
            <p:cNvGrpSpPr/>
            <p:nvPr/>
          </p:nvGrpSpPr>
          <p:grpSpPr>
            <a:xfrm>
              <a:off x="222534" y="4438185"/>
              <a:ext cx="5783224" cy="2180947"/>
              <a:chOff x="222534" y="4438185"/>
              <a:chExt cx="5783224" cy="2180947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819638" y="5124376"/>
                <a:ext cx="5186120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2534" y="4438185"/>
                <a:ext cx="1371719" cy="160948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995393" y="5193415"/>
                  <a:ext cx="2834609" cy="1259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393" y="5193415"/>
                  <a:ext cx="2834609" cy="125906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5829125" y="4462744"/>
            <a:ext cx="6107950" cy="2041364"/>
            <a:chOff x="6311074" y="4457452"/>
            <a:chExt cx="6107950" cy="2041364"/>
          </a:xfrm>
        </p:grpSpPr>
        <p:grpSp>
          <p:nvGrpSpPr>
            <p:cNvPr id="52" name="Group 51"/>
            <p:cNvGrpSpPr/>
            <p:nvPr/>
          </p:nvGrpSpPr>
          <p:grpSpPr>
            <a:xfrm>
              <a:off x="6311074" y="4457452"/>
              <a:ext cx="6107950" cy="2041364"/>
              <a:chOff x="6311074" y="4457452"/>
              <a:chExt cx="6107950" cy="2041364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232904" y="5004060"/>
                <a:ext cx="5186120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11074" y="4457452"/>
                <a:ext cx="1536325" cy="160338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532738" y="5250013"/>
                  <a:ext cx="2834609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41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39</m:t>
                            </m:r>
                          </m:den>
                        </m:f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738" y="5250013"/>
                  <a:ext cx="2834609" cy="124880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AC5498-3283-0498-568B-975E4304AC90}"/>
              </a:ext>
            </a:extLst>
          </p:cNvPr>
          <p:cNvSpPr txBox="1"/>
          <p:nvPr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D05048B-37EE-4CBD-F3A4-2284316F36E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5B06DCA-1CA9-4203-B539-7FDBA122E1B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4331D4D-EE83-5E86-A384-652580D1B62A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AB1F36C-EB47-E6F9-933D-8CDCEB299FA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B32012AE-EFD2-0603-D498-86F5AC2F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ED74955A-77C6-4CE6-DDFD-BA1844B5B73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E355223A-C2AC-5455-D6D1-9557E5B182C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899F8D9-2F17-6521-CBD1-F4B82BB98FD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4"/>
            <a:ext cx="1706580" cy="1808962"/>
          </a:xfrm>
          <a:prstGeom prst="rect">
            <a:avLst/>
          </a:prstGeom>
        </p:spPr>
      </p:pic>
      <p:pic>
        <p:nvPicPr>
          <p:cNvPr id="20" name="Hình ảnh 31">
            <a:extLst>
              <a:ext uri="{FF2B5EF4-FFF2-40B4-BE49-F238E27FC236}">
                <a16:creationId xmlns:a16="http://schemas.microsoft.com/office/drawing/2014/main" id="{E075642E-D9DC-BDDF-5848-298C5902A32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21" name="Hình ảnh 32">
            <a:extLst>
              <a:ext uri="{FF2B5EF4-FFF2-40B4-BE49-F238E27FC236}">
                <a16:creationId xmlns:a16="http://schemas.microsoft.com/office/drawing/2014/main" id="{52FCC5EB-8112-6752-B266-5C54DF9A03D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8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40">
            <a:extLst>
              <a:ext uri="{FF2B5EF4-FFF2-40B4-BE49-F238E27FC236}">
                <a16:creationId xmlns:a16="http://schemas.microsoft.com/office/drawing/2014/main" id="{F7667325-6DB5-3BF2-11EC-3FC2196096F1}"/>
              </a:ext>
            </a:extLst>
          </p:cNvPr>
          <p:cNvGrpSpPr/>
          <p:nvPr/>
        </p:nvGrpSpPr>
        <p:grpSpPr>
          <a:xfrm>
            <a:off x="1553387" y="556413"/>
            <a:ext cx="9348293" cy="1787650"/>
            <a:chOff x="1902979" y="4328004"/>
            <a:chExt cx="4176039" cy="534677"/>
          </a:xfrm>
        </p:grpSpPr>
        <p:sp>
          <p:nvSpPr>
            <p:cNvPr id="16" name="矩形: 圆角 41">
              <a:extLst>
                <a:ext uri="{FF2B5EF4-FFF2-40B4-BE49-F238E27FC236}">
                  <a16:creationId xmlns:a16="http://schemas.microsoft.com/office/drawing/2014/main" id="{17A3AFF8-C8B9-8575-0ABF-22E7FC0E63CD}"/>
                </a:ext>
              </a:extLst>
            </p:cNvPr>
            <p:cNvSpPr/>
            <p:nvPr/>
          </p:nvSpPr>
          <p:spPr>
            <a:xfrm>
              <a:off x="1966722" y="4357072"/>
              <a:ext cx="3994780" cy="505609"/>
            </a:xfrm>
            <a:prstGeom prst="roundRect">
              <a:avLst>
                <a:gd name="adj" fmla="val 46809"/>
              </a:avLst>
            </a:prstGeom>
            <a:solidFill>
              <a:srgbClr val="41409E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: 圆角 42">
              <a:extLst>
                <a:ext uri="{FF2B5EF4-FFF2-40B4-BE49-F238E27FC236}">
                  <a16:creationId xmlns:a16="http://schemas.microsoft.com/office/drawing/2014/main" id="{4F2DC190-46EB-9592-80AB-E25D90A30DE0}"/>
                </a:ext>
              </a:extLst>
            </p:cNvPr>
            <p:cNvSpPr/>
            <p:nvPr/>
          </p:nvSpPr>
          <p:spPr>
            <a:xfrm>
              <a:off x="1902979" y="4328004"/>
              <a:ext cx="4176039" cy="505609"/>
            </a:xfrm>
            <a:prstGeom prst="roundRect">
              <a:avLst>
                <a:gd name="adj" fmla="val 46809"/>
              </a:avLst>
            </a:prstGeom>
            <a:solidFill>
              <a:srgbClr val="6A68CD"/>
            </a:solidFill>
            <a:ln w="285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43">
                  <a:extLst>
                    <a:ext uri="{FF2B5EF4-FFF2-40B4-BE49-F238E27FC236}">
                      <a16:creationId xmlns:a16="http://schemas.microsoft.com/office/drawing/2014/main" id="{78B662A8-1CE1-C05C-FD6A-17BBC084261A}"/>
                    </a:ext>
                  </a:extLst>
                </p:cNvPr>
                <p:cNvSpPr txBox="1"/>
                <p:nvPr/>
              </p:nvSpPr>
              <p:spPr>
                <a:xfrm>
                  <a:off x="1993608" y="4443773"/>
                  <a:ext cx="3994780" cy="295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nào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dưới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đây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bằng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kumimoji="1" lang="vi-VN" altLang="zh-CN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?</a:t>
                  </a:r>
                  <a:endParaRPr kumimoji="1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字魂152号-机甲超级黑" panose="00000500000000000000" pitchFamily="2" charset="-122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文本框 43">
                  <a:extLst>
                    <a:ext uri="{FF2B5EF4-FFF2-40B4-BE49-F238E27FC236}">
                      <a16:creationId xmlns:a16="http://schemas.microsoft.com/office/drawing/2014/main" id="{78B662A8-1CE1-C05C-FD6A-17BBC0842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608" y="4443773"/>
                  <a:ext cx="3994780" cy="295591"/>
                </a:xfrm>
                <a:prstGeom prst="rect">
                  <a:avLst/>
                </a:prstGeom>
                <a:blipFill>
                  <a:blip r:embed="rId13"/>
                  <a:stretch>
                    <a:fillRect l="-2386" r="-5044" b="-1172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-34" y="2412687"/>
            <a:ext cx="5824090" cy="2169619"/>
            <a:chOff x="181668" y="2398445"/>
            <a:chExt cx="5824090" cy="2169619"/>
          </a:xfrm>
        </p:grpSpPr>
        <p:grpSp>
          <p:nvGrpSpPr>
            <p:cNvPr id="46" name="Group 45"/>
            <p:cNvGrpSpPr/>
            <p:nvPr/>
          </p:nvGrpSpPr>
          <p:grpSpPr>
            <a:xfrm>
              <a:off x="181668" y="2398445"/>
              <a:ext cx="5824090" cy="2169619"/>
              <a:chOff x="181668" y="2398445"/>
              <a:chExt cx="5824090" cy="2169619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819637" y="3073308"/>
                <a:ext cx="5186121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1668" y="2398445"/>
                <a:ext cx="1371719" cy="160338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877781" y="3154418"/>
                  <a:ext cx="2834609" cy="1244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781" y="3154418"/>
                  <a:ext cx="2834609" cy="124482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6025749" y="2523642"/>
            <a:ext cx="5918912" cy="2114601"/>
            <a:chOff x="6403976" y="2447451"/>
            <a:chExt cx="5918912" cy="2114601"/>
          </a:xfrm>
        </p:grpSpPr>
        <p:grpSp>
          <p:nvGrpSpPr>
            <p:cNvPr id="50" name="Group 49"/>
            <p:cNvGrpSpPr/>
            <p:nvPr/>
          </p:nvGrpSpPr>
          <p:grpSpPr>
            <a:xfrm>
              <a:off x="6403976" y="2447451"/>
              <a:ext cx="5918912" cy="2114601"/>
              <a:chOff x="6403976" y="2447451"/>
              <a:chExt cx="5918912" cy="211460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156269" y="3067296"/>
                <a:ext cx="5166619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03976" y="2447451"/>
                <a:ext cx="1420491" cy="160338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255004" y="3138189"/>
                  <a:ext cx="2834609" cy="1244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𝟏𝟒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5004" y="3138189"/>
                  <a:ext cx="2834609" cy="124482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61300" y="4467579"/>
            <a:ext cx="5783224" cy="2180947"/>
            <a:chOff x="222534" y="4438185"/>
            <a:chExt cx="5783224" cy="2180947"/>
          </a:xfrm>
        </p:grpSpPr>
        <p:grpSp>
          <p:nvGrpSpPr>
            <p:cNvPr id="48" name="Group 47"/>
            <p:cNvGrpSpPr/>
            <p:nvPr/>
          </p:nvGrpSpPr>
          <p:grpSpPr>
            <a:xfrm>
              <a:off x="222534" y="4438185"/>
              <a:ext cx="5783224" cy="2180947"/>
              <a:chOff x="222534" y="4438185"/>
              <a:chExt cx="5783224" cy="2180947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819638" y="5124376"/>
                <a:ext cx="5186120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534" y="4438185"/>
                <a:ext cx="1371719" cy="160948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766146" y="5220828"/>
                  <a:ext cx="2834609" cy="1211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chemeClr val="tx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𝟐𝟏</m:t>
                          </m:r>
                        </m:den>
                      </m:f>
                    </m:oMath>
                  </a14:m>
                  <a:endPara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6146" y="5220828"/>
                  <a:ext cx="2834609" cy="121148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5829125" y="4462744"/>
            <a:ext cx="6115537" cy="2165510"/>
            <a:chOff x="6311074" y="4457452"/>
            <a:chExt cx="6115537" cy="2165510"/>
          </a:xfrm>
        </p:grpSpPr>
        <p:grpSp>
          <p:nvGrpSpPr>
            <p:cNvPr id="52" name="Group 51"/>
            <p:cNvGrpSpPr/>
            <p:nvPr/>
          </p:nvGrpSpPr>
          <p:grpSpPr>
            <a:xfrm>
              <a:off x="6311074" y="4457452"/>
              <a:ext cx="6115537" cy="2165510"/>
              <a:chOff x="6311074" y="4457452"/>
              <a:chExt cx="6115537" cy="216551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240491" y="5128206"/>
                <a:ext cx="5186120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11074" y="4457452"/>
                <a:ext cx="1536325" cy="160338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425995" y="5244930"/>
                  <a:ext cx="2834609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𝟐𝟖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5995" y="5244930"/>
                  <a:ext cx="2834609" cy="126130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CE48FD-1235-5004-6D1E-8D6B35A6F42D}"/>
              </a:ext>
            </a:extLst>
          </p:cNvPr>
          <p:cNvSpPr txBox="1"/>
          <p:nvPr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9C9C368-0EEE-9154-5D1D-6827650A384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698435-3991-FCD9-D23C-4DE1F63E480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313933F-AB80-2859-59C4-73183575C74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F7EB359-2715-4337-51DE-0B196E07FE0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665D6A2-96BA-D682-DF97-A4FC9CF438A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553B108A-6F57-4D8F-E788-18C125AE9D3E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1C6A938E-1735-C6DF-D0A0-3667FA1DDDF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7A4519B0-C5D4-E680-16B2-78310DF25532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4"/>
            <a:ext cx="1706580" cy="1808962"/>
          </a:xfrm>
          <a:prstGeom prst="rect">
            <a:avLst/>
          </a:prstGeom>
        </p:spPr>
      </p:pic>
      <p:pic>
        <p:nvPicPr>
          <p:cNvPr id="20" name="Hình ảnh 31">
            <a:extLst>
              <a:ext uri="{FF2B5EF4-FFF2-40B4-BE49-F238E27FC236}">
                <a16:creationId xmlns:a16="http://schemas.microsoft.com/office/drawing/2014/main" id="{F94EDF0A-C1D3-2C95-790E-04031F443EB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21" name="Hình ảnh 32">
            <a:extLst>
              <a:ext uri="{FF2B5EF4-FFF2-40B4-BE49-F238E27FC236}">
                <a16:creationId xmlns:a16="http://schemas.microsoft.com/office/drawing/2014/main" id="{E01E5E91-312E-049E-C206-B910933D8F1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40">
            <a:extLst>
              <a:ext uri="{FF2B5EF4-FFF2-40B4-BE49-F238E27FC236}">
                <a16:creationId xmlns:a16="http://schemas.microsoft.com/office/drawing/2014/main" id="{F7667325-6DB5-3BF2-11EC-3FC2196096F1}"/>
              </a:ext>
            </a:extLst>
          </p:cNvPr>
          <p:cNvGrpSpPr/>
          <p:nvPr/>
        </p:nvGrpSpPr>
        <p:grpSpPr>
          <a:xfrm>
            <a:off x="1553387" y="556411"/>
            <a:ext cx="9085227" cy="2322383"/>
            <a:chOff x="1902979" y="4328004"/>
            <a:chExt cx="4058523" cy="694613"/>
          </a:xfrm>
        </p:grpSpPr>
        <p:sp>
          <p:nvSpPr>
            <p:cNvPr id="16" name="矩形: 圆角 41">
              <a:extLst>
                <a:ext uri="{FF2B5EF4-FFF2-40B4-BE49-F238E27FC236}">
                  <a16:creationId xmlns:a16="http://schemas.microsoft.com/office/drawing/2014/main" id="{17A3AFF8-C8B9-8575-0ABF-22E7FC0E63CD}"/>
                </a:ext>
              </a:extLst>
            </p:cNvPr>
            <p:cNvSpPr/>
            <p:nvPr/>
          </p:nvSpPr>
          <p:spPr>
            <a:xfrm>
              <a:off x="1966722" y="4357072"/>
              <a:ext cx="3994780" cy="505609"/>
            </a:xfrm>
            <a:prstGeom prst="roundRect">
              <a:avLst>
                <a:gd name="adj" fmla="val 46809"/>
              </a:avLst>
            </a:prstGeom>
            <a:solidFill>
              <a:srgbClr val="41409E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: 圆角 42">
              <a:extLst>
                <a:ext uri="{FF2B5EF4-FFF2-40B4-BE49-F238E27FC236}">
                  <a16:creationId xmlns:a16="http://schemas.microsoft.com/office/drawing/2014/main" id="{4F2DC190-46EB-9592-80AB-E25D90A30DE0}"/>
                </a:ext>
              </a:extLst>
            </p:cNvPr>
            <p:cNvSpPr/>
            <p:nvPr/>
          </p:nvSpPr>
          <p:spPr>
            <a:xfrm>
              <a:off x="1902979" y="4328004"/>
              <a:ext cx="3994780" cy="505609"/>
            </a:xfrm>
            <a:prstGeom prst="roundRect">
              <a:avLst>
                <a:gd name="adj" fmla="val 46809"/>
              </a:avLst>
            </a:prstGeom>
            <a:solidFill>
              <a:srgbClr val="6A68CD"/>
            </a:solidFill>
            <a:ln w="285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43">
                  <a:extLst>
                    <a:ext uri="{FF2B5EF4-FFF2-40B4-BE49-F238E27FC236}">
                      <a16:creationId xmlns:a16="http://schemas.microsoft.com/office/drawing/2014/main" id="{78B662A8-1CE1-C05C-FD6A-17BBC084261A}"/>
                    </a:ext>
                  </a:extLst>
                </p:cNvPr>
                <p:cNvSpPr txBox="1"/>
                <p:nvPr/>
              </p:nvSpPr>
              <p:spPr>
                <a:xfrm>
                  <a:off x="2331000" y="4379272"/>
                  <a:ext cx="3261342" cy="643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nào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dưới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đây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lớn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hơn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chemeClr val="bg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1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字魂152号-机甲超级黑" panose="00000500000000000000" pitchFamily="2" charset="-122"/>
                    <a:cs typeface="Calibri" panose="020F050202020403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52号-机甲超级黑" panose="00000500000000000000" pitchFamily="2" charset="-122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文本框 43">
                  <a:extLst>
                    <a:ext uri="{FF2B5EF4-FFF2-40B4-BE49-F238E27FC236}">
                      <a16:creationId xmlns:a16="http://schemas.microsoft.com/office/drawing/2014/main" id="{78B662A8-1CE1-C05C-FD6A-17BBC0842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000" y="4379272"/>
                  <a:ext cx="3261342" cy="643345"/>
                </a:xfrm>
                <a:prstGeom prst="rect">
                  <a:avLst/>
                </a:prstGeom>
                <a:blipFill>
                  <a:blip r:embed="rId13"/>
                  <a:stretch>
                    <a:fillRect l="-2254" t="-5099" r="-200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-34" y="2412687"/>
            <a:ext cx="5824090" cy="2245054"/>
            <a:chOff x="181668" y="2398445"/>
            <a:chExt cx="5824090" cy="2245054"/>
          </a:xfrm>
        </p:grpSpPr>
        <p:grpSp>
          <p:nvGrpSpPr>
            <p:cNvPr id="46" name="Group 45"/>
            <p:cNvGrpSpPr/>
            <p:nvPr/>
          </p:nvGrpSpPr>
          <p:grpSpPr>
            <a:xfrm>
              <a:off x="181668" y="2398445"/>
              <a:ext cx="5824090" cy="2169619"/>
              <a:chOff x="181668" y="2398445"/>
              <a:chExt cx="5824090" cy="2169619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819637" y="3073308"/>
                <a:ext cx="5186121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1668" y="2398445"/>
                <a:ext cx="1371719" cy="160338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877781" y="3109746"/>
                  <a:ext cx="2834609" cy="1533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781" y="3109746"/>
                  <a:ext cx="2834609" cy="153375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6025749" y="2523642"/>
            <a:ext cx="5918912" cy="2118360"/>
            <a:chOff x="6403976" y="2447451"/>
            <a:chExt cx="5918912" cy="2118360"/>
          </a:xfrm>
        </p:grpSpPr>
        <p:grpSp>
          <p:nvGrpSpPr>
            <p:cNvPr id="50" name="Group 49"/>
            <p:cNvGrpSpPr/>
            <p:nvPr/>
          </p:nvGrpSpPr>
          <p:grpSpPr>
            <a:xfrm>
              <a:off x="6403976" y="2447451"/>
              <a:ext cx="5918912" cy="2114601"/>
              <a:chOff x="6403976" y="2447451"/>
              <a:chExt cx="5918912" cy="211460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156269" y="3067296"/>
                <a:ext cx="5166619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03976" y="2447451"/>
                <a:ext cx="1420491" cy="160338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343004" y="3012372"/>
                  <a:ext cx="2834609" cy="155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𝟐𝟓</m:t>
                            </m:r>
                          </m:den>
                        </m:f>
                      </m:oMath>
                    </m:oMathPara>
                  </a14:m>
                  <a:endPara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004" y="3012372"/>
                  <a:ext cx="2834609" cy="155343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61300" y="4467579"/>
            <a:ext cx="5783224" cy="2299419"/>
            <a:chOff x="222534" y="4438185"/>
            <a:chExt cx="5783224" cy="2299419"/>
          </a:xfrm>
        </p:grpSpPr>
        <p:grpSp>
          <p:nvGrpSpPr>
            <p:cNvPr id="48" name="Group 47"/>
            <p:cNvGrpSpPr/>
            <p:nvPr/>
          </p:nvGrpSpPr>
          <p:grpSpPr>
            <a:xfrm>
              <a:off x="222534" y="4438185"/>
              <a:ext cx="5783224" cy="2180947"/>
              <a:chOff x="222534" y="4438185"/>
              <a:chExt cx="5783224" cy="2180947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819638" y="5124376"/>
                <a:ext cx="5186120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534" y="4438185"/>
                <a:ext cx="1371719" cy="160948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924175" y="5199811"/>
                  <a:ext cx="2834609" cy="1537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175" y="5199811"/>
                  <a:ext cx="2834609" cy="153779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5829125" y="4462744"/>
            <a:ext cx="6115537" cy="2281723"/>
            <a:chOff x="6311074" y="4457452"/>
            <a:chExt cx="6115537" cy="2281723"/>
          </a:xfrm>
        </p:grpSpPr>
        <p:grpSp>
          <p:nvGrpSpPr>
            <p:cNvPr id="52" name="Group 51"/>
            <p:cNvGrpSpPr/>
            <p:nvPr/>
          </p:nvGrpSpPr>
          <p:grpSpPr>
            <a:xfrm>
              <a:off x="6311074" y="4457452"/>
              <a:ext cx="6115537" cy="2165510"/>
              <a:chOff x="6311074" y="4457452"/>
              <a:chExt cx="6115537" cy="216551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240491" y="5128206"/>
                <a:ext cx="5186120" cy="149475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9B3A1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11074" y="4457452"/>
                <a:ext cx="1536325" cy="160338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552238" y="5201382"/>
                  <a:ext cx="2834609" cy="1537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vi-VN" sz="5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238" y="5201382"/>
                  <a:ext cx="2834609" cy="153779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BC40798-0E0B-C8EF-8C27-E910807376F7}"/>
              </a:ext>
            </a:extLst>
          </p:cNvPr>
          <p:cNvSpPr txBox="1"/>
          <p:nvPr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CB4B4EE-D685-5B9A-AE7A-27065FFC500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85ECAD3-7397-C4F0-430D-D8A8470E91B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4A2ACAD-B391-1938-B681-5BF8FD77472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0902E53-16A4-BFA2-848E-BEF4D5990B1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EF05594A-DE9F-5B5A-C73F-A4BDE4D41F0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C873AA2A-4325-110D-59F1-02E92DFF302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5CAF6C3C-3845-DE30-C8B3-5E54281710D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1EBB582-7642-DD1A-66F6-2EDB0264435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4"/>
            <a:ext cx="1706580" cy="1808962"/>
          </a:xfrm>
          <a:prstGeom prst="rect">
            <a:avLst/>
          </a:prstGeom>
        </p:spPr>
      </p:pic>
      <p:pic>
        <p:nvPicPr>
          <p:cNvPr id="21" name="Hình ảnh 31">
            <a:extLst>
              <a:ext uri="{FF2B5EF4-FFF2-40B4-BE49-F238E27FC236}">
                <a16:creationId xmlns:a16="http://schemas.microsoft.com/office/drawing/2014/main" id="{D8F473DC-B2A6-109E-23CC-C719F195CEB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22" name="Hình ảnh 32">
            <a:extLst>
              <a:ext uri="{FF2B5EF4-FFF2-40B4-BE49-F238E27FC236}">
                <a16:creationId xmlns:a16="http://schemas.microsoft.com/office/drawing/2014/main" id="{38D8BB7F-771C-9810-C8F0-49AFE73519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288" y1="56138" x2="38089" y2="60138"/>
                        <a14:foregroundMark x1="64681" y1="57793" x2="62604" y2="60828"/>
                        <a14:foregroundMark x1="61773" y1="56414" x2="69945" y2="6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61872" y="1952597"/>
            <a:ext cx="5362756" cy="53850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4" b="48356" l="4983" r="49667"/>
                    </a14:imgEffect>
                  </a14:imgLayer>
                </a14:imgProps>
              </a:ext>
            </a:extLst>
          </a:blip>
          <a:srcRect r="50023" b="51387"/>
          <a:stretch/>
        </p:blipFill>
        <p:spPr>
          <a:xfrm>
            <a:off x="3795018" y="4083782"/>
            <a:ext cx="2283273" cy="1665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3602" y="463949"/>
            <a:ext cx="5770880" cy="2670512"/>
          </a:xfrm>
          <a:prstGeom prst="cloudCallout">
            <a:avLst>
              <a:gd name="adj1" fmla="val 92199"/>
              <a:gd name="adj2" fmla="val 3750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Wow!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4" b="48356" l="4983" r="49667"/>
                    </a14:imgEffect>
                  </a14:imgLayer>
                </a14:imgProps>
              </a:ext>
            </a:extLst>
          </a:blip>
          <a:srcRect r="50023" b="51387"/>
          <a:stretch/>
        </p:blipFill>
        <p:spPr>
          <a:xfrm>
            <a:off x="5026564" y="3987917"/>
            <a:ext cx="2283273" cy="16657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4" b="48356" l="4983" r="49667"/>
                    </a14:imgEffect>
                  </a14:imgLayer>
                </a14:imgProps>
              </a:ext>
            </a:extLst>
          </a:blip>
          <a:srcRect r="50023" b="51387"/>
          <a:stretch/>
        </p:blipFill>
        <p:spPr>
          <a:xfrm>
            <a:off x="4846745" y="3987917"/>
            <a:ext cx="2283273" cy="16657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4" b="48356" l="4983" r="49667"/>
                    </a14:imgEffect>
                  </a14:imgLayer>
                </a14:imgProps>
              </a:ext>
            </a:extLst>
          </a:blip>
          <a:srcRect r="50023" b="51387"/>
          <a:stretch/>
        </p:blipFill>
        <p:spPr>
          <a:xfrm>
            <a:off x="4846745" y="3561189"/>
            <a:ext cx="2283273" cy="16657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38" b="53792" l="29327" r="52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65" t="19110" r="47281" b="45353"/>
          <a:stretch/>
        </p:blipFill>
        <p:spPr>
          <a:xfrm>
            <a:off x="4053289" y="3846424"/>
            <a:ext cx="3484844" cy="3187713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217F20F-52A9-6F0C-A5B8-FF561E8C9407}"/>
              </a:ext>
            </a:extLst>
          </p:cNvPr>
          <p:cNvSpPr txBox="1"/>
          <p:nvPr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200FEFD-74F5-0DDF-7A0E-DA47A1B236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691C4AE-19B7-9341-5ADE-00A029A14FD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833DE84-8B73-0307-8994-E343C5E14B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A580B-9D39-278C-9C18-FDCB029D17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35A615A-262B-3730-5AB2-BC0A8D4549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DE3C9B1-597A-5D84-4A7C-31AB6086DB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63275D7-E77C-A3BA-66E8-01DA132F94B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1E1050C1-E7CF-373C-4B29-DE0E57A733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4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568E218F-819B-F29F-5BD1-ABDFB5371E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668A445B-31D9-E5F3-C2DE-327132FCF7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9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E:\设计\PPT\图层 1.png图层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830" y="13648"/>
            <a:ext cx="12032340" cy="67074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图片包含 游戏机, 轮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362887"/>
            <a:ext cx="6253820" cy="5535064"/>
          </a:xfrm>
          <a:prstGeom prst="rect">
            <a:avLst/>
          </a:prstGeom>
        </p:spPr>
      </p:pic>
      <p:pic>
        <p:nvPicPr>
          <p:cNvPr id="4" name="图片 3" descr="图片包含 游戏机, 轮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-515361" y="1864937"/>
            <a:ext cx="6253820" cy="5535064"/>
          </a:xfrm>
          <a:prstGeom prst="rect">
            <a:avLst/>
          </a:prstGeom>
        </p:spPr>
      </p:pic>
      <p:pic>
        <p:nvPicPr>
          <p:cNvPr id="5" name="图片 4" descr="徽标&#10;&#10;中度可信度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sp>
        <p:nvSpPr>
          <p:cNvPr id="48" name="圆角矩形 47"/>
          <p:cNvSpPr/>
          <p:nvPr/>
        </p:nvSpPr>
        <p:spPr>
          <a:xfrm>
            <a:off x="1699868" y="48614"/>
            <a:ext cx="9118838" cy="1164656"/>
          </a:xfrm>
          <a:prstGeom prst="roundRect">
            <a:avLst/>
          </a:prstGeom>
          <a:solidFill>
            <a:srgbClr val="FF66CC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solidFill>
                  <a:schemeClr val="bg1"/>
                </a:solidFill>
              </a:ln>
              <a:solidFill>
                <a:srgbClr val="5A9FE4"/>
              </a:solidFill>
              <a:latin typeface="Cambria" panose="02040503050406030204" pitchFamily="18" charset="0"/>
              <a:ea typeface="字魂151号-联盟综艺体" panose="00000500000000000000" charset="-122"/>
            </a:endParaRPr>
          </a:p>
        </p:txBody>
      </p:sp>
      <p:sp>
        <p:nvSpPr>
          <p:cNvPr id="2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712212" y="-40090"/>
            <a:ext cx="90941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tên các con vật dưới đây theo thứ tự có cân nặng từ bé đến lớn.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4600DF4C-87F7-4BE4-85A9-7C47E1D5CDEE}"/>
              </a:ext>
            </a:extLst>
          </p:cNvPr>
          <p:cNvSpPr/>
          <p:nvPr/>
        </p:nvSpPr>
        <p:spPr>
          <a:xfrm>
            <a:off x="995972" y="344857"/>
            <a:ext cx="687554" cy="882894"/>
          </a:xfrm>
          <a:custGeom>
            <a:avLst/>
            <a:gdLst/>
            <a:ahLst/>
            <a:cxnLst/>
            <a:rect l="l" t="t" r="r" b="b"/>
            <a:pathLst>
              <a:path w="740625" h="951043">
                <a:moveTo>
                  <a:pt x="0" y="0"/>
                </a:moveTo>
                <a:lnTo>
                  <a:pt x="740624" y="0"/>
                </a:lnTo>
                <a:lnTo>
                  <a:pt x="740624" y="951043"/>
                </a:lnTo>
                <a:lnTo>
                  <a:pt x="0" y="9510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47BF2-CE64-FE81-1835-BB8D977909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193"/>
          <a:stretch/>
        </p:blipFill>
        <p:spPr>
          <a:xfrm>
            <a:off x="3325967" y="1371411"/>
            <a:ext cx="5491112" cy="1750100"/>
          </a:xfrm>
          <a:prstGeom prst="rect">
            <a:avLst/>
          </a:prstGeom>
        </p:spPr>
      </p:pic>
      <p:sp>
        <p:nvSpPr>
          <p:cNvPr id="19" name="Rounded Rectangle 4"/>
          <p:cNvSpPr/>
          <p:nvPr/>
        </p:nvSpPr>
        <p:spPr>
          <a:xfrm>
            <a:off x="1236326" y="2975814"/>
            <a:ext cx="7796742" cy="2590488"/>
          </a:xfrm>
          <a:prstGeom prst="roundRect">
            <a:avLst/>
          </a:prstGeom>
          <a:solidFill>
            <a:srgbClr val="F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05994D-EE62-32AF-CE4A-512CC84DAB23}"/>
                  </a:ext>
                </a:extLst>
              </p:cNvPr>
              <p:cNvSpPr txBox="1"/>
              <p:nvPr/>
            </p:nvSpPr>
            <p:spPr>
              <a:xfrm>
                <a:off x="1569390" y="3024196"/>
                <a:ext cx="7102255" cy="25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3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300" b="1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vi-VN" sz="53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× </m:t>
                        </m:r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× </m:t>
                        </m:r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300" b="1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300" b="1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vi-VN" sz="5300" b="1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en-US" sz="5300" b="1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𝟐𝟖</m:t>
                        </m:r>
                      </m:num>
                      <m:den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300" b="1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3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300" b="1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300" b="1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300" b="1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US" sz="53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3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05994D-EE62-32AF-CE4A-512CC84D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90" y="3024196"/>
                <a:ext cx="7102255" cy="2542106"/>
              </a:xfrm>
              <a:prstGeom prst="rect">
                <a:avLst/>
              </a:prstGeom>
              <a:blipFill>
                <a:blip r:embed="rId9"/>
                <a:stretch>
                  <a:fillRect b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902ACB-C901-7E23-2139-3D5985577E22}"/>
              </a:ext>
            </a:extLst>
          </p:cNvPr>
          <p:cNvSpPr/>
          <p:nvPr/>
        </p:nvSpPr>
        <p:spPr>
          <a:xfrm>
            <a:off x="1339749" y="5499384"/>
            <a:ext cx="9411628" cy="119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vịt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gà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, 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mèo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IcielSamsung Sharp Bo" pitchFamily="2" charset="0"/>
              </a:rPr>
              <a:t>thỏ.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#9Slide03 IcielSamsung Sharp B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1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468</Words>
  <Application>Microsoft Office PowerPoint</Application>
  <PresentationFormat>Widescreen</PresentationFormat>
  <Paragraphs>59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ngọc nguyễn</cp:lastModifiedBy>
  <cp:revision>1</cp:revision>
  <dcterms:created xsi:type="dcterms:W3CDTF">2024-05-09T06:21:50Z</dcterms:created>
  <dcterms:modified xsi:type="dcterms:W3CDTF">2024-05-09T06:23:06Z</dcterms:modified>
</cp:coreProperties>
</file>