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139"/>
    <a:srgbClr val="F3A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0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91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4BD1E-D5BB-443F-17DC-AD385AFA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85" y="1156599"/>
            <a:ext cx="3115326" cy="10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34060-99C4-15E8-4F95-84EA22178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7" b="18403"/>
          <a:stretch/>
        </p:blipFill>
        <p:spPr>
          <a:xfrm>
            <a:off x="1989988" y="2019300"/>
            <a:ext cx="8212024" cy="2990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149578" y="510953"/>
            <a:ext cx="10163778" cy="1149851"/>
          </a:xfrm>
          <a:custGeom>
            <a:avLst/>
            <a:gdLst/>
            <a:ahLst/>
            <a:cxnLst/>
            <a:rect l="l" t="t" r="r" b="b"/>
            <a:pathLst>
              <a:path w="15245667" h="1724777">
                <a:moveTo>
                  <a:pt x="0" y="0"/>
                </a:moveTo>
                <a:lnTo>
                  <a:pt x="15245668" y="0"/>
                </a:lnTo>
                <a:lnTo>
                  <a:pt x="15245668" y="1724777"/>
                </a:lnTo>
                <a:lnTo>
                  <a:pt x="0" y="1724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9559" b="-135848"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1CB63A-6AB3-A929-6AC5-BF297596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40" y="1768554"/>
            <a:ext cx="8949704" cy="45784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B5FE0-EB8F-E66C-3745-8BB83F93D02B}"/>
              </a:ext>
            </a:extLst>
          </p:cNvPr>
          <p:cNvSpPr/>
          <p:nvPr/>
        </p:nvSpPr>
        <p:spPr>
          <a:xfrm>
            <a:off x="1840456" y="3429000"/>
            <a:ext cx="8340607" cy="18313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F7495-1105-8C58-A0CC-C9472B66BD88}"/>
              </a:ext>
            </a:extLst>
          </p:cNvPr>
          <p:cNvSpPr/>
          <p:nvPr/>
        </p:nvSpPr>
        <p:spPr>
          <a:xfrm>
            <a:off x="3010829" y="5754028"/>
            <a:ext cx="289932" cy="4014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85384" y="361570"/>
            <a:ext cx="10162263" cy="1500458"/>
          </a:xfrm>
          <a:custGeom>
            <a:avLst/>
            <a:gdLst/>
            <a:ahLst/>
            <a:cxnLst/>
            <a:rect l="l" t="t" r="r" b="b"/>
            <a:pathLst>
              <a:path w="15243394" h="2250687">
                <a:moveTo>
                  <a:pt x="0" y="0"/>
                </a:moveTo>
                <a:lnTo>
                  <a:pt x="15243395" y="0"/>
                </a:lnTo>
                <a:lnTo>
                  <a:pt x="15243395" y="2250687"/>
                </a:lnTo>
                <a:lnTo>
                  <a:pt x="0" y="2250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879" r="-14" b="-5155"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59AF8D-25D2-DBC1-39D6-133ADD9F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40" y="1768554"/>
            <a:ext cx="8949704" cy="45784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85F0F4-CE12-D023-1056-D306DB94BCB9}"/>
              </a:ext>
            </a:extLst>
          </p:cNvPr>
          <p:cNvSpPr/>
          <p:nvPr/>
        </p:nvSpPr>
        <p:spPr>
          <a:xfrm flipV="1">
            <a:off x="1661532" y="5776331"/>
            <a:ext cx="1092819" cy="4014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546714" y="1070091"/>
            <a:ext cx="6794471" cy="2578195"/>
          </a:xfrm>
          <a:custGeom>
            <a:avLst/>
            <a:gdLst/>
            <a:ahLst/>
            <a:cxnLst/>
            <a:rect l="l" t="t" r="r" b="b"/>
            <a:pathLst>
              <a:path w="10191707" h="3867293">
                <a:moveTo>
                  <a:pt x="0" y="0"/>
                </a:moveTo>
                <a:lnTo>
                  <a:pt x="10191707" y="0"/>
                </a:lnTo>
                <a:lnTo>
                  <a:pt x="10191707" y="3867293"/>
                </a:lnTo>
                <a:lnTo>
                  <a:pt x="0" y="386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40464" y="1396481"/>
            <a:ext cx="4689615" cy="3716519"/>
          </a:xfrm>
          <a:custGeom>
            <a:avLst/>
            <a:gdLst/>
            <a:ahLst/>
            <a:cxnLst/>
            <a:rect l="l" t="t" r="r" b="b"/>
            <a:pathLst>
              <a:path w="7034422" h="5574779">
                <a:moveTo>
                  <a:pt x="0" y="0"/>
                </a:moveTo>
                <a:lnTo>
                  <a:pt x="7034422" y="0"/>
                </a:lnTo>
                <a:lnTo>
                  <a:pt x="7034422" y="5574779"/>
                </a:lnTo>
                <a:lnTo>
                  <a:pt x="0" y="5574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A107B5-42D5-C5E7-B1BD-45A42BB81B95}"/>
              </a:ext>
            </a:extLst>
          </p:cNvPr>
          <p:cNvGrpSpPr/>
          <p:nvPr/>
        </p:nvGrpSpPr>
        <p:grpSpPr>
          <a:xfrm>
            <a:off x="442530" y="3561609"/>
            <a:ext cx="7002838" cy="3028003"/>
            <a:chOff x="442530" y="3561609"/>
            <a:chExt cx="7002838" cy="3028003"/>
          </a:xfrm>
        </p:grpSpPr>
        <p:sp>
          <p:nvSpPr>
            <p:cNvPr id="12" name="Freeform 12"/>
            <p:cNvSpPr/>
            <p:nvPr/>
          </p:nvSpPr>
          <p:spPr>
            <a:xfrm>
              <a:off x="442530" y="3561609"/>
              <a:ext cx="7002838" cy="3028003"/>
            </a:xfrm>
            <a:custGeom>
              <a:avLst/>
              <a:gdLst/>
              <a:ahLst/>
              <a:cxnLst/>
              <a:rect l="l" t="t" r="r" b="b"/>
              <a:pathLst>
                <a:path w="6270171" h="4114800">
                  <a:moveTo>
                    <a:pt x="0" y="0"/>
                  </a:moveTo>
                  <a:lnTo>
                    <a:pt x="6270171" y="0"/>
                  </a:lnTo>
                  <a:lnTo>
                    <a:pt x="627017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953782" y="4144564"/>
              <a:ext cx="5763107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31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Lưu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ý: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Trước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gửi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hãy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nội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dung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thư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lỗi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tả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lỗi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diễn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đạt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email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7AE2A94-8687-C493-483C-4F14BAB1D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82" y="-11150"/>
            <a:ext cx="5803895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A6AD2A-A12B-E4BA-6E33-51C1693DD02C}"/>
              </a:ext>
            </a:extLst>
          </p:cNvPr>
          <p:cNvGrpSpPr/>
          <p:nvPr/>
        </p:nvGrpSpPr>
        <p:grpSpPr>
          <a:xfrm>
            <a:off x="1730733" y="1030192"/>
            <a:ext cx="8661950" cy="4797616"/>
            <a:chOff x="2266245" y="1279799"/>
            <a:chExt cx="8661950" cy="4797616"/>
          </a:xfrm>
        </p:grpSpPr>
        <p:sp>
          <p:nvSpPr>
            <p:cNvPr id="10" name="Freeform 10"/>
            <p:cNvSpPr/>
            <p:nvPr/>
          </p:nvSpPr>
          <p:spPr>
            <a:xfrm>
              <a:off x="2266245" y="1279799"/>
              <a:ext cx="8661950" cy="4797616"/>
            </a:xfrm>
            <a:custGeom>
              <a:avLst/>
              <a:gdLst/>
              <a:ahLst/>
              <a:cxnLst/>
              <a:rect l="l" t="t" r="r" b="b"/>
              <a:pathLst>
                <a:path w="10045918" h="5776403">
                  <a:moveTo>
                    <a:pt x="0" y="0"/>
                  </a:moveTo>
                  <a:lnTo>
                    <a:pt x="10045918" y="0"/>
                  </a:lnTo>
                  <a:lnTo>
                    <a:pt x="10045918" y="5776403"/>
                  </a:lnTo>
                  <a:lnTo>
                    <a:pt x="0" y="577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3420333" y="2707727"/>
              <a:ext cx="6795354" cy="3086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4873"/>
                </a:lnSpc>
                <a:spcBef>
                  <a:spcPct val="0"/>
                </a:spcBef>
              </a:pP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thư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điện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tử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cần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:</a:t>
              </a:r>
            </a:p>
            <a:p>
              <a:pPr defTabSz="609630">
                <a:lnSpc>
                  <a:spcPts val="4873"/>
                </a:lnSpc>
                <a:spcBef>
                  <a:spcPct val="0"/>
                </a:spcBef>
              </a:pP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–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đề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thư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  <a:p>
              <a:pPr defTabSz="609630">
                <a:lnSpc>
                  <a:spcPts val="4873"/>
                </a:lnSpc>
                <a:spcBef>
                  <a:spcPct val="0"/>
                </a:spcBef>
              </a:pP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–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ngắn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gọn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  <a:p>
              <a:pPr defTabSz="609630">
                <a:lnSpc>
                  <a:spcPts val="4873"/>
                </a:lnSpc>
                <a:spcBef>
                  <a:spcPct val="0"/>
                </a:spcBef>
              </a:pP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–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Lựa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chọn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đúng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tệp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đính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kèm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(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nếu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8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481" dirty="0">
                  <a:solidFill>
                    <a:srgbClr val="000000"/>
                  </a:solidFill>
                  <a:latin typeface="Cambria Bold"/>
                </a:rPr>
                <a:t>).</a:t>
              </a:r>
            </a:p>
          </p:txBody>
        </p:sp>
      </p:grpSp>
      <p:sp>
        <p:nvSpPr>
          <p:cNvPr id="14" name="Freeform 12">
            <a:extLst>
              <a:ext uri="{FF2B5EF4-FFF2-40B4-BE49-F238E27FC236}">
                <a16:creationId xmlns:a16="http://schemas.microsoft.com/office/drawing/2014/main" id="{4C99BDBF-3E16-4A9D-AF02-43C01ECAA067}"/>
              </a:ext>
            </a:extLst>
          </p:cNvPr>
          <p:cNvSpPr/>
          <p:nvPr/>
        </p:nvSpPr>
        <p:spPr>
          <a:xfrm>
            <a:off x="8471885" y="4003288"/>
            <a:ext cx="3102390" cy="2532678"/>
          </a:xfrm>
          <a:custGeom>
            <a:avLst/>
            <a:gdLst/>
            <a:ahLst/>
            <a:cxnLst/>
            <a:rect l="l" t="t" r="r" b="b"/>
            <a:pathLst>
              <a:path w="7164218" h="5848607">
                <a:moveTo>
                  <a:pt x="0" y="0"/>
                </a:moveTo>
                <a:lnTo>
                  <a:pt x="7164218" y="0"/>
                </a:lnTo>
                <a:lnTo>
                  <a:pt x="7164218" y="5848607"/>
                </a:lnTo>
                <a:lnTo>
                  <a:pt x="0" y="5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2B91E-5DAE-A15D-90E9-5E22D8CF9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609" y="350253"/>
            <a:ext cx="4596782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BF6354-CCCF-89DA-E6BF-9D0A785B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5745" y="-1360036"/>
            <a:ext cx="7968061" cy="8396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526998" y="463306"/>
            <a:ext cx="928656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4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bè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C6894-05FE-4D3F-86BC-A6397425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49" y="1433992"/>
            <a:ext cx="9696818" cy="4960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69814AA-5C41-5E2E-182A-88C078A5115F}"/>
              </a:ext>
            </a:extLst>
          </p:cNvPr>
          <p:cNvGrpSpPr/>
          <p:nvPr/>
        </p:nvGrpSpPr>
        <p:grpSpPr>
          <a:xfrm>
            <a:off x="599693" y="431129"/>
            <a:ext cx="6024600" cy="2029857"/>
            <a:chOff x="557190" y="2997078"/>
            <a:chExt cx="2826774" cy="175260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DB91BC92-FA90-94D9-D846-6BC987F7E745}"/>
                </a:ext>
              </a:extLst>
            </p:cNvPr>
            <p:cNvSpPr/>
            <p:nvPr/>
          </p:nvSpPr>
          <p:spPr>
            <a:xfrm>
              <a:off x="557190" y="2997078"/>
              <a:ext cx="2826774" cy="1752600"/>
            </a:xfrm>
            <a:custGeom>
              <a:avLst/>
              <a:gdLst/>
              <a:ahLst/>
              <a:cxnLst/>
              <a:rect l="l" t="t" r="r" b="b"/>
              <a:pathLst>
                <a:path w="4240161" h="2628900">
                  <a:moveTo>
                    <a:pt x="0" y="0"/>
                  </a:moveTo>
                  <a:lnTo>
                    <a:pt x="4240161" y="0"/>
                  </a:lnTo>
                  <a:lnTo>
                    <a:pt x="4240161" y="2628900"/>
                  </a:lnTo>
                  <a:lnTo>
                    <a:pt x="0" y="2628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B7F94-AF49-9E40-D2BE-AEE28BE02134}"/>
                </a:ext>
              </a:extLst>
            </p:cNvPr>
            <p:cNvSpPr txBox="1"/>
            <p:nvPr/>
          </p:nvSpPr>
          <p:spPr>
            <a:xfrm>
              <a:off x="774701" y="3225962"/>
              <a:ext cx="2295652" cy="1275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Chia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sẻ</a:t>
              </a:r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bài</a:t>
              </a:r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học</a:t>
              </a:r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với</a:t>
              </a:r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người</a:t>
              </a:r>
              <a:r>
                <a:rPr lang="en-US" sz="4800" b="1" dirty="0">
                  <a:solidFill>
                    <a:srgbClr val="2A519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2A5199"/>
                  </a:solidFill>
                  <a:latin typeface="Cambria"/>
                </a:rPr>
                <a:t>thân</a:t>
              </a:r>
              <a:endParaRPr lang="en-US" sz="4800" b="1" dirty="0">
                <a:solidFill>
                  <a:srgbClr val="2A5199"/>
                </a:solidFill>
                <a:latin typeface="Cambri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15C89-FE3A-61D9-6A68-332EA3D98DE4}"/>
              </a:ext>
            </a:extLst>
          </p:cNvPr>
          <p:cNvGrpSpPr/>
          <p:nvPr/>
        </p:nvGrpSpPr>
        <p:grpSpPr>
          <a:xfrm>
            <a:off x="599691" y="2759011"/>
            <a:ext cx="6233275" cy="2281340"/>
            <a:chOff x="599691" y="2759011"/>
            <a:chExt cx="6233275" cy="2281340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A53385C-6224-4E02-E533-AB133F9F123A}"/>
                </a:ext>
              </a:extLst>
            </p:cNvPr>
            <p:cNvSpPr/>
            <p:nvPr/>
          </p:nvSpPr>
          <p:spPr>
            <a:xfrm rot="5400000">
              <a:off x="2575659" y="783043"/>
              <a:ext cx="2281340" cy="6233275"/>
            </a:xfrm>
            <a:custGeom>
              <a:avLst/>
              <a:gdLst/>
              <a:ahLst/>
              <a:cxnLst/>
              <a:rect l="l" t="t" r="r" b="b"/>
              <a:pathLst>
                <a:path w="2872879" h="4114800">
                  <a:moveTo>
                    <a:pt x="0" y="0"/>
                  </a:moveTo>
                  <a:lnTo>
                    <a:pt x="2872879" y="0"/>
                  </a:lnTo>
                  <a:lnTo>
                    <a:pt x="28728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28D96A-836B-A321-D7DC-36E1EFCD7B50}"/>
                </a:ext>
              </a:extLst>
            </p:cNvPr>
            <p:cNvSpPr txBox="1"/>
            <p:nvPr/>
          </p:nvSpPr>
          <p:spPr>
            <a:xfrm>
              <a:off x="1203361" y="3525371"/>
              <a:ext cx="4892639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b="1" dirty="0" err="1">
                  <a:solidFill>
                    <a:srgbClr val="A22139"/>
                  </a:solidFill>
                  <a:latin typeface="Cambria"/>
                </a:rPr>
                <a:t>Chuẩn</a:t>
              </a:r>
              <a:r>
                <a:rPr lang="en-US" sz="4800" b="1" dirty="0">
                  <a:solidFill>
                    <a:srgbClr val="A2213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A22139"/>
                  </a:solidFill>
                  <a:latin typeface="Cambria"/>
                </a:rPr>
                <a:t>bị</a:t>
              </a:r>
              <a:r>
                <a:rPr lang="en-US" sz="4800" b="1" dirty="0">
                  <a:solidFill>
                    <a:srgbClr val="A2213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A22139"/>
                  </a:solidFill>
                  <a:latin typeface="Cambria"/>
                </a:rPr>
                <a:t>bài</a:t>
              </a:r>
              <a:r>
                <a:rPr lang="en-US" sz="4800" b="1" dirty="0">
                  <a:solidFill>
                    <a:srgbClr val="A22139"/>
                  </a:solidFill>
                  <a:latin typeface="Cambria"/>
                </a:rPr>
                <a:t> </a:t>
              </a:r>
              <a:r>
                <a:rPr lang="en-US" sz="4800" b="1" dirty="0" err="1">
                  <a:solidFill>
                    <a:srgbClr val="A22139"/>
                  </a:solidFill>
                  <a:latin typeface="Cambria"/>
                </a:rPr>
                <a:t>mới</a:t>
              </a:r>
              <a:endParaRPr lang="en-US" sz="4800" b="1" dirty="0">
                <a:solidFill>
                  <a:srgbClr val="A22139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C1C77E-C7E0-3A94-CAA8-581F075B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883990"/>
            <a:ext cx="10199492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C34463-4DAC-A984-CDA1-6D1CA455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6" y="851322"/>
            <a:ext cx="5852667" cy="19265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DC8A42-D33F-62A5-42BF-CD9DFAF03527}"/>
              </a:ext>
            </a:extLst>
          </p:cNvPr>
          <p:cNvSpPr txBox="1"/>
          <p:nvPr/>
        </p:nvSpPr>
        <p:spPr>
          <a:xfrm>
            <a:off x="1072232" y="2088095"/>
            <a:ext cx="9201150" cy="417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Biết được cách viết thư điện tử, gửi tệp (file) đính kèm. </a:t>
            </a:r>
          </a:p>
          <a:p>
            <a:pPr indent="228600" algn="just">
              <a:lnSpc>
                <a:spcPct val="12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indent="228600" algn="just">
              <a:lnSpc>
                <a:spcPct val="12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kiến thức từ bài học để vận dụng vào thực tiễn: Biết sử dụng câu văn đúng, hay và phù hợp để viết thư điện tử, gửi tệp (file) đính kèm.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054D3F-EC32-2021-8643-6C1E8CE3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1576" y="-970948"/>
            <a:ext cx="7596761" cy="879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1E419A-639E-A208-C276-1DF6AF1A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9517" y="-1072541"/>
            <a:ext cx="8261226" cy="9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873255" y="934377"/>
            <a:ext cx="8445491" cy="4128907"/>
          </a:xfrm>
          <a:custGeom>
            <a:avLst/>
            <a:gdLst/>
            <a:ahLst/>
            <a:cxnLst/>
            <a:rect l="l" t="t" r="r" b="b"/>
            <a:pathLst>
              <a:path w="12668236" h="6193360">
                <a:moveTo>
                  <a:pt x="0" y="0"/>
                </a:moveTo>
                <a:lnTo>
                  <a:pt x="12668236" y="0"/>
                </a:lnTo>
                <a:lnTo>
                  <a:pt x="12668236" y="6193359"/>
                </a:lnTo>
                <a:lnTo>
                  <a:pt x="0" y="6193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7767" y="323187"/>
            <a:ext cx="584587" cy="899363"/>
          </a:xfrm>
          <a:custGeom>
            <a:avLst/>
            <a:gdLst/>
            <a:ahLst/>
            <a:cxnLst/>
            <a:rect l="l" t="t" r="r" b="b"/>
            <a:pathLst>
              <a:path w="876880" h="1349045">
                <a:moveTo>
                  <a:pt x="0" y="0"/>
                </a:moveTo>
                <a:lnTo>
                  <a:pt x="876879" y="0"/>
                </a:lnTo>
                <a:lnTo>
                  <a:pt x="876879" y="1349045"/>
                </a:lnTo>
                <a:lnTo>
                  <a:pt x="0" y="1349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01451" y="427890"/>
            <a:ext cx="945768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87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tử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 Bold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6473" y="5121171"/>
            <a:ext cx="112498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200" dirty="0">
                <a:solidFill>
                  <a:srgbClr val="A22139"/>
                </a:solidFill>
                <a:latin typeface="Cambria Bold"/>
              </a:rPr>
              <a:t>a.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Nội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dung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thư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về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điều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gì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?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Dựa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vào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đâu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nhận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biết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nhanh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nội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dung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thư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?</a:t>
            </a:r>
          </a:p>
          <a:p>
            <a:pPr defTabSz="609630">
              <a:spcBef>
                <a:spcPct val="0"/>
              </a:spcBef>
            </a:pPr>
            <a:r>
              <a:rPr lang="en-US" sz="3200" dirty="0">
                <a:solidFill>
                  <a:srgbClr val="A22139"/>
                </a:solidFill>
                <a:latin typeface="Cambria Bold"/>
              </a:rPr>
              <a:t>b. Trong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thư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,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nhỏ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gửi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ảnh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cho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cô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bằng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cách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22139"/>
                </a:solidFill>
                <a:latin typeface="Cambria Bold"/>
              </a:rPr>
              <a:t>nào</a:t>
            </a:r>
            <a:r>
              <a:rPr lang="en-US" sz="3200" dirty="0">
                <a:solidFill>
                  <a:srgbClr val="A22139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2774320" y="887262"/>
            <a:ext cx="7469533" cy="3651771"/>
          </a:xfrm>
          <a:custGeom>
            <a:avLst/>
            <a:gdLst/>
            <a:ahLst/>
            <a:cxnLst/>
            <a:rect l="l" t="t" r="r" b="b"/>
            <a:pathLst>
              <a:path w="11204299" h="5477657">
                <a:moveTo>
                  <a:pt x="0" y="0"/>
                </a:moveTo>
                <a:lnTo>
                  <a:pt x="11204299" y="0"/>
                </a:lnTo>
                <a:lnTo>
                  <a:pt x="11204299" y="5477658"/>
                </a:lnTo>
                <a:lnTo>
                  <a:pt x="0" y="54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0693" y="457765"/>
            <a:ext cx="11142905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96"/>
              </a:lnSpc>
              <a:spcBef>
                <a:spcPct val="0"/>
              </a:spcBef>
            </a:pPr>
            <a:r>
              <a:rPr lang="en-US" sz="2425" dirty="0">
                <a:solidFill>
                  <a:srgbClr val="000000"/>
                </a:solidFill>
                <a:latin typeface="Cambria Bold"/>
              </a:rPr>
              <a:t>a.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dung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điều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?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Dựa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đâu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để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nhận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nhanh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 dung </a:t>
            </a:r>
            <a:r>
              <a:rPr lang="en-US" sz="2425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242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294DB-11D9-1B44-E278-885CB14F81C4}"/>
              </a:ext>
            </a:extLst>
          </p:cNvPr>
          <p:cNvGrpSpPr/>
          <p:nvPr/>
        </p:nvGrpSpPr>
        <p:grpSpPr>
          <a:xfrm>
            <a:off x="760692" y="4800599"/>
            <a:ext cx="10749317" cy="1683327"/>
            <a:chOff x="760692" y="4800599"/>
            <a:chExt cx="10749317" cy="1683327"/>
          </a:xfrm>
        </p:grpSpPr>
        <p:sp>
          <p:nvSpPr>
            <p:cNvPr id="11" name="Freeform 11"/>
            <p:cNvSpPr/>
            <p:nvPr/>
          </p:nvSpPr>
          <p:spPr>
            <a:xfrm>
              <a:off x="760692" y="4800599"/>
              <a:ext cx="10749317" cy="1683327"/>
            </a:xfrm>
            <a:custGeom>
              <a:avLst/>
              <a:gdLst/>
              <a:ahLst/>
              <a:cxnLst/>
              <a:rect l="l" t="t" r="r" b="b"/>
              <a:pathLst>
                <a:path w="7315200" h="2057400">
                  <a:moveTo>
                    <a:pt x="0" y="0"/>
                  </a:moveTo>
                  <a:lnTo>
                    <a:pt x="7315200" y="0"/>
                  </a:lnTo>
                  <a:lnTo>
                    <a:pt x="73152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896002" y="4920282"/>
              <a:ext cx="10402582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3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Nội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dung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thư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viết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về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lời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chúc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sinh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nhật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của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người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viết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gửi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đến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cô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mình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.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Dựa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vào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phần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tên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chủ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đề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để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nhận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biết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nhanh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nội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dung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thư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143B36C-6529-2A50-744A-1375A6F83438}"/>
              </a:ext>
            </a:extLst>
          </p:cNvPr>
          <p:cNvSpPr/>
          <p:nvPr/>
        </p:nvSpPr>
        <p:spPr>
          <a:xfrm>
            <a:off x="3108960" y="1511291"/>
            <a:ext cx="3303270" cy="248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2549641" y="1026349"/>
            <a:ext cx="7469533" cy="3651771"/>
          </a:xfrm>
          <a:custGeom>
            <a:avLst/>
            <a:gdLst/>
            <a:ahLst/>
            <a:cxnLst/>
            <a:rect l="l" t="t" r="r" b="b"/>
            <a:pathLst>
              <a:path w="11204299" h="5477657">
                <a:moveTo>
                  <a:pt x="0" y="0"/>
                </a:moveTo>
                <a:lnTo>
                  <a:pt x="11204299" y="0"/>
                </a:lnTo>
                <a:lnTo>
                  <a:pt x="11204299" y="5477658"/>
                </a:lnTo>
                <a:lnTo>
                  <a:pt x="0" y="54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9620" y="424618"/>
            <a:ext cx="8061722" cy="4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25"/>
              </a:lnSpc>
              <a:spcBef>
                <a:spcPct val="0"/>
              </a:spcBef>
            </a:pPr>
            <a:r>
              <a:rPr lang="en-US" sz="2661" dirty="0">
                <a:solidFill>
                  <a:srgbClr val="000000"/>
                </a:solidFill>
                <a:latin typeface="Cambria Bold"/>
              </a:rPr>
              <a:t>b. Trong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nhỏ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gửi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ảnh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cô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61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2661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EC514-CFFD-3256-7BD2-2B7D5FBC92CB}"/>
              </a:ext>
            </a:extLst>
          </p:cNvPr>
          <p:cNvGrpSpPr/>
          <p:nvPr/>
        </p:nvGrpSpPr>
        <p:grpSpPr>
          <a:xfrm>
            <a:off x="955659" y="4784129"/>
            <a:ext cx="10349267" cy="1371600"/>
            <a:chOff x="955659" y="4784129"/>
            <a:chExt cx="10349267" cy="1371600"/>
          </a:xfrm>
        </p:grpSpPr>
        <p:sp>
          <p:nvSpPr>
            <p:cNvPr id="12" name="Freeform 12"/>
            <p:cNvSpPr/>
            <p:nvPr/>
          </p:nvSpPr>
          <p:spPr>
            <a:xfrm>
              <a:off x="955659" y="4784129"/>
              <a:ext cx="10349267" cy="1371600"/>
            </a:xfrm>
            <a:custGeom>
              <a:avLst/>
              <a:gdLst/>
              <a:ahLst/>
              <a:cxnLst/>
              <a:rect l="l" t="t" r="r" b="b"/>
              <a:pathLst>
                <a:path w="7315200" h="2057400">
                  <a:moveTo>
                    <a:pt x="0" y="0"/>
                  </a:moveTo>
                  <a:lnTo>
                    <a:pt x="7315200" y="0"/>
                  </a:lnTo>
                  <a:lnTo>
                    <a:pt x="73152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492507" y="4993957"/>
              <a:ext cx="8885635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Trong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thư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,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bạn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nhỏ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gửi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ảnh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cho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cô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bằng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cách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gửi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tệp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đính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A22139"/>
                  </a:solidFill>
                  <a:latin typeface="Cambria Bold"/>
                </a:rPr>
                <a:t>kèm</a:t>
              </a:r>
              <a:r>
                <a:rPr lang="en-US" sz="3200" dirty="0">
                  <a:solidFill>
                    <a:srgbClr val="A22139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5C1C551-2919-2F97-02B2-ACFB012606A5}"/>
              </a:ext>
            </a:extLst>
          </p:cNvPr>
          <p:cNvSpPr/>
          <p:nvPr/>
        </p:nvSpPr>
        <p:spPr>
          <a:xfrm>
            <a:off x="2758438" y="3775749"/>
            <a:ext cx="4579622" cy="3685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539730" y="380567"/>
            <a:ext cx="770333" cy="1188939"/>
          </a:xfrm>
          <a:custGeom>
            <a:avLst/>
            <a:gdLst/>
            <a:ahLst/>
            <a:cxnLst/>
            <a:rect l="l" t="t" r="r" b="b"/>
            <a:pathLst>
              <a:path w="1155500" h="1783409">
                <a:moveTo>
                  <a:pt x="0" y="0"/>
                </a:moveTo>
                <a:lnTo>
                  <a:pt x="1155501" y="0"/>
                </a:lnTo>
                <a:lnTo>
                  <a:pt x="1155501" y="1783409"/>
                </a:lnTo>
                <a:lnTo>
                  <a:pt x="0" y="178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0064" y="1409667"/>
            <a:ext cx="10163778" cy="3856696"/>
          </a:xfrm>
          <a:custGeom>
            <a:avLst/>
            <a:gdLst/>
            <a:ahLst/>
            <a:cxnLst/>
            <a:rect l="l" t="t" r="r" b="b"/>
            <a:pathLst>
              <a:path w="15245667" h="5785044">
                <a:moveTo>
                  <a:pt x="0" y="0"/>
                </a:moveTo>
                <a:lnTo>
                  <a:pt x="15245667" y="0"/>
                </a:lnTo>
                <a:lnTo>
                  <a:pt x="15245667" y="5785044"/>
                </a:lnTo>
                <a:lnTo>
                  <a:pt x="0" y="578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2752" y="542136"/>
            <a:ext cx="928656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4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tệp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đính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kèm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149578" y="510953"/>
            <a:ext cx="10163778" cy="1149851"/>
          </a:xfrm>
          <a:custGeom>
            <a:avLst/>
            <a:gdLst/>
            <a:ahLst/>
            <a:cxnLst/>
            <a:rect l="l" t="t" r="r" b="b"/>
            <a:pathLst>
              <a:path w="15245667" h="1724777">
                <a:moveTo>
                  <a:pt x="0" y="0"/>
                </a:moveTo>
                <a:lnTo>
                  <a:pt x="15245668" y="0"/>
                </a:lnTo>
                <a:lnTo>
                  <a:pt x="15245668" y="1724777"/>
                </a:lnTo>
                <a:lnTo>
                  <a:pt x="0" y="1724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08"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B3202D-F014-E0F7-A3E7-EFAA7806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24" y="1733134"/>
            <a:ext cx="8949704" cy="45784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3E12E4-C38D-0E25-06CA-2037C6F796B4}"/>
              </a:ext>
            </a:extLst>
          </p:cNvPr>
          <p:cNvSpPr/>
          <p:nvPr/>
        </p:nvSpPr>
        <p:spPr>
          <a:xfrm>
            <a:off x="1572322" y="2798956"/>
            <a:ext cx="8608741" cy="4348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310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</vt:lpstr>
      <vt:lpstr>Cambria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nguyễn</cp:lastModifiedBy>
  <cp:revision>18</cp:revision>
  <dcterms:created xsi:type="dcterms:W3CDTF">2024-03-28T07:34:09Z</dcterms:created>
  <dcterms:modified xsi:type="dcterms:W3CDTF">2024-05-09T06:06:47Z</dcterms:modified>
</cp:coreProperties>
</file>