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64" r:id="rId3"/>
    <p:sldId id="257" r:id="rId4"/>
    <p:sldId id="265" r:id="rId5"/>
    <p:sldId id="266" r:id="rId6"/>
    <p:sldId id="267" r:id="rId7"/>
    <p:sldId id="269" r:id="rId8"/>
    <p:sldId id="268" r:id="rId9"/>
    <p:sldId id="270" r:id="rId10"/>
    <p:sldId id="259" r:id="rId11"/>
    <p:sldId id="271" r:id="rId12"/>
    <p:sldId id="272" r:id="rId13"/>
    <p:sldId id="273" r:id="rId14"/>
    <p:sldId id="279" r:id="rId15"/>
    <p:sldId id="276" r:id="rId16"/>
    <p:sldId id="275" r:id="rId17"/>
    <p:sldId id="274" r:id="rId18"/>
    <p:sldId id="277" r:id="rId19"/>
    <p:sldId id="278" r:id="rId20"/>
    <p:sldId id="263" r:id="rId21"/>
  </p:sldIdLst>
  <p:sldSz cx="18288000" cy="10287000"/>
  <p:notesSz cx="6858000" cy="9144000"/>
  <p:embeddedFontLst>
    <p:embeddedFont>
      <p:font typeface="UTM Avo" panose="02040603050506020204" pitchFamily="18" charset="0"/>
      <p:regular r:id="rId22"/>
      <p:bold r:id="rId23"/>
      <p:italic r:id="rId24"/>
      <p:boldItalic r:id="rId25"/>
    </p:embeddedFont>
    <p:embeddedFont>
      <p:font typeface="UTM Cooper Black" panose="02040603050506020204" pitchFamily="18"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60B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22" autoAdjust="0"/>
  </p:normalViewPr>
  <p:slideViewPr>
    <p:cSldViewPr>
      <p:cViewPr varScale="1">
        <p:scale>
          <a:sx n="45" d="100"/>
          <a:sy n="45" d="100"/>
        </p:scale>
        <p:origin x="8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29F32-BF8F-4B7A-9FE3-96C7DEA9CF56}"/>
              </a:ext>
            </a:extLst>
          </p:cNvPr>
          <p:cNvPicPr>
            <a:picLocks noChangeAspect="1"/>
          </p:cNvPicPr>
          <p:nvPr/>
        </p:nvPicPr>
        <p:blipFill>
          <a:blip r:embed="rId2"/>
          <a:stretch>
            <a:fillRect/>
          </a:stretch>
        </p:blipFill>
        <p:spPr>
          <a:xfrm>
            <a:off x="0" y="-17318"/>
            <a:ext cx="18327732" cy="10304318"/>
          </a:xfrm>
          <a:prstGeom prst="rect">
            <a:avLst/>
          </a:prstGeom>
        </p:spPr>
      </p:pic>
    </p:spTree>
    <p:extLst>
      <p:ext uri="{BB962C8B-B14F-4D97-AF65-F5344CB8AC3E}">
        <p14:creationId xmlns:p14="http://schemas.microsoft.com/office/powerpoint/2010/main" val="1304277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0556297-CD64-41D6-BCEC-517568DBE8DF}"/>
              </a:ext>
            </a:extLst>
          </p:cNvPr>
          <p:cNvSpPr txBox="1"/>
          <p:nvPr/>
        </p:nvSpPr>
        <p:spPr>
          <a:xfrm>
            <a:off x="4761086" y="3206223"/>
            <a:ext cx="13213641" cy="4524315"/>
          </a:xfrm>
          <a:prstGeom prst="rect">
            <a:avLst/>
          </a:prstGeom>
          <a:noFill/>
        </p:spPr>
        <p:txBody>
          <a:bodyPr wrap="square" rtlCol="0">
            <a:spAutoFit/>
          </a:bodyPr>
          <a:lstStyle/>
          <a:p>
            <a:pPr marL="571500" indent="-571500" algn="just">
              <a:buFontTx/>
              <a:buChar char="-"/>
            </a:pPr>
            <a:r>
              <a:rPr lang="en-US" sz="4800" dirty="0" err="1"/>
              <a:t>Khác</a:t>
            </a:r>
            <a:r>
              <a:rPr lang="en-US" sz="4800" dirty="0"/>
              <a:t> </a:t>
            </a:r>
            <a:r>
              <a:rPr lang="en-US" sz="4800" dirty="0" err="1"/>
              <a:t>nhau</a:t>
            </a:r>
            <a:r>
              <a:rPr lang="en-US" sz="4800" dirty="0"/>
              <a:t> </a:t>
            </a:r>
            <a:r>
              <a:rPr lang="en-US" sz="4800" dirty="0" err="1"/>
              <a:t>vè</a:t>
            </a:r>
            <a:r>
              <a:rPr lang="en-US" sz="4800" dirty="0"/>
              <a:t> </a:t>
            </a:r>
            <a:r>
              <a:rPr lang="en-US" sz="4800" dirty="0" err="1"/>
              <a:t>vị</a:t>
            </a:r>
            <a:r>
              <a:rPr lang="en-US" sz="4800" dirty="0"/>
              <a:t> </a:t>
            </a:r>
            <a:r>
              <a:rPr lang="en-US" sz="4800" dirty="0" err="1"/>
              <a:t>trí</a:t>
            </a:r>
            <a:r>
              <a:rPr lang="en-US" sz="4800" dirty="0"/>
              <a:t> </a:t>
            </a:r>
            <a:r>
              <a:rPr lang="en-US" sz="4800" dirty="0" err="1"/>
              <a:t>địa</a:t>
            </a:r>
            <a:r>
              <a:rPr lang="en-US" sz="4800" dirty="0"/>
              <a:t> </a:t>
            </a:r>
            <a:r>
              <a:rPr lang="en-US" sz="4800" dirty="0" err="1"/>
              <a:t>lí</a:t>
            </a:r>
            <a:r>
              <a:rPr lang="en-US" sz="4800" dirty="0"/>
              <a:t>: </a:t>
            </a:r>
            <a:r>
              <a:rPr lang="en-US" sz="4800" dirty="0" err="1"/>
              <a:t>các</a:t>
            </a:r>
            <a:r>
              <a:rPr lang="en-US" sz="4800" dirty="0"/>
              <a:t> </a:t>
            </a:r>
            <a:r>
              <a:rPr lang="en-US" sz="4800" dirty="0" err="1"/>
              <a:t>bạn</a:t>
            </a:r>
            <a:r>
              <a:rPr lang="en-US" sz="4800" dirty="0"/>
              <a:t> </a:t>
            </a:r>
            <a:r>
              <a:rPr lang="en-US" sz="4800" dirty="0" err="1"/>
              <a:t>đến</a:t>
            </a:r>
            <a:r>
              <a:rPr lang="en-US" sz="4800" dirty="0"/>
              <a:t> </a:t>
            </a:r>
            <a:r>
              <a:rPr lang="en-US" sz="4800" dirty="0" err="1"/>
              <a:t>từ</a:t>
            </a:r>
            <a:r>
              <a:rPr lang="en-US" sz="4800" dirty="0"/>
              <a:t> </a:t>
            </a:r>
            <a:r>
              <a:rPr lang="en-US" sz="4800" dirty="0" err="1"/>
              <a:t>các</a:t>
            </a:r>
            <a:r>
              <a:rPr lang="en-US" sz="4800" dirty="0"/>
              <a:t> </a:t>
            </a:r>
            <a:r>
              <a:rPr lang="en-US" sz="4800" dirty="0" err="1"/>
              <a:t>vùng</a:t>
            </a:r>
            <a:r>
              <a:rPr lang="en-US" sz="4800" dirty="0"/>
              <a:t> </a:t>
            </a:r>
            <a:r>
              <a:rPr lang="en-US" sz="4800" dirty="0" err="1"/>
              <a:t>đất</a:t>
            </a:r>
            <a:r>
              <a:rPr lang="en-US" sz="4800" dirty="0"/>
              <a:t> </a:t>
            </a:r>
            <a:r>
              <a:rPr lang="en-US" sz="4800" dirty="0" err="1"/>
              <a:t>khác</a:t>
            </a:r>
            <a:r>
              <a:rPr lang="en-US" sz="4800" dirty="0"/>
              <a:t> </a:t>
            </a:r>
            <a:r>
              <a:rPr lang="en-US" sz="4800" dirty="0" err="1"/>
              <a:t>nhau</a:t>
            </a:r>
            <a:r>
              <a:rPr lang="en-US" sz="4800" dirty="0"/>
              <a:t> </a:t>
            </a:r>
            <a:r>
              <a:rPr lang="en-US" sz="4800" dirty="0" err="1"/>
              <a:t>như</a:t>
            </a:r>
            <a:r>
              <a:rPr lang="en-US" sz="4800" dirty="0"/>
              <a:t> </a:t>
            </a:r>
            <a:r>
              <a:rPr lang="en-US" sz="4800" dirty="0" err="1"/>
              <a:t>Trung</a:t>
            </a:r>
            <a:r>
              <a:rPr lang="en-US" sz="4800" dirty="0"/>
              <a:t> </a:t>
            </a:r>
            <a:r>
              <a:rPr lang="en-US" sz="4800" dirty="0" err="1"/>
              <a:t>Quốc</a:t>
            </a:r>
            <a:r>
              <a:rPr lang="en-US" sz="4800" dirty="0"/>
              <a:t>, </a:t>
            </a:r>
            <a:r>
              <a:rPr lang="en-US" sz="4800" dirty="0" err="1"/>
              <a:t>châu</a:t>
            </a:r>
            <a:r>
              <a:rPr lang="en-US" sz="4800" dirty="0"/>
              <a:t> </a:t>
            </a:r>
            <a:r>
              <a:rPr lang="en-US" sz="4800" dirty="0" err="1"/>
              <a:t>Mỹ</a:t>
            </a:r>
            <a:r>
              <a:rPr lang="en-US" sz="4800" dirty="0"/>
              <a:t>, </a:t>
            </a:r>
            <a:r>
              <a:rPr lang="en-US" sz="4800" dirty="0" err="1"/>
              <a:t>châu</a:t>
            </a:r>
            <a:r>
              <a:rPr lang="en-US" sz="4800" dirty="0"/>
              <a:t> </a:t>
            </a:r>
            <a:r>
              <a:rPr lang="en-US" sz="4800" dirty="0" err="1"/>
              <a:t>Âu</a:t>
            </a:r>
            <a:r>
              <a:rPr lang="en-US" sz="4800" dirty="0"/>
              <a:t> (</a:t>
            </a:r>
            <a:r>
              <a:rPr lang="en-US" sz="4800" dirty="0" err="1"/>
              <a:t>gần</a:t>
            </a:r>
            <a:r>
              <a:rPr lang="en-US" sz="4800" dirty="0"/>
              <a:t> </a:t>
            </a:r>
            <a:r>
              <a:rPr lang="en-US" sz="4800" dirty="0" err="1"/>
              <a:t>sông</a:t>
            </a:r>
            <a:r>
              <a:rPr lang="en-US" sz="4800" dirty="0"/>
              <a:t> </a:t>
            </a:r>
            <a:r>
              <a:rPr lang="en-US" sz="4800" dirty="0" err="1"/>
              <a:t>Đa-nuýp</a:t>
            </a:r>
            <a:r>
              <a:rPr lang="en-US" sz="4800" dirty="0"/>
              <a:t>), </a:t>
            </a:r>
            <a:r>
              <a:rPr lang="en-US" sz="4800" dirty="0" err="1"/>
              <a:t>Việt</a:t>
            </a:r>
            <a:r>
              <a:rPr lang="en-US" sz="4800" dirty="0"/>
              <a:t> Nam</a:t>
            </a:r>
          </a:p>
          <a:p>
            <a:pPr marL="571500" indent="-571500" algn="just">
              <a:buFontTx/>
              <a:buChar char="-"/>
            </a:pPr>
            <a:r>
              <a:rPr lang="en-US" sz="4800" dirty="0" err="1"/>
              <a:t>Khác</a:t>
            </a:r>
            <a:r>
              <a:rPr lang="en-US" sz="4800" dirty="0"/>
              <a:t> </a:t>
            </a:r>
            <a:r>
              <a:rPr lang="en-US" sz="4800" dirty="0" err="1"/>
              <a:t>nhau</a:t>
            </a:r>
            <a:r>
              <a:rPr lang="en-US" sz="4800" dirty="0"/>
              <a:t> </a:t>
            </a:r>
            <a:r>
              <a:rPr lang="en-US" sz="4800" dirty="0" err="1"/>
              <a:t>về</a:t>
            </a:r>
            <a:r>
              <a:rPr lang="en-US" sz="4800" dirty="0"/>
              <a:t> </a:t>
            </a:r>
            <a:r>
              <a:rPr lang="en-US" sz="4800" dirty="0" err="1"/>
              <a:t>màu</a:t>
            </a:r>
            <a:r>
              <a:rPr lang="en-US" sz="4800" dirty="0"/>
              <a:t> da: da </a:t>
            </a:r>
            <a:r>
              <a:rPr lang="en-US" sz="4800" dirty="0" err="1"/>
              <a:t>đen</a:t>
            </a:r>
            <a:r>
              <a:rPr lang="en-US" sz="4800" dirty="0"/>
              <a:t>, da </a:t>
            </a:r>
            <a:r>
              <a:rPr lang="en-US" sz="4800" dirty="0" err="1"/>
              <a:t>vàng</a:t>
            </a:r>
            <a:r>
              <a:rPr lang="en-US" sz="4800" dirty="0"/>
              <a:t>, da </a:t>
            </a:r>
            <a:r>
              <a:rPr lang="en-US" sz="4800" dirty="0" err="1"/>
              <a:t>đỏ</a:t>
            </a:r>
            <a:endParaRPr lang="en-US" sz="4800" dirty="0"/>
          </a:p>
          <a:p>
            <a:pPr marL="571500" indent="-571500" algn="just">
              <a:buFontTx/>
              <a:buChar char="-"/>
            </a:pPr>
            <a:r>
              <a:rPr lang="en-US" sz="4800" dirty="0" err="1"/>
              <a:t>Khác</a:t>
            </a:r>
            <a:r>
              <a:rPr lang="en-US" sz="4800" dirty="0"/>
              <a:t> </a:t>
            </a:r>
            <a:r>
              <a:rPr lang="en-US" sz="4800" dirty="0" err="1"/>
              <a:t>nhau</a:t>
            </a:r>
            <a:r>
              <a:rPr lang="en-US" sz="4800" dirty="0"/>
              <a:t> </a:t>
            </a:r>
            <a:r>
              <a:rPr lang="en-US" sz="4800" dirty="0" err="1"/>
              <a:t>về</a:t>
            </a:r>
            <a:r>
              <a:rPr lang="en-US" sz="4800" dirty="0"/>
              <a:t> </a:t>
            </a:r>
            <a:r>
              <a:rPr lang="en-US" sz="4800" dirty="0" err="1"/>
              <a:t>tiếng</a:t>
            </a:r>
            <a:r>
              <a:rPr lang="en-US" sz="4800" dirty="0"/>
              <a:t> </a:t>
            </a:r>
            <a:r>
              <a:rPr lang="en-US" sz="4800" dirty="0" err="1"/>
              <a:t>nói</a:t>
            </a:r>
            <a:r>
              <a:rPr lang="en-US" sz="4800" dirty="0"/>
              <a:t>: </a:t>
            </a:r>
            <a:r>
              <a:rPr lang="en-US" sz="4800" dirty="0" err="1"/>
              <a:t>mỗi</a:t>
            </a:r>
            <a:r>
              <a:rPr lang="en-US" sz="4800" dirty="0"/>
              <a:t> </a:t>
            </a:r>
            <a:r>
              <a:rPr lang="en-US" sz="4800" dirty="0" err="1"/>
              <a:t>người</a:t>
            </a:r>
            <a:r>
              <a:rPr lang="en-US" sz="4800" dirty="0"/>
              <a:t> </a:t>
            </a:r>
            <a:r>
              <a:rPr lang="en-US" sz="4800" dirty="0" err="1"/>
              <a:t>có</a:t>
            </a:r>
            <a:r>
              <a:rPr lang="en-US" sz="4800" dirty="0"/>
              <a:t> </a:t>
            </a:r>
            <a:r>
              <a:rPr lang="en-US" sz="4800" dirty="0" err="1"/>
              <a:t>một</a:t>
            </a:r>
            <a:r>
              <a:rPr lang="en-US" sz="4800" dirty="0"/>
              <a:t> </a:t>
            </a:r>
            <a:r>
              <a:rPr lang="en-US" sz="4800" dirty="0" err="1"/>
              <a:t>ngôn</a:t>
            </a:r>
            <a:r>
              <a:rPr lang="en-US" sz="4800" dirty="0"/>
              <a:t> </a:t>
            </a:r>
            <a:r>
              <a:rPr lang="en-US" sz="4800" dirty="0" err="1"/>
              <a:t>ngữ</a:t>
            </a:r>
            <a:r>
              <a:rPr lang="en-US" sz="4800" dirty="0"/>
              <a:t> </a:t>
            </a:r>
            <a:r>
              <a:rPr lang="en-US" sz="4800" dirty="0" err="1"/>
              <a:t>khác</a:t>
            </a:r>
            <a:r>
              <a:rPr lang="en-US" sz="4800" dirty="0"/>
              <a:t> </a:t>
            </a:r>
            <a:r>
              <a:rPr lang="en-US" sz="4800" dirty="0" err="1"/>
              <a:t>nhau</a:t>
            </a:r>
            <a:r>
              <a:rPr lang="en-US" sz="4800" dirty="0"/>
              <a:t>.</a:t>
            </a:r>
          </a:p>
        </p:txBody>
      </p:sp>
      <p:grpSp>
        <p:nvGrpSpPr>
          <p:cNvPr id="15" name="Group 14">
            <a:extLst>
              <a:ext uri="{FF2B5EF4-FFF2-40B4-BE49-F238E27FC236}">
                <a16:creationId xmlns:a16="http://schemas.microsoft.com/office/drawing/2014/main" id="{A163C895-77AC-4223-A90A-053FD1150ABD}"/>
              </a:ext>
            </a:extLst>
          </p:cNvPr>
          <p:cNvGrpSpPr/>
          <p:nvPr/>
        </p:nvGrpSpPr>
        <p:grpSpPr>
          <a:xfrm>
            <a:off x="689414" y="845198"/>
            <a:ext cx="16774296" cy="2097646"/>
            <a:chOff x="795403" y="303870"/>
            <a:chExt cx="952360" cy="609600"/>
          </a:xfrm>
        </p:grpSpPr>
        <p:sp>
          <p:nvSpPr>
            <p:cNvPr id="16"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a:extLst>
                <a:ext uri="{FF2B5EF4-FFF2-40B4-BE49-F238E27FC236}">
                  <a16:creationId xmlns:a16="http://schemas.microsoft.com/office/drawing/2014/main" id="{2C28CBD7-1207-4A24-BA56-82628A190BF6}"/>
                </a:ext>
              </a:extLst>
            </p:cNvPr>
            <p:cNvSpPr txBox="1"/>
            <p:nvPr/>
          </p:nvSpPr>
          <p:spPr>
            <a:xfrm>
              <a:off x="808830" y="393045"/>
              <a:ext cx="888134" cy="456161"/>
            </a:xfrm>
            <a:prstGeom prst="rect">
              <a:avLst/>
            </a:prstGeom>
            <a:noFill/>
          </p:spPr>
          <p:txBody>
            <a:bodyPr wrap="square" rtlCol="0">
              <a:spAutoFit/>
            </a:bodyPr>
            <a:lstStyle/>
            <a:p>
              <a:pPr algn="ctr"/>
              <a:r>
                <a:rPr lang="en-US" sz="4800" b="1" dirty="0">
                  <a:solidFill>
                    <a:srgbClr val="FF0000"/>
                  </a:solidFill>
                </a:rPr>
                <a:t>2. </a:t>
              </a:r>
              <a:r>
                <a:rPr lang="en-US" sz="4800" b="1" dirty="0" err="1">
                  <a:solidFill>
                    <a:srgbClr val="FF0000"/>
                  </a:solidFill>
                </a:rPr>
                <a:t>Nêu</a:t>
              </a:r>
              <a:r>
                <a:rPr lang="en-US" sz="4800" b="1" dirty="0">
                  <a:solidFill>
                    <a:srgbClr val="FF0000"/>
                  </a:solidFill>
                </a:rPr>
                <a:t> </a:t>
              </a:r>
              <a:r>
                <a:rPr lang="en-US" sz="4800" b="1" dirty="0" err="1">
                  <a:solidFill>
                    <a:srgbClr val="FF0000"/>
                  </a:solidFill>
                </a:rPr>
                <a:t>những</a:t>
              </a:r>
              <a:r>
                <a:rPr lang="en-US" sz="4800" b="1" dirty="0">
                  <a:solidFill>
                    <a:srgbClr val="FF0000"/>
                  </a:solidFill>
                </a:rPr>
                <a:t> </a:t>
              </a:r>
              <a:r>
                <a:rPr lang="en-US" sz="4800" b="1" dirty="0" err="1">
                  <a:solidFill>
                    <a:srgbClr val="FF0000"/>
                  </a:solidFill>
                </a:rPr>
                <a:t>đặc</a:t>
              </a:r>
              <a:r>
                <a:rPr lang="en-US" sz="4800" b="1" dirty="0">
                  <a:solidFill>
                    <a:srgbClr val="FF0000"/>
                  </a:solidFill>
                </a:rPr>
                <a:t> </a:t>
              </a:r>
              <a:r>
                <a:rPr lang="en-US" sz="4800" b="1" dirty="0" err="1">
                  <a:solidFill>
                    <a:srgbClr val="FF0000"/>
                  </a:solidFill>
                </a:rPr>
                <a:t>điểm</a:t>
              </a:r>
              <a:r>
                <a:rPr lang="en-US" sz="4800" b="1" dirty="0">
                  <a:solidFill>
                    <a:srgbClr val="FF0000"/>
                  </a:solidFill>
                </a:rPr>
                <a:t> </a:t>
              </a:r>
              <a:r>
                <a:rPr lang="en-US" sz="4800" b="1" dirty="0" err="1">
                  <a:solidFill>
                    <a:srgbClr val="FF0000"/>
                  </a:solidFill>
                </a:rPr>
                <a:t>khác</a:t>
              </a:r>
              <a:r>
                <a:rPr lang="en-US" sz="4800" b="1" dirty="0">
                  <a:solidFill>
                    <a:srgbClr val="FF0000"/>
                  </a:solidFill>
                </a:rPr>
                <a:t> </a:t>
              </a:r>
              <a:r>
                <a:rPr lang="en-US" sz="4800" b="1" dirty="0" err="1">
                  <a:solidFill>
                    <a:srgbClr val="FF0000"/>
                  </a:solidFill>
                </a:rPr>
                <a:t>nhau</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bạn</a:t>
              </a:r>
              <a:r>
                <a:rPr lang="en-US" sz="4800" b="1" dirty="0">
                  <a:solidFill>
                    <a:srgbClr val="FF0000"/>
                  </a:solidFill>
                </a:rPr>
                <a:t> </a:t>
              </a:r>
              <a:r>
                <a:rPr lang="en-US" sz="4800" b="1" dirty="0" err="1">
                  <a:solidFill>
                    <a:srgbClr val="FF0000"/>
                  </a:solidFill>
                </a:rPr>
                <a:t>dự</a:t>
              </a:r>
              <a:r>
                <a:rPr lang="en-US" sz="4800" b="1" dirty="0">
                  <a:solidFill>
                    <a:srgbClr val="FF0000"/>
                  </a:solidFill>
                </a:rPr>
                <a:t> </a:t>
              </a:r>
              <a:r>
                <a:rPr lang="en-US" sz="4800" b="1" dirty="0" err="1">
                  <a:solidFill>
                    <a:srgbClr val="FF0000"/>
                  </a:solidFill>
                </a:rPr>
                <a:t>trại</a:t>
              </a:r>
              <a:r>
                <a:rPr lang="en-US" sz="4800" b="1" dirty="0">
                  <a:solidFill>
                    <a:srgbClr val="FF0000"/>
                  </a:solidFill>
                </a:rPr>
                <a:t> </a:t>
              </a:r>
              <a:r>
                <a:rPr lang="en-US" sz="4800" b="1" dirty="0" err="1">
                  <a:solidFill>
                    <a:srgbClr val="FF0000"/>
                  </a:solidFill>
                </a:rPr>
                <a:t>hè</a:t>
              </a:r>
              <a:r>
                <a:rPr lang="en-US" sz="4800" b="1" dirty="0">
                  <a:solidFill>
                    <a:srgbClr val="FF0000"/>
                  </a:solidFill>
                </a:rPr>
                <a:t> </a:t>
              </a:r>
              <a:r>
                <a:rPr lang="en-US" sz="4800" b="1" dirty="0" err="1">
                  <a:solidFill>
                    <a:srgbClr val="FF0000"/>
                  </a:solidFill>
                </a:rPr>
                <a:t>thiếu</a:t>
              </a:r>
              <a:r>
                <a:rPr lang="en-US" sz="4800" b="1" dirty="0">
                  <a:solidFill>
                    <a:srgbClr val="FF0000"/>
                  </a:solidFill>
                </a:rPr>
                <a:t> </a:t>
              </a:r>
              <a:r>
                <a:rPr lang="en-US" sz="4800" b="1" dirty="0" err="1">
                  <a:solidFill>
                    <a:srgbClr val="FF0000"/>
                  </a:solidFill>
                </a:rPr>
                <a:t>nhi</a:t>
              </a:r>
              <a:r>
                <a:rPr lang="en-US" sz="4800" b="1" dirty="0">
                  <a:solidFill>
                    <a:srgbClr val="FF0000"/>
                  </a:solidFill>
                </a:rPr>
                <a:t>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thế</a:t>
              </a:r>
              <a:r>
                <a:rPr lang="en-US" sz="4800" b="1" dirty="0">
                  <a:solidFill>
                    <a:srgbClr val="FF0000"/>
                  </a:solidFill>
                </a:rPr>
                <a:t> </a:t>
              </a:r>
              <a:r>
                <a:rPr lang="en-US" sz="4800" b="1" dirty="0" err="1">
                  <a:solidFill>
                    <a:srgbClr val="FF0000"/>
                  </a:solidFill>
                </a:rPr>
                <a:t>giới</a:t>
              </a:r>
              <a:r>
                <a:rPr lang="en-US" sz="4800" b="1" dirty="0">
                  <a:solidFill>
                    <a:srgbClr val="FF0000"/>
                  </a:solidFill>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63C895-77AC-4223-A90A-053FD1150ABD}"/>
              </a:ext>
            </a:extLst>
          </p:cNvPr>
          <p:cNvGrpSpPr/>
          <p:nvPr/>
        </p:nvGrpSpPr>
        <p:grpSpPr>
          <a:xfrm>
            <a:off x="689414" y="845198"/>
            <a:ext cx="16774296" cy="2097646"/>
            <a:chOff x="795403" y="303870"/>
            <a:chExt cx="952360" cy="609600"/>
          </a:xfrm>
        </p:grpSpPr>
        <p:sp>
          <p:nvSpPr>
            <p:cNvPr id="14"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 name="TextBox 14">
              <a:extLst>
                <a:ext uri="{FF2B5EF4-FFF2-40B4-BE49-F238E27FC236}">
                  <a16:creationId xmlns:a16="http://schemas.microsoft.com/office/drawing/2014/main" id="{2C28CBD7-1207-4A24-BA56-82628A190BF6}"/>
                </a:ext>
              </a:extLst>
            </p:cNvPr>
            <p:cNvSpPr txBox="1"/>
            <p:nvPr/>
          </p:nvSpPr>
          <p:spPr>
            <a:xfrm>
              <a:off x="808830" y="393045"/>
              <a:ext cx="888134" cy="456161"/>
            </a:xfrm>
            <a:prstGeom prst="rect">
              <a:avLst/>
            </a:prstGeom>
            <a:noFill/>
          </p:spPr>
          <p:txBody>
            <a:bodyPr wrap="square" rtlCol="0">
              <a:spAutoFit/>
            </a:bodyPr>
            <a:lstStyle/>
            <a:p>
              <a:pPr algn="ctr"/>
              <a:r>
                <a:rPr lang="en-US" sz="4800" b="1" dirty="0">
                  <a:solidFill>
                    <a:srgbClr val="FF0000"/>
                  </a:solidFill>
                </a:rPr>
                <a:t>3. </a:t>
              </a:r>
              <a:r>
                <a:rPr lang="en-US" sz="4800" b="1" dirty="0" err="1">
                  <a:solidFill>
                    <a:srgbClr val="FF0000"/>
                  </a:solidFill>
                </a:rPr>
                <a:t>Đoán</a:t>
              </a:r>
              <a:r>
                <a:rPr lang="en-US" sz="4800" b="1" dirty="0">
                  <a:solidFill>
                    <a:srgbClr val="FF0000"/>
                  </a:solidFill>
                </a:rPr>
                <a:t> </a:t>
              </a:r>
              <a:r>
                <a:rPr lang="en-US" sz="4800" b="1" dirty="0" err="1">
                  <a:solidFill>
                    <a:srgbClr val="FF0000"/>
                  </a:solidFill>
                </a:rPr>
                <a:t>xem</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bạn</a:t>
              </a:r>
              <a:r>
                <a:rPr lang="en-US" sz="4800" b="1" dirty="0">
                  <a:solidFill>
                    <a:srgbClr val="FF0000"/>
                  </a:solidFill>
                </a:rPr>
                <a:t> </a:t>
              </a:r>
              <a:r>
                <a:rPr lang="en-US" sz="4800" b="1" dirty="0" err="1">
                  <a:solidFill>
                    <a:srgbClr val="FF0000"/>
                  </a:solidFill>
                </a:rPr>
                <a:t>thiếu</a:t>
              </a:r>
              <a:r>
                <a:rPr lang="en-US" sz="4800" b="1" dirty="0">
                  <a:solidFill>
                    <a:srgbClr val="FF0000"/>
                  </a:solidFill>
                </a:rPr>
                <a:t> </a:t>
              </a:r>
              <a:r>
                <a:rPr lang="en-US" sz="4800" b="1" dirty="0" err="1">
                  <a:solidFill>
                    <a:srgbClr val="FF0000"/>
                  </a:solidFill>
                </a:rPr>
                <a:t>nhi</a:t>
              </a:r>
              <a:r>
                <a:rPr lang="en-US" sz="4800" b="1" dirty="0">
                  <a:solidFill>
                    <a:srgbClr val="FF0000"/>
                  </a:solidFill>
                </a:rPr>
                <a:t> ở </a:t>
              </a:r>
              <a:r>
                <a:rPr lang="en-US" sz="4800" b="1" dirty="0" err="1">
                  <a:solidFill>
                    <a:srgbClr val="FF0000"/>
                  </a:solidFill>
                </a:rPr>
                <a:t>trại</a:t>
              </a:r>
              <a:r>
                <a:rPr lang="en-US" sz="4800" b="1" dirty="0">
                  <a:solidFill>
                    <a:srgbClr val="FF0000"/>
                  </a:solidFill>
                </a:rPr>
                <a:t> </a:t>
              </a:r>
              <a:r>
                <a:rPr lang="en-US" sz="4800" b="1" dirty="0" err="1">
                  <a:solidFill>
                    <a:srgbClr val="FF0000"/>
                  </a:solidFill>
                </a:rPr>
                <a:t>hè</a:t>
              </a:r>
              <a:r>
                <a:rPr lang="en-US" sz="4800" b="1" dirty="0">
                  <a:solidFill>
                    <a:srgbClr val="FF0000"/>
                  </a:solidFill>
                </a:rPr>
                <a:t> </a:t>
              </a:r>
              <a:r>
                <a:rPr lang="en-US" sz="4800" b="1" dirty="0" err="1">
                  <a:solidFill>
                    <a:srgbClr val="FF0000"/>
                  </a:solidFill>
                </a:rPr>
                <a:t>đã</a:t>
              </a:r>
              <a:r>
                <a:rPr lang="en-US" sz="4800" b="1" dirty="0">
                  <a:solidFill>
                    <a:srgbClr val="FF0000"/>
                  </a:solidFill>
                </a:rPr>
                <a:t> </a:t>
              </a:r>
              <a:r>
                <a:rPr lang="en-US" sz="4800" b="1" dirty="0" err="1">
                  <a:solidFill>
                    <a:srgbClr val="FF0000"/>
                  </a:solidFill>
                </a:rPr>
                <a:t>gửi</a:t>
              </a:r>
              <a:r>
                <a:rPr lang="en-US" sz="4800" b="1" dirty="0">
                  <a:solidFill>
                    <a:srgbClr val="FF0000"/>
                  </a:solidFill>
                </a:rPr>
                <a:t> </a:t>
              </a:r>
              <a:r>
                <a:rPr lang="en-US" sz="4800" b="1" dirty="0" err="1">
                  <a:solidFill>
                    <a:srgbClr val="FF0000"/>
                  </a:solidFill>
                </a:rPr>
                <a:t>lời</a:t>
              </a:r>
              <a:r>
                <a:rPr lang="en-US" sz="4800" b="1" dirty="0">
                  <a:solidFill>
                    <a:srgbClr val="FF0000"/>
                  </a:solidFill>
                </a:rPr>
                <a:t> </a:t>
              </a:r>
              <a:r>
                <a:rPr lang="en-US" sz="4800" b="1" dirty="0" err="1">
                  <a:solidFill>
                    <a:srgbClr val="FF0000"/>
                  </a:solidFill>
                </a:rPr>
                <a:t>nhắn</a:t>
              </a:r>
              <a:r>
                <a:rPr lang="en-US" sz="4800" b="1" dirty="0">
                  <a:solidFill>
                    <a:srgbClr val="FF0000"/>
                  </a:solidFill>
                </a:rPr>
                <a:t>, </a:t>
              </a:r>
              <a:r>
                <a:rPr lang="en-US" sz="4800" b="1" dirty="0" err="1">
                  <a:solidFill>
                    <a:srgbClr val="FF0000"/>
                  </a:solidFill>
                </a:rPr>
                <a:t>lời</a:t>
              </a:r>
              <a:r>
                <a:rPr lang="en-US" sz="4800" b="1" dirty="0">
                  <a:solidFill>
                    <a:srgbClr val="FF0000"/>
                  </a:solidFill>
                </a:rPr>
                <a:t> </a:t>
              </a:r>
              <a:r>
                <a:rPr lang="en-US" sz="4800" b="1" dirty="0" err="1">
                  <a:solidFill>
                    <a:srgbClr val="FF0000"/>
                  </a:solidFill>
                </a:rPr>
                <a:t>chúc</a:t>
              </a:r>
              <a:r>
                <a:rPr lang="en-US" sz="4800" b="1" dirty="0">
                  <a:solidFill>
                    <a:srgbClr val="FF0000"/>
                  </a:solidFill>
                </a:rPr>
                <a:t> </a:t>
              </a:r>
              <a:r>
                <a:rPr lang="en-US" sz="4800" b="1" dirty="0" err="1">
                  <a:solidFill>
                    <a:srgbClr val="FF0000"/>
                  </a:solidFill>
                </a:rPr>
                <a:t>gì</a:t>
              </a:r>
              <a:r>
                <a:rPr lang="en-US" sz="4800" b="1" dirty="0">
                  <a:solidFill>
                    <a:srgbClr val="FF0000"/>
                  </a:solidFill>
                </a:rPr>
                <a:t> </a:t>
              </a:r>
              <a:r>
                <a:rPr lang="en-US" sz="4800" b="1" dirty="0" err="1">
                  <a:solidFill>
                    <a:srgbClr val="FF0000"/>
                  </a:solidFill>
                </a:rPr>
                <a:t>với</a:t>
              </a:r>
              <a:r>
                <a:rPr lang="en-US" sz="4800" b="1" dirty="0">
                  <a:solidFill>
                    <a:srgbClr val="FF0000"/>
                  </a:solidFill>
                </a:rPr>
                <a:t> </a:t>
              </a:r>
              <a:r>
                <a:rPr lang="en-US" sz="4800" b="1" dirty="0" err="1">
                  <a:solidFill>
                    <a:srgbClr val="FF0000"/>
                  </a:solidFill>
                </a:rPr>
                <a:t>bồ</a:t>
              </a:r>
              <a:r>
                <a:rPr lang="en-US" sz="4800" b="1" dirty="0">
                  <a:solidFill>
                    <a:srgbClr val="FF0000"/>
                  </a:solidFill>
                </a:rPr>
                <a:t> </a:t>
              </a:r>
              <a:r>
                <a:rPr lang="en-US" sz="4800" b="1" dirty="0" err="1">
                  <a:solidFill>
                    <a:srgbClr val="FF0000"/>
                  </a:solidFill>
                </a:rPr>
                <a:t>câu</a:t>
              </a:r>
              <a:r>
                <a:rPr lang="en-US" sz="4800" b="1" dirty="0">
                  <a:solidFill>
                    <a:srgbClr val="FF0000"/>
                  </a:solidFill>
                </a:rPr>
                <a:t> </a:t>
              </a:r>
              <a:r>
                <a:rPr lang="en-US" sz="4800" b="1" dirty="0" err="1">
                  <a:solidFill>
                    <a:srgbClr val="FF0000"/>
                  </a:solidFill>
                </a:rPr>
                <a:t>trắng</a:t>
              </a:r>
              <a:r>
                <a:rPr lang="en-US" sz="4800" b="1" dirty="0">
                  <a:solidFill>
                    <a:srgbClr val="FF0000"/>
                  </a:solidFill>
                </a:rPr>
                <a:t>?</a:t>
              </a:r>
            </a:p>
          </p:txBody>
        </p:sp>
      </p:grpSp>
      <p:sp>
        <p:nvSpPr>
          <p:cNvPr id="16" name="TextBox 15">
            <a:extLst>
              <a:ext uri="{FF2B5EF4-FFF2-40B4-BE49-F238E27FC236}">
                <a16:creationId xmlns:a16="http://schemas.microsoft.com/office/drawing/2014/main" id="{E245EAF7-56E1-4E19-83B6-A53D8519CCF0}"/>
              </a:ext>
            </a:extLst>
          </p:cNvPr>
          <p:cNvSpPr txBox="1"/>
          <p:nvPr/>
        </p:nvSpPr>
        <p:spPr>
          <a:xfrm>
            <a:off x="5399601" y="3437053"/>
            <a:ext cx="8337855" cy="2308324"/>
          </a:xfrm>
          <a:prstGeom prst="rect">
            <a:avLst/>
          </a:prstGeom>
          <a:noFill/>
        </p:spPr>
        <p:txBody>
          <a:bodyPr wrap="square" rtlCol="0">
            <a:spAutoFit/>
          </a:bodyPr>
          <a:lstStyle/>
          <a:p>
            <a:pPr algn="just"/>
            <a:r>
              <a:rPr lang="en-US" sz="4800" dirty="0" err="1"/>
              <a:t>Các</a:t>
            </a:r>
            <a:r>
              <a:rPr lang="en-US" sz="4800" dirty="0"/>
              <a:t> </a:t>
            </a:r>
            <a:r>
              <a:rPr lang="en-US" sz="4800" dirty="0" err="1"/>
              <a:t>bạn</a:t>
            </a:r>
            <a:r>
              <a:rPr lang="en-US" sz="4800" dirty="0"/>
              <a:t> </a:t>
            </a:r>
            <a:r>
              <a:rPr lang="en-US" sz="4800" dirty="0" err="1"/>
              <a:t>gửi</a:t>
            </a:r>
            <a:r>
              <a:rPr lang="en-US" sz="4800" dirty="0"/>
              <a:t> </a:t>
            </a:r>
            <a:r>
              <a:rPr lang="en-US" sz="4800" dirty="0" err="1"/>
              <a:t>lời</a:t>
            </a:r>
            <a:r>
              <a:rPr lang="en-US" sz="4800" dirty="0"/>
              <a:t> </a:t>
            </a:r>
            <a:r>
              <a:rPr lang="en-US" sz="4800" dirty="0" err="1"/>
              <a:t>ước</a:t>
            </a:r>
            <a:r>
              <a:rPr lang="en-US" sz="4800" dirty="0"/>
              <a:t> </a:t>
            </a:r>
            <a:r>
              <a:rPr lang="en-US" sz="4800" dirty="0" err="1"/>
              <a:t>mong</a:t>
            </a:r>
            <a:r>
              <a:rPr lang="en-US" sz="4800" dirty="0"/>
              <a:t> </a:t>
            </a:r>
            <a:r>
              <a:rPr lang="en-US" sz="4800" dirty="0" err="1"/>
              <a:t>về</a:t>
            </a:r>
            <a:r>
              <a:rPr lang="en-US" sz="4800" dirty="0"/>
              <a:t> </a:t>
            </a:r>
            <a:r>
              <a:rPr lang="en-US" sz="4800" dirty="0" err="1"/>
              <a:t>một</a:t>
            </a:r>
            <a:r>
              <a:rPr lang="en-US" sz="4800" dirty="0"/>
              <a:t> </a:t>
            </a:r>
            <a:r>
              <a:rPr lang="en-US" sz="4800" dirty="0" err="1"/>
              <a:t>thế</a:t>
            </a:r>
            <a:r>
              <a:rPr lang="en-US" sz="4800" dirty="0"/>
              <a:t> </a:t>
            </a:r>
            <a:r>
              <a:rPr lang="en-US" sz="4800" dirty="0" err="1"/>
              <a:t>giới</a:t>
            </a:r>
            <a:r>
              <a:rPr lang="en-US" sz="4800" dirty="0"/>
              <a:t> </a:t>
            </a:r>
            <a:r>
              <a:rPr lang="en-US" sz="4800" dirty="0" err="1"/>
              <a:t>hòa</a:t>
            </a:r>
            <a:r>
              <a:rPr lang="en-US" sz="4800" dirty="0"/>
              <a:t> </a:t>
            </a:r>
            <a:r>
              <a:rPr lang="en-US" sz="4800" dirty="0" err="1"/>
              <a:t>bình</a:t>
            </a:r>
            <a:r>
              <a:rPr lang="en-US" sz="4800" dirty="0"/>
              <a:t>, </a:t>
            </a:r>
            <a:r>
              <a:rPr lang="en-US" sz="4800" dirty="0" err="1"/>
              <a:t>chỉ</a:t>
            </a:r>
            <a:r>
              <a:rPr lang="en-US" sz="4800" dirty="0"/>
              <a:t> </a:t>
            </a:r>
            <a:r>
              <a:rPr lang="en-US" sz="4800" dirty="0" err="1"/>
              <a:t>toàn</a:t>
            </a:r>
            <a:r>
              <a:rPr lang="en-US" sz="4800" dirty="0"/>
              <a:t> </a:t>
            </a:r>
            <a:r>
              <a:rPr lang="en-US" sz="4800" dirty="0" err="1"/>
              <a:t>niềm</a:t>
            </a:r>
            <a:r>
              <a:rPr lang="en-US" sz="4800" dirty="0"/>
              <a:t> </a:t>
            </a:r>
            <a:r>
              <a:rPr lang="en-US" sz="4800" dirty="0" err="1"/>
              <a:t>vui</a:t>
            </a:r>
            <a:r>
              <a:rPr lang="en-US" sz="4800" dirty="0"/>
              <a:t> </a:t>
            </a:r>
            <a:r>
              <a:rPr lang="en-US" sz="4800" dirty="0" err="1"/>
              <a:t>và</a:t>
            </a:r>
            <a:r>
              <a:rPr lang="en-US" sz="4800" dirty="0"/>
              <a:t> </a:t>
            </a:r>
            <a:r>
              <a:rPr lang="en-US" sz="4800" dirty="0" err="1"/>
              <a:t>hạnh</a:t>
            </a:r>
            <a:r>
              <a:rPr lang="en-US" sz="4800" dirty="0"/>
              <a:t> </a:t>
            </a:r>
            <a:r>
              <a:rPr lang="en-US" sz="4800" dirty="0" err="1"/>
              <a:t>phúc</a:t>
            </a:r>
            <a:r>
              <a:rPr lang="en-US" sz="4800" dirty="0"/>
              <a:t>.</a:t>
            </a:r>
          </a:p>
        </p:txBody>
      </p:sp>
    </p:spTree>
    <p:extLst>
      <p:ext uri="{BB962C8B-B14F-4D97-AF65-F5344CB8AC3E}">
        <p14:creationId xmlns:p14="http://schemas.microsoft.com/office/powerpoint/2010/main" val="769109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63C895-77AC-4223-A90A-053FD1150ABD}"/>
              </a:ext>
            </a:extLst>
          </p:cNvPr>
          <p:cNvGrpSpPr/>
          <p:nvPr/>
        </p:nvGrpSpPr>
        <p:grpSpPr>
          <a:xfrm>
            <a:off x="1250581" y="3072021"/>
            <a:ext cx="16774296" cy="1366769"/>
            <a:chOff x="795403" y="303870"/>
            <a:chExt cx="952360" cy="609600"/>
          </a:xfrm>
        </p:grpSpPr>
        <p:sp>
          <p:nvSpPr>
            <p:cNvPr id="14"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 name="TextBox 14">
              <a:extLst>
                <a:ext uri="{FF2B5EF4-FFF2-40B4-BE49-F238E27FC236}">
                  <a16:creationId xmlns:a16="http://schemas.microsoft.com/office/drawing/2014/main" id="{2C28CBD7-1207-4A24-BA56-82628A190BF6}"/>
                </a:ext>
              </a:extLst>
            </p:cNvPr>
            <p:cNvSpPr txBox="1"/>
            <p:nvPr/>
          </p:nvSpPr>
          <p:spPr>
            <a:xfrm>
              <a:off x="816278" y="400503"/>
              <a:ext cx="910609" cy="370637"/>
            </a:xfrm>
            <a:prstGeom prst="rect">
              <a:avLst/>
            </a:prstGeom>
            <a:noFill/>
          </p:spPr>
          <p:txBody>
            <a:bodyPr wrap="square" rtlCol="0">
              <a:spAutoFit/>
            </a:bodyPr>
            <a:lstStyle/>
            <a:p>
              <a:pPr algn="ctr"/>
              <a:r>
                <a:rPr lang="en-US" sz="4800" b="1" dirty="0">
                  <a:solidFill>
                    <a:srgbClr val="FF0000"/>
                  </a:solidFill>
                  <a:latin typeface="Calibri (Body)"/>
                </a:rPr>
                <a:t>4. </a:t>
              </a:r>
              <a:r>
                <a:rPr lang="en-US" sz="4800" b="1" dirty="0" err="1">
                  <a:solidFill>
                    <a:srgbClr val="FF0000"/>
                  </a:solidFill>
                  <a:latin typeface="Calibri (Body)"/>
                </a:rPr>
                <a:t>Bầu</a:t>
              </a:r>
              <a:r>
                <a:rPr lang="en-US" sz="4800" b="1" dirty="0">
                  <a:solidFill>
                    <a:srgbClr val="FF0000"/>
                  </a:solidFill>
                  <a:latin typeface="Calibri (Body)"/>
                </a:rPr>
                <a:t> </a:t>
              </a:r>
              <a:r>
                <a:rPr lang="en-US" sz="4800" b="1" dirty="0" err="1">
                  <a:solidFill>
                    <a:srgbClr val="FF0000"/>
                  </a:solidFill>
                  <a:latin typeface="Calibri (Body)"/>
                </a:rPr>
                <a:t>trời</a:t>
              </a:r>
              <a:r>
                <a:rPr lang="en-US" sz="4800" b="1" dirty="0">
                  <a:solidFill>
                    <a:srgbClr val="FF0000"/>
                  </a:solidFill>
                  <a:latin typeface="Calibri (Body)"/>
                </a:rPr>
                <a:t> đ</a:t>
              </a:r>
              <a:r>
                <a:rPr lang="vi-VN" sz="4800" b="1" dirty="0">
                  <a:solidFill>
                    <a:srgbClr val="FF0000"/>
                  </a:solidFill>
                  <a:latin typeface="Calibri (Body)"/>
                </a:rPr>
                <a:t>ư</a:t>
              </a:r>
              <a:r>
                <a:rPr lang="en-US" sz="4800" b="1" dirty="0" err="1">
                  <a:solidFill>
                    <a:srgbClr val="FF0000"/>
                  </a:solidFill>
                  <a:latin typeface="Calibri (Body)"/>
                </a:rPr>
                <a:t>ợc</a:t>
              </a:r>
              <a:r>
                <a:rPr lang="en-US" sz="4800" b="1" dirty="0">
                  <a:solidFill>
                    <a:srgbClr val="FF0000"/>
                  </a:solidFill>
                  <a:latin typeface="Calibri (Body)"/>
                </a:rPr>
                <a:t> </a:t>
              </a:r>
              <a:r>
                <a:rPr lang="en-US" sz="4800" b="1" dirty="0" err="1">
                  <a:solidFill>
                    <a:srgbClr val="FF0000"/>
                  </a:solidFill>
                  <a:latin typeface="Calibri (Body)"/>
                </a:rPr>
                <a:t>miêu</a:t>
              </a:r>
              <a:r>
                <a:rPr lang="en-US" sz="4800" b="1" dirty="0">
                  <a:solidFill>
                    <a:srgbClr val="FF0000"/>
                  </a:solidFill>
                  <a:latin typeface="Calibri (Body)"/>
                </a:rPr>
                <a:t> </a:t>
              </a:r>
              <a:r>
                <a:rPr lang="en-US" sz="4800" b="1" dirty="0" err="1">
                  <a:solidFill>
                    <a:srgbClr val="FF0000"/>
                  </a:solidFill>
                  <a:latin typeface="Calibri (Body)"/>
                </a:rPr>
                <a:t>tả</a:t>
              </a:r>
              <a:r>
                <a:rPr lang="en-US" sz="4800" b="1" dirty="0">
                  <a:solidFill>
                    <a:srgbClr val="FF0000"/>
                  </a:solidFill>
                  <a:latin typeface="Calibri (Body)"/>
                </a:rPr>
                <a:t> </a:t>
              </a:r>
              <a:r>
                <a:rPr lang="en-US" sz="4800" b="1" dirty="0" err="1">
                  <a:solidFill>
                    <a:srgbClr val="FF0000"/>
                  </a:solidFill>
                  <a:latin typeface="Calibri (Body)"/>
                </a:rPr>
                <a:t>như</a:t>
              </a:r>
              <a:r>
                <a:rPr lang="en-US" sz="4800" b="1" dirty="0">
                  <a:solidFill>
                    <a:srgbClr val="FF0000"/>
                  </a:solidFill>
                  <a:latin typeface="Calibri (Body)"/>
                </a:rPr>
                <a:t> </a:t>
              </a:r>
              <a:r>
                <a:rPr lang="en-US" sz="4800" b="1" dirty="0" err="1">
                  <a:solidFill>
                    <a:srgbClr val="FF0000"/>
                  </a:solidFill>
                  <a:latin typeface="Calibri (Body)"/>
                </a:rPr>
                <a:t>thế</a:t>
              </a:r>
              <a:r>
                <a:rPr lang="en-US" sz="4800" b="1" dirty="0">
                  <a:solidFill>
                    <a:srgbClr val="FF0000"/>
                  </a:solidFill>
                  <a:latin typeface="Calibri (Body)"/>
                </a:rPr>
                <a:t> </a:t>
              </a:r>
              <a:r>
                <a:rPr lang="en-US" sz="4800" b="1" dirty="0" err="1">
                  <a:solidFill>
                    <a:srgbClr val="FF0000"/>
                  </a:solidFill>
                  <a:latin typeface="Calibri (Body)"/>
                </a:rPr>
                <a:t>nào</a:t>
              </a:r>
              <a:r>
                <a:rPr lang="en-US" sz="4800" b="1" dirty="0">
                  <a:solidFill>
                    <a:srgbClr val="FF0000"/>
                  </a:solidFill>
                  <a:latin typeface="Calibri (Body)"/>
                </a:rPr>
                <a:t> ở </a:t>
              </a:r>
              <a:r>
                <a:rPr lang="en-US" sz="4800" b="1" dirty="0" err="1">
                  <a:solidFill>
                    <a:srgbClr val="FF0000"/>
                  </a:solidFill>
                  <a:latin typeface="Calibri (Body)"/>
                </a:rPr>
                <a:t>khổ</a:t>
              </a:r>
              <a:r>
                <a:rPr lang="en-US" sz="4800" b="1" dirty="0">
                  <a:solidFill>
                    <a:srgbClr val="FF0000"/>
                  </a:solidFill>
                  <a:latin typeface="Calibri (Body)"/>
                </a:rPr>
                <a:t> </a:t>
              </a:r>
              <a:r>
                <a:rPr lang="en-US" sz="4800" b="1" dirty="0" err="1">
                  <a:solidFill>
                    <a:srgbClr val="FF0000"/>
                  </a:solidFill>
                  <a:latin typeface="Calibri (Body)"/>
                </a:rPr>
                <a:t>thơ</a:t>
              </a:r>
              <a:r>
                <a:rPr lang="en-US" sz="4800" b="1" dirty="0">
                  <a:solidFill>
                    <a:srgbClr val="FF0000"/>
                  </a:solidFill>
                  <a:latin typeface="Calibri (Body)"/>
                </a:rPr>
                <a:t> </a:t>
              </a:r>
              <a:r>
                <a:rPr lang="en-US" sz="4800" b="1" dirty="0" err="1">
                  <a:solidFill>
                    <a:srgbClr val="FF0000"/>
                  </a:solidFill>
                  <a:latin typeface="Calibri (Body)"/>
                </a:rPr>
                <a:t>cuối</a:t>
              </a:r>
              <a:r>
                <a:rPr lang="en-US" sz="4800" b="1" dirty="0">
                  <a:solidFill>
                    <a:srgbClr val="FF0000"/>
                  </a:solidFill>
                  <a:latin typeface="Calibri (Body)"/>
                </a:rPr>
                <a:t>?</a:t>
              </a:r>
            </a:p>
          </p:txBody>
        </p:sp>
      </p:grpSp>
      <p:sp>
        <p:nvSpPr>
          <p:cNvPr id="16" name="TextBox 15">
            <a:extLst>
              <a:ext uri="{FF2B5EF4-FFF2-40B4-BE49-F238E27FC236}">
                <a16:creationId xmlns:a16="http://schemas.microsoft.com/office/drawing/2014/main" id="{E245EAF7-56E1-4E19-83B6-A53D8519CCF0}"/>
              </a:ext>
            </a:extLst>
          </p:cNvPr>
          <p:cNvSpPr txBox="1"/>
          <p:nvPr/>
        </p:nvSpPr>
        <p:spPr>
          <a:xfrm>
            <a:off x="6212433" y="4638727"/>
            <a:ext cx="8337855" cy="4524315"/>
          </a:xfrm>
          <a:prstGeom prst="rect">
            <a:avLst/>
          </a:prstGeom>
          <a:noFill/>
        </p:spPr>
        <p:txBody>
          <a:bodyPr wrap="square" rtlCol="0">
            <a:spAutoFit/>
          </a:bodyPr>
          <a:lstStyle/>
          <a:p>
            <a:pPr algn="just"/>
            <a:r>
              <a:rPr lang="en-US" sz="4800" dirty="0" err="1"/>
              <a:t>Bầu</a:t>
            </a:r>
            <a:r>
              <a:rPr lang="en-US" sz="4800" dirty="0"/>
              <a:t> </a:t>
            </a:r>
            <a:r>
              <a:rPr lang="en-US" sz="4800" dirty="0" err="1"/>
              <a:t>trời</a:t>
            </a:r>
            <a:r>
              <a:rPr lang="en-US" sz="4800" dirty="0"/>
              <a:t> </a:t>
            </a:r>
            <a:r>
              <a:rPr lang="en-US" sz="4800" dirty="0" err="1"/>
              <a:t>được</a:t>
            </a:r>
            <a:r>
              <a:rPr lang="en-US" sz="4800" dirty="0"/>
              <a:t> </a:t>
            </a:r>
            <a:r>
              <a:rPr lang="en-US" sz="4800" dirty="0" err="1"/>
              <a:t>miêu</a:t>
            </a:r>
            <a:r>
              <a:rPr lang="en-US" sz="4800" dirty="0"/>
              <a:t> </a:t>
            </a:r>
            <a:r>
              <a:rPr lang="en-US" sz="4800" dirty="0" err="1"/>
              <a:t>tả</a:t>
            </a:r>
            <a:r>
              <a:rPr lang="en-US" sz="4800" dirty="0"/>
              <a:t> </a:t>
            </a:r>
            <a:r>
              <a:rPr lang="en-US" sz="4800" dirty="0" err="1"/>
              <a:t>rộng</a:t>
            </a:r>
            <a:r>
              <a:rPr lang="en-US" sz="4800" dirty="0"/>
              <a:t> </a:t>
            </a:r>
            <a:r>
              <a:rPr lang="en-US" sz="4800" dirty="0" err="1"/>
              <a:t>lớn</a:t>
            </a:r>
            <a:r>
              <a:rPr lang="en-US" sz="4800" dirty="0"/>
              <a:t>, </a:t>
            </a:r>
            <a:r>
              <a:rPr lang="en-US" sz="4800" dirty="0" err="1"/>
              <a:t>trong</a:t>
            </a:r>
            <a:r>
              <a:rPr lang="en-US" sz="4800" dirty="0"/>
              <a:t> </a:t>
            </a:r>
            <a:r>
              <a:rPr lang="en-US" sz="4800" dirty="0" err="1"/>
              <a:t>xanh</a:t>
            </a:r>
            <a:r>
              <a:rPr lang="en-US" sz="4800" dirty="0"/>
              <a:t>, </a:t>
            </a:r>
            <a:r>
              <a:rPr lang="en-US" sz="4800" dirty="0" err="1"/>
              <a:t>đầy</a:t>
            </a:r>
            <a:r>
              <a:rPr lang="en-US" sz="4800" dirty="0"/>
              <a:t> </a:t>
            </a:r>
            <a:r>
              <a:rPr lang="en-US" sz="4800" dirty="0" err="1"/>
              <a:t>ánh</a:t>
            </a:r>
            <a:r>
              <a:rPr lang="en-US" sz="4800" dirty="0"/>
              <a:t> </a:t>
            </a:r>
            <a:r>
              <a:rPr lang="en-US" sz="4800" dirty="0" err="1"/>
              <a:t>nắng</a:t>
            </a:r>
            <a:r>
              <a:rPr lang="en-US" sz="4800" dirty="0"/>
              <a:t> </a:t>
            </a:r>
            <a:r>
              <a:rPr lang="en-US" sz="4800" dirty="0" err="1"/>
              <a:t>và</a:t>
            </a:r>
            <a:r>
              <a:rPr lang="en-US" sz="4800" dirty="0"/>
              <a:t> </a:t>
            </a:r>
            <a:r>
              <a:rPr lang="en-US" sz="4800" dirty="0" err="1"/>
              <a:t>rất</a:t>
            </a:r>
            <a:r>
              <a:rPr lang="en-US" sz="4800" dirty="0"/>
              <a:t> </a:t>
            </a:r>
            <a:r>
              <a:rPr lang="en-US" sz="4800" dirty="0" err="1"/>
              <a:t>nhiều</a:t>
            </a:r>
            <a:r>
              <a:rPr lang="en-US" sz="4800" dirty="0"/>
              <a:t> </a:t>
            </a:r>
            <a:r>
              <a:rPr lang="en-US" sz="4800" dirty="0" err="1"/>
              <a:t>bồ</a:t>
            </a:r>
            <a:r>
              <a:rPr lang="en-US" sz="4800" dirty="0"/>
              <a:t> </a:t>
            </a:r>
            <a:r>
              <a:rPr lang="en-US" sz="4800" dirty="0" err="1"/>
              <a:t>câu</a:t>
            </a:r>
            <a:r>
              <a:rPr lang="en-US" sz="4800" dirty="0"/>
              <a:t> </a:t>
            </a:r>
            <a:r>
              <a:rPr lang="en-US" sz="4800" dirty="0" err="1"/>
              <a:t>trắng</a:t>
            </a:r>
            <a:r>
              <a:rPr lang="en-US" sz="4800" dirty="0"/>
              <a:t> </a:t>
            </a:r>
            <a:r>
              <a:rPr lang="en-US" sz="4800" dirty="0" err="1"/>
              <a:t>được</a:t>
            </a:r>
            <a:r>
              <a:rPr lang="en-US" sz="4800" dirty="0"/>
              <a:t> </a:t>
            </a:r>
            <a:r>
              <a:rPr lang="en-US" sz="4800" dirty="0" err="1"/>
              <a:t>tung</a:t>
            </a:r>
            <a:r>
              <a:rPr lang="en-US" sz="4800" dirty="0"/>
              <a:t> </a:t>
            </a:r>
            <a:r>
              <a:rPr lang="en-US" sz="4800" dirty="0" err="1"/>
              <a:t>lên</a:t>
            </a:r>
            <a:r>
              <a:rPr lang="en-US" sz="4800" dirty="0"/>
              <a:t> </a:t>
            </a:r>
            <a:r>
              <a:rPr lang="en-US" sz="4800" dirty="0" err="1"/>
              <a:t>mang</a:t>
            </a:r>
            <a:r>
              <a:rPr lang="en-US" sz="4800" dirty="0"/>
              <a:t> </a:t>
            </a:r>
            <a:r>
              <a:rPr lang="en-US" sz="4800" dirty="0" err="1"/>
              <a:t>theo</a:t>
            </a:r>
            <a:r>
              <a:rPr lang="en-US" sz="4800" dirty="0"/>
              <a:t> </a:t>
            </a:r>
            <a:r>
              <a:rPr lang="en-US" sz="4800" dirty="0" err="1"/>
              <a:t>những</a:t>
            </a:r>
            <a:r>
              <a:rPr lang="en-US" sz="4800" dirty="0"/>
              <a:t> </a:t>
            </a:r>
            <a:r>
              <a:rPr lang="en-US" sz="4800" dirty="0" err="1"/>
              <a:t>mong</a:t>
            </a:r>
            <a:r>
              <a:rPr lang="en-US" sz="4800" dirty="0"/>
              <a:t> </a:t>
            </a:r>
            <a:r>
              <a:rPr lang="en-US" sz="4800" dirty="0" err="1"/>
              <a:t>ước</a:t>
            </a:r>
            <a:r>
              <a:rPr lang="en-US" sz="4800" dirty="0"/>
              <a:t> </a:t>
            </a:r>
            <a:r>
              <a:rPr lang="en-US" sz="4800" dirty="0" err="1"/>
              <a:t>của</a:t>
            </a:r>
            <a:r>
              <a:rPr lang="en-US" sz="4800" dirty="0"/>
              <a:t> </a:t>
            </a:r>
            <a:r>
              <a:rPr lang="en-US" sz="4800" dirty="0" err="1"/>
              <a:t>các</a:t>
            </a:r>
            <a:r>
              <a:rPr lang="en-US" sz="4800" dirty="0"/>
              <a:t> </a:t>
            </a:r>
            <a:r>
              <a:rPr lang="en-US" sz="4800" dirty="0" err="1"/>
              <a:t>bạn</a:t>
            </a:r>
            <a:r>
              <a:rPr lang="en-US" sz="4800" dirty="0"/>
              <a:t> </a:t>
            </a:r>
            <a:r>
              <a:rPr lang="en-US" sz="4800" dirty="0" err="1"/>
              <a:t>thiếu</a:t>
            </a:r>
            <a:r>
              <a:rPr lang="en-US" sz="4800" dirty="0"/>
              <a:t> </a:t>
            </a:r>
            <a:r>
              <a:rPr lang="en-US" sz="4800" dirty="0" err="1"/>
              <a:t>nhi</a:t>
            </a:r>
            <a:r>
              <a:rPr lang="en-US" sz="4800" dirty="0"/>
              <a:t> </a:t>
            </a:r>
            <a:r>
              <a:rPr lang="en-US" sz="4800" dirty="0" err="1"/>
              <a:t>thế</a:t>
            </a:r>
            <a:r>
              <a:rPr lang="en-US" sz="4800" dirty="0"/>
              <a:t> </a:t>
            </a:r>
            <a:r>
              <a:rPr lang="en-US" sz="4800" dirty="0" err="1"/>
              <a:t>giới</a:t>
            </a:r>
            <a:r>
              <a:rPr lang="en-US" sz="4800" dirty="0"/>
              <a:t> </a:t>
            </a:r>
            <a:r>
              <a:rPr lang="en-US" sz="4800" dirty="0" err="1"/>
              <a:t>về</a:t>
            </a:r>
            <a:r>
              <a:rPr lang="en-US" sz="4800" dirty="0"/>
              <a:t> </a:t>
            </a:r>
            <a:r>
              <a:rPr lang="en-US" sz="4800" dirty="0" err="1"/>
              <a:t>một</a:t>
            </a:r>
            <a:r>
              <a:rPr lang="en-US" sz="4800" dirty="0"/>
              <a:t> </a:t>
            </a:r>
            <a:r>
              <a:rPr lang="en-US" sz="4800" dirty="0" err="1"/>
              <a:t>thế</a:t>
            </a:r>
            <a:r>
              <a:rPr lang="en-US" sz="4800" dirty="0"/>
              <a:t> </a:t>
            </a:r>
            <a:r>
              <a:rPr lang="en-US" sz="4800" dirty="0" err="1"/>
              <a:t>giới</a:t>
            </a:r>
            <a:r>
              <a:rPr lang="en-US" sz="4800" dirty="0"/>
              <a:t> </a:t>
            </a:r>
            <a:r>
              <a:rPr lang="en-US" sz="4800" dirty="0" err="1"/>
              <a:t>yên</a:t>
            </a:r>
            <a:r>
              <a:rPr lang="en-US" sz="4800" dirty="0"/>
              <a:t> </a:t>
            </a:r>
            <a:r>
              <a:rPr lang="en-US" sz="4800" dirty="0" err="1"/>
              <a:t>bình</a:t>
            </a:r>
            <a:r>
              <a:rPr lang="en-US" sz="4800" dirty="0"/>
              <a:t>.</a:t>
            </a:r>
          </a:p>
        </p:txBody>
      </p:sp>
    </p:spTree>
    <p:extLst>
      <p:ext uri="{BB962C8B-B14F-4D97-AF65-F5344CB8AC3E}">
        <p14:creationId xmlns:p14="http://schemas.microsoft.com/office/powerpoint/2010/main" val="3239147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63C895-77AC-4223-A90A-053FD1150ABD}"/>
              </a:ext>
            </a:extLst>
          </p:cNvPr>
          <p:cNvGrpSpPr/>
          <p:nvPr/>
        </p:nvGrpSpPr>
        <p:grpSpPr>
          <a:xfrm>
            <a:off x="1054669" y="2237271"/>
            <a:ext cx="16774296" cy="2097646"/>
            <a:chOff x="795403" y="303870"/>
            <a:chExt cx="952360" cy="609600"/>
          </a:xfrm>
        </p:grpSpPr>
        <p:sp>
          <p:nvSpPr>
            <p:cNvPr id="3"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TextBox 9">
              <a:extLst>
                <a:ext uri="{FF2B5EF4-FFF2-40B4-BE49-F238E27FC236}">
                  <a16:creationId xmlns:a16="http://schemas.microsoft.com/office/drawing/2014/main" id="{2C28CBD7-1207-4A24-BA56-82628A190BF6}"/>
                </a:ext>
              </a:extLst>
            </p:cNvPr>
            <p:cNvSpPr txBox="1"/>
            <p:nvPr/>
          </p:nvSpPr>
          <p:spPr>
            <a:xfrm>
              <a:off x="808830" y="393045"/>
              <a:ext cx="888134" cy="456161"/>
            </a:xfrm>
            <a:prstGeom prst="rect">
              <a:avLst/>
            </a:prstGeom>
            <a:noFill/>
          </p:spPr>
          <p:txBody>
            <a:bodyPr wrap="square" rtlCol="0">
              <a:spAutoFit/>
            </a:bodyPr>
            <a:lstStyle/>
            <a:p>
              <a:pPr algn="ctr"/>
              <a:r>
                <a:rPr lang="en-US" sz="4800" b="1" dirty="0">
                  <a:solidFill>
                    <a:srgbClr val="FF0000"/>
                  </a:solidFill>
                </a:rPr>
                <a:t>5. </a:t>
              </a:r>
              <a:r>
                <a:rPr lang="en-US" sz="4800" b="1" dirty="0" err="1">
                  <a:solidFill>
                    <a:srgbClr val="FF0000"/>
                  </a:solidFill>
                </a:rPr>
                <a:t>Nếu</a:t>
              </a:r>
              <a:r>
                <a:rPr lang="en-US" sz="4800" b="1" dirty="0">
                  <a:solidFill>
                    <a:srgbClr val="FF0000"/>
                  </a:solidFill>
                </a:rPr>
                <a:t> </a:t>
              </a:r>
              <a:r>
                <a:rPr lang="en-US" sz="4800" b="1" dirty="0" err="1">
                  <a:solidFill>
                    <a:srgbClr val="FF0000"/>
                  </a:solidFill>
                </a:rPr>
                <a:t>em</a:t>
              </a:r>
              <a:r>
                <a:rPr lang="en-US" sz="4800" b="1" dirty="0">
                  <a:solidFill>
                    <a:srgbClr val="FF0000"/>
                  </a:solidFill>
                </a:rPr>
                <a:t> </a:t>
              </a:r>
              <a:r>
                <a:rPr lang="en-US" sz="4800" b="1" dirty="0" err="1">
                  <a:solidFill>
                    <a:srgbClr val="FF0000"/>
                  </a:solidFill>
                </a:rPr>
                <a:t>được</a:t>
              </a:r>
              <a:r>
                <a:rPr lang="en-US" sz="4800" b="1" dirty="0">
                  <a:solidFill>
                    <a:srgbClr val="FF0000"/>
                  </a:solidFill>
                </a:rPr>
                <a:t> </a:t>
              </a:r>
              <a:r>
                <a:rPr lang="en-US" sz="4800" b="1" dirty="0" err="1">
                  <a:solidFill>
                    <a:srgbClr val="FF0000"/>
                  </a:solidFill>
                </a:rPr>
                <a:t>tham</a:t>
              </a:r>
              <a:r>
                <a:rPr lang="en-US" sz="4800" b="1" dirty="0">
                  <a:solidFill>
                    <a:srgbClr val="FF0000"/>
                  </a:solidFill>
                </a:rPr>
                <a:t> </a:t>
              </a:r>
              <a:r>
                <a:rPr lang="en-US" sz="4800" b="1" dirty="0" err="1">
                  <a:solidFill>
                    <a:srgbClr val="FF0000"/>
                  </a:solidFill>
                </a:rPr>
                <a:t>gia</a:t>
              </a:r>
              <a:r>
                <a:rPr lang="en-US" sz="4800" b="1" dirty="0">
                  <a:solidFill>
                    <a:srgbClr val="FF0000"/>
                  </a:solidFill>
                </a:rPr>
                <a:t> </a:t>
              </a:r>
              <a:r>
                <a:rPr lang="en-US" sz="4800" b="1" dirty="0" err="1">
                  <a:solidFill>
                    <a:srgbClr val="FF0000"/>
                  </a:solidFill>
                </a:rPr>
                <a:t>trại</a:t>
              </a:r>
              <a:r>
                <a:rPr lang="en-US" sz="4800" b="1" dirty="0">
                  <a:solidFill>
                    <a:srgbClr val="FF0000"/>
                  </a:solidFill>
                </a:rPr>
                <a:t> </a:t>
              </a:r>
              <a:r>
                <a:rPr lang="en-US" sz="4800" b="1" dirty="0" err="1">
                  <a:solidFill>
                    <a:srgbClr val="FF0000"/>
                  </a:solidFill>
                </a:rPr>
                <a:t>hè</a:t>
              </a:r>
              <a:r>
                <a:rPr lang="en-US" sz="4800" b="1" dirty="0">
                  <a:solidFill>
                    <a:srgbClr val="FF0000"/>
                  </a:solidFill>
                </a:rPr>
                <a:t>, </a:t>
              </a:r>
              <a:r>
                <a:rPr lang="en-US" sz="4800" b="1" dirty="0" err="1">
                  <a:solidFill>
                    <a:srgbClr val="FF0000"/>
                  </a:solidFill>
                </a:rPr>
                <a:t>em</a:t>
              </a:r>
              <a:r>
                <a:rPr lang="en-US" sz="4800" b="1" dirty="0">
                  <a:solidFill>
                    <a:srgbClr val="FF0000"/>
                  </a:solidFill>
                </a:rPr>
                <a:t> </a:t>
              </a:r>
              <a:r>
                <a:rPr lang="en-US" sz="4800" b="1" dirty="0" err="1">
                  <a:solidFill>
                    <a:srgbClr val="FF0000"/>
                  </a:solidFill>
                </a:rPr>
                <a:t>sẽ</a:t>
              </a:r>
              <a:r>
                <a:rPr lang="en-US" sz="4800" b="1" dirty="0">
                  <a:solidFill>
                    <a:srgbClr val="FF0000"/>
                  </a:solidFill>
                </a:rPr>
                <a:t> </a:t>
              </a:r>
              <a:r>
                <a:rPr lang="en-US" sz="4800" b="1" dirty="0" err="1">
                  <a:solidFill>
                    <a:srgbClr val="FF0000"/>
                  </a:solidFill>
                </a:rPr>
                <a:t>nói</a:t>
              </a:r>
              <a:r>
                <a:rPr lang="en-US" sz="4800" b="1" dirty="0">
                  <a:solidFill>
                    <a:srgbClr val="FF0000"/>
                  </a:solidFill>
                </a:rPr>
                <a:t> </a:t>
              </a:r>
              <a:r>
                <a:rPr lang="en-US" sz="4800" b="1" dirty="0" err="1">
                  <a:solidFill>
                    <a:srgbClr val="FF0000"/>
                  </a:solidFill>
                </a:rPr>
                <a:t>những</a:t>
              </a:r>
              <a:r>
                <a:rPr lang="en-US" sz="4800" b="1" dirty="0">
                  <a:solidFill>
                    <a:srgbClr val="FF0000"/>
                  </a:solidFill>
                </a:rPr>
                <a:t> </a:t>
              </a:r>
              <a:r>
                <a:rPr lang="en-US" sz="4800" b="1" dirty="0" err="1">
                  <a:solidFill>
                    <a:srgbClr val="FF0000"/>
                  </a:solidFill>
                </a:rPr>
                <a:t>gì</a:t>
              </a:r>
              <a:r>
                <a:rPr lang="en-US" sz="4800" b="1" dirty="0">
                  <a:solidFill>
                    <a:srgbClr val="FF0000"/>
                  </a:solidFill>
                </a:rPr>
                <a:t> </a:t>
              </a:r>
              <a:r>
                <a:rPr lang="en-US" sz="4800" b="1" dirty="0" err="1">
                  <a:solidFill>
                    <a:srgbClr val="FF0000"/>
                  </a:solidFill>
                </a:rPr>
                <a:t>về</a:t>
              </a:r>
              <a:r>
                <a:rPr lang="en-US" sz="4800" b="1" dirty="0">
                  <a:solidFill>
                    <a:srgbClr val="FF0000"/>
                  </a:solidFill>
                </a:rPr>
                <a:t> </a:t>
              </a:r>
              <a:r>
                <a:rPr lang="en-US" sz="4800" b="1" dirty="0" err="1">
                  <a:solidFill>
                    <a:srgbClr val="FF0000"/>
                  </a:solidFill>
                </a:rPr>
                <a:t>đất</a:t>
              </a:r>
              <a:r>
                <a:rPr lang="en-US" sz="4800" b="1" dirty="0">
                  <a:solidFill>
                    <a:srgbClr val="FF0000"/>
                  </a:solidFill>
                </a:rPr>
                <a:t> </a:t>
              </a:r>
              <a:r>
                <a:rPr lang="en-US" sz="4800" b="1" dirty="0" err="1">
                  <a:solidFill>
                    <a:srgbClr val="FF0000"/>
                  </a:solidFill>
                </a:rPr>
                <a:t>nước</a:t>
              </a:r>
              <a:r>
                <a:rPr lang="en-US" sz="4800" b="1" dirty="0">
                  <a:solidFill>
                    <a:srgbClr val="FF0000"/>
                  </a:solidFill>
                </a:rPr>
                <a:t> </a:t>
              </a:r>
              <a:r>
                <a:rPr lang="en-US" sz="4800" b="1" dirty="0" err="1">
                  <a:solidFill>
                    <a:srgbClr val="FF0000"/>
                  </a:solidFill>
                </a:rPr>
                <a:t>Việt</a:t>
              </a:r>
              <a:r>
                <a:rPr lang="en-US" sz="4800" b="1" dirty="0">
                  <a:solidFill>
                    <a:srgbClr val="FF0000"/>
                  </a:solidFill>
                </a:rPr>
                <a:t> Nam </a:t>
              </a:r>
              <a:r>
                <a:rPr lang="en-US" sz="4800" b="1" dirty="0" err="1">
                  <a:solidFill>
                    <a:srgbClr val="FF0000"/>
                  </a:solidFill>
                </a:rPr>
                <a:t>với</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bạn</a:t>
              </a:r>
              <a:r>
                <a:rPr lang="en-US" sz="4800" b="1" dirty="0">
                  <a:solidFill>
                    <a:srgbClr val="FF0000"/>
                  </a:solidFill>
                </a:rPr>
                <a:t>?</a:t>
              </a:r>
            </a:p>
          </p:txBody>
        </p:sp>
      </p:grpSp>
    </p:spTree>
    <p:extLst>
      <p:ext uri="{BB962C8B-B14F-4D97-AF65-F5344CB8AC3E}">
        <p14:creationId xmlns:p14="http://schemas.microsoft.com/office/powerpoint/2010/main" val="102992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63C895-77AC-4223-A90A-053FD1150ABD}"/>
              </a:ext>
            </a:extLst>
          </p:cNvPr>
          <p:cNvGrpSpPr/>
          <p:nvPr/>
        </p:nvGrpSpPr>
        <p:grpSpPr>
          <a:xfrm>
            <a:off x="1828796" y="1290329"/>
            <a:ext cx="15643058" cy="6065192"/>
            <a:chOff x="839354" y="28678"/>
            <a:chExt cx="888134" cy="1762614"/>
          </a:xfrm>
        </p:grpSpPr>
        <p:sp>
          <p:nvSpPr>
            <p:cNvPr id="3" name="Rounded Rectangle 13">
              <a:extLst>
                <a:ext uri="{FF2B5EF4-FFF2-40B4-BE49-F238E27FC236}">
                  <a16:creationId xmlns:a16="http://schemas.microsoft.com/office/drawing/2014/main" id="{2BDB3DAB-4240-45F7-A90F-2802E762DDC1}"/>
                </a:ext>
              </a:extLst>
            </p:cNvPr>
            <p:cNvSpPr/>
            <p:nvPr/>
          </p:nvSpPr>
          <p:spPr>
            <a:xfrm>
              <a:off x="986312" y="28678"/>
              <a:ext cx="571065" cy="458686"/>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NỘI DUNG</a:t>
              </a:r>
              <a:endParaRPr lang="en-US" sz="8000" b="1" dirty="0">
                <a:solidFill>
                  <a:schemeClr val="tx1"/>
                </a:solidFill>
              </a:endParaRPr>
            </a:p>
          </p:txBody>
        </p:sp>
        <p:sp>
          <p:nvSpPr>
            <p:cNvPr id="10" name="TextBox 9">
              <a:extLst>
                <a:ext uri="{FF2B5EF4-FFF2-40B4-BE49-F238E27FC236}">
                  <a16:creationId xmlns:a16="http://schemas.microsoft.com/office/drawing/2014/main" id="{2C28CBD7-1207-4A24-BA56-82628A190BF6}"/>
                </a:ext>
              </a:extLst>
            </p:cNvPr>
            <p:cNvSpPr txBox="1"/>
            <p:nvPr/>
          </p:nvSpPr>
          <p:spPr>
            <a:xfrm>
              <a:off x="839354" y="556973"/>
              <a:ext cx="888134" cy="1234319"/>
            </a:xfrm>
            <a:prstGeom prst="rect">
              <a:avLst/>
            </a:prstGeom>
            <a:solidFill>
              <a:schemeClr val="bg1"/>
            </a:solidFill>
          </p:spPr>
          <p:txBody>
            <a:bodyPr wrap="square" rtlCol="0">
              <a:spAutoFit/>
            </a:bodyPr>
            <a:lstStyle/>
            <a:p>
              <a:pPr algn="just"/>
              <a:r>
                <a:rPr lang="en-US" sz="5400" b="1">
                  <a:solidFill>
                    <a:srgbClr val="FF0000"/>
                  </a:solidFill>
                </a:rPr>
                <a:t>Văn bản đề cập đến ngày hội trại hè thiếu nhi thế giới. Các bạn dự trại hè thiếu nhi trên thế giới có quốc tịch, màu da khác nhau cùng tụ họp về đây. Các bạn đã gửi lời nhắn, lời chúc với bồ câu trắng về sự bình đẳng và hòa bình thế giới.</a:t>
              </a:r>
              <a:endParaRPr lang="en-US" sz="5400" b="1" dirty="0">
                <a:solidFill>
                  <a:srgbClr val="FF0000"/>
                </a:solidFill>
              </a:endParaRPr>
            </a:p>
          </p:txBody>
        </p:sp>
      </p:grpSp>
    </p:spTree>
    <p:extLst>
      <p:ext uri="{BB962C8B-B14F-4D97-AF65-F5344CB8AC3E}">
        <p14:creationId xmlns:p14="http://schemas.microsoft.com/office/powerpoint/2010/main" val="1293125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481732" y="2459427"/>
            <a:ext cx="12333277" cy="6120914"/>
          </a:xfrm>
          <a:prstGeom prst="rect">
            <a:avLst/>
          </a:prstGeom>
        </p:spPr>
      </p:pic>
    </p:spTree>
    <p:extLst>
      <p:ext uri="{BB962C8B-B14F-4D97-AF65-F5344CB8AC3E}">
        <p14:creationId xmlns:p14="http://schemas.microsoft.com/office/powerpoint/2010/main" val="3891169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0">
            <a:extLst>
              <a:ext uri="{FF2B5EF4-FFF2-40B4-BE49-F238E27FC236}">
                <a16:creationId xmlns:a16="http://schemas.microsoft.com/office/drawing/2014/main" id="{5CECF5EA-66DC-4CEC-BBC7-16B05FBAA9ED}"/>
              </a:ext>
            </a:extLst>
          </p:cNvPr>
          <p:cNvSpPr txBox="1"/>
          <p:nvPr/>
        </p:nvSpPr>
        <p:spPr>
          <a:xfrm>
            <a:off x="825749" y="1087289"/>
            <a:ext cx="5956051" cy="2785378"/>
          </a:xfrm>
          <a:prstGeom prst="rect">
            <a:avLst/>
          </a:prstGeom>
          <a:noFill/>
        </p:spPr>
        <p:txBody>
          <a:bodyPr wrap="square" rtlCol="0">
            <a:spAutoFit/>
          </a:bodyPr>
          <a:lstStyle/>
          <a:p>
            <a:pPr algn="just">
              <a:spcBef>
                <a:spcPts val="600"/>
              </a:spcBef>
            </a:pPr>
            <a:r>
              <a:rPr lang="en-US" sz="4000" dirty="0" err="1">
                <a:solidFill>
                  <a:srgbClr val="000000"/>
                </a:solidFill>
              </a:rPr>
              <a:t>Như</a:t>
            </a:r>
            <a:r>
              <a:rPr lang="en-US" sz="4000" dirty="0">
                <a:solidFill>
                  <a:srgbClr val="000000"/>
                </a:solidFill>
              </a:rPr>
              <a:t> </a:t>
            </a:r>
            <a:r>
              <a:rPr lang="en-US" sz="4000" dirty="0" err="1">
                <a:solidFill>
                  <a:srgbClr val="000000"/>
                </a:solidFill>
              </a:rPr>
              <a:t>trăm</a:t>
            </a:r>
            <a:r>
              <a:rPr lang="en-US" sz="4000" dirty="0">
                <a:solidFill>
                  <a:srgbClr val="000000"/>
                </a:solidFill>
              </a:rPr>
              <a:t> </a:t>
            </a:r>
            <a:r>
              <a:rPr lang="en-US" sz="4000" dirty="0" err="1">
                <a:solidFill>
                  <a:srgbClr val="000000"/>
                </a:solidFill>
              </a:rPr>
              <a:t>sông</a:t>
            </a:r>
            <a:r>
              <a:rPr lang="en-US" sz="4000" dirty="0">
                <a:solidFill>
                  <a:srgbClr val="000000"/>
                </a:solidFill>
              </a:rPr>
              <a:t> </a:t>
            </a:r>
            <a:r>
              <a:rPr lang="en-US" sz="4000" dirty="0" err="1">
                <a:solidFill>
                  <a:srgbClr val="000000"/>
                </a:solidFill>
              </a:rPr>
              <a:t>dồn</a:t>
            </a:r>
            <a:r>
              <a:rPr lang="en-US" sz="4000" dirty="0">
                <a:solidFill>
                  <a:srgbClr val="000000"/>
                </a:solidFill>
              </a:rPr>
              <a:t> </a:t>
            </a:r>
            <a:r>
              <a:rPr lang="en-US" sz="4000" dirty="0" err="1">
                <a:solidFill>
                  <a:srgbClr val="000000"/>
                </a:solidFill>
              </a:rPr>
              <a:t>biển</a:t>
            </a:r>
            <a:endParaRPr lang="en-US" sz="4000" dirty="0">
              <a:solidFill>
                <a:srgbClr val="000000"/>
              </a:solidFill>
            </a:endParaRPr>
          </a:p>
          <a:p>
            <a:pPr algn="just">
              <a:spcBef>
                <a:spcPts val="600"/>
              </a:spcBef>
            </a:pPr>
            <a:r>
              <a:rPr lang="en-US" sz="4000" dirty="0" err="1">
                <a:solidFill>
                  <a:srgbClr val="000000"/>
                </a:solidFill>
              </a:rPr>
              <a:t>Bầu</a:t>
            </a:r>
            <a:r>
              <a:rPr lang="en-US" sz="4000" dirty="0">
                <a:solidFill>
                  <a:srgbClr val="000000"/>
                </a:solidFill>
              </a:rPr>
              <a:t> </a:t>
            </a:r>
            <a:r>
              <a:rPr lang="en-US" sz="4000" dirty="0" err="1">
                <a:solidFill>
                  <a:srgbClr val="000000"/>
                </a:solidFill>
              </a:rPr>
              <a:t>bạn</a:t>
            </a:r>
            <a:r>
              <a:rPr lang="en-US" sz="4000" dirty="0">
                <a:solidFill>
                  <a:srgbClr val="000000"/>
                </a:solidFill>
              </a:rPr>
              <a:t> </a:t>
            </a:r>
            <a:r>
              <a:rPr lang="en-US" sz="4000" dirty="0" err="1">
                <a:solidFill>
                  <a:srgbClr val="000000"/>
                </a:solidFill>
              </a:rPr>
              <a:t>tụ</a:t>
            </a:r>
            <a:r>
              <a:rPr lang="en-US" sz="4000" dirty="0">
                <a:solidFill>
                  <a:srgbClr val="000000"/>
                </a:solidFill>
              </a:rPr>
              <a:t> </a:t>
            </a:r>
            <a:r>
              <a:rPr lang="en-US" sz="4000" dirty="0" err="1">
                <a:solidFill>
                  <a:srgbClr val="000000"/>
                </a:solidFill>
              </a:rPr>
              <a:t>về</a:t>
            </a:r>
            <a:r>
              <a:rPr lang="en-US" sz="4000" dirty="0">
                <a:solidFill>
                  <a:srgbClr val="000000"/>
                </a:solidFill>
              </a:rPr>
              <a:t> </a:t>
            </a:r>
            <a:r>
              <a:rPr lang="en-US" sz="4000" dirty="0" err="1">
                <a:solidFill>
                  <a:srgbClr val="000000"/>
                </a:solidFill>
              </a:rPr>
              <a:t>đây</a:t>
            </a:r>
            <a:endParaRPr lang="en-US" sz="4000" dirty="0">
              <a:solidFill>
                <a:srgbClr val="000000"/>
              </a:solidFill>
            </a:endParaRPr>
          </a:p>
          <a:p>
            <a:pPr algn="just">
              <a:spcBef>
                <a:spcPts val="600"/>
              </a:spcBef>
            </a:pPr>
            <a:r>
              <a:rPr lang="en-US" sz="4000" dirty="0" err="1">
                <a:solidFill>
                  <a:srgbClr val="000000"/>
                </a:solidFill>
              </a:rPr>
              <a:t>Thế</a:t>
            </a:r>
            <a:r>
              <a:rPr lang="en-US" sz="4000" dirty="0">
                <a:solidFill>
                  <a:srgbClr val="000000"/>
                </a:solidFill>
              </a:rPr>
              <a:t> </a:t>
            </a:r>
            <a:r>
              <a:rPr lang="en-US" sz="4000" dirty="0" err="1">
                <a:solidFill>
                  <a:srgbClr val="000000"/>
                </a:solidFill>
              </a:rPr>
              <a:t>giới</a:t>
            </a:r>
            <a:r>
              <a:rPr lang="en-US" sz="4000" dirty="0">
                <a:solidFill>
                  <a:srgbClr val="000000"/>
                </a:solidFill>
              </a:rPr>
              <a:t> </a:t>
            </a:r>
            <a:r>
              <a:rPr lang="en-US" sz="4000" dirty="0" err="1">
                <a:solidFill>
                  <a:srgbClr val="000000"/>
                </a:solidFill>
              </a:rPr>
              <a:t>thu</a:t>
            </a:r>
            <a:r>
              <a:rPr lang="en-US" sz="4000" dirty="0">
                <a:solidFill>
                  <a:srgbClr val="000000"/>
                </a:solidFill>
              </a:rPr>
              <a:t> </a:t>
            </a:r>
            <a:r>
              <a:rPr lang="en-US" sz="4000" dirty="0" err="1">
                <a:solidFill>
                  <a:srgbClr val="000000"/>
                </a:solidFill>
              </a:rPr>
              <a:t>nhỏ</a:t>
            </a:r>
            <a:r>
              <a:rPr lang="en-US" sz="4000" dirty="0">
                <a:solidFill>
                  <a:srgbClr val="000000"/>
                </a:solidFill>
              </a:rPr>
              <a:t> </a:t>
            </a:r>
            <a:r>
              <a:rPr lang="en-US" sz="4000" dirty="0" err="1">
                <a:solidFill>
                  <a:srgbClr val="000000"/>
                </a:solidFill>
              </a:rPr>
              <a:t>lại</a:t>
            </a:r>
            <a:r>
              <a:rPr lang="en-US" sz="4000" dirty="0">
                <a:solidFill>
                  <a:srgbClr val="000000"/>
                </a:solidFill>
              </a:rPr>
              <a:t> </a:t>
            </a:r>
          </a:p>
          <a:p>
            <a:pPr algn="just">
              <a:spcBef>
                <a:spcPts val="600"/>
              </a:spcBef>
            </a:pPr>
            <a:r>
              <a:rPr lang="en-US" sz="4000" dirty="0" err="1">
                <a:solidFill>
                  <a:srgbClr val="000000"/>
                </a:solidFill>
              </a:rPr>
              <a:t>Trong</a:t>
            </a:r>
            <a:r>
              <a:rPr lang="en-US" sz="4000" dirty="0">
                <a:solidFill>
                  <a:srgbClr val="000000"/>
                </a:solidFill>
              </a:rPr>
              <a:t> </a:t>
            </a:r>
            <a:r>
              <a:rPr lang="en-US" sz="4000" dirty="0" err="1">
                <a:solidFill>
                  <a:srgbClr val="000000"/>
                </a:solidFill>
              </a:rPr>
              <a:t>khu</a:t>
            </a:r>
            <a:r>
              <a:rPr lang="en-US" sz="4000" dirty="0">
                <a:solidFill>
                  <a:srgbClr val="000000"/>
                </a:solidFill>
              </a:rPr>
              <a:t> </a:t>
            </a:r>
            <a:r>
              <a:rPr lang="en-US" sz="4000" dirty="0" err="1">
                <a:solidFill>
                  <a:srgbClr val="000000"/>
                </a:solidFill>
              </a:rPr>
              <a:t>trại</a:t>
            </a:r>
            <a:r>
              <a:rPr lang="en-US" sz="4000" dirty="0">
                <a:solidFill>
                  <a:srgbClr val="000000"/>
                </a:solidFill>
              </a:rPr>
              <a:t> </a:t>
            </a:r>
            <a:r>
              <a:rPr lang="en-US" sz="4000" dirty="0" err="1">
                <a:solidFill>
                  <a:srgbClr val="000000"/>
                </a:solidFill>
              </a:rPr>
              <a:t>hè</a:t>
            </a:r>
            <a:r>
              <a:rPr lang="en-US" sz="4000" dirty="0">
                <a:solidFill>
                  <a:srgbClr val="000000"/>
                </a:solidFill>
              </a:rPr>
              <a:t> </a:t>
            </a:r>
            <a:r>
              <a:rPr lang="en-US" sz="4000" dirty="0" err="1">
                <a:solidFill>
                  <a:srgbClr val="000000"/>
                </a:solidFill>
              </a:rPr>
              <a:t>này</a:t>
            </a:r>
            <a:r>
              <a:rPr lang="en-US" sz="4000" dirty="0">
                <a:solidFill>
                  <a:srgbClr val="000000"/>
                </a:solidFill>
              </a:rPr>
              <a:t>.</a:t>
            </a:r>
          </a:p>
        </p:txBody>
      </p:sp>
      <p:sp>
        <p:nvSpPr>
          <p:cNvPr id="7" name="文本框 20">
            <a:extLst>
              <a:ext uri="{FF2B5EF4-FFF2-40B4-BE49-F238E27FC236}">
                <a16:creationId xmlns:a16="http://schemas.microsoft.com/office/drawing/2014/main" id="{852FA502-8D80-49A4-A7F9-FAD4A767AE33}"/>
              </a:ext>
            </a:extLst>
          </p:cNvPr>
          <p:cNvSpPr txBox="1"/>
          <p:nvPr/>
        </p:nvSpPr>
        <p:spPr>
          <a:xfrm>
            <a:off x="1522495" y="3938458"/>
            <a:ext cx="7391401" cy="2785378"/>
          </a:xfrm>
          <a:prstGeom prst="rect">
            <a:avLst/>
          </a:prstGeom>
          <a:noFill/>
        </p:spPr>
        <p:txBody>
          <a:bodyPr wrap="square" rtlCol="0">
            <a:spAutoFit/>
          </a:bodyPr>
          <a:lstStyle/>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từ</a:t>
            </a:r>
            <a:r>
              <a:rPr lang="en-US" sz="4000" dirty="0">
                <a:solidFill>
                  <a:srgbClr val="000000"/>
                </a:solidFill>
              </a:rPr>
              <a:t> </a:t>
            </a:r>
            <a:r>
              <a:rPr lang="en-US" sz="4000" dirty="0" err="1">
                <a:solidFill>
                  <a:srgbClr val="000000"/>
                </a:solidFill>
              </a:rPr>
              <a:t>Trung</a:t>
            </a:r>
            <a:r>
              <a:rPr lang="en-US" sz="4000" dirty="0">
                <a:solidFill>
                  <a:srgbClr val="000000"/>
                </a:solidFill>
              </a:rPr>
              <a:t> </a:t>
            </a:r>
            <a:r>
              <a:rPr lang="en-US" sz="4000" dirty="0" err="1">
                <a:solidFill>
                  <a:srgbClr val="000000"/>
                </a:solidFill>
              </a:rPr>
              <a:t>Quốc</a:t>
            </a:r>
            <a:r>
              <a:rPr lang="en-US" sz="4000" dirty="0">
                <a:solidFill>
                  <a:srgbClr val="000000"/>
                </a:solidFill>
              </a:rPr>
              <a:t> </a:t>
            </a:r>
            <a:r>
              <a:rPr lang="en-US" sz="4000" dirty="0" err="1">
                <a:solidFill>
                  <a:srgbClr val="000000"/>
                </a:solidFill>
              </a:rPr>
              <a:t>tới</a:t>
            </a:r>
            <a:endParaRPr lang="en-US" sz="4000" dirty="0">
              <a:solidFill>
                <a:srgbClr val="000000"/>
              </a:solidFill>
            </a:endParaRPr>
          </a:p>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từ</a:t>
            </a:r>
            <a:r>
              <a:rPr lang="en-US" sz="4000" dirty="0">
                <a:solidFill>
                  <a:srgbClr val="000000"/>
                </a:solidFill>
              </a:rPr>
              <a:t> </a:t>
            </a:r>
            <a:r>
              <a:rPr lang="en-US" sz="4000" dirty="0" err="1">
                <a:solidFill>
                  <a:srgbClr val="000000"/>
                </a:solidFill>
              </a:rPr>
              <a:t>châu</a:t>
            </a:r>
            <a:r>
              <a:rPr lang="en-US" sz="4000" dirty="0">
                <a:solidFill>
                  <a:srgbClr val="000000"/>
                </a:solidFill>
              </a:rPr>
              <a:t> </a:t>
            </a:r>
            <a:r>
              <a:rPr lang="en-US" sz="4000" dirty="0" err="1">
                <a:solidFill>
                  <a:srgbClr val="000000"/>
                </a:solidFill>
              </a:rPr>
              <a:t>Mỹ</a:t>
            </a:r>
            <a:r>
              <a:rPr lang="en-US" sz="4000" dirty="0">
                <a:solidFill>
                  <a:srgbClr val="000000"/>
                </a:solidFill>
              </a:rPr>
              <a:t> sang</a:t>
            </a:r>
          </a:p>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bên</a:t>
            </a:r>
            <a:r>
              <a:rPr lang="en-US" sz="4000" dirty="0">
                <a:solidFill>
                  <a:srgbClr val="000000"/>
                </a:solidFill>
              </a:rPr>
              <a:t> </a:t>
            </a:r>
            <a:r>
              <a:rPr lang="en-US" sz="4000" dirty="0" err="1">
                <a:solidFill>
                  <a:srgbClr val="000000"/>
                </a:solidFill>
              </a:rPr>
              <a:t>bờ</a:t>
            </a:r>
            <a:r>
              <a:rPr lang="en-US" sz="4000" dirty="0">
                <a:solidFill>
                  <a:srgbClr val="000000"/>
                </a:solidFill>
              </a:rPr>
              <a:t> </a:t>
            </a:r>
            <a:r>
              <a:rPr lang="en-US" sz="4000" dirty="0" err="1">
                <a:solidFill>
                  <a:srgbClr val="000000"/>
                </a:solidFill>
              </a:rPr>
              <a:t>Đa-nuýp</a:t>
            </a:r>
            <a:endParaRPr lang="en-US" sz="4000" dirty="0">
              <a:solidFill>
                <a:srgbClr val="000000"/>
              </a:solidFill>
            </a:endParaRPr>
          </a:p>
          <a:p>
            <a:pPr algn="just">
              <a:spcBef>
                <a:spcPts val="600"/>
              </a:spcBef>
            </a:pPr>
            <a:r>
              <a:rPr lang="en-US" sz="4000" dirty="0" err="1">
                <a:solidFill>
                  <a:srgbClr val="000000"/>
                </a:solidFill>
              </a:rPr>
              <a:t>Tôi</a:t>
            </a:r>
            <a:r>
              <a:rPr lang="en-US" sz="4000" dirty="0">
                <a:solidFill>
                  <a:srgbClr val="000000"/>
                </a:solidFill>
              </a:rPr>
              <a:t> – </a:t>
            </a:r>
            <a:r>
              <a:rPr lang="en-US" sz="4000" dirty="0" err="1">
                <a:solidFill>
                  <a:srgbClr val="000000"/>
                </a:solidFill>
              </a:rPr>
              <a:t>sông</a:t>
            </a:r>
            <a:r>
              <a:rPr lang="en-US" sz="4000" dirty="0">
                <a:solidFill>
                  <a:srgbClr val="000000"/>
                </a:solidFill>
              </a:rPr>
              <a:t> </a:t>
            </a:r>
            <a:r>
              <a:rPr lang="en-US" sz="4000" dirty="0" err="1">
                <a:solidFill>
                  <a:srgbClr val="000000"/>
                </a:solidFill>
              </a:rPr>
              <a:t>Hồng</a:t>
            </a:r>
            <a:r>
              <a:rPr lang="en-US" sz="4000" dirty="0">
                <a:solidFill>
                  <a:srgbClr val="000000"/>
                </a:solidFill>
              </a:rPr>
              <a:t> </a:t>
            </a:r>
            <a:r>
              <a:rPr lang="en-US" sz="4000" dirty="0" err="1">
                <a:solidFill>
                  <a:srgbClr val="000000"/>
                </a:solidFill>
              </a:rPr>
              <a:t>Việt</a:t>
            </a:r>
            <a:r>
              <a:rPr lang="en-US" sz="4000" dirty="0">
                <a:solidFill>
                  <a:srgbClr val="000000"/>
                </a:solidFill>
              </a:rPr>
              <a:t> Nam.</a:t>
            </a:r>
          </a:p>
        </p:txBody>
      </p:sp>
      <p:sp>
        <p:nvSpPr>
          <p:cNvPr id="8" name="文本框 20">
            <a:extLst>
              <a:ext uri="{FF2B5EF4-FFF2-40B4-BE49-F238E27FC236}">
                <a16:creationId xmlns:a16="http://schemas.microsoft.com/office/drawing/2014/main" id="{0F39E517-4506-4CDF-9863-A724A98A8E4F}"/>
              </a:ext>
            </a:extLst>
          </p:cNvPr>
          <p:cNvSpPr txBox="1"/>
          <p:nvPr/>
        </p:nvSpPr>
        <p:spPr>
          <a:xfrm>
            <a:off x="5075321" y="6869186"/>
            <a:ext cx="7391401" cy="2785378"/>
          </a:xfrm>
          <a:prstGeom prst="rect">
            <a:avLst/>
          </a:prstGeom>
          <a:noFill/>
        </p:spPr>
        <p:txBody>
          <a:bodyPr wrap="square" rtlCol="0">
            <a:spAutoFit/>
          </a:bodyPr>
          <a:lstStyle/>
          <a:p>
            <a:pPr algn="just">
              <a:spcBef>
                <a:spcPts val="600"/>
              </a:spcBef>
            </a:pPr>
            <a:r>
              <a:rPr lang="en-US" sz="4000" dirty="0">
                <a:solidFill>
                  <a:srgbClr val="000000"/>
                </a:solidFill>
              </a:rPr>
              <a:t>Tung </a:t>
            </a:r>
            <a:r>
              <a:rPr lang="en-US" sz="4000" dirty="0" err="1">
                <a:solidFill>
                  <a:srgbClr val="000000"/>
                </a:solidFill>
              </a:rPr>
              <a:t>lên</a:t>
            </a:r>
            <a:r>
              <a:rPr lang="en-US" sz="4000" dirty="0">
                <a:solidFill>
                  <a:srgbClr val="000000"/>
                </a:solidFill>
              </a:rPr>
              <a:t>, </a:t>
            </a:r>
            <a:r>
              <a:rPr lang="en-US" sz="4000" dirty="0" err="1">
                <a:solidFill>
                  <a:srgbClr val="000000"/>
                </a:solidFill>
              </a:rPr>
              <a:t>bồ</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trắng</a:t>
            </a:r>
            <a:r>
              <a:rPr lang="en-US" sz="4000" dirty="0">
                <a:solidFill>
                  <a:srgbClr val="000000"/>
                </a:solidFill>
              </a:rPr>
              <a:t> </a:t>
            </a:r>
          </a:p>
          <a:p>
            <a:pPr algn="just">
              <a:spcBef>
                <a:spcPts val="600"/>
              </a:spcBef>
            </a:pPr>
            <a:r>
              <a:rPr lang="en-US" sz="4000" dirty="0" err="1">
                <a:solidFill>
                  <a:srgbClr val="000000"/>
                </a:solidFill>
              </a:rPr>
              <a:t>Nào</a:t>
            </a:r>
            <a:r>
              <a:rPr lang="en-US" sz="4000" dirty="0">
                <a:solidFill>
                  <a:srgbClr val="000000"/>
                </a:solidFill>
              </a:rPr>
              <a:t>, </a:t>
            </a:r>
            <a:r>
              <a:rPr lang="en-US" sz="4000" dirty="0" err="1">
                <a:solidFill>
                  <a:srgbClr val="000000"/>
                </a:solidFill>
              </a:rPr>
              <a:t>các</a:t>
            </a:r>
            <a:r>
              <a:rPr lang="en-US" sz="4000" dirty="0">
                <a:solidFill>
                  <a:srgbClr val="000000"/>
                </a:solidFill>
              </a:rPr>
              <a:t> </a:t>
            </a:r>
            <a:r>
              <a:rPr lang="en-US" sz="4000" dirty="0" err="1">
                <a:solidFill>
                  <a:srgbClr val="000000"/>
                </a:solidFill>
              </a:rPr>
              <a:t>bạn</a:t>
            </a:r>
            <a:r>
              <a:rPr lang="en-US" sz="4000" dirty="0">
                <a:solidFill>
                  <a:srgbClr val="000000"/>
                </a:solidFill>
              </a:rPr>
              <a:t> da </a:t>
            </a:r>
            <a:r>
              <a:rPr lang="en-US" sz="4000" dirty="0" err="1">
                <a:solidFill>
                  <a:srgbClr val="000000"/>
                </a:solidFill>
              </a:rPr>
              <a:t>đen</a:t>
            </a:r>
            <a:endParaRPr lang="en-US" sz="4000" dirty="0">
              <a:solidFill>
                <a:srgbClr val="000000"/>
              </a:solidFill>
            </a:endParaRPr>
          </a:p>
          <a:p>
            <a:pPr algn="just">
              <a:spcBef>
                <a:spcPts val="600"/>
              </a:spcBef>
            </a:pPr>
            <a:r>
              <a:rPr lang="en-US" sz="4000" dirty="0" err="1">
                <a:solidFill>
                  <a:srgbClr val="000000"/>
                </a:solidFill>
              </a:rPr>
              <a:t>Cùng</a:t>
            </a:r>
            <a:r>
              <a:rPr lang="en-US" sz="4000" dirty="0">
                <a:solidFill>
                  <a:srgbClr val="000000"/>
                </a:solidFill>
              </a:rPr>
              <a:t> da </a:t>
            </a:r>
            <a:r>
              <a:rPr lang="en-US" sz="4000" dirty="0" err="1">
                <a:solidFill>
                  <a:srgbClr val="000000"/>
                </a:solidFill>
              </a:rPr>
              <a:t>vàng</a:t>
            </a:r>
            <a:r>
              <a:rPr lang="en-US" sz="4000" dirty="0">
                <a:solidFill>
                  <a:srgbClr val="000000"/>
                </a:solidFill>
              </a:rPr>
              <a:t>, da </a:t>
            </a:r>
            <a:r>
              <a:rPr lang="en-US" sz="4000" dirty="0" err="1">
                <a:solidFill>
                  <a:srgbClr val="000000"/>
                </a:solidFill>
              </a:rPr>
              <a:t>đỏ</a:t>
            </a:r>
            <a:endParaRPr lang="en-US" sz="4000" dirty="0">
              <a:solidFill>
                <a:srgbClr val="000000"/>
              </a:solidFill>
            </a:endParaRPr>
          </a:p>
          <a:p>
            <a:pPr algn="just">
              <a:spcBef>
                <a:spcPts val="600"/>
              </a:spcBef>
            </a:pPr>
            <a:r>
              <a:rPr lang="en-US" sz="4000" dirty="0" err="1">
                <a:solidFill>
                  <a:srgbClr val="000000"/>
                </a:solidFill>
              </a:rPr>
              <a:t>Bàn</a:t>
            </a:r>
            <a:r>
              <a:rPr lang="en-US" sz="4000" dirty="0">
                <a:solidFill>
                  <a:srgbClr val="000000"/>
                </a:solidFill>
              </a:rPr>
              <a:t> </a:t>
            </a:r>
            <a:r>
              <a:rPr lang="en-US" sz="4000" dirty="0" err="1">
                <a:solidFill>
                  <a:srgbClr val="000000"/>
                </a:solidFill>
              </a:rPr>
              <a:t>tay</a:t>
            </a:r>
            <a:r>
              <a:rPr lang="en-US" sz="4000" dirty="0">
                <a:solidFill>
                  <a:srgbClr val="000000"/>
                </a:solidFill>
              </a:rPr>
              <a:t> </a:t>
            </a:r>
            <a:r>
              <a:rPr lang="en-US" sz="4000" dirty="0" err="1">
                <a:solidFill>
                  <a:srgbClr val="000000"/>
                </a:solidFill>
              </a:rPr>
              <a:t>ơi</a:t>
            </a:r>
            <a:r>
              <a:rPr lang="en-US" sz="4000" dirty="0">
                <a:solidFill>
                  <a:srgbClr val="000000"/>
                </a:solidFill>
              </a:rPr>
              <a:t>, </a:t>
            </a:r>
            <a:r>
              <a:rPr lang="en-US" sz="4000" dirty="0" err="1">
                <a:solidFill>
                  <a:srgbClr val="000000"/>
                </a:solidFill>
              </a:rPr>
              <a:t>tung</a:t>
            </a:r>
            <a:r>
              <a:rPr lang="en-US" sz="4000" dirty="0">
                <a:solidFill>
                  <a:srgbClr val="000000"/>
                </a:solidFill>
              </a:rPr>
              <a:t> </a:t>
            </a:r>
            <a:r>
              <a:rPr lang="en-US" sz="4000" dirty="0" err="1">
                <a:solidFill>
                  <a:srgbClr val="000000"/>
                </a:solidFill>
              </a:rPr>
              <a:t>lên</a:t>
            </a:r>
            <a:r>
              <a:rPr lang="en-US" sz="4000" dirty="0">
                <a:solidFill>
                  <a:srgbClr val="000000"/>
                </a:solidFill>
              </a:rPr>
              <a:t>.</a:t>
            </a:r>
          </a:p>
        </p:txBody>
      </p:sp>
      <p:sp>
        <p:nvSpPr>
          <p:cNvPr id="9" name="文本框 20">
            <a:extLst>
              <a:ext uri="{FF2B5EF4-FFF2-40B4-BE49-F238E27FC236}">
                <a16:creationId xmlns:a16="http://schemas.microsoft.com/office/drawing/2014/main" id="{54E9F2C8-EC77-48DF-ABD5-E686908062BD}"/>
              </a:ext>
            </a:extLst>
          </p:cNvPr>
          <p:cNvSpPr txBox="1"/>
          <p:nvPr/>
        </p:nvSpPr>
        <p:spPr>
          <a:xfrm>
            <a:off x="8153400" y="1229906"/>
            <a:ext cx="6629400" cy="2785378"/>
          </a:xfrm>
          <a:prstGeom prst="rect">
            <a:avLst/>
          </a:prstGeom>
          <a:noFill/>
        </p:spPr>
        <p:txBody>
          <a:bodyPr wrap="square" rtlCol="0">
            <a:spAutoFit/>
          </a:bodyPr>
          <a:lstStyle/>
          <a:p>
            <a:pPr algn="just">
              <a:spcBef>
                <a:spcPts val="600"/>
              </a:spcBef>
            </a:pPr>
            <a:r>
              <a:rPr lang="en-US" sz="4000" dirty="0" err="1">
                <a:solidFill>
                  <a:srgbClr val="000000"/>
                </a:solidFill>
              </a:rPr>
              <a:t>Mỗi</a:t>
            </a:r>
            <a:r>
              <a:rPr lang="en-US" sz="4000" dirty="0">
                <a:solidFill>
                  <a:srgbClr val="000000"/>
                </a:solidFill>
              </a:rPr>
              <a:t> </a:t>
            </a:r>
            <a:r>
              <a:rPr lang="en-US" sz="4000" dirty="0" err="1">
                <a:solidFill>
                  <a:srgbClr val="000000"/>
                </a:solidFill>
              </a:rPr>
              <a:t>người</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chúc</a:t>
            </a:r>
            <a:endParaRPr lang="en-US" sz="4000" dirty="0">
              <a:solidFill>
                <a:srgbClr val="000000"/>
              </a:solidFill>
            </a:endParaRPr>
          </a:p>
          <a:p>
            <a:pPr algn="just">
              <a:spcBef>
                <a:spcPts val="600"/>
              </a:spcBef>
            </a:pPr>
            <a:r>
              <a:rPr lang="en-US" sz="4000" dirty="0" err="1">
                <a:solidFill>
                  <a:srgbClr val="000000"/>
                </a:solidFill>
              </a:rPr>
              <a:t>Một</a:t>
            </a:r>
            <a:r>
              <a:rPr lang="en-US" sz="4000" dirty="0">
                <a:solidFill>
                  <a:srgbClr val="000000"/>
                </a:solidFill>
              </a:rPr>
              <a:t> </a:t>
            </a:r>
            <a:r>
              <a:rPr lang="en-US" sz="4000" dirty="0" err="1">
                <a:solidFill>
                  <a:srgbClr val="000000"/>
                </a:solidFill>
              </a:rPr>
              <a:t>lời</a:t>
            </a:r>
            <a:r>
              <a:rPr lang="en-US" sz="4000" dirty="0">
                <a:solidFill>
                  <a:srgbClr val="000000"/>
                </a:solidFill>
              </a:rPr>
              <a:t> </a:t>
            </a:r>
            <a:r>
              <a:rPr lang="en-US" sz="4000" dirty="0" err="1">
                <a:solidFill>
                  <a:srgbClr val="000000"/>
                </a:solidFill>
              </a:rPr>
              <a:t>nhắn</a:t>
            </a:r>
            <a:r>
              <a:rPr lang="en-US" sz="4000" dirty="0">
                <a:solidFill>
                  <a:srgbClr val="000000"/>
                </a:solidFill>
              </a:rPr>
              <a:t> </a:t>
            </a:r>
            <a:r>
              <a:rPr lang="en-US" sz="4000" dirty="0" err="1">
                <a:solidFill>
                  <a:srgbClr val="000000"/>
                </a:solidFill>
              </a:rPr>
              <a:t>với</a:t>
            </a:r>
            <a:r>
              <a:rPr lang="en-US" sz="4000" dirty="0">
                <a:solidFill>
                  <a:srgbClr val="000000"/>
                </a:solidFill>
              </a:rPr>
              <a:t> </a:t>
            </a:r>
            <a:r>
              <a:rPr lang="en-US" sz="4000" dirty="0" err="1">
                <a:solidFill>
                  <a:srgbClr val="000000"/>
                </a:solidFill>
              </a:rPr>
              <a:t>chim</a:t>
            </a:r>
            <a:endParaRPr lang="en-US" sz="4000" dirty="0">
              <a:solidFill>
                <a:srgbClr val="000000"/>
              </a:solidFill>
            </a:endParaRPr>
          </a:p>
          <a:p>
            <a:pPr algn="just">
              <a:spcBef>
                <a:spcPts val="600"/>
              </a:spcBef>
            </a:pPr>
            <a:r>
              <a:rPr lang="en-US" sz="4000" dirty="0" err="1">
                <a:solidFill>
                  <a:srgbClr val="000000"/>
                </a:solidFill>
              </a:rPr>
              <a:t>Dẫu</a:t>
            </a:r>
            <a:r>
              <a:rPr lang="en-US" sz="4000" dirty="0">
                <a:solidFill>
                  <a:srgbClr val="000000"/>
                </a:solidFill>
              </a:rPr>
              <a:t> </a:t>
            </a:r>
            <a:r>
              <a:rPr lang="en-US" sz="4000" dirty="0" err="1">
                <a:solidFill>
                  <a:srgbClr val="000000"/>
                </a:solidFill>
              </a:rPr>
              <a:t>khác</a:t>
            </a:r>
            <a:r>
              <a:rPr lang="en-US" sz="4000" dirty="0">
                <a:solidFill>
                  <a:srgbClr val="000000"/>
                </a:solidFill>
              </a:rPr>
              <a:t> </a:t>
            </a:r>
            <a:r>
              <a:rPr lang="en-US" sz="4000" dirty="0" err="1">
                <a:solidFill>
                  <a:srgbClr val="000000"/>
                </a:solidFill>
              </a:rPr>
              <a:t>nhau</a:t>
            </a:r>
            <a:r>
              <a:rPr lang="en-US" sz="4000" dirty="0">
                <a:solidFill>
                  <a:srgbClr val="000000"/>
                </a:solidFill>
              </a:rPr>
              <a:t> </a:t>
            </a:r>
            <a:r>
              <a:rPr lang="en-US" sz="4000" dirty="0" err="1">
                <a:solidFill>
                  <a:srgbClr val="000000"/>
                </a:solidFill>
              </a:rPr>
              <a:t>tiếng</a:t>
            </a:r>
            <a:r>
              <a:rPr lang="en-US" sz="4000" dirty="0">
                <a:solidFill>
                  <a:srgbClr val="000000"/>
                </a:solidFill>
              </a:rPr>
              <a:t> </a:t>
            </a:r>
            <a:r>
              <a:rPr lang="en-US" sz="4000" dirty="0" err="1">
                <a:solidFill>
                  <a:srgbClr val="000000"/>
                </a:solidFill>
              </a:rPr>
              <a:t>nói</a:t>
            </a:r>
            <a:endParaRPr lang="en-US" sz="4000" dirty="0">
              <a:solidFill>
                <a:srgbClr val="000000"/>
              </a:solidFill>
            </a:endParaRPr>
          </a:p>
          <a:p>
            <a:pPr algn="just">
              <a:spcBef>
                <a:spcPts val="600"/>
              </a:spcBef>
            </a:pPr>
            <a:r>
              <a:rPr lang="en-US" sz="4000" dirty="0">
                <a:solidFill>
                  <a:srgbClr val="000000"/>
                </a:solidFill>
              </a:rPr>
              <a:t>Chung </a:t>
            </a:r>
            <a:r>
              <a:rPr lang="en-US" sz="4000" dirty="0" err="1">
                <a:solidFill>
                  <a:srgbClr val="000000"/>
                </a:solidFill>
              </a:rPr>
              <a:t>nhau</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niềm</a:t>
            </a:r>
            <a:r>
              <a:rPr lang="en-US" sz="4000" dirty="0">
                <a:solidFill>
                  <a:srgbClr val="000000"/>
                </a:solidFill>
              </a:rPr>
              <a:t> tin.</a:t>
            </a:r>
          </a:p>
        </p:txBody>
      </p:sp>
      <p:sp>
        <p:nvSpPr>
          <p:cNvPr id="10" name="文本框 20">
            <a:extLst>
              <a:ext uri="{FF2B5EF4-FFF2-40B4-BE49-F238E27FC236}">
                <a16:creationId xmlns:a16="http://schemas.microsoft.com/office/drawing/2014/main" id="{D36936DB-537D-4191-839C-226A9DE14DDB}"/>
              </a:ext>
            </a:extLst>
          </p:cNvPr>
          <p:cNvSpPr txBox="1"/>
          <p:nvPr/>
        </p:nvSpPr>
        <p:spPr>
          <a:xfrm>
            <a:off x="9106400" y="4007346"/>
            <a:ext cx="7391401" cy="3477875"/>
          </a:xfrm>
          <a:prstGeom prst="rect">
            <a:avLst/>
          </a:prstGeom>
          <a:noFill/>
        </p:spPr>
        <p:txBody>
          <a:bodyPr wrap="square" rtlCol="0">
            <a:spAutoFit/>
          </a:bodyPr>
          <a:lstStyle/>
          <a:p>
            <a:pPr algn="just">
              <a:spcBef>
                <a:spcPts val="600"/>
              </a:spcBef>
            </a:pPr>
            <a:r>
              <a:rPr lang="en-US" sz="4000" dirty="0" err="1">
                <a:solidFill>
                  <a:srgbClr val="000000"/>
                </a:solidFill>
              </a:rPr>
              <a:t>Bàn</a:t>
            </a:r>
            <a:r>
              <a:rPr lang="en-US" sz="4000" dirty="0">
                <a:solidFill>
                  <a:srgbClr val="000000"/>
                </a:solidFill>
              </a:rPr>
              <a:t> </a:t>
            </a:r>
            <a:r>
              <a:rPr lang="en-US" sz="4000" dirty="0" err="1">
                <a:solidFill>
                  <a:srgbClr val="000000"/>
                </a:solidFill>
              </a:rPr>
              <a:t>tay</a:t>
            </a:r>
            <a:r>
              <a:rPr lang="en-US" sz="4000" dirty="0">
                <a:solidFill>
                  <a:srgbClr val="000000"/>
                </a:solidFill>
              </a:rPr>
              <a:t> </a:t>
            </a:r>
            <a:r>
              <a:rPr lang="en-US" sz="4000" dirty="0" err="1">
                <a:solidFill>
                  <a:srgbClr val="000000"/>
                </a:solidFill>
              </a:rPr>
              <a:t>ơi,tung</a:t>
            </a:r>
            <a:r>
              <a:rPr lang="en-US" sz="4000" dirty="0">
                <a:solidFill>
                  <a:srgbClr val="000000"/>
                </a:solidFill>
              </a:rPr>
              <a:t> </a:t>
            </a:r>
            <a:r>
              <a:rPr lang="en-US" sz="4000" dirty="0" err="1">
                <a:solidFill>
                  <a:srgbClr val="000000"/>
                </a:solidFill>
              </a:rPr>
              <a:t>lên</a:t>
            </a:r>
            <a:r>
              <a:rPr lang="en-US" sz="4000" dirty="0">
                <a:solidFill>
                  <a:srgbClr val="000000"/>
                </a:solidFill>
              </a:rPr>
              <a:t>!</a:t>
            </a: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chim</a:t>
            </a:r>
            <a:r>
              <a:rPr lang="en-US" sz="4000" dirty="0">
                <a:solidFill>
                  <a:srgbClr val="000000"/>
                </a:solidFill>
              </a:rPr>
              <a:t> </a:t>
            </a:r>
            <a:r>
              <a:rPr lang="en-US" sz="4000" dirty="0" err="1">
                <a:solidFill>
                  <a:srgbClr val="000000"/>
                </a:solidFill>
              </a:rPr>
              <a:t>trắng</a:t>
            </a:r>
            <a:r>
              <a:rPr lang="en-US" sz="4000" dirty="0">
                <a:solidFill>
                  <a:srgbClr val="000000"/>
                </a:solidFill>
              </a:rPr>
              <a:t> </a:t>
            </a: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ánh</a:t>
            </a:r>
            <a:r>
              <a:rPr lang="en-US" sz="4000" dirty="0">
                <a:solidFill>
                  <a:srgbClr val="000000"/>
                </a:solidFill>
              </a:rPr>
              <a:t> </a:t>
            </a:r>
            <a:r>
              <a:rPr lang="en-US" sz="4000" dirty="0" err="1">
                <a:solidFill>
                  <a:srgbClr val="000000"/>
                </a:solidFill>
              </a:rPr>
              <a:t>nắng</a:t>
            </a:r>
            <a:endParaRPr lang="en-US" sz="4000" dirty="0">
              <a:solidFill>
                <a:srgbClr val="000000"/>
              </a:solidFill>
            </a:endParaRP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cao</a:t>
            </a:r>
            <a:r>
              <a:rPr lang="en-US" sz="4000" dirty="0">
                <a:solidFill>
                  <a:srgbClr val="000000"/>
                </a:solidFill>
              </a:rPr>
              <a:t> </a:t>
            </a:r>
            <a:r>
              <a:rPr lang="en-US" sz="4000" dirty="0" err="1">
                <a:solidFill>
                  <a:srgbClr val="000000"/>
                </a:solidFill>
              </a:rPr>
              <a:t>xanh</a:t>
            </a:r>
            <a:r>
              <a:rPr lang="en-US" sz="4000" dirty="0">
                <a:solidFill>
                  <a:srgbClr val="000000"/>
                </a:solidFill>
              </a:rPr>
              <a:t>.</a:t>
            </a:r>
          </a:p>
          <a:p>
            <a:pPr algn="just">
              <a:spcBef>
                <a:spcPts val="600"/>
              </a:spcBef>
            </a:pPr>
            <a:r>
              <a:rPr lang="en-US" sz="4000" dirty="0">
                <a:solidFill>
                  <a:srgbClr val="000000"/>
                </a:solidFill>
              </a:rPr>
              <a:t>				(</a:t>
            </a:r>
            <a:r>
              <a:rPr lang="en-US" sz="4000" dirty="0" err="1">
                <a:solidFill>
                  <a:srgbClr val="000000"/>
                </a:solidFill>
              </a:rPr>
              <a:t>Định</a:t>
            </a:r>
            <a:r>
              <a:rPr lang="en-US" sz="4000" dirty="0">
                <a:solidFill>
                  <a:srgbClr val="000000"/>
                </a:solidFill>
              </a:rPr>
              <a:t> </a:t>
            </a:r>
            <a:r>
              <a:rPr lang="en-US" sz="4000" dirty="0" err="1">
                <a:solidFill>
                  <a:srgbClr val="000000"/>
                </a:solidFill>
              </a:rPr>
              <a:t>Hải</a:t>
            </a:r>
            <a:r>
              <a:rPr lang="en-US" sz="4000" dirty="0">
                <a:solidFill>
                  <a:srgbClr val="000000"/>
                </a:solidFill>
              </a:rPr>
              <a:t>)</a:t>
            </a:r>
          </a:p>
        </p:txBody>
      </p:sp>
      <p:pic>
        <p:nvPicPr>
          <p:cNvPr id="11" name="Picture 10"/>
          <p:cNvPicPr>
            <a:picLocks noChangeAspect="1"/>
          </p:cNvPicPr>
          <p:nvPr/>
        </p:nvPicPr>
        <p:blipFill>
          <a:blip r:embed="rId2"/>
          <a:stretch>
            <a:fillRect/>
          </a:stretch>
        </p:blipFill>
        <p:spPr>
          <a:xfrm>
            <a:off x="6096000" y="154036"/>
            <a:ext cx="4389500" cy="1144758"/>
          </a:xfrm>
          <a:prstGeom prst="rect">
            <a:avLst/>
          </a:prstGeom>
        </p:spPr>
      </p:pic>
    </p:spTree>
    <p:extLst>
      <p:ext uri="{BB962C8B-B14F-4D97-AF65-F5344CB8AC3E}">
        <p14:creationId xmlns:p14="http://schemas.microsoft.com/office/powerpoint/2010/main" val="208510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0">
            <a:extLst>
              <a:ext uri="{FF2B5EF4-FFF2-40B4-BE49-F238E27FC236}">
                <a16:creationId xmlns:a16="http://schemas.microsoft.com/office/drawing/2014/main" id="{352070EE-6502-3ACC-6F23-B59B5EE99BD0}"/>
              </a:ext>
            </a:extLst>
          </p:cNvPr>
          <p:cNvSpPr txBox="1"/>
          <p:nvPr/>
        </p:nvSpPr>
        <p:spPr>
          <a:xfrm>
            <a:off x="5512351" y="3173189"/>
            <a:ext cx="12277912" cy="3631763"/>
          </a:xfrm>
          <a:prstGeom prst="rect">
            <a:avLst/>
          </a:prstGeom>
          <a:solidFill>
            <a:schemeClr val="bg1"/>
          </a:solidFill>
        </p:spPr>
        <p:txBody>
          <a:bodyPr wrap="square" rtlCol="0">
            <a:spAutoFit/>
          </a:bodyPr>
          <a:lstStyle/>
          <a:p>
            <a:pPr algn="ctr">
              <a:spcBef>
                <a:spcPts val="600"/>
              </a:spcBef>
            </a:pPr>
            <a:r>
              <a:rPr lang="en-US" sz="11500" b="1">
                <a:solidFill>
                  <a:srgbClr val="00B050"/>
                </a:solidFill>
              </a:rPr>
              <a:t>LUYỆN TẬP THEO VĂN BẢN</a:t>
            </a:r>
            <a:endParaRPr lang="en-US" sz="11500" b="1" dirty="0">
              <a:solidFill>
                <a:srgbClr val="00B050"/>
              </a:solidFill>
            </a:endParaRPr>
          </a:p>
        </p:txBody>
      </p:sp>
    </p:spTree>
    <p:extLst>
      <p:ext uri="{BB962C8B-B14F-4D97-AF65-F5344CB8AC3E}">
        <p14:creationId xmlns:p14="http://schemas.microsoft.com/office/powerpoint/2010/main" val="382979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87956E-E9EE-0901-6FBE-B2EF2A3103A3}"/>
              </a:ext>
            </a:extLst>
          </p:cNvPr>
          <p:cNvSpPr txBox="1"/>
          <p:nvPr/>
        </p:nvSpPr>
        <p:spPr>
          <a:xfrm>
            <a:off x="685800" y="342900"/>
            <a:ext cx="14173200" cy="1938992"/>
          </a:xfrm>
          <a:prstGeom prst="rect">
            <a:avLst/>
          </a:prstGeom>
          <a:noFill/>
        </p:spPr>
        <p:txBody>
          <a:bodyPr wrap="square">
            <a:spAutoFit/>
          </a:bodyPr>
          <a:lstStyle/>
          <a:p>
            <a:r>
              <a:rPr lang="en-US" sz="6000" b="1"/>
              <a:t>1. Tìm các tính từ chỉ màu sắc trong bài thơ và đặt câu với 1 – 2 tính từ tìm được.  </a:t>
            </a:r>
          </a:p>
        </p:txBody>
      </p:sp>
      <p:sp>
        <p:nvSpPr>
          <p:cNvPr id="14" name="TextBox 13">
            <a:extLst>
              <a:ext uri="{FF2B5EF4-FFF2-40B4-BE49-F238E27FC236}">
                <a16:creationId xmlns:a16="http://schemas.microsoft.com/office/drawing/2014/main" id="{1DF52C8E-F991-9360-4094-954D1E1286A2}"/>
              </a:ext>
            </a:extLst>
          </p:cNvPr>
          <p:cNvSpPr txBox="1"/>
          <p:nvPr/>
        </p:nvSpPr>
        <p:spPr>
          <a:xfrm>
            <a:off x="685800" y="2616818"/>
            <a:ext cx="15392400" cy="3046988"/>
          </a:xfrm>
          <a:prstGeom prst="rect">
            <a:avLst/>
          </a:prstGeom>
          <a:noFill/>
        </p:spPr>
        <p:txBody>
          <a:bodyPr wrap="square">
            <a:spAutoFit/>
          </a:bodyPr>
          <a:lstStyle/>
          <a:p>
            <a:pPr marL="285750" indent="-285750">
              <a:buFontTx/>
              <a:buChar char="-"/>
            </a:pPr>
            <a:r>
              <a:rPr lang="en-US" sz="4800">
                <a:solidFill>
                  <a:srgbClr val="FF0000"/>
                </a:solidFill>
              </a:rPr>
              <a:t>Các tính từ chỉ màu sắc trong bài thơ: đen, đỏ, vàng, xanh</a:t>
            </a:r>
          </a:p>
          <a:p>
            <a:pPr marL="285750" indent="-285750">
              <a:buFontTx/>
              <a:buChar char="-"/>
            </a:pPr>
            <a:r>
              <a:rPr lang="en-US" sz="4800">
                <a:solidFill>
                  <a:srgbClr val="FF0000"/>
                </a:solidFill>
              </a:rPr>
              <a:t>Đặt câu:</a:t>
            </a:r>
          </a:p>
          <a:p>
            <a:r>
              <a:rPr lang="en-US" sz="4800">
                <a:solidFill>
                  <a:srgbClr val="FF0000"/>
                </a:solidFill>
              </a:rPr>
              <a:t>     + Cô ấy có một mái tóc đen óng.</a:t>
            </a:r>
          </a:p>
          <a:p>
            <a:r>
              <a:rPr lang="en-US" sz="4800">
                <a:solidFill>
                  <a:srgbClr val="FF0000"/>
                </a:solidFill>
              </a:rPr>
              <a:t>     + Lá cờ Việt Nam là lá cờ màu đỏ sao vàng.</a:t>
            </a:r>
          </a:p>
        </p:txBody>
      </p:sp>
    </p:spTree>
    <p:extLst>
      <p:ext uri="{BB962C8B-B14F-4D97-AF65-F5344CB8AC3E}">
        <p14:creationId xmlns:p14="http://schemas.microsoft.com/office/powerpoint/2010/main" val="227531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87956E-E9EE-0901-6FBE-B2EF2A3103A3}"/>
              </a:ext>
            </a:extLst>
          </p:cNvPr>
          <p:cNvSpPr txBox="1"/>
          <p:nvPr/>
        </p:nvSpPr>
        <p:spPr>
          <a:xfrm>
            <a:off x="685800" y="342900"/>
            <a:ext cx="15392400" cy="2308324"/>
          </a:xfrm>
          <a:prstGeom prst="rect">
            <a:avLst/>
          </a:prstGeom>
          <a:solidFill>
            <a:schemeClr val="bg1"/>
          </a:solidFill>
        </p:spPr>
        <p:txBody>
          <a:bodyPr wrap="square">
            <a:spAutoFit/>
          </a:bodyPr>
          <a:lstStyle/>
          <a:p>
            <a:pPr algn="just"/>
            <a:r>
              <a:rPr lang="en-US" sz="4800" b="1"/>
              <a:t>2. T</a:t>
            </a:r>
            <a:r>
              <a:rPr lang="vi-VN" sz="4800" b="1"/>
              <a:t>ìm trong bài câu thơ có sử dụng biện pháp nhân hoá và cho biết tác dụng của biện pháp nhân hoá trong câu thơ đó. </a:t>
            </a:r>
            <a:endParaRPr lang="en-US" sz="4800" b="1"/>
          </a:p>
        </p:txBody>
      </p:sp>
      <p:sp>
        <p:nvSpPr>
          <p:cNvPr id="14" name="TextBox 13">
            <a:extLst>
              <a:ext uri="{FF2B5EF4-FFF2-40B4-BE49-F238E27FC236}">
                <a16:creationId xmlns:a16="http://schemas.microsoft.com/office/drawing/2014/main" id="{1DF52C8E-F991-9360-4094-954D1E1286A2}"/>
              </a:ext>
            </a:extLst>
          </p:cNvPr>
          <p:cNvSpPr txBox="1"/>
          <p:nvPr/>
        </p:nvSpPr>
        <p:spPr>
          <a:xfrm>
            <a:off x="685800" y="2686839"/>
            <a:ext cx="15392400" cy="5262979"/>
          </a:xfrm>
          <a:prstGeom prst="rect">
            <a:avLst/>
          </a:prstGeom>
          <a:solidFill>
            <a:schemeClr val="bg1"/>
          </a:solidFill>
        </p:spPr>
        <p:txBody>
          <a:bodyPr wrap="square">
            <a:spAutoFit/>
          </a:bodyPr>
          <a:lstStyle/>
          <a:p>
            <a:pPr marL="285750" indent="-285750" algn="just">
              <a:buFontTx/>
              <a:buChar char="-"/>
            </a:pPr>
            <a:r>
              <a:rPr lang="en-US" sz="4800">
                <a:solidFill>
                  <a:srgbClr val="FF0000"/>
                </a:solidFill>
              </a:rPr>
              <a:t>T</a:t>
            </a:r>
            <a:r>
              <a:rPr lang="vi-VN" sz="4800">
                <a:solidFill>
                  <a:srgbClr val="FF0000"/>
                </a:solidFill>
              </a:rPr>
              <a:t>rong bài câu thơ có sử dụng biện pháp nhân hóa là: Thế giới thu nhỏ lại </a:t>
            </a:r>
            <a:endParaRPr lang="en-US" sz="4800">
              <a:solidFill>
                <a:srgbClr val="FF0000"/>
              </a:solidFill>
            </a:endParaRPr>
          </a:p>
          <a:p>
            <a:pPr marL="285750" indent="-285750" algn="just">
              <a:buFontTx/>
              <a:buChar char="-"/>
            </a:pPr>
            <a:r>
              <a:rPr lang="vi-VN" sz="4800">
                <a:solidFill>
                  <a:srgbClr val="FF0000"/>
                </a:solidFill>
              </a:rPr>
              <a:t>=&gt; Tác dụng của biện pháp nhân hóa:- Làm cho trái đất trở nên gần gũi, cũng biết chuyển động như con người.- Giúp thể hiện mong muốn của tác giả một cách sinh động hơn, thể hiện được hàm ý mong muốn bình đẳng, hòa bình.</a:t>
            </a:r>
            <a:endParaRPr lang="en-US" sz="4800">
              <a:solidFill>
                <a:srgbClr val="FF0000"/>
              </a:solidFill>
            </a:endParaRPr>
          </a:p>
        </p:txBody>
      </p:sp>
    </p:spTree>
    <p:extLst>
      <p:ext uri="{BB962C8B-B14F-4D97-AF65-F5344CB8AC3E}">
        <p14:creationId xmlns:p14="http://schemas.microsoft.com/office/powerpoint/2010/main" val="376504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E6184D-5195-4819-9365-171642426BA7}"/>
              </a:ext>
            </a:extLst>
          </p:cNvPr>
          <p:cNvPicPr>
            <a:picLocks noChangeAspect="1"/>
          </p:cNvPicPr>
          <p:nvPr/>
        </p:nvPicPr>
        <p:blipFill>
          <a:blip r:embed="rId2"/>
          <a:stretch>
            <a:fillRect/>
          </a:stretch>
        </p:blipFill>
        <p:spPr>
          <a:xfrm>
            <a:off x="-1" y="-5444"/>
            <a:ext cx="18306611" cy="102924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4216" y="-190500"/>
            <a:ext cx="2316681" cy="2316681"/>
          </a:xfrm>
          <a:prstGeom prst="rect">
            <a:avLst/>
          </a:prstGeom>
        </p:spPr>
      </p:pic>
    </p:spTree>
    <p:extLst>
      <p:ext uri="{BB962C8B-B14F-4D97-AF65-F5344CB8AC3E}">
        <p14:creationId xmlns:p14="http://schemas.microsoft.com/office/powerpoint/2010/main" val="2160932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สี่เหลี่ยมผืนผ้า 30">
            <a:extLst>
              <a:ext uri="{FF2B5EF4-FFF2-40B4-BE49-F238E27FC236}">
                <a16:creationId xmlns:a16="http://schemas.microsoft.com/office/drawing/2014/main" id="{94DEA637-D3A4-4CDE-9B50-EB8B490500C5}"/>
              </a:ext>
            </a:extLst>
          </p:cNvPr>
          <p:cNvSpPr/>
          <p:nvPr/>
        </p:nvSpPr>
        <p:spPr>
          <a:xfrm>
            <a:off x="1161119" y="703054"/>
            <a:ext cx="16456159" cy="1323439"/>
          </a:xfrm>
          <a:prstGeom prst="rect">
            <a:avLst/>
          </a:prstGeom>
        </p:spPr>
        <p:txBody>
          <a:bodyPr wrap="square">
            <a:spAutoFit/>
          </a:bodyPr>
          <a:lstStyle/>
          <a:p>
            <a:pPr lvl="0" algn="ctr"/>
            <a:r>
              <a:rPr lang="en-US"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Tree>
    <p:extLst>
      <p:ext uri="{BB962C8B-B14F-4D97-AF65-F5344CB8AC3E}">
        <p14:creationId xmlns:p14="http://schemas.microsoft.com/office/powerpoint/2010/main" val="2105767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8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32" presetClass="emph" presetSubtype="0" fill="hold" grpId="1" nodeType="withEffect">
                                  <p:stCondLst>
                                    <p:cond delay="280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522538" y="2305540"/>
            <a:ext cx="8555662" cy="7205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
            <a:extLst>
              <a:ext uri="{FF2B5EF4-FFF2-40B4-BE49-F238E27FC236}">
                <a16:creationId xmlns:a16="http://schemas.microsoft.com/office/drawing/2014/main" id="{7836F8F8-5F3A-4676-9683-9E875A77617B}"/>
              </a:ext>
            </a:extLst>
          </p:cNvPr>
          <p:cNvSpPr txBox="1"/>
          <p:nvPr/>
        </p:nvSpPr>
        <p:spPr>
          <a:xfrm>
            <a:off x="825749" y="952500"/>
            <a:ext cx="5956051" cy="2785378"/>
          </a:xfrm>
          <a:prstGeom prst="rect">
            <a:avLst/>
          </a:prstGeom>
          <a:noFill/>
        </p:spPr>
        <p:txBody>
          <a:bodyPr wrap="square" rtlCol="0">
            <a:spAutoFit/>
          </a:bodyPr>
          <a:lstStyle/>
          <a:p>
            <a:pPr algn="just">
              <a:spcBef>
                <a:spcPts val="600"/>
              </a:spcBef>
            </a:pPr>
            <a:r>
              <a:rPr lang="en-US" sz="4000" dirty="0" err="1">
                <a:solidFill>
                  <a:srgbClr val="000000"/>
                </a:solidFill>
              </a:rPr>
              <a:t>Như</a:t>
            </a:r>
            <a:r>
              <a:rPr lang="en-US" sz="4000" dirty="0">
                <a:solidFill>
                  <a:srgbClr val="000000"/>
                </a:solidFill>
              </a:rPr>
              <a:t> </a:t>
            </a:r>
            <a:r>
              <a:rPr lang="en-US" sz="4000" dirty="0" err="1">
                <a:solidFill>
                  <a:srgbClr val="000000"/>
                </a:solidFill>
              </a:rPr>
              <a:t>trăm</a:t>
            </a:r>
            <a:r>
              <a:rPr lang="en-US" sz="4000" dirty="0">
                <a:solidFill>
                  <a:srgbClr val="000000"/>
                </a:solidFill>
              </a:rPr>
              <a:t> </a:t>
            </a:r>
            <a:r>
              <a:rPr lang="en-US" sz="4000" dirty="0" err="1">
                <a:solidFill>
                  <a:srgbClr val="000000"/>
                </a:solidFill>
              </a:rPr>
              <a:t>sông</a:t>
            </a:r>
            <a:r>
              <a:rPr lang="en-US" sz="4000" dirty="0">
                <a:solidFill>
                  <a:srgbClr val="000000"/>
                </a:solidFill>
              </a:rPr>
              <a:t> </a:t>
            </a:r>
            <a:r>
              <a:rPr lang="en-US" sz="4000" dirty="0" err="1">
                <a:solidFill>
                  <a:srgbClr val="000000"/>
                </a:solidFill>
              </a:rPr>
              <a:t>dồn</a:t>
            </a:r>
            <a:r>
              <a:rPr lang="en-US" sz="4000" dirty="0">
                <a:solidFill>
                  <a:srgbClr val="000000"/>
                </a:solidFill>
              </a:rPr>
              <a:t> </a:t>
            </a:r>
            <a:r>
              <a:rPr lang="en-US" sz="4000" dirty="0" err="1">
                <a:solidFill>
                  <a:srgbClr val="000000"/>
                </a:solidFill>
              </a:rPr>
              <a:t>biển</a:t>
            </a:r>
            <a:endParaRPr lang="en-US" sz="4000" dirty="0">
              <a:solidFill>
                <a:srgbClr val="000000"/>
              </a:solidFill>
            </a:endParaRPr>
          </a:p>
          <a:p>
            <a:pPr algn="just">
              <a:spcBef>
                <a:spcPts val="600"/>
              </a:spcBef>
            </a:pPr>
            <a:r>
              <a:rPr lang="en-US" sz="4000" dirty="0" err="1">
                <a:solidFill>
                  <a:srgbClr val="000000"/>
                </a:solidFill>
              </a:rPr>
              <a:t>Bầu</a:t>
            </a:r>
            <a:r>
              <a:rPr lang="en-US" sz="4000" dirty="0">
                <a:solidFill>
                  <a:srgbClr val="000000"/>
                </a:solidFill>
              </a:rPr>
              <a:t> </a:t>
            </a:r>
            <a:r>
              <a:rPr lang="en-US" sz="4000" dirty="0" err="1">
                <a:solidFill>
                  <a:srgbClr val="000000"/>
                </a:solidFill>
              </a:rPr>
              <a:t>bạn</a:t>
            </a:r>
            <a:r>
              <a:rPr lang="en-US" sz="4000" dirty="0">
                <a:solidFill>
                  <a:srgbClr val="000000"/>
                </a:solidFill>
              </a:rPr>
              <a:t> </a:t>
            </a:r>
            <a:r>
              <a:rPr lang="en-US" sz="4000" dirty="0" err="1">
                <a:solidFill>
                  <a:srgbClr val="000000"/>
                </a:solidFill>
              </a:rPr>
              <a:t>tụ</a:t>
            </a:r>
            <a:r>
              <a:rPr lang="en-US" sz="4000" dirty="0">
                <a:solidFill>
                  <a:srgbClr val="000000"/>
                </a:solidFill>
              </a:rPr>
              <a:t> </a:t>
            </a:r>
            <a:r>
              <a:rPr lang="en-US" sz="4000" dirty="0" err="1">
                <a:solidFill>
                  <a:srgbClr val="000000"/>
                </a:solidFill>
              </a:rPr>
              <a:t>về</a:t>
            </a:r>
            <a:r>
              <a:rPr lang="en-US" sz="4000" dirty="0">
                <a:solidFill>
                  <a:srgbClr val="000000"/>
                </a:solidFill>
              </a:rPr>
              <a:t> </a:t>
            </a:r>
            <a:r>
              <a:rPr lang="en-US" sz="4000" dirty="0" err="1">
                <a:solidFill>
                  <a:srgbClr val="000000"/>
                </a:solidFill>
              </a:rPr>
              <a:t>đây</a:t>
            </a:r>
            <a:endParaRPr lang="en-US" sz="4000" dirty="0">
              <a:solidFill>
                <a:srgbClr val="000000"/>
              </a:solidFill>
            </a:endParaRPr>
          </a:p>
          <a:p>
            <a:pPr algn="just">
              <a:spcBef>
                <a:spcPts val="600"/>
              </a:spcBef>
            </a:pPr>
            <a:r>
              <a:rPr lang="en-US" sz="4000" dirty="0" err="1">
                <a:solidFill>
                  <a:srgbClr val="000000"/>
                </a:solidFill>
              </a:rPr>
              <a:t>Thế</a:t>
            </a:r>
            <a:r>
              <a:rPr lang="en-US" sz="4000" dirty="0">
                <a:solidFill>
                  <a:srgbClr val="000000"/>
                </a:solidFill>
              </a:rPr>
              <a:t> </a:t>
            </a:r>
            <a:r>
              <a:rPr lang="en-US" sz="4000" dirty="0" err="1">
                <a:solidFill>
                  <a:srgbClr val="000000"/>
                </a:solidFill>
              </a:rPr>
              <a:t>giới</a:t>
            </a:r>
            <a:r>
              <a:rPr lang="en-US" sz="4000" dirty="0">
                <a:solidFill>
                  <a:srgbClr val="000000"/>
                </a:solidFill>
              </a:rPr>
              <a:t> </a:t>
            </a:r>
            <a:r>
              <a:rPr lang="en-US" sz="4000" dirty="0" err="1">
                <a:solidFill>
                  <a:srgbClr val="000000"/>
                </a:solidFill>
              </a:rPr>
              <a:t>thu</a:t>
            </a:r>
            <a:r>
              <a:rPr lang="en-US" sz="4000" dirty="0">
                <a:solidFill>
                  <a:srgbClr val="000000"/>
                </a:solidFill>
              </a:rPr>
              <a:t> </a:t>
            </a:r>
            <a:r>
              <a:rPr lang="en-US" sz="4000" dirty="0" err="1">
                <a:solidFill>
                  <a:srgbClr val="000000"/>
                </a:solidFill>
              </a:rPr>
              <a:t>nhỏ</a:t>
            </a:r>
            <a:r>
              <a:rPr lang="en-US" sz="4000" dirty="0">
                <a:solidFill>
                  <a:srgbClr val="000000"/>
                </a:solidFill>
              </a:rPr>
              <a:t> </a:t>
            </a:r>
            <a:r>
              <a:rPr lang="en-US" sz="4000" dirty="0" err="1">
                <a:solidFill>
                  <a:srgbClr val="000000"/>
                </a:solidFill>
              </a:rPr>
              <a:t>lại</a:t>
            </a:r>
            <a:r>
              <a:rPr lang="en-US" sz="4000" dirty="0">
                <a:solidFill>
                  <a:srgbClr val="000000"/>
                </a:solidFill>
              </a:rPr>
              <a:t> </a:t>
            </a:r>
          </a:p>
          <a:p>
            <a:pPr algn="just">
              <a:spcBef>
                <a:spcPts val="600"/>
              </a:spcBef>
            </a:pPr>
            <a:r>
              <a:rPr lang="en-US" sz="4000" dirty="0" err="1">
                <a:solidFill>
                  <a:srgbClr val="000000"/>
                </a:solidFill>
              </a:rPr>
              <a:t>Trong</a:t>
            </a:r>
            <a:r>
              <a:rPr lang="en-US" sz="4000" dirty="0">
                <a:solidFill>
                  <a:srgbClr val="000000"/>
                </a:solidFill>
              </a:rPr>
              <a:t> </a:t>
            </a:r>
            <a:r>
              <a:rPr lang="en-US" sz="4000" dirty="0" err="1">
                <a:solidFill>
                  <a:srgbClr val="000000"/>
                </a:solidFill>
              </a:rPr>
              <a:t>khu</a:t>
            </a:r>
            <a:r>
              <a:rPr lang="en-US" sz="4000" dirty="0">
                <a:solidFill>
                  <a:srgbClr val="000000"/>
                </a:solidFill>
              </a:rPr>
              <a:t> </a:t>
            </a:r>
            <a:r>
              <a:rPr lang="en-US" sz="4000" dirty="0" err="1">
                <a:solidFill>
                  <a:srgbClr val="000000"/>
                </a:solidFill>
              </a:rPr>
              <a:t>trại</a:t>
            </a:r>
            <a:r>
              <a:rPr lang="en-US" sz="4000" dirty="0">
                <a:solidFill>
                  <a:srgbClr val="000000"/>
                </a:solidFill>
              </a:rPr>
              <a:t> </a:t>
            </a:r>
            <a:r>
              <a:rPr lang="en-US" sz="4000" dirty="0" err="1">
                <a:solidFill>
                  <a:srgbClr val="000000"/>
                </a:solidFill>
              </a:rPr>
              <a:t>hè</a:t>
            </a:r>
            <a:r>
              <a:rPr lang="en-US" sz="4000" dirty="0">
                <a:solidFill>
                  <a:srgbClr val="000000"/>
                </a:solidFill>
              </a:rPr>
              <a:t> </a:t>
            </a:r>
            <a:r>
              <a:rPr lang="en-US" sz="4000" dirty="0" err="1">
                <a:solidFill>
                  <a:srgbClr val="000000"/>
                </a:solidFill>
              </a:rPr>
              <a:t>này</a:t>
            </a:r>
            <a:r>
              <a:rPr lang="en-US" sz="4000" dirty="0">
                <a:solidFill>
                  <a:srgbClr val="000000"/>
                </a:solidFill>
              </a:rPr>
              <a:t>.</a:t>
            </a:r>
          </a:p>
        </p:txBody>
      </p:sp>
      <p:sp>
        <p:nvSpPr>
          <p:cNvPr id="7" name="文本框 20">
            <a:extLst>
              <a:ext uri="{FF2B5EF4-FFF2-40B4-BE49-F238E27FC236}">
                <a16:creationId xmlns:a16="http://schemas.microsoft.com/office/drawing/2014/main" id="{6AD52647-3E57-494C-9929-9341B926F41E}"/>
              </a:ext>
            </a:extLst>
          </p:cNvPr>
          <p:cNvSpPr txBox="1"/>
          <p:nvPr/>
        </p:nvSpPr>
        <p:spPr>
          <a:xfrm>
            <a:off x="1522495" y="3803669"/>
            <a:ext cx="7391401" cy="2785378"/>
          </a:xfrm>
          <a:prstGeom prst="rect">
            <a:avLst/>
          </a:prstGeom>
          <a:noFill/>
        </p:spPr>
        <p:txBody>
          <a:bodyPr wrap="square" rtlCol="0">
            <a:spAutoFit/>
          </a:bodyPr>
          <a:lstStyle/>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từ</a:t>
            </a:r>
            <a:r>
              <a:rPr lang="en-US" sz="4000" dirty="0">
                <a:solidFill>
                  <a:srgbClr val="000000"/>
                </a:solidFill>
              </a:rPr>
              <a:t> </a:t>
            </a:r>
            <a:r>
              <a:rPr lang="en-US" sz="4000" dirty="0" err="1">
                <a:solidFill>
                  <a:srgbClr val="000000"/>
                </a:solidFill>
              </a:rPr>
              <a:t>Trung</a:t>
            </a:r>
            <a:r>
              <a:rPr lang="en-US" sz="4000" dirty="0">
                <a:solidFill>
                  <a:srgbClr val="000000"/>
                </a:solidFill>
              </a:rPr>
              <a:t> </a:t>
            </a:r>
            <a:r>
              <a:rPr lang="en-US" sz="4000" dirty="0" err="1">
                <a:solidFill>
                  <a:srgbClr val="000000"/>
                </a:solidFill>
              </a:rPr>
              <a:t>Quốc</a:t>
            </a:r>
            <a:r>
              <a:rPr lang="en-US" sz="4000" dirty="0">
                <a:solidFill>
                  <a:srgbClr val="000000"/>
                </a:solidFill>
              </a:rPr>
              <a:t> </a:t>
            </a:r>
            <a:r>
              <a:rPr lang="en-US" sz="4000" dirty="0" err="1">
                <a:solidFill>
                  <a:srgbClr val="000000"/>
                </a:solidFill>
              </a:rPr>
              <a:t>tới</a:t>
            </a:r>
            <a:endParaRPr lang="en-US" sz="4000" dirty="0">
              <a:solidFill>
                <a:srgbClr val="000000"/>
              </a:solidFill>
            </a:endParaRPr>
          </a:p>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từ</a:t>
            </a:r>
            <a:r>
              <a:rPr lang="en-US" sz="4000" dirty="0">
                <a:solidFill>
                  <a:srgbClr val="000000"/>
                </a:solidFill>
              </a:rPr>
              <a:t> </a:t>
            </a:r>
            <a:r>
              <a:rPr lang="en-US" sz="4000" dirty="0" err="1">
                <a:solidFill>
                  <a:srgbClr val="000000"/>
                </a:solidFill>
              </a:rPr>
              <a:t>châu</a:t>
            </a:r>
            <a:r>
              <a:rPr lang="en-US" sz="4000" dirty="0">
                <a:solidFill>
                  <a:srgbClr val="000000"/>
                </a:solidFill>
              </a:rPr>
              <a:t> </a:t>
            </a:r>
            <a:r>
              <a:rPr lang="en-US" sz="4000" dirty="0" err="1">
                <a:solidFill>
                  <a:srgbClr val="000000"/>
                </a:solidFill>
              </a:rPr>
              <a:t>Mỹ</a:t>
            </a:r>
            <a:r>
              <a:rPr lang="en-US" sz="4000" dirty="0">
                <a:solidFill>
                  <a:srgbClr val="000000"/>
                </a:solidFill>
              </a:rPr>
              <a:t> sang</a:t>
            </a:r>
          </a:p>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bên</a:t>
            </a:r>
            <a:r>
              <a:rPr lang="en-US" sz="4000" dirty="0">
                <a:solidFill>
                  <a:srgbClr val="000000"/>
                </a:solidFill>
              </a:rPr>
              <a:t> </a:t>
            </a:r>
            <a:r>
              <a:rPr lang="en-US" sz="4000" dirty="0" err="1">
                <a:solidFill>
                  <a:srgbClr val="000000"/>
                </a:solidFill>
              </a:rPr>
              <a:t>bờ</a:t>
            </a:r>
            <a:r>
              <a:rPr lang="en-US" sz="4000" dirty="0">
                <a:solidFill>
                  <a:srgbClr val="000000"/>
                </a:solidFill>
              </a:rPr>
              <a:t> </a:t>
            </a:r>
            <a:r>
              <a:rPr lang="en-US" sz="4000" dirty="0" err="1">
                <a:solidFill>
                  <a:srgbClr val="000000"/>
                </a:solidFill>
              </a:rPr>
              <a:t>Đa-nuýp</a:t>
            </a:r>
            <a:endParaRPr lang="en-US" sz="4000" dirty="0">
              <a:solidFill>
                <a:srgbClr val="000000"/>
              </a:solidFill>
            </a:endParaRPr>
          </a:p>
          <a:p>
            <a:pPr algn="just">
              <a:spcBef>
                <a:spcPts val="600"/>
              </a:spcBef>
            </a:pPr>
            <a:r>
              <a:rPr lang="en-US" sz="4000" dirty="0" err="1">
                <a:solidFill>
                  <a:srgbClr val="000000"/>
                </a:solidFill>
              </a:rPr>
              <a:t>Tôi</a:t>
            </a:r>
            <a:r>
              <a:rPr lang="en-US" sz="4000" dirty="0">
                <a:solidFill>
                  <a:srgbClr val="000000"/>
                </a:solidFill>
              </a:rPr>
              <a:t> – </a:t>
            </a:r>
            <a:r>
              <a:rPr lang="en-US" sz="4000" dirty="0" err="1">
                <a:solidFill>
                  <a:srgbClr val="000000"/>
                </a:solidFill>
              </a:rPr>
              <a:t>sông</a:t>
            </a:r>
            <a:r>
              <a:rPr lang="en-US" sz="4000" dirty="0">
                <a:solidFill>
                  <a:srgbClr val="000000"/>
                </a:solidFill>
              </a:rPr>
              <a:t> </a:t>
            </a:r>
            <a:r>
              <a:rPr lang="en-US" sz="4000" dirty="0" err="1">
                <a:solidFill>
                  <a:srgbClr val="000000"/>
                </a:solidFill>
              </a:rPr>
              <a:t>Hồng</a:t>
            </a:r>
            <a:r>
              <a:rPr lang="en-US" sz="4000" dirty="0">
                <a:solidFill>
                  <a:srgbClr val="000000"/>
                </a:solidFill>
              </a:rPr>
              <a:t> </a:t>
            </a:r>
            <a:r>
              <a:rPr lang="en-US" sz="4000" dirty="0" err="1">
                <a:solidFill>
                  <a:srgbClr val="000000"/>
                </a:solidFill>
              </a:rPr>
              <a:t>Việt</a:t>
            </a:r>
            <a:r>
              <a:rPr lang="en-US" sz="4000" dirty="0">
                <a:solidFill>
                  <a:srgbClr val="000000"/>
                </a:solidFill>
              </a:rPr>
              <a:t> Nam.</a:t>
            </a:r>
          </a:p>
        </p:txBody>
      </p:sp>
      <p:sp>
        <p:nvSpPr>
          <p:cNvPr id="8" name="文本框 20">
            <a:extLst>
              <a:ext uri="{FF2B5EF4-FFF2-40B4-BE49-F238E27FC236}">
                <a16:creationId xmlns:a16="http://schemas.microsoft.com/office/drawing/2014/main" id="{BF12F890-566F-468A-997C-BEC410433B69}"/>
              </a:ext>
            </a:extLst>
          </p:cNvPr>
          <p:cNvSpPr txBox="1"/>
          <p:nvPr/>
        </p:nvSpPr>
        <p:spPr>
          <a:xfrm>
            <a:off x="5075321" y="6734397"/>
            <a:ext cx="7391401" cy="2785378"/>
          </a:xfrm>
          <a:prstGeom prst="rect">
            <a:avLst/>
          </a:prstGeom>
          <a:noFill/>
        </p:spPr>
        <p:txBody>
          <a:bodyPr wrap="square" rtlCol="0">
            <a:spAutoFit/>
          </a:bodyPr>
          <a:lstStyle/>
          <a:p>
            <a:pPr algn="just">
              <a:spcBef>
                <a:spcPts val="600"/>
              </a:spcBef>
            </a:pPr>
            <a:r>
              <a:rPr lang="en-US" sz="4000" dirty="0">
                <a:solidFill>
                  <a:srgbClr val="000000"/>
                </a:solidFill>
              </a:rPr>
              <a:t>Tung </a:t>
            </a:r>
            <a:r>
              <a:rPr lang="en-US" sz="4000" dirty="0" err="1">
                <a:solidFill>
                  <a:srgbClr val="000000"/>
                </a:solidFill>
              </a:rPr>
              <a:t>lên</a:t>
            </a:r>
            <a:r>
              <a:rPr lang="en-US" sz="4000" dirty="0">
                <a:solidFill>
                  <a:srgbClr val="000000"/>
                </a:solidFill>
              </a:rPr>
              <a:t>, </a:t>
            </a:r>
            <a:r>
              <a:rPr lang="en-US" sz="4000" dirty="0" err="1">
                <a:solidFill>
                  <a:srgbClr val="000000"/>
                </a:solidFill>
              </a:rPr>
              <a:t>bồ</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trắng</a:t>
            </a:r>
            <a:r>
              <a:rPr lang="en-US" sz="4000" dirty="0">
                <a:solidFill>
                  <a:srgbClr val="000000"/>
                </a:solidFill>
              </a:rPr>
              <a:t> </a:t>
            </a:r>
          </a:p>
          <a:p>
            <a:pPr algn="just">
              <a:spcBef>
                <a:spcPts val="600"/>
              </a:spcBef>
            </a:pPr>
            <a:r>
              <a:rPr lang="en-US" sz="4000" dirty="0" err="1">
                <a:solidFill>
                  <a:srgbClr val="000000"/>
                </a:solidFill>
              </a:rPr>
              <a:t>Nào</a:t>
            </a:r>
            <a:r>
              <a:rPr lang="en-US" sz="4000" dirty="0">
                <a:solidFill>
                  <a:srgbClr val="000000"/>
                </a:solidFill>
              </a:rPr>
              <a:t>, </a:t>
            </a:r>
            <a:r>
              <a:rPr lang="en-US" sz="4000" dirty="0" err="1">
                <a:solidFill>
                  <a:srgbClr val="000000"/>
                </a:solidFill>
              </a:rPr>
              <a:t>các</a:t>
            </a:r>
            <a:r>
              <a:rPr lang="en-US" sz="4000" dirty="0">
                <a:solidFill>
                  <a:srgbClr val="000000"/>
                </a:solidFill>
              </a:rPr>
              <a:t> </a:t>
            </a:r>
            <a:r>
              <a:rPr lang="en-US" sz="4000" dirty="0" err="1">
                <a:solidFill>
                  <a:srgbClr val="000000"/>
                </a:solidFill>
              </a:rPr>
              <a:t>bạn</a:t>
            </a:r>
            <a:r>
              <a:rPr lang="en-US" sz="4000" dirty="0">
                <a:solidFill>
                  <a:srgbClr val="000000"/>
                </a:solidFill>
              </a:rPr>
              <a:t> da </a:t>
            </a:r>
            <a:r>
              <a:rPr lang="en-US" sz="4000" dirty="0" err="1">
                <a:solidFill>
                  <a:srgbClr val="000000"/>
                </a:solidFill>
              </a:rPr>
              <a:t>đen</a:t>
            </a:r>
            <a:endParaRPr lang="en-US" sz="4000" dirty="0">
              <a:solidFill>
                <a:srgbClr val="000000"/>
              </a:solidFill>
            </a:endParaRPr>
          </a:p>
          <a:p>
            <a:pPr algn="just">
              <a:spcBef>
                <a:spcPts val="600"/>
              </a:spcBef>
            </a:pPr>
            <a:r>
              <a:rPr lang="en-US" sz="4000" dirty="0" err="1">
                <a:solidFill>
                  <a:srgbClr val="000000"/>
                </a:solidFill>
              </a:rPr>
              <a:t>Cùng</a:t>
            </a:r>
            <a:r>
              <a:rPr lang="en-US" sz="4000" dirty="0">
                <a:solidFill>
                  <a:srgbClr val="000000"/>
                </a:solidFill>
              </a:rPr>
              <a:t> da </a:t>
            </a:r>
            <a:r>
              <a:rPr lang="en-US" sz="4000" dirty="0" err="1">
                <a:solidFill>
                  <a:srgbClr val="000000"/>
                </a:solidFill>
              </a:rPr>
              <a:t>vàng</a:t>
            </a:r>
            <a:r>
              <a:rPr lang="en-US" sz="4000" dirty="0">
                <a:solidFill>
                  <a:srgbClr val="000000"/>
                </a:solidFill>
              </a:rPr>
              <a:t>, da </a:t>
            </a:r>
            <a:r>
              <a:rPr lang="en-US" sz="4000" dirty="0" err="1">
                <a:solidFill>
                  <a:srgbClr val="000000"/>
                </a:solidFill>
              </a:rPr>
              <a:t>đỏ</a:t>
            </a:r>
            <a:endParaRPr lang="en-US" sz="4000" dirty="0">
              <a:solidFill>
                <a:srgbClr val="000000"/>
              </a:solidFill>
            </a:endParaRPr>
          </a:p>
          <a:p>
            <a:pPr algn="just">
              <a:spcBef>
                <a:spcPts val="600"/>
              </a:spcBef>
            </a:pPr>
            <a:r>
              <a:rPr lang="en-US" sz="4000" dirty="0" err="1">
                <a:solidFill>
                  <a:srgbClr val="000000"/>
                </a:solidFill>
              </a:rPr>
              <a:t>Bàn</a:t>
            </a:r>
            <a:r>
              <a:rPr lang="en-US" sz="4000" dirty="0">
                <a:solidFill>
                  <a:srgbClr val="000000"/>
                </a:solidFill>
              </a:rPr>
              <a:t> </a:t>
            </a:r>
            <a:r>
              <a:rPr lang="en-US" sz="4000" dirty="0" err="1">
                <a:solidFill>
                  <a:srgbClr val="000000"/>
                </a:solidFill>
              </a:rPr>
              <a:t>tay</a:t>
            </a:r>
            <a:r>
              <a:rPr lang="en-US" sz="4000" dirty="0">
                <a:solidFill>
                  <a:srgbClr val="000000"/>
                </a:solidFill>
              </a:rPr>
              <a:t> </a:t>
            </a:r>
            <a:r>
              <a:rPr lang="en-US" sz="4000" dirty="0" err="1">
                <a:solidFill>
                  <a:srgbClr val="000000"/>
                </a:solidFill>
              </a:rPr>
              <a:t>ơi</a:t>
            </a:r>
            <a:r>
              <a:rPr lang="en-US" sz="4000" dirty="0">
                <a:solidFill>
                  <a:srgbClr val="000000"/>
                </a:solidFill>
              </a:rPr>
              <a:t>, </a:t>
            </a:r>
            <a:r>
              <a:rPr lang="en-US" sz="4000" dirty="0" err="1">
                <a:solidFill>
                  <a:srgbClr val="000000"/>
                </a:solidFill>
              </a:rPr>
              <a:t>tung</a:t>
            </a:r>
            <a:r>
              <a:rPr lang="en-US" sz="4000" dirty="0">
                <a:solidFill>
                  <a:srgbClr val="000000"/>
                </a:solidFill>
              </a:rPr>
              <a:t> </a:t>
            </a:r>
            <a:r>
              <a:rPr lang="en-US" sz="4000" dirty="0" err="1">
                <a:solidFill>
                  <a:srgbClr val="000000"/>
                </a:solidFill>
              </a:rPr>
              <a:t>lên</a:t>
            </a:r>
            <a:r>
              <a:rPr lang="en-US" sz="4000" dirty="0">
                <a:solidFill>
                  <a:srgbClr val="000000"/>
                </a:solidFill>
              </a:rPr>
              <a:t>.</a:t>
            </a:r>
          </a:p>
        </p:txBody>
      </p:sp>
      <p:sp>
        <p:nvSpPr>
          <p:cNvPr id="9" name="文本框 20">
            <a:extLst>
              <a:ext uri="{FF2B5EF4-FFF2-40B4-BE49-F238E27FC236}">
                <a16:creationId xmlns:a16="http://schemas.microsoft.com/office/drawing/2014/main" id="{6F93F9ED-20ED-418C-AA0D-5418C53CEFEF}"/>
              </a:ext>
            </a:extLst>
          </p:cNvPr>
          <p:cNvSpPr txBox="1"/>
          <p:nvPr/>
        </p:nvSpPr>
        <p:spPr>
          <a:xfrm>
            <a:off x="8153400" y="1095117"/>
            <a:ext cx="6629400" cy="2785378"/>
          </a:xfrm>
          <a:prstGeom prst="rect">
            <a:avLst/>
          </a:prstGeom>
          <a:noFill/>
        </p:spPr>
        <p:txBody>
          <a:bodyPr wrap="square" rtlCol="0">
            <a:spAutoFit/>
          </a:bodyPr>
          <a:lstStyle/>
          <a:p>
            <a:pPr algn="just">
              <a:spcBef>
                <a:spcPts val="600"/>
              </a:spcBef>
            </a:pPr>
            <a:r>
              <a:rPr lang="en-US" sz="4000" dirty="0" err="1">
                <a:solidFill>
                  <a:srgbClr val="000000"/>
                </a:solidFill>
              </a:rPr>
              <a:t>Mỗi</a:t>
            </a:r>
            <a:r>
              <a:rPr lang="en-US" sz="4000" dirty="0">
                <a:solidFill>
                  <a:srgbClr val="000000"/>
                </a:solidFill>
              </a:rPr>
              <a:t> </a:t>
            </a:r>
            <a:r>
              <a:rPr lang="en-US" sz="4000" dirty="0" err="1">
                <a:solidFill>
                  <a:srgbClr val="000000"/>
                </a:solidFill>
              </a:rPr>
              <a:t>người</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chúc</a:t>
            </a:r>
            <a:endParaRPr lang="en-US" sz="4000" dirty="0">
              <a:solidFill>
                <a:srgbClr val="000000"/>
              </a:solidFill>
            </a:endParaRPr>
          </a:p>
          <a:p>
            <a:pPr algn="just">
              <a:spcBef>
                <a:spcPts val="600"/>
              </a:spcBef>
            </a:pPr>
            <a:r>
              <a:rPr lang="en-US" sz="4000" dirty="0" err="1">
                <a:solidFill>
                  <a:srgbClr val="000000"/>
                </a:solidFill>
              </a:rPr>
              <a:t>Một</a:t>
            </a:r>
            <a:r>
              <a:rPr lang="en-US" sz="4000" dirty="0">
                <a:solidFill>
                  <a:srgbClr val="000000"/>
                </a:solidFill>
              </a:rPr>
              <a:t> </a:t>
            </a:r>
            <a:r>
              <a:rPr lang="en-US" sz="4000" dirty="0" err="1">
                <a:solidFill>
                  <a:srgbClr val="000000"/>
                </a:solidFill>
              </a:rPr>
              <a:t>lời</a:t>
            </a:r>
            <a:r>
              <a:rPr lang="en-US" sz="4000" dirty="0">
                <a:solidFill>
                  <a:srgbClr val="000000"/>
                </a:solidFill>
              </a:rPr>
              <a:t> </a:t>
            </a:r>
            <a:r>
              <a:rPr lang="en-US" sz="4000" dirty="0" err="1">
                <a:solidFill>
                  <a:srgbClr val="000000"/>
                </a:solidFill>
              </a:rPr>
              <a:t>nhắn</a:t>
            </a:r>
            <a:r>
              <a:rPr lang="en-US" sz="4000" dirty="0">
                <a:solidFill>
                  <a:srgbClr val="000000"/>
                </a:solidFill>
              </a:rPr>
              <a:t> </a:t>
            </a:r>
            <a:r>
              <a:rPr lang="en-US" sz="4000" dirty="0" err="1">
                <a:solidFill>
                  <a:srgbClr val="000000"/>
                </a:solidFill>
              </a:rPr>
              <a:t>với</a:t>
            </a:r>
            <a:r>
              <a:rPr lang="en-US" sz="4000" dirty="0">
                <a:solidFill>
                  <a:srgbClr val="000000"/>
                </a:solidFill>
              </a:rPr>
              <a:t> </a:t>
            </a:r>
            <a:r>
              <a:rPr lang="en-US" sz="4000" dirty="0" err="1">
                <a:solidFill>
                  <a:srgbClr val="000000"/>
                </a:solidFill>
              </a:rPr>
              <a:t>chim</a:t>
            </a:r>
            <a:endParaRPr lang="en-US" sz="4000" dirty="0">
              <a:solidFill>
                <a:srgbClr val="000000"/>
              </a:solidFill>
            </a:endParaRPr>
          </a:p>
          <a:p>
            <a:pPr algn="just">
              <a:spcBef>
                <a:spcPts val="600"/>
              </a:spcBef>
            </a:pPr>
            <a:r>
              <a:rPr lang="en-US" sz="4000" dirty="0" err="1">
                <a:solidFill>
                  <a:srgbClr val="000000"/>
                </a:solidFill>
              </a:rPr>
              <a:t>Dẫu</a:t>
            </a:r>
            <a:r>
              <a:rPr lang="en-US" sz="4000" dirty="0">
                <a:solidFill>
                  <a:srgbClr val="000000"/>
                </a:solidFill>
              </a:rPr>
              <a:t> </a:t>
            </a:r>
            <a:r>
              <a:rPr lang="en-US" sz="4000" dirty="0" err="1">
                <a:solidFill>
                  <a:srgbClr val="000000"/>
                </a:solidFill>
              </a:rPr>
              <a:t>khác</a:t>
            </a:r>
            <a:r>
              <a:rPr lang="en-US" sz="4000" dirty="0">
                <a:solidFill>
                  <a:srgbClr val="000000"/>
                </a:solidFill>
              </a:rPr>
              <a:t> </a:t>
            </a:r>
            <a:r>
              <a:rPr lang="en-US" sz="4000" dirty="0" err="1">
                <a:solidFill>
                  <a:srgbClr val="000000"/>
                </a:solidFill>
              </a:rPr>
              <a:t>nhau</a:t>
            </a:r>
            <a:r>
              <a:rPr lang="en-US" sz="4000" dirty="0">
                <a:solidFill>
                  <a:srgbClr val="000000"/>
                </a:solidFill>
              </a:rPr>
              <a:t> </a:t>
            </a:r>
            <a:r>
              <a:rPr lang="en-US" sz="4000" dirty="0" err="1">
                <a:solidFill>
                  <a:srgbClr val="000000"/>
                </a:solidFill>
              </a:rPr>
              <a:t>tiếng</a:t>
            </a:r>
            <a:r>
              <a:rPr lang="en-US" sz="4000" dirty="0">
                <a:solidFill>
                  <a:srgbClr val="000000"/>
                </a:solidFill>
              </a:rPr>
              <a:t> </a:t>
            </a:r>
            <a:r>
              <a:rPr lang="en-US" sz="4000" dirty="0" err="1">
                <a:solidFill>
                  <a:srgbClr val="000000"/>
                </a:solidFill>
              </a:rPr>
              <a:t>nói</a:t>
            </a:r>
            <a:endParaRPr lang="en-US" sz="4000" dirty="0">
              <a:solidFill>
                <a:srgbClr val="000000"/>
              </a:solidFill>
            </a:endParaRPr>
          </a:p>
          <a:p>
            <a:pPr algn="just">
              <a:spcBef>
                <a:spcPts val="600"/>
              </a:spcBef>
            </a:pPr>
            <a:r>
              <a:rPr lang="en-US" sz="4000" dirty="0">
                <a:solidFill>
                  <a:srgbClr val="000000"/>
                </a:solidFill>
              </a:rPr>
              <a:t>Chung </a:t>
            </a:r>
            <a:r>
              <a:rPr lang="en-US" sz="4000" dirty="0" err="1">
                <a:solidFill>
                  <a:srgbClr val="000000"/>
                </a:solidFill>
              </a:rPr>
              <a:t>nhau</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niềm</a:t>
            </a:r>
            <a:r>
              <a:rPr lang="en-US" sz="4000" dirty="0">
                <a:solidFill>
                  <a:srgbClr val="000000"/>
                </a:solidFill>
              </a:rPr>
              <a:t> tin.</a:t>
            </a:r>
          </a:p>
        </p:txBody>
      </p:sp>
      <p:sp>
        <p:nvSpPr>
          <p:cNvPr id="10" name="文本框 20">
            <a:extLst>
              <a:ext uri="{FF2B5EF4-FFF2-40B4-BE49-F238E27FC236}">
                <a16:creationId xmlns:a16="http://schemas.microsoft.com/office/drawing/2014/main" id="{63ED005E-2175-40DC-BE43-710BB5282035}"/>
              </a:ext>
            </a:extLst>
          </p:cNvPr>
          <p:cNvSpPr txBox="1"/>
          <p:nvPr/>
        </p:nvSpPr>
        <p:spPr>
          <a:xfrm>
            <a:off x="9106400" y="3872557"/>
            <a:ext cx="7391401" cy="3477875"/>
          </a:xfrm>
          <a:prstGeom prst="rect">
            <a:avLst/>
          </a:prstGeom>
          <a:noFill/>
        </p:spPr>
        <p:txBody>
          <a:bodyPr wrap="square" rtlCol="0">
            <a:spAutoFit/>
          </a:bodyPr>
          <a:lstStyle/>
          <a:p>
            <a:pPr algn="just">
              <a:spcBef>
                <a:spcPts val="600"/>
              </a:spcBef>
            </a:pPr>
            <a:r>
              <a:rPr lang="en-US" sz="4000" dirty="0" err="1">
                <a:solidFill>
                  <a:srgbClr val="000000"/>
                </a:solidFill>
              </a:rPr>
              <a:t>Bàn</a:t>
            </a:r>
            <a:r>
              <a:rPr lang="en-US" sz="4000" dirty="0">
                <a:solidFill>
                  <a:srgbClr val="000000"/>
                </a:solidFill>
              </a:rPr>
              <a:t> </a:t>
            </a:r>
            <a:r>
              <a:rPr lang="en-US" sz="4000" dirty="0" err="1">
                <a:solidFill>
                  <a:srgbClr val="000000"/>
                </a:solidFill>
              </a:rPr>
              <a:t>tay</a:t>
            </a:r>
            <a:r>
              <a:rPr lang="en-US" sz="4000" dirty="0">
                <a:solidFill>
                  <a:srgbClr val="000000"/>
                </a:solidFill>
              </a:rPr>
              <a:t> </a:t>
            </a:r>
            <a:r>
              <a:rPr lang="en-US" sz="4000" dirty="0" err="1">
                <a:solidFill>
                  <a:srgbClr val="000000"/>
                </a:solidFill>
              </a:rPr>
              <a:t>ơi,tung</a:t>
            </a:r>
            <a:r>
              <a:rPr lang="en-US" sz="4000" dirty="0">
                <a:solidFill>
                  <a:srgbClr val="000000"/>
                </a:solidFill>
              </a:rPr>
              <a:t> </a:t>
            </a:r>
            <a:r>
              <a:rPr lang="en-US" sz="4000" dirty="0" err="1">
                <a:solidFill>
                  <a:srgbClr val="000000"/>
                </a:solidFill>
              </a:rPr>
              <a:t>lên</a:t>
            </a:r>
            <a:r>
              <a:rPr lang="en-US" sz="4000" dirty="0">
                <a:solidFill>
                  <a:srgbClr val="000000"/>
                </a:solidFill>
              </a:rPr>
              <a:t>!</a:t>
            </a: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chim</a:t>
            </a:r>
            <a:r>
              <a:rPr lang="en-US" sz="4000" dirty="0">
                <a:solidFill>
                  <a:srgbClr val="000000"/>
                </a:solidFill>
              </a:rPr>
              <a:t> </a:t>
            </a:r>
            <a:r>
              <a:rPr lang="en-US" sz="4000" dirty="0" err="1">
                <a:solidFill>
                  <a:srgbClr val="000000"/>
                </a:solidFill>
              </a:rPr>
              <a:t>trắng</a:t>
            </a:r>
            <a:r>
              <a:rPr lang="en-US" sz="4000" dirty="0">
                <a:solidFill>
                  <a:srgbClr val="000000"/>
                </a:solidFill>
              </a:rPr>
              <a:t> </a:t>
            </a: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ánh</a:t>
            </a:r>
            <a:r>
              <a:rPr lang="en-US" sz="4000" dirty="0">
                <a:solidFill>
                  <a:srgbClr val="000000"/>
                </a:solidFill>
              </a:rPr>
              <a:t> </a:t>
            </a:r>
            <a:r>
              <a:rPr lang="en-US" sz="4000" dirty="0" err="1">
                <a:solidFill>
                  <a:srgbClr val="000000"/>
                </a:solidFill>
              </a:rPr>
              <a:t>nắng</a:t>
            </a:r>
            <a:endParaRPr lang="en-US" sz="4000" dirty="0">
              <a:solidFill>
                <a:srgbClr val="000000"/>
              </a:solidFill>
            </a:endParaRP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cao</a:t>
            </a:r>
            <a:r>
              <a:rPr lang="en-US" sz="4000" dirty="0">
                <a:solidFill>
                  <a:srgbClr val="000000"/>
                </a:solidFill>
              </a:rPr>
              <a:t> </a:t>
            </a:r>
            <a:r>
              <a:rPr lang="en-US" sz="4000" dirty="0" err="1">
                <a:solidFill>
                  <a:srgbClr val="000000"/>
                </a:solidFill>
              </a:rPr>
              <a:t>xanh</a:t>
            </a:r>
            <a:r>
              <a:rPr lang="en-US" sz="4000" dirty="0">
                <a:solidFill>
                  <a:srgbClr val="000000"/>
                </a:solidFill>
              </a:rPr>
              <a:t>.</a:t>
            </a:r>
          </a:p>
          <a:p>
            <a:pPr algn="just">
              <a:spcBef>
                <a:spcPts val="600"/>
              </a:spcBef>
            </a:pPr>
            <a:r>
              <a:rPr lang="en-US" sz="4000" dirty="0">
                <a:solidFill>
                  <a:srgbClr val="000000"/>
                </a:solidFill>
              </a:rPr>
              <a:t>				(</a:t>
            </a:r>
            <a:r>
              <a:rPr lang="en-US" sz="4000" dirty="0" err="1">
                <a:solidFill>
                  <a:srgbClr val="000000"/>
                </a:solidFill>
              </a:rPr>
              <a:t>Định</a:t>
            </a:r>
            <a:r>
              <a:rPr lang="en-US" sz="4000" dirty="0">
                <a:solidFill>
                  <a:srgbClr val="000000"/>
                </a:solidFill>
              </a:rPr>
              <a:t> </a:t>
            </a:r>
            <a:r>
              <a:rPr lang="en-US" sz="4000" dirty="0" err="1">
                <a:solidFill>
                  <a:srgbClr val="000000"/>
                </a:solidFill>
              </a:rPr>
              <a:t>Hải</a:t>
            </a:r>
            <a:r>
              <a:rPr lang="en-US" sz="4000" dirty="0">
                <a:solidFill>
                  <a:srgbClr val="000000"/>
                </a:solidFill>
              </a:rPr>
              <a:t>)</a:t>
            </a:r>
          </a:p>
        </p:txBody>
      </p:sp>
      <p:sp>
        <p:nvSpPr>
          <p:cNvPr id="13" name="Oval 12">
            <a:extLst>
              <a:ext uri="{FF2B5EF4-FFF2-40B4-BE49-F238E27FC236}">
                <a16:creationId xmlns:a16="http://schemas.microsoft.com/office/drawing/2014/main" id="{9A3C38BD-1F36-48C9-982D-E5507BEB884F}"/>
              </a:ext>
            </a:extLst>
          </p:cNvPr>
          <p:cNvSpPr/>
          <p:nvPr/>
        </p:nvSpPr>
        <p:spPr>
          <a:xfrm>
            <a:off x="-76200" y="774519"/>
            <a:ext cx="838200" cy="78184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UTM Avo" panose="02040603050506020204" pitchFamily="18" charset="0"/>
              </a:rPr>
              <a:t>1</a:t>
            </a:r>
          </a:p>
        </p:txBody>
      </p:sp>
      <p:sp>
        <p:nvSpPr>
          <p:cNvPr id="14" name="Oval 13">
            <a:extLst>
              <a:ext uri="{FF2B5EF4-FFF2-40B4-BE49-F238E27FC236}">
                <a16:creationId xmlns:a16="http://schemas.microsoft.com/office/drawing/2014/main" id="{A81FD899-4349-4750-916C-8EB299B5692A}"/>
              </a:ext>
            </a:extLst>
          </p:cNvPr>
          <p:cNvSpPr/>
          <p:nvPr/>
        </p:nvSpPr>
        <p:spPr>
          <a:xfrm>
            <a:off x="684295" y="3765718"/>
            <a:ext cx="838200" cy="78184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UTM Avo" panose="02040603050506020204" pitchFamily="18" charset="0"/>
              </a:rPr>
              <a:t>2</a:t>
            </a:r>
          </a:p>
        </p:txBody>
      </p:sp>
      <p:sp>
        <p:nvSpPr>
          <p:cNvPr id="15" name="Oval 14">
            <a:extLst>
              <a:ext uri="{FF2B5EF4-FFF2-40B4-BE49-F238E27FC236}">
                <a16:creationId xmlns:a16="http://schemas.microsoft.com/office/drawing/2014/main" id="{6A2EE988-9374-415C-A5BF-CDAF69469A37}"/>
              </a:ext>
            </a:extLst>
          </p:cNvPr>
          <p:cNvSpPr/>
          <p:nvPr/>
        </p:nvSpPr>
        <p:spPr>
          <a:xfrm>
            <a:off x="4237121" y="6552406"/>
            <a:ext cx="838200" cy="78184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UTM Avo" panose="02040603050506020204" pitchFamily="18" charset="0"/>
              </a:rPr>
              <a:t>3</a:t>
            </a:r>
          </a:p>
        </p:txBody>
      </p:sp>
      <p:sp>
        <p:nvSpPr>
          <p:cNvPr id="16" name="Oval 15">
            <a:extLst>
              <a:ext uri="{FF2B5EF4-FFF2-40B4-BE49-F238E27FC236}">
                <a16:creationId xmlns:a16="http://schemas.microsoft.com/office/drawing/2014/main" id="{D6D8950F-0139-4548-97FE-4BE2CA4E763A}"/>
              </a:ext>
            </a:extLst>
          </p:cNvPr>
          <p:cNvSpPr/>
          <p:nvPr/>
        </p:nvSpPr>
        <p:spPr>
          <a:xfrm>
            <a:off x="7315200" y="1109347"/>
            <a:ext cx="838200" cy="78184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UTM Avo" panose="02040603050506020204" pitchFamily="18" charset="0"/>
              </a:rPr>
              <a:t>4</a:t>
            </a:r>
          </a:p>
        </p:txBody>
      </p:sp>
      <p:sp>
        <p:nvSpPr>
          <p:cNvPr id="17" name="Oval 16">
            <a:extLst>
              <a:ext uri="{FF2B5EF4-FFF2-40B4-BE49-F238E27FC236}">
                <a16:creationId xmlns:a16="http://schemas.microsoft.com/office/drawing/2014/main" id="{EBC7562B-935E-48D9-A59A-1AB4D14A696E}"/>
              </a:ext>
            </a:extLst>
          </p:cNvPr>
          <p:cNvSpPr/>
          <p:nvPr/>
        </p:nvSpPr>
        <p:spPr>
          <a:xfrm>
            <a:off x="8153400" y="3865183"/>
            <a:ext cx="838200" cy="78184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UTM Avo" panose="02040603050506020204" pitchFamily="18" charset="0"/>
              </a:rPr>
              <a:t>5</a:t>
            </a:r>
          </a:p>
        </p:txBody>
      </p:sp>
      <p:pic>
        <p:nvPicPr>
          <p:cNvPr id="6" name="Picture 5"/>
          <p:cNvPicPr>
            <a:picLocks noChangeAspect="1"/>
          </p:cNvPicPr>
          <p:nvPr/>
        </p:nvPicPr>
        <p:blipFill>
          <a:blip r:embed="rId2"/>
          <a:stretch>
            <a:fillRect/>
          </a:stretch>
        </p:blipFill>
        <p:spPr>
          <a:xfrm>
            <a:off x="6403696" y="42507"/>
            <a:ext cx="3499407" cy="1091279"/>
          </a:xfrm>
          <a:prstGeom prst="rect">
            <a:avLst/>
          </a:prstGeom>
        </p:spPr>
      </p:pic>
    </p:spTree>
    <p:extLst>
      <p:ext uri="{BB962C8B-B14F-4D97-AF65-F5344CB8AC3E}">
        <p14:creationId xmlns:p14="http://schemas.microsoft.com/office/powerpoint/2010/main" val="23223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0">
            <a:extLst>
              <a:ext uri="{FF2B5EF4-FFF2-40B4-BE49-F238E27FC236}">
                <a16:creationId xmlns:a16="http://schemas.microsoft.com/office/drawing/2014/main" id="{0E35CD33-4B2E-4C67-8A5B-CF434E2CF99F}"/>
              </a:ext>
            </a:extLst>
          </p:cNvPr>
          <p:cNvSpPr txBox="1"/>
          <p:nvPr/>
        </p:nvSpPr>
        <p:spPr>
          <a:xfrm>
            <a:off x="838200" y="1179957"/>
            <a:ext cx="5956051" cy="2785378"/>
          </a:xfrm>
          <a:prstGeom prst="rect">
            <a:avLst/>
          </a:prstGeom>
          <a:noFill/>
        </p:spPr>
        <p:txBody>
          <a:bodyPr wrap="square" rtlCol="0">
            <a:spAutoFit/>
          </a:bodyPr>
          <a:lstStyle/>
          <a:p>
            <a:pPr algn="just">
              <a:spcBef>
                <a:spcPts val="600"/>
              </a:spcBef>
            </a:pPr>
            <a:r>
              <a:rPr lang="en-US" sz="4000" dirty="0" err="1">
                <a:solidFill>
                  <a:srgbClr val="000000"/>
                </a:solidFill>
              </a:rPr>
              <a:t>Như</a:t>
            </a:r>
            <a:r>
              <a:rPr lang="en-US" sz="4000" dirty="0">
                <a:solidFill>
                  <a:srgbClr val="000000"/>
                </a:solidFill>
              </a:rPr>
              <a:t> </a:t>
            </a:r>
            <a:r>
              <a:rPr lang="en-US" sz="4000" dirty="0" err="1">
                <a:solidFill>
                  <a:srgbClr val="000000"/>
                </a:solidFill>
              </a:rPr>
              <a:t>trăm</a:t>
            </a:r>
            <a:r>
              <a:rPr lang="en-US" sz="4000" dirty="0">
                <a:solidFill>
                  <a:srgbClr val="000000"/>
                </a:solidFill>
              </a:rPr>
              <a:t> </a:t>
            </a:r>
            <a:r>
              <a:rPr lang="en-US" sz="4000" dirty="0" err="1">
                <a:solidFill>
                  <a:srgbClr val="000000"/>
                </a:solidFill>
              </a:rPr>
              <a:t>sông</a:t>
            </a:r>
            <a:r>
              <a:rPr lang="en-US" sz="4000" dirty="0">
                <a:solidFill>
                  <a:srgbClr val="000000"/>
                </a:solidFill>
              </a:rPr>
              <a:t> </a:t>
            </a:r>
            <a:r>
              <a:rPr lang="en-US" sz="4000" dirty="0" err="1">
                <a:solidFill>
                  <a:srgbClr val="000000"/>
                </a:solidFill>
              </a:rPr>
              <a:t>dồn</a:t>
            </a:r>
            <a:r>
              <a:rPr lang="en-US" sz="4000" dirty="0">
                <a:solidFill>
                  <a:srgbClr val="000000"/>
                </a:solidFill>
              </a:rPr>
              <a:t> </a:t>
            </a:r>
            <a:r>
              <a:rPr lang="en-US" sz="4000" dirty="0" err="1">
                <a:solidFill>
                  <a:srgbClr val="000000"/>
                </a:solidFill>
              </a:rPr>
              <a:t>biển</a:t>
            </a:r>
            <a:endParaRPr lang="en-US" sz="4000" dirty="0">
              <a:solidFill>
                <a:srgbClr val="000000"/>
              </a:solidFill>
            </a:endParaRPr>
          </a:p>
          <a:p>
            <a:pPr algn="just">
              <a:spcBef>
                <a:spcPts val="600"/>
              </a:spcBef>
            </a:pPr>
            <a:r>
              <a:rPr lang="en-US" sz="4000" dirty="0" err="1">
                <a:solidFill>
                  <a:srgbClr val="000000"/>
                </a:solidFill>
              </a:rPr>
              <a:t>Bầu</a:t>
            </a:r>
            <a:r>
              <a:rPr lang="en-US" sz="4000" dirty="0">
                <a:solidFill>
                  <a:srgbClr val="000000"/>
                </a:solidFill>
              </a:rPr>
              <a:t> </a:t>
            </a:r>
            <a:r>
              <a:rPr lang="en-US" sz="4000" dirty="0" err="1">
                <a:solidFill>
                  <a:srgbClr val="000000"/>
                </a:solidFill>
              </a:rPr>
              <a:t>bạn</a:t>
            </a:r>
            <a:r>
              <a:rPr lang="en-US" sz="4000" dirty="0">
                <a:solidFill>
                  <a:srgbClr val="000000"/>
                </a:solidFill>
              </a:rPr>
              <a:t> </a:t>
            </a:r>
            <a:r>
              <a:rPr lang="en-US" sz="4000" dirty="0" err="1">
                <a:solidFill>
                  <a:srgbClr val="000000"/>
                </a:solidFill>
              </a:rPr>
              <a:t>tụ</a:t>
            </a:r>
            <a:r>
              <a:rPr lang="en-US" sz="4000" dirty="0">
                <a:solidFill>
                  <a:srgbClr val="000000"/>
                </a:solidFill>
              </a:rPr>
              <a:t> </a:t>
            </a:r>
            <a:r>
              <a:rPr lang="en-US" sz="4000" dirty="0" err="1">
                <a:solidFill>
                  <a:srgbClr val="000000"/>
                </a:solidFill>
              </a:rPr>
              <a:t>về</a:t>
            </a:r>
            <a:r>
              <a:rPr lang="en-US" sz="4000" dirty="0">
                <a:solidFill>
                  <a:srgbClr val="000000"/>
                </a:solidFill>
              </a:rPr>
              <a:t> </a:t>
            </a:r>
            <a:r>
              <a:rPr lang="en-US" sz="4000" dirty="0" err="1">
                <a:solidFill>
                  <a:srgbClr val="000000"/>
                </a:solidFill>
              </a:rPr>
              <a:t>đây</a:t>
            </a:r>
            <a:endParaRPr lang="en-US" sz="4000" dirty="0">
              <a:solidFill>
                <a:srgbClr val="000000"/>
              </a:solidFill>
            </a:endParaRPr>
          </a:p>
          <a:p>
            <a:pPr algn="just">
              <a:spcBef>
                <a:spcPts val="600"/>
              </a:spcBef>
            </a:pPr>
            <a:r>
              <a:rPr lang="en-US" sz="4000" dirty="0" err="1">
                <a:solidFill>
                  <a:srgbClr val="000000"/>
                </a:solidFill>
              </a:rPr>
              <a:t>Thế</a:t>
            </a:r>
            <a:r>
              <a:rPr lang="en-US" sz="4000" dirty="0">
                <a:solidFill>
                  <a:srgbClr val="000000"/>
                </a:solidFill>
              </a:rPr>
              <a:t> </a:t>
            </a:r>
            <a:r>
              <a:rPr lang="en-US" sz="4000" dirty="0" err="1">
                <a:solidFill>
                  <a:srgbClr val="000000"/>
                </a:solidFill>
              </a:rPr>
              <a:t>giới</a:t>
            </a:r>
            <a:r>
              <a:rPr lang="en-US" sz="4000" dirty="0">
                <a:solidFill>
                  <a:srgbClr val="000000"/>
                </a:solidFill>
              </a:rPr>
              <a:t> </a:t>
            </a:r>
            <a:r>
              <a:rPr lang="en-US" sz="4000" dirty="0" err="1">
                <a:solidFill>
                  <a:srgbClr val="000000"/>
                </a:solidFill>
              </a:rPr>
              <a:t>thu</a:t>
            </a:r>
            <a:r>
              <a:rPr lang="en-US" sz="4000" dirty="0">
                <a:solidFill>
                  <a:srgbClr val="000000"/>
                </a:solidFill>
              </a:rPr>
              <a:t> </a:t>
            </a:r>
            <a:r>
              <a:rPr lang="en-US" sz="4000" dirty="0" err="1">
                <a:solidFill>
                  <a:srgbClr val="000000"/>
                </a:solidFill>
              </a:rPr>
              <a:t>nhỏ</a:t>
            </a:r>
            <a:r>
              <a:rPr lang="en-US" sz="4000" dirty="0">
                <a:solidFill>
                  <a:srgbClr val="000000"/>
                </a:solidFill>
              </a:rPr>
              <a:t> </a:t>
            </a:r>
            <a:r>
              <a:rPr lang="en-US" sz="4000" dirty="0" err="1">
                <a:solidFill>
                  <a:srgbClr val="000000"/>
                </a:solidFill>
              </a:rPr>
              <a:t>lại</a:t>
            </a:r>
            <a:r>
              <a:rPr lang="en-US" sz="4000" dirty="0">
                <a:solidFill>
                  <a:srgbClr val="000000"/>
                </a:solidFill>
              </a:rPr>
              <a:t> </a:t>
            </a:r>
          </a:p>
          <a:p>
            <a:pPr algn="just">
              <a:spcBef>
                <a:spcPts val="600"/>
              </a:spcBef>
            </a:pPr>
            <a:r>
              <a:rPr lang="en-US" sz="4000" dirty="0" err="1">
                <a:solidFill>
                  <a:srgbClr val="000000"/>
                </a:solidFill>
              </a:rPr>
              <a:t>Trong</a:t>
            </a:r>
            <a:r>
              <a:rPr lang="en-US" sz="4000" dirty="0">
                <a:solidFill>
                  <a:srgbClr val="000000"/>
                </a:solidFill>
              </a:rPr>
              <a:t> </a:t>
            </a:r>
            <a:r>
              <a:rPr lang="en-US" sz="4000" dirty="0" err="1">
                <a:solidFill>
                  <a:srgbClr val="000000"/>
                </a:solidFill>
              </a:rPr>
              <a:t>khu</a:t>
            </a:r>
            <a:r>
              <a:rPr lang="en-US" sz="4000" dirty="0">
                <a:solidFill>
                  <a:srgbClr val="000000"/>
                </a:solidFill>
              </a:rPr>
              <a:t> </a:t>
            </a:r>
            <a:r>
              <a:rPr lang="en-US" sz="4000" dirty="0" err="1">
                <a:solidFill>
                  <a:srgbClr val="000000"/>
                </a:solidFill>
              </a:rPr>
              <a:t>trại</a:t>
            </a:r>
            <a:r>
              <a:rPr lang="en-US" sz="4000" dirty="0">
                <a:solidFill>
                  <a:srgbClr val="000000"/>
                </a:solidFill>
              </a:rPr>
              <a:t> </a:t>
            </a:r>
            <a:r>
              <a:rPr lang="en-US" sz="4000" dirty="0" err="1">
                <a:solidFill>
                  <a:srgbClr val="000000"/>
                </a:solidFill>
              </a:rPr>
              <a:t>hè</a:t>
            </a:r>
            <a:r>
              <a:rPr lang="en-US" sz="4000" dirty="0">
                <a:solidFill>
                  <a:srgbClr val="000000"/>
                </a:solidFill>
              </a:rPr>
              <a:t> </a:t>
            </a:r>
            <a:r>
              <a:rPr lang="en-US" sz="4000" dirty="0" err="1">
                <a:solidFill>
                  <a:srgbClr val="000000"/>
                </a:solidFill>
              </a:rPr>
              <a:t>này</a:t>
            </a:r>
            <a:r>
              <a:rPr lang="en-US" sz="4000" dirty="0">
                <a:solidFill>
                  <a:srgbClr val="000000"/>
                </a:solidFill>
              </a:rPr>
              <a:t>.</a:t>
            </a:r>
          </a:p>
        </p:txBody>
      </p:sp>
      <p:sp>
        <p:nvSpPr>
          <p:cNvPr id="7" name="文本框 20">
            <a:extLst>
              <a:ext uri="{FF2B5EF4-FFF2-40B4-BE49-F238E27FC236}">
                <a16:creationId xmlns:a16="http://schemas.microsoft.com/office/drawing/2014/main" id="{A52330D5-4F20-49C3-9F7D-E582399276E3}"/>
              </a:ext>
            </a:extLst>
          </p:cNvPr>
          <p:cNvSpPr txBox="1"/>
          <p:nvPr/>
        </p:nvSpPr>
        <p:spPr>
          <a:xfrm>
            <a:off x="2001546" y="3888959"/>
            <a:ext cx="7391401" cy="2785378"/>
          </a:xfrm>
          <a:prstGeom prst="rect">
            <a:avLst/>
          </a:prstGeom>
          <a:noFill/>
        </p:spPr>
        <p:txBody>
          <a:bodyPr wrap="square" rtlCol="0">
            <a:spAutoFit/>
          </a:bodyPr>
          <a:lstStyle/>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từ</a:t>
            </a:r>
            <a:r>
              <a:rPr lang="en-US" sz="4000" dirty="0">
                <a:solidFill>
                  <a:srgbClr val="000000"/>
                </a:solidFill>
              </a:rPr>
              <a:t> </a:t>
            </a:r>
            <a:r>
              <a:rPr lang="en-US" sz="4000" dirty="0" err="1">
                <a:solidFill>
                  <a:srgbClr val="000000"/>
                </a:solidFill>
              </a:rPr>
              <a:t>Trung</a:t>
            </a:r>
            <a:r>
              <a:rPr lang="en-US" sz="4000" dirty="0">
                <a:solidFill>
                  <a:srgbClr val="000000"/>
                </a:solidFill>
              </a:rPr>
              <a:t> </a:t>
            </a:r>
            <a:r>
              <a:rPr lang="en-US" sz="4000" dirty="0" err="1">
                <a:solidFill>
                  <a:srgbClr val="000000"/>
                </a:solidFill>
              </a:rPr>
              <a:t>Quốc</a:t>
            </a:r>
            <a:r>
              <a:rPr lang="en-US" sz="4000" dirty="0">
                <a:solidFill>
                  <a:srgbClr val="000000"/>
                </a:solidFill>
              </a:rPr>
              <a:t> </a:t>
            </a:r>
            <a:r>
              <a:rPr lang="en-US" sz="4000" dirty="0" err="1">
                <a:solidFill>
                  <a:srgbClr val="000000"/>
                </a:solidFill>
              </a:rPr>
              <a:t>tới</a:t>
            </a:r>
            <a:endParaRPr lang="en-US" sz="4000" dirty="0">
              <a:solidFill>
                <a:srgbClr val="000000"/>
              </a:solidFill>
            </a:endParaRPr>
          </a:p>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từ</a:t>
            </a:r>
            <a:r>
              <a:rPr lang="en-US" sz="4000" dirty="0">
                <a:solidFill>
                  <a:srgbClr val="000000"/>
                </a:solidFill>
              </a:rPr>
              <a:t> </a:t>
            </a:r>
            <a:r>
              <a:rPr lang="en-US" sz="4000" dirty="0" err="1">
                <a:solidFill>
                  <a:srgbClr val="000000"/>
                </a:solidFill>
              </a:rPr>
              <a:t>châu</a:t>
            </a:r>
            <a:r>
              <a:rPr lang="en-US" sz="4000" dirty="0">
                <a:solidFill>
                  <a:srgbClr val="000000"/>
                </a:solidFill>
              </a:rPr>
              <a:t> </a:t>
            </a:r>
            <a:r>
              <a:rPr lang="en-US" sz="4000" dirty="0" err="1">
                <a:solidFill>
                  <a:srgbClr val="000000"/>
                </a:solidFill>
              </a:rPr>
              <a:t>Mỹ</a:t>
            </a:r>
            <a:r>
              <a:rPr lang="en-US" sz="4000" dirty="0">
                <a:solidFill>
                  <a:srgbClr val="000000"/>
                </a:solidFill>
              </a:rPr>
              <a:t> sang</a:t>
            </a:r>
          </a:p>
          <a:p>
            <a:pPr algn="just">
              <a:spcBef>
                <a:spcPts val="600"/>
              </a:spcBef>
            </a:pPr>
            <a:r>
              <a:rPr lang="en-US" sz="4000" dirty="0" err="1">
                <a:solidFill>
                  <a:srgbClr val="000000"/>
                </a:solidFill>
              </a:rPr>
              <a:t>Bạn</a:t>
            </a:r>
            <a:r>
              <a:rPr lang="en-US" sz="4000" dirty="0">
                <a:solidFill>
                  <a:srgbClr val="000000"/>
                </a:solidFill>
              </a:rPr>
              <a:t> </a:t>
            </a:r>
            <a:r>
              <a:rPr lang="en-US" sz="4000" dirty="0" err="1">
                <a:solidFill>
                  <a:srgbClr val="000000"/>
                </a:solidFill>
              </a:rPr>
              <a:t>bên</a:t>
            </a:r>
            <a:r>
              <a:rPr lang="en-US" sz="4000" dirty="0">
                <a:solidFill>
                  <a:srgbClr val="000000"/>
                </a:solidFill>
              </a:rPr>
              <a:t> </a:t>
            </a:r>
            <a:r>
              <a:rPr lang="en-US" sz="4000" dirty="0" err="1">
                <a:solidFill>
                  <a:srgbClr val="000000"/>
                </a:solidFill>
              </a:rPr>
              <a:t>bờ</a:t>
            </a:r>
            <a:r>
              <a:rPr lang="en-US" sz="4000" dirty="0">
                <a:solidFill>
                  <a:srgbClr val="000000"/>
                </a:solidFill>
              </a:rPr>
              <a:t> </a:t>
            </a:r>
            <a:r>
              <a:rPr lang="en-US" sz="4000" dirty="0" err="1">
                <a:solidFill>
                  <a:srgbClr val="000000"/>
                </a:solidFill>
              </a:rPr>
              <a:t>Đa-nuýp</a:t>
            </a:r>
            <a:endParaRPr lang="en-US" sz="4000" dirty="0">
              <a:solidFill>
                <a:srgbClr val="000000"/>
              </a:solidFill>
            </a:endParaRPr>
          </a:p>
          <a:p>
            <a:pPr algn="just">
              <a:spcBef>
                <a:spcPts val="600"/>
              </a:spcBef>
            </a:pPr>
            <a:r>
              <a:rPr lang="en-US" sz="4000" dirty="0" err="1">
                <a:solidFill>
                  <a:srgbClr val="000000"/>
                </a:solidFill>
              </a:rPr>
              <a:t>Tôi</a:t>
            </a:r>
            <a:r>
              <a:rPr lang="en-US" sz="4000" dirty="0">
                <a:solidFill>
                  <a:srgbClr val="000000"/>
                </a:solidFill>
              </a:rPr>
              <a:t> – </a:t>
            </a:r>
            <a:r>
              <a:rPr lang="en-US" sz="4000" dirty="0" err="1">
                <a:solidFill>
                  <a:srgbClr val="000000"/>
                </a:solidFill>
              </a:rPr>
              <a:t>sông</a:t>
            </a:r>
            <a:r>
              <a:rPr lang="en-US" sz="4000" dirty="0">
                <a:solidFill>
                  <a:srgbClr val="000000"/>
                </a:solidFill>
              </a:rPr>
              <a:t> </a:t>
            </a:r>
            <a:r>
              <a:rPr lang="en-US" sz="4000" dirty="0" err="1">
                <a:solidFill>
                  <a:srgbClr val="000000"/>
                </a:solidFill>
              </a:rPr>
              <a:t>Hồng</a:t>
            </a:r>
            <a:r>
              <a:rPr lang="en-US" sz="4000" dirty="0">
                <a:solidFill>
                  <a:srgbClr val="000000"/>
                </a:solidFill>
              </a:rPr>
              <a:t> </a:t>
            </a:r>
            <a:r>
              <a:rPr lang="en-US" sz="4000" dirty="0" err="1">
                <a:solidFill>
                  <a:srgbClr val="000000"/>
                </a:solidFill>
              </a:rPr>
              <a:t>Việt</a:t>
            </a:r>
            <a:r>
              <a:rPr lang="en-US" sz="4000" dirty="0">
                <a:solidFill>
                  <a:srgbClr val="000000"/>
                </a:solidFill>
              </a:rPr>
              <a:t> Nam.</a:t>
            </a:r>
          </a:p>
        </p:txBody>
      </p:sp>
      <p:sp>
        <p:nvSpPr>
          <p:cNvPr id="8" name="文本框 20">
            <a:extLst>
              <a:ext uri="{FF2B5EF4-FFF2-40B4-BE49-F238E27FC236}">
                <a16:creationId xmlns:a16="http://schemas.microsoft.com/office/drawing/2014/main" id="{8EAEF8C0-F127-459A-9CE6-CDF8EDA86A3F}"/>
              </a:ext>
            </a:extLst>
          </p:cNvPr>
          <p:cNvSpPr txBox="1"/>
          <p:nvPr/>
        </p:nvSpPr>
        <p:spPr>
          <a:xfrm>
            <a:off x="5029200" y="6684446"/>
            <a:ext cx="7391401" cy="2785378"/>
          </a:xfrm>
          <a:prstGeom prst="rect">
            <a:avLst/>
          </a:prstGeom>
          <a:noFill/>
        </p:spPr>
        <p:txBody>
          <a:bodyPr wrap="square" rtlCol="0">
            <a:spAutoFit/>
          </a:bodyPr>
          <a:lstStyle/>
          <a:p>
            <a:pPr algn="just">
              <a:spcBef>
                <a:spcPts val="600"/>
              </a:spcBef>
            </a:pPr>
            <a:r>
              <a:rPr lang="en-US" sz="4000" b="1" dirty="0">
                <a:solidFill>
                  <a:srgbClr val="FF0000"/>
                </a:solidFill>
              </a:rPr>
              <a:t>Tung </a:t>
            </a:r>
            <a:r>
              <a:rPr lang="en-US" sz="4000" b="1" dirty="0" err="1">
                <a:solidFill>
                  <a:srgbClr val="FF0000"/>
                </a:solidFill>
              </a:rPr>
              <a:t>lên</a:t>
            </a:r>
            <a:r>
              <a:rPr lang="en-US" sz="4000" dirty="0">
                <a:solidFill>
                  <a:srgbClr val="000000"/>
                </a:solidFill>
              </a:rPr>
              <a:t>, </a:t>
            </a:r>
            <a:r>
              <a:rPr lang="en-US" sz="4000" dirty="0" err="1">
                <a:solidFill>
                  <a:srgbClr val="000000"/>
                </a:solidFill>
              </a:rPr>
              <a:t>bồ</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trắng</a:t>
            </a:r>
            <a:r>
              <a:rPr lang="en-US" sz="4000" dirty="0">
                <a:solidFill>
                  <a:srgbClr val="000000"/>
                </a:solidFill>
              </a:rPr>
              <a:t> </a:t>
            </a:r>
          </a:p>
          <a:p>
            <a:pPr algn="just">
              <a:spcBef>
                <a:spcPts val="600"/>
              </a:spcBef>
            </a:pPr>
            <a:r>
              <a:rPr lang="en-US" sz="4000" dirty="0" err="1">
                <a:solidFill>
                  <a:srgbClr val="000000"/>
                </a:solidFill>
              </a:rPr>
              <a:t>Nào</a:t>
            </a:r>
            <a:r>
              <a:rPr lang="en-US" sz="4000" dirty="0">
                <a:solidFill>
                  <a:srgbClr val="000000"/>
                </a:solidFill>
              </a:rPr>
              <a:t>, </a:t>
            </a:r>
            <a:r>
              <a:rPr lang="en-US" sz="4000" dirty="0" err="1">
                <a:solidFill>
                  <a:srgbClr val="000000"/>
                </a:solidFill>
              </a:rPr>
              <a:t>các</a:t>
            </a:r>
            <a:r>
              <a:rPr lang="en-US" sz="4000" dirty="0">
                <a:solidFill>
                  <a:srgbClr val="000000"/>
                </a:solidFill>
              </a:rPr>
              <a:t> </a:t>
            </a:r>
            <a:r>
              <a:rPr lang="en-US" sz="4000" dirty="0" err="1">
                <a:solidFill>
                  <a:srgbClr val="000000"/>
                </a:solidFill>
              </a:rPr>
              <a:t>bạn</a:t>
            </a:r>
            <a:r>
              <a:rPr lang="en-US" sz="4000" dirty="0">
                <a:solidFill>
                  <a:srgbClr val="000000"/>
                </a:solidFill>
              </a:rPr>
              <a:t> da </a:t>
            </a:r>
            <a:r>
              <a:rPr lang="en-US" sz="4000" dirty="0" err="1">
                <a:solidFill>
                  <a:srgbClr val="000000"/>
                </a:solidFill>
              </a:rPr>
              <a:t>đen</a:t>
            </a:r>
            <a:endParaRPr lang="en-US" sz="4000" dirty="0">
              <a:solidFill>
                <a:srgbClr val="000000"/>
              </a:solidFill>
            </a:endParaRPr>
          </a:p>
          <a:p>
            <a:pPr algn="just">
              <a:spcBef>
                <a:spcPts val="600"/>
              </a:spcBef>
            </a:pPr>
            <a:r>
              <a:rPr lang="en-US" sz="4000" dirty="0" err="1">
                <a:solidFill>
                  <a:srgbClr val="000000"/>
                </a:solidFill>
              </a:rPr>
              <a:t>Cùng</a:t>
            </a:r>
            <a:r>
              <a:rPr lang="en-US" sz="4000" dirty="0">
                <a:solidFill>
                  <a:srgbClr val="000000"/>
                </a:solidFill>
              </a:rPr>
              <a:t> da </a:t>
            </a:r>
            <a:r>
              <a:rPr lang="en-US" sz="4000" dirty="0" err="1">
                <a:solidFill>
                  <a:srgbClr val="000000"/>
                </a:solidFill>
              </a:rPr>
              <a:t>vàng</a:t>
            </a:r>
            <a:r>
              <a:rPr lang="en-US" sz="4000" dirty="0">
                <a:solidFill>
                  <a:srgbClr val="000000"/>
                </a:solidFill>
              </a:rPr>
              <a:t>, da </a:t>
            </a:r>
            <a:r>
              <a:rPr lang="en-US" sz="4000" dirty="0" err="1">
                <a:solidFill>
                  <a:srgbClr val="000000"/>
                </a:solidFill>
              </a:rPr>
              <a:t>đỏ</a:t>
            </a:r>
            <a:endParaRPr lang="en-US" sz="4000" dirty="0">
              <a:solidFill>
                <a:srgbClr val="000000"/>
              </a:solidFill>
            </a:endParaRPr>
          </a:p>
          <a:p>
            <a:pPr algn="just">
              <a:spcBef>
                <a:spcPts val="600"/>
              </a:spcBef>
            </a:pPr>
            <a:r>
              <a:rPr lang="en-US" sz="4000" dirty="0" err="1">
                <a:solidFill>
                  <a:srgbClr val="000000"/>
                </a:solidFill>
              </a:rPr>
              <a:t>Bàn</a:t>
            </a:r>
            <a:r>
              <a:rPr lang="en-US" sz="4000" dirty="0">
                <a:solidFill>
                  <a:srgbClr val="000000"/>
                </a:solidFill>
              </a:rPr>
              <a:t> </a:t>
            </a:r>
            <a:r>
              <a:rPr lang="en-US" sz="4000" dirty="0" err="1">
                <a:solidFill>
                  <a:srgbClr val="000000"/>
                </a:solidFill>
              </a:rPr>
              <a:t>tay</a:t>
            </a:r>
            <a:r>
              <a:rPr lang="en-US" sz="4000" dirty="0">
                <a:solidFill>
                  <a:srgbClr val="000000"/>
                </a:solidFill>
              </a:rPr>
              <a:t> </a:t>
            </a:r>
            <a:r>
              <a:rPr lang="en-US" sz="4000" dirty="0" err="1">
                <a:solidFill>
                  <a:srgbClr val="000000"/>
                </a:solidFill>
              </a:rPr>
              <a:t>ơi</a:t>
            </a:r>
            <a:r>
              <a:rPr lang="en-US" sz="4000" dirty="0">
                <a:solidFill>
                  <a:srgbClr val="000000"/>
                </a:solidFill>
              </a:rPr>
              <a:t>, </a:t>
            </a:r>
            <a:r>
              <a:rPr lang="en-US" sz="4000" dirty="0" err="1">
                <a:solidFill>
                  <a:srgbClr val="000000"/>
                </a:solidFill>
              </a:rPr>
              <a:t>tung</a:t>
            </a:r>
            <a:r>
              <a:rPr lang="en-US" sz="4000" dirty="0">
                <a:solidFill>
                  <a:srgbClr val="000000"/>
                </a:solidFill>
              </a:rPr>
              <a:t> </a:t>
            </a:r>
            <a:r>
              <a:rPr lang="en-US" sz="4000" dirty="0" err="1">
                <a:solidFill>
                  <a:srgbClr val="000000"/>
                </a:solidFill>
              </a:rPr>
              <a:t>lên</a:t>
            </a:r>
            <a:r>
              <a:rPr lang="en-US" sz="4000" dirty="0">
                <a:solidFill>
                  <a:srgbClr val="000000"/>
                </a:solidFill>
              </a:rPr>
              <a:t>.</a:t>
            </a:r>
          </a:p>
        </p:txBody>
      </p:sp>
      <p:sp>
        <p:nvSpPr>
          <p:cNvPr id="9" name="文本框 20">
            <a:extLst>
              <a:ext uri="{FF2B5EF4-FFF2-40B4-BE49-F238E27FC236}">
                <a16:creationId xmlns:a16="http://schemas.microsoft.com/office/drawing/2014/main" id="{E5C20076-1582-4EE4-8500-871FB1901F27}"/>
              </a:ext>
            </a:extLst>
          </p:cNvPr>
          <p:cNvSpPr txBox="1"/>
          <p:nvPr/>
        </p:nvSpPr>
        <p:spPr>
          <a:xfrm>
            <a:off x="8153400" y="1229906"/>
            <a:ext cx="6629400" cy="2785378"/>
          </a:xfrm>
          <a:prstGeom prst="rect">
            <a:avLst/>
          </a:prstGeom>
          <a:noFill/>
        </p:spPr>
        <p:txBody>
          <a:bodyPr wrap="square" rtlCol="0">
            <a:spAutoFit/>
          </a:bodyPr>
          <a:lstStyle/>
          <a:p>
            <a:pPr algn="just">
              <a:spcBef>
                <a:spcPts val="600"/>
              </a:spcBef>
            </a:pPr>
            <a:r>
              <a:rPr lang="en-US" sz="4000" dirty="0" err="1">
                <a:solidFill>
                  <a:srgbClr val="000000"/>
                </a:solidFill>
              </a:rPr>
              <a:t>Mỗi</a:t>
            </a:r>
            <a:r>
              <a:rPr lang="en-US" sz="4000" dirty="0">
                <a:solidFill>
                  <a:srgbClr val="000000"/>
                </a:solidFill>
              </a:rPr>
              <a:t> </a:t>
            </a:r>
            <a:r>
              <a:rPr lang="en-US" sz="4000" dirty="0" err="1">
                <a:solidFill>
                  <a:srgbClr val="000000"/>
                </a:solidFill>
              </a:rPr>
              <a:t>người</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chúc</a:t>
            </a:r>
            <a:endParaRPr lang="en-US" sz="4000" dirty="0">
              <a:solidFill>
                <a:srgbClr val="000000"/>
              </a:solidFill>
            </a:endParaRPr>
          </a:p>
          <a:p>
            <a:pPr algn="just">
              <a:spcBef>
                <a:spcPts val="600"/>
              </a:spcBef>
            </a:pPr>
            <a:r>
              <a:rPr lang="en-US" sz="4000" dirty="0" err="1">
                <a:solidFill>
                  <a:srgbClr val="000000"/>
                </a:solidFill>
              </a:rPr>
              <a:t>Một</a:t>
            </a:r>
            <a:r>
              <a:rPr lang="en-US" sz="4000" dirty="0">
                <a:solidFill>
                  <a:srgbClr val="000000"/>
                </a:solidFill>
              </a:rPr>
              <a:t> </a:t>
            </a:r>
            <a:r>
              <a:rPr lang="en-US" sz="4000" b="1" dirty="0" err="1">
                <a:solidFill>
                  <a:srgbClr val="FF0000"/>
                </a:solidFill>
              </a:rPr>
              <a:t>lời</a:t>
            </a:r>
            <a:r>
              <a:rPr lang="en-US" sz="4000" b="1" dirty="0">
                <a:solidFill>
                  <a:srgbClr val="FF0000"/>
                </a:solidFill>
              </a:rPr>
              <a:t> </a:t>
            </a:r>
            <a:r>
              <a:rPr lang="en-US" sz="4000" b="1" dirty="0" err="1">
                <a:solidFill>
                  <a:srgbClr val="FF0000"/>
                </a:solidFill>
              </a:rPr>
              <a:t>nhắn</a:t>
            </a:r>
            <a:r>
              <a:rPr lang="en-US" sz="4000" b="1" dirty="0">
                <a:solidFill>
                  <a:srgbClr val="FF0000"/>
                </a:solidFill>
              </a:rPr>
              <a:t> </a:t>
            </a:r>
            <a:r>
              <a:rPr lang="en-US" sz="4000" dirty="0" err="1">
                <a:solidFill>
                  <a:srgbClr val="000000"/>
                </a:solidFill>
              </a:rPr>
              <a:t>với</a:t>
            </a:r>
            <a:r>
              <a:rPr lang="en-US" sz="4000" dirty="0">
                <a:solidFill>
                  <a:srgbClr val="000000"/>
                </a:solidFill>
              </a:rPr>
              <a:t> </a:t>
            </a:r>
            <a:r>
              <a:rPr lang="en-US" sz="4000" dirty="0" err="1">
                <a:solidFill>
                  <a:srgbClr val="000000"/>
                </a:solidFill>
              </a:rPr>
              <a:t>chim</a:t>
            </a:r>
            <a:endParaRPr lang="en-US" sz="4000" dirty="0">
              <a:solidFill>
                <a:srgbClr val="000000"/>
              </a:solidFill>
            </a:endParaRPr>
          </a:p>
          <a:p>
            <a:pPr algn="just">
              <a:spcBef>
                <a:spcPts val="600"/>
              </a:spcBef>
            </a:pPr>
            <a:r>
              <a:rPr lang="en-US" sz="4000" dirty="0" err="1">
                <a:solidFill>
                  <a:srgbClr val="000000"/>
                </a:solidFill>
              </a:rPr>
              <a:t>Dẫu</a:t>
            </a:r>
            <a:r>
              <a:rPr lang="en-US" sz="4000" dirty="0">
                <a:solidFill>
                  <a:srgbClr val="000000"/>
                </a:solidFill>
              </a:rPr>
              <a:t> </a:t>
            </a:r>
            <a:r>
              <a:rPr lang="en-US" sz="4000" dirty="0" err="1">
                <a:solidFill>
                  <a:srgbClr val="000000"/>
                </a:solidFill>
              </a:rPr>
              <a:t>khác</a:t>
            </a:r>
            <a:r>
              <a:rPr lang="en-US" sz="4000" dirty="0">
                <a:solidFill>
                  <a:srgbClr val="000000"/>
                </a:solidFill>
              </a:rPr>
              <a:t> </a:t>
            </a:r>
            <a:r>
              <a:rPr lang="en-US" sz="4000" dirty="0" err="1">
                <a:solidFill>
                  <a:srgbClr val="000000"/>
                </a:solidFill>
              </a:rPr>
              <a:t>nhau</a:t>
            </a:r>
            <a:r>
              <a:rPr lang="en-US" sz="4000" dirty="0">
                <a:solidFill>
                  <a:srgbClr val="000000"/>
                </a:solidFill>
              </a:rPr>
              <a:t> </a:t>
            </a:r>
            <a:r>
              <a:rPr lang="en-US" sz="4000" b="1" dirty="0" err="1">
                <a:solidFill>
                  <a:srgbClr val="FF0000"/>
                </a:solidFill>
              </a:rPr>
              <a:t>tiếng</a:t>
            </a:r>
            <a:r>
              <a:rPr lang="en-US" sz="4000" b="1" dirty="0">
                <a:solidFill>
                  <a:srgbClr val="FF0000"/>
                </a:solidFill>
              </a:rPr>
              <a:t> </a:t>
            </a:r>
            <a:r>
              <a:rPr lang="en-US" sz="4000" b="1" dirty="0" err="1">
                <a:solidFill>
                  <a:srgbClr val="FF0000"/>
                </a:solidFill>
              </a:rPr>
              <a:t>nói</a:t>
            </a:r>
            <a:endParaRPr lang="en-US" sz="4000" b="1" dirty="0">
              <a:solidFill>
                <a:srgbClr val="FF0000"/>
              </a:solidFill>
            </a:endParaRPr>
          </a:p>
          <a:p>
            <a:pPr algn="just">
              <a:spcBef>
                <a:spcPts val="600"/>
              </a:spcBef>
            </a:pPr>
            <a:r>
              <a:rPr lang="en-US" sz="4000" dirty="0">
                <a:solidFill>
                  <a:srgbClr val="000000"/>
                </a:solidFill>
              </a:rPr>
              <a:t>Chung </a:t>
            </a:r>
            <a:r>
              <a:rPr lang="en-US" sz="4000" dirty="0" err="1">
                <a:solidFill>
                  <a:srgbClr val="000000"/>
                </a:solidFill>
              </a:rPr>
              <a:t>nhau</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b="1" dirty="0" err="1">
                <a:solidFill>
                  <a:srgbClr val="FF0000"/>
                </a:solidFill>
              </a:rPr>
              <a:t>niềm</a:t>
            </a:r>
            <a:r>
              <a:rPr lang="en-US" sz="4000" b="1" dirty="0">
                <a:solidFill>
                  <a:srgbClr val="FF0000"/>
                </a:solidFill>
              </a:rPr>
              <a:t> tin</a:t>
            </a:r>
            <a:r>
              <a:rPr lang="en-US" sz="4000" dirty="0">
                <a:solidFill>
                  <a:srgbClr val="000000"/>
                </a:solidFill>
              </a:rPr>
              <a:t>.</a:t>
            </a:r>
          </a:p>
        </p:txBody>
      </p:sp>
      <p:sp>
        <p:nvSpPr>
          <p:cNvPr id="10" name="文本框 20">
            <a:extLst>
              <a:ext uri="{FF2B5EF4-FFF2-40B4-BE49-F238E27FC236}">
                <a16:creationId xmlns:a16="http://schemas.microsoft.com/office/drawing/2014/main" id="{20DE3A95-007F-4A7D-84E6-97FD058C53A5}"/>
              </a:ext>
            </a:extLst>
          </p:cNvPr>
          <p:cNvSpPr txBox="1"/>
          <p:nvPr/>
        </p:nvSpPr>
        <p:spPr>
          <a:xfrm>
            <a:off x="9207690" y="3938908"/>
            <a:ext cx="7391401" cy="3477875"/>
          </a:xfrm>
          <a:prstGeom prst="rect">
            <a:avLst/>
          </a:prstGeom>
          <a:noFill/>
        </p:spPr>
        <p:txBody>
          <a:bodyPr wrap="square" rtlCol="0">
            <a:spAutoFit/>
          </a:bodyPr>
          <a:lstStyle/>
          <a:p>
            <a:pPr algn="just">
              <a:spcBef>
                <a:spcPts val="600"/>
              </a:spcBef>
            </a:pPr>
            <a:r>
              <a:rPr lang="en-US" sz="4000" dirty="0" err="1">
                <a:solidFill>
                  <a:srgbClr val="000000"/>
                </a:solidFill>
              </a:rPr>
              <a:t>Bàn</a:t>
            </a:r>
            <a:r>
              <a:rPr lang="en-US" sz="4000" dirty="0">
                <a:solidFill>
                  <a:srgbClr val="000000"/>
                </a:solidFill>
              </a:rPr>
              <a:t> </a:t>
            </a:r>
            <a:r>
              <a:rPr lang="en-US" sz="4000" dirty="0" err="1">
                <a:solidFill>
                  <a:srgbClr val="000000"/>
                </a:solidFill>
              </a:rPr>
              <a:t>tay</a:t>
            </a:r>
            <a:r>
              <a:rPr lang="en-US" sz="4000" dirty="0">
                <a:solidFill>
                  <a:srgbClr val="000000"/>
                </a:solidFill>
              </a:rPr>
              <a:t> </a:t>
            </a:r>
            <a:r>
              <a:rPr lang="en-US" sz="4000" dirty="0" err="1">
                <a:solidFill>
                  <a:srgbClr val="000000"/>
                </a:solidFill>
              </a:rPr>
              <a:t>ơi,tung</a:t>
            </a:r>
            <a:r>
              <a:rPr lang="en-US" sz="4000" dirty="0">
                <a:solidFill>
                  <a:srgbClr val="000000"/>
                </a:solidFill>
              </a:rPr>
              <a:t> </a:t>
            </a:r>
            <a:r>
              <a:rPr lang="en-US" sz="4000" dirty="0" err="1">
                <a:solidFill>
                  <a:srgbClr val="000000"/>
                </a:solidFill>
              </a:rPr>
              <a:t>lên</a:t>
            </a:r>
            <a:r>
              <a:rPr lang="en-US" sz="4000" dirty="0">
                <a:solidFill>
                  <a:srgbClr val="000000"/>
                </a:solidFill>
              </a:rPr>
              <a:t>!</a:t>
            </a: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chim</a:t>
            </a:r>
            <a:r>
              <a:rPr lang="en-US" sz="4000" dirty="0">
                <a:solidFill>
                  <a:srgbClr val="000000"/>
                </a:solidFill>
              </a:rPr>
              <a:t> </a:t>
            </a:r>
            <a:r>
              <a:rPr lang="en-US" sz="4000" dirty="0" err="1">
                <a:solidFill>
                  <a:srgbClr val="000000"/>
                </a:solidFill>
              </a:rPr>
              <a:t>trắng</a:t>
            </a:r>
            <a:r>
              <a:rPr lang="en-US" sz="4000" dirty="0">
                <a:solidFill>
                  <a:srgbClr val="000000"/>
                </a:solidFill>
              </a:rPr>
              <a:t> </a:t>
            </a: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b="1" dirty="0" err="1">
                <a:solidFill>
                  <a:srgbClr val="FF0000"/>
                </a:solidFill>
              </a:rPr>
              <a:t>ánh</a:t>
            </a:r>
            <a:r>
              <a:rPr lang="en-US" sz="4000" b="1" dirty="0">
                <a:solidFill>
                  <a:srgbClr val="FF0000"/>
                </a:solidFill>
              </a:rPr>
              <a:t> </a:t>
            </a:r>
            <a:r>
              <a:rPr lang="en-US" sz="4000" b="1" dirty="0" err="1">
                <a:solidFill>
                  <a:srgbClr val="FF0000"/>
                </a:solidFill>
              </a:rPr>
              <a:t>nắng</a:t>
            </a:r>
            <a:endParaRPr lang="en-US" sz="4000" b="1" dirty="0">
              <a:solidFill>
                <a:srgbClr val="FF0000"/>
              </a:solidFill>
            </a:endParaRPr>
          </a:p>
          <a:p>
            <a:pPr algn="just">
              <a:spcBef>
                <a:spcPts val="600"/>
              </a:spcBef>
            </a:pPr>
            <a:r>
              <a:rPr lang="en-US" sz="4000" dirty="0" err="1">
                <a:solidFill>
                  <a:srgbClr val="000000"/>
                </a:solidFill>
              </a:rPr>
              <a:t>Cả</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trời</a:t>
            </a:r>
            <a:r>
              <a:rPr lang="en-US" sz="4000" dirty="0">
                <a:solidFill>
                  <a:srgbClr val="000000"/>
                </a:solidFill>
              </a:rPr>
              <a:t> </a:t>
            </a:r>
            <a:r>
              <a:rPr lang="en-US" sz="4000" dirty="0" err="1">
                <a:solidFill>
                  <a:srgbClr val="000000"/>
                </a:solidFill>
              </a:rPr>
              <a:t>cao</a:t>
            </a:r>
            <a:r>
              <a:rPr lang="en-US" sz="4000" dirty="0">
                <a:solidFill>
                  <a:srgbClr val="000000"/>
                </a:solidFill>
              </a:rPr>
              <a:t> </a:t>
            </a:r>
            <a:r>
              <a:rPr lang="en-US" sz="4000" dirty="0" err="1">
                <a:solidFill>
                  <a:srgbClr val="000000"/>
                </a:solidFill>
              </a:rPr>
              <a:t>xanh</a:t>
            </a:r>
            <a:r>
              <a:rPr lang="en-US" sz="4000" dirty="0">
                <a:solidFill>
                  <a:srgbClr val="000000"/>
                </a:solidFill>
              </a:rPr>
              <a:t>.</a:t>
            </a:r>
          </a:p>
          <a:p>
            <a:pPr algn="just">
              <a:spcBef>
                <a:spcPts val="600"/>
              </a:spcBef>
            </a:pPr>
            <a:r>
              <a:rPr lang="en-US" sz="4000" dirty="0">
                <a:solidFill>
                  <a:srgbClr val="000000"/>
                </a:solidFill>
              </a:rPr>
              <a:t>				(</a:t>
            </a:r>
            <a:r>
              <a:rPr lang="en-US" sz="4000" dirty="0" err="1">
                <a:solidFill>
                  <a:srgbClr val="000000"/>
                </a:solidFill>
              </a:rPr>
              <a:t>Định</a:t>
            </a:r>
            <a:r>
              <a:rPr lang="en-US" sz="4000" dirty="0">
                <a:solidFill>
                  <a:srgbClr val="000000"/>
                </a:solidFill>
              </a:rPr>
              <a:t> </a:t>
            </a:r>
            <a:r>
              <a:rPr lang="en-US" sz="4000" dirty="0" err="1">
                <a:solidFill>
                  <a:srgbClr val="000000"/>
                </a:solidFill>
              </a:rPr>
              <a:t>Hải</a:t>
            </a:r>
            <a:r>
              <a:rPr lang="en-US" sz="4000" dirty="0">
                <a:solidFill>
                  <a:srgbClr val="000000"/>
                </a:solidFill>
              </a:rPr>
              <a:t>)</a:t>
            </a:r>
          </a:p>
        </p:txBody>
      </p:sp>
      <p:pic>
        <p:nvPicPr>
          <p:cNvPr id="2" name="Picture 1"/>
          <p:cNvPicPr>
            <a:picLocks noChangeAspect="1"/>
          </p:cNvPicPr>
          <p:nvPr/>
        </p:nvPicPr>
        <p:blipFill>
          <a:blip r:embed="rId2"/>
          <a:stretch>
            <a:fillRect/>
          </a:stretch>
        </p:blipFill>
        <p:spPr>
          <a:xfrm>
            <a:off x="228600" y="131783"/>
            <a:ext cx="5279594" cy="963251"/>
          </a:xfrm>
          <a:prstGeom prst="rect">
            <a:avLst/>
          </a:prstGeom>
        </p:spPr>
      </p:pic>
    </p:spTree>
    <p:extLst>
      <p:ext uri="{BB962C8B-B14F-4D97-AF65-F5344CB8AC3E}">
        <p14:creationId xmlns:p14="http://schemas.microsoft.com/office/powerpoint/2010/main" val="2245275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0">
            <a:extLst>
              <a:ext uri="{FF2B5EF4-FFF2-40B4-BE49-F238E27FC236}">
                <a16:creationId xmlns:a16="http://schemas.microsoft.com/office/drawing/2014/main" id="{20DE3A95-007F-4A7D-84E6-97FD058C53A5}"/>
              </a:ext>
            </a:extLst>
          </p:cNvPr>
          <p:cNvSpPr txBox="1"/>
          <p:nvPr/>
        </p:nvSpPr>
        <p:spPr>
          <a:xfrm>
            <a:off x="4256204" y="3223052"/>
            <a:ext cx="9775591" cy="3647152"/>
          </a:xfrm>
          <a:prstGeom prst="rect">
            <a:avLst/>
          </a:prstGeom>
          <a:noFill/>
        </p:spPr>
        <p:txBody>
          <a:bodyPr wrap="square" rtlCol="0">
            <a:spAutoFit/>
          </a:bodyPr>
          <a:lstStyle/>
          <a:p>
            <a:pPr algn="just">
              <a:spcBef>
                <a:spcPts val="600"/>
              </a:spcBef>
            </a:pPr>
            <a:r>
              <a:rPr lang="en-US" sz="5400" dirty="0" err="1">
                <a:solidFill>
                  <a:srgbClr val="000000"/>
                </a:solidFill>
                <a:latin typeface="UTM Avo" panose="02040603050506020204" pitchFamily="18" charset="0"/>
              </a:rPr>
              <a:t>Bàn</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tay</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ơi,tung</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lên</a:t>
            </a:r>
            <a:r>
              <a:rPr lang="en-US" sz="5400" dirty="0">
                <a:solidFill>
                  <a:srgbClr val="000000"/>
                </a:solidFill>
                <a:latin typeface="UTM Avo" panose="02040603050506020204" pitchFamily="18" charset="0"/>
              </a:rPr>
              <a:t>!</a:t>
            </a:r>
          </a:p>
          <a:p>
            <a:pPr algn="just">
              <a:spcBef>
                <a:spcPts val="600"/>
              </a:spcBef>
            </a:pPr>
            <a:r>
              <a:rPr lang="en-US" sz="5400" dirty="0" err="1">
                <a:solidFill>
                  <a:srgbClr val="000000"/>
                </a:solidFill>
                <a:latin typeface="UTM Avo" panose="02040603050506020204" pitchFamily="18" charset="0"/>
              </a:rPr>
              <a:t>Cả</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một</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trời</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chim</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trắng</a:t>
            </a:r>
            <a:r>
              <a:rPr lang="en-US" sz="5400" dirty="0">
                <a:solidFill>
                  <a:srgbClr val="000000"/>
                </a:solidFill>
                <a:latin typeface="UTM Avo" panose="02040603050506020204" pitchFamily="18" charset="0"/>
              </a:rPr>
              <a:t> </a:t>
            </a:r>
          </a:p>
          <a:p>
            <a:pPr algn="just">
              <a:spcBef>
                <a:spcPts val="600"/>
              </a:spcBef>
            </a:pPr>
            <a:r>
              <a:rPr lang="en-US" sz="5400" dirty="0" err="1">
                <a:solidFill>
                  <a:srgbClr val="000000"/>
                </a:solidFill>
                <a:latin typeface="UTM Avo" panose="02040603050506020204" pitchFamily="18" charset="0"/>
              </a:rPr>
              <a:t>Cả</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một</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trời</a:t>
            </a:r>
            <a:r>
              <a:rPr lang="en-US" sz="5400" dirty="0">
                <a:solidFill>
                  <a:srgbClr val="000000"/>
                </a:solidFill>
                <a:latin typeface="UTM Avo" panose="02040603050506020204" pitchFamily="18" charset="0"/>
              </a:rPr>
              <a:t> </a:t>
            </a:r>
            <a:r>
              <a:rPr lang="en-US" sz="5400" dirty="0" err="1">
                <a:latin typeface="UTM Avo" panose="02040603050506020204" pitchFamily="18" charset="0"/>
              </a:rPr>
              <a:t>ánh</a:t>
            </a:r>
            <a:r>
              <a:rPr lang="en-US" sz="5400" dirty="0">
                <a:latin typeface="UTM Avo" panose="02040603050506020204" pitchFamily="18" charset="0"/>
              </a:rPr>
              <a:t> </a:t>
            </a:r>
            <a:r>
              <a:rPr lang="en-US" sz="5400" dirty="0" err="1">
                <a:latin typeface="UTM Avo" panose="02040603050506020204" pitchFamily="18" charset="0"/>
              </a:rPr>
              <a:t>nắng</a:t>
            </a:r>
            <a:endParaRPr lang="en-US" sz="5400" dirty="0">
              <a:latin typeface="UTM Avo" panose="02040603050506020204" pitchFamily="18" charset="0"/>
            </a:endParaRPr>
          </a:p>
          <a:p>
            <a:pPr algn="just">
              <a:spcBef>
                <a:spcPts val="600"/>
              </a:spcBef>
            </a:pPr>
            <a:r>
              <a:rPr lang="en-US" sz="5400" dirty="0" err="1">
                <a:solidFill>
                  <a:srgbClr val="000000"/>
                </a:solidFill>
                <a:latin typeface="UTM Avo" panose="02040603050506020204" pitchFamily="18" charset="0"/>
              </a:rPr>
              <a:t>Cả</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một</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trời</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cao</a:t>
            </a:r>
            <a:r>
              <a:rPr lang="en-US" sz="5400" dirty="0">
                <a:solidFill>
                  <a:srgbClr val="000000"/>
                </a:solidFill>
                <a:latin typeface="UTM Avo" panose="02040603050506020204" pitchFamily="18" charset="0"/>
              </a:rPr>
              <a:t> </a:t>
            </a:r>
            <a:r>
              <a:rPr lang="en-US" sz="5400" dirty="0" err="1">
                <a:solidFill>
                  <a:srgbClr val="000000"/>
                </a:solidFill>
                <a:latin typeface="UTM Avo" panose="02040603050506020204" pitchFamily="18" charset="0"/>
              </a:rPr>
              <a:t>xanh</a:t>
            </a:r>
            <a:r>
              <a:rPr lang="en-US" sz="5400" dirty="0">
                <a:solidFill>
                  <a:srgbClr val="000000"/>
                </a:solidFill>
                <a:latin typeface="UTM Avo" panose="02040603050506020204" pitchFamily="18" charset="0"/>
              </a:rPr>
              <a:t>.</a:t>
            </a:r>
          </a:p>
        </p:txBody>
      </p:sp>
      <p:sp>
        <p:nvSpPr>
          <p:cNvPr id="15" name="TextBox 14">
            <a:extLst>
              <a:ext uri="{FF2B5EF4-FFF2-40B4-BE49-F238E27FC236}">
                <a16:creationId xmlns:a16="http://schemas.microsoft.com/office/drawing/2014/main" id="{F1A6760A-617E-4A99-AD5F-8500B44AD596}"/>
              </a:ext>
            </a:extLst>
          </p:cNvPr>
          <p:cNvSpPr txBox="1"/>
          <p:nvPr/>
        </p:nvSpPr>
        <p:spPr>
          <a:xfrm>
            <a:off x="85975" y="2166482"/>
            <a:ext cx="16045467" cy="707886"/>
          </a:xfrm>
          <a:prstGeom prst="rect">
            <a:avLst/>
          </a:prstGeom>
          <a:noFill/>
        </p:spPr>
        <p:txBody>
          <a:bodyPr wrap="square" rtlCol="0">
            <a:spAutoFit/>
          </a:bodyPr>
          <a:lstStyle/>
          <a:p>
            <a:pPr algn="ctr"/>
            <a:r>
              <a:rPr lang="en-US" sz="4000" b="1" dirty="0" err="1">
                <a:solidFill>
                  <a:srgbClr val="FF0000"/>
                </a:solidFill>
                <a:latin typeface="UTM Avo" pitchFamily="18" charset="0"/>
              </a:rPr>
              <a:t>Nhấn</a:t>
            </a:r>
            <a:r>
              <a:rPr lang="en-US" sz="4000" b="1" dirty="0">
                <a:solidFill>
                  <a:srgbClr val="FF0000"/>
                </a:solidFill>
                <a:latin typeface="UTM Avo" pitchFamily="18" charset="0"/>
              </a:rPr>
              <a:t> </a:t>
            </a:r>
            <a:r>
              <a:rPr lang="en-US" sz="4000" b="1" dirty="0" err="1">
                <a:solidFill>
                  <a:srgbClr val="FF0000"/>
                </a:solidFill>
                <a:latin typeface="UTM Avo" pitchFamily="18" charset="0"/>
              </a:rPr>
              <a:t>mạnh</a:t>
            </a:r>
            <a:r>
              <a:rPr lang="en-US" sz="4000" b="1" dirty="0">
                <a:solidFill>
                  <a:srgbClr val="FF0000"/>
                </a:solidFill>
                <a:latin typeface="UTM Avo" pitchFamily="18" charset="0"/>
              </a:rPr>
              <a:t> </a:t>
            </a:r>
            <a:r>
              <a:rPr lang="en-US" sz="4000" b="1" dirty="0" err="1">
                <a:solidFill>
                  <a:srgbClr val="FF0000"/>
                </a:solidFill>
                <a:latin typeface="UTM Avo" pitchFamily="18" charset="0"/>
              </a:rPr>
              <a:t>vào</a:t>
            </a:r>
            <a:r>
              <a:rPr lang="en-US" sz="4000" b="1" dirty="0">
                <a:solidFill>
                  <a:srgbClr val="FF0000"/>
                </a:solidFill>
                <a:latin typeface="UTM Avo" pitchFamily="18" charset="0"/>
              </a:rPr>
              <a:t> </a:t>
            </a:r>
            <a:r>
              <a:rPr lang="en-US" sz="4000" b="1" dirty="0" err="1">
                <a:solidFill>
                  <a:srgbClr val="FF0000"/>
                </a:solidFill>
                <a:latin typeface="UTM Avo" pitchFamily="18" charset="0"/>
              </a:rPr>
              <a:t>những</a:t>
            </a:r>
            <a:r>
              <a:rPr lang="en-US" sz="4000" b="1" dirty="0">
                <a:solidFill>
                  <a:srgbClr val="FF0000"/>
                </a:solidFill>
                <a:latin typeface="UTM Avo" pitchFamily="18" charset="0"/>
              </a:rPr>
              <a:t> </a:t>
            </a:r>
            <a:r>
              <a:rPr lang="en-US" sz="4000" b="1" dirty="0" err="1">
                <a:solidFill>
                  <a:srgbClr val="FF0000"/>
                </a:solidFill>
                <a:latin typeface="UTM Avo" pitchFamily="18" charset="0"/>
              </a:rPr>
              <a:t>từ</a:t>
            </a:r>
            <a:r>
              <a:rPr lang="en-US" sz="4000" b="1" dirty="0">
                <a:solidFill>
                  <a:srgbClr val="FF0000"/>
                </a:solidFill>
                <a:latin typeface="UTM Avo" pitchFamily="18" charset="0"/>
              </a:rPr>
              <a:t> </a:t>
            </a:r>
            <a:r>
              <a:rPr lang="en-US" sz="4000" b="1" dirty="0" err="1">
                <a:solidFill>
                  <a:srgbClr val="FF0000"/>
                </a:solidFill>
                <a:latin typeface="UTM Avo" pitchFamily="18" charset="0"/>
              </a:rPr>
              <a:t>ngữ</a:t>
            </a:r>
            <a:r>
              <a:rPr lang="en-US" sz="4000" b="1" dirty="0">
                <a:solidFill>
                  <a:srgbClr val="FF0000"/>
                </a:solidFill>
                <a:latin typeface="UTM Avo" pitchFamily="18" charset="0"/>
              </a:rPr>
              <a:t>/ </a:t>
            </a:r>
            <a:r>
              <a:rPr lang="en-US" sz="4000" b="1" dirty="0" err="1">
                <a:solidFill>
                  <a:srgbClr val="FF0000"/>
                </a:solidFill>
                <a:latin typeface="UTM Avo" pitchFamily="18" charset="0"/>
              </a:rPr>
              <a:t>câu</a:t>
            </a:r>
            <a:r>
              <a:rPr lang="en-US" sz="4000" b="1" dirty="0">
                <a:solidFill>
                  <a:srgbClr val="FF0000"/>
                </a:solidFill>
                <a:latin typeface="UTM Avo" pitchFamily="18" charset="0"/>
              </a:rPr>
              <a:t> </a:t>
            </a:r>
            <a:r>
              <a:rPr lang="en-US" sz="4000" b="1" dirty="0" err="1">
                <a:solidFill>
                  <a:srgbClr val="FF0000"/>
                </a:solidFill>
                <a:latin typeface="UTM Avo" pitchFamily="18" charset="0"/>
              </a:rPr>
              <a:t>thơ</a:t>
            </a:r>
            <a:r>
              <a:rPr lang="en-US" sz="4000" b="1" dirty="0">
                <a:solidFill>
                  <a:srgbClr val="FF0000"/>
                </a:solidFill>
                <a:latin typeface="UTM Avo" pitchFamily="18" charset="0"/>
              </a:rPr>
              <a:t> </a:t>
            </a:r>
            <a:r>
              <a:rPr lang="en-US" sz="4000" b="1" dirty="0" err="1">
                <a:solidFill>
                  <a:srgbClr val="FF0000"/>
                </a:solidFill>
                <a:latin typeface="UTM Avo" pitchFamily="18" charset="0"/>
              </a:rPr>
              <a:t>thể</a:t>
            </a:r>
            <a:r>
              <a:rPr lang="en-US" sz="4000" b="1" dirty="0">
                <a:solidFill>
                  <a:srgbClr val="FF0000"/>
                </a:solidFill>
                <a:latin typeface="UTM Avo" pitchFamily="18" charset="0"/>
              </a:rPr>
              <a:t> </a:t>
            </a:r>
            <a:r>
              <a:rPr lang="en-US" sz="4000" b="1" dirty="0" err="1">
                <a:solidFill>
                  <a:srgbClr val="FF0000"/>
                </a:solidFill>
                <a:latin typeface="UTM Avo" pitchFamily="18" charset="0"/>
              </a:rPr>
              <a:t>hiện</a:t>
            </a:r>
            <a:r>
              <a:rPr lang="en-US" sz="4000" b="1" dirty="0">
                <a:solidFill>
                  <a:srgbClr val="FF0000"/>
                </a:solidFill>
                <a:latin typeface="UTM Avo" pitchFamily="18" charset="0"/>
              </a:rPr>
              <a:t> </a:t>
            </a:r>
            <a:r>
              <a:rPr lang="en-US" sz="4000" b="1" dirty="0" err="1">
                <a:solidFill>
                  <a:srgbClr val="FF0000"/>
                </a:solidFill>
                <a:latin typeface="UTM Avo" pitchFamily="18" charset="0"/>
              </a:rPr>
              <a:t>cảm</a:t>
            </a:r>
            <a:r>
              <a:rPr lang="en-US" sz="4000" b="1" dirty="0">
                <a:solidFill>
                  <a:srgbClr val="FF0000"/>
                </a:solidFill>
                <a:latin typeface="UTM Avo" pitchFamily="18" charset="0"/>
              </a:rPr>
              <a:t> </a:t>
            </a:r>
            <a:r>
              <a:rPr lang="en-US" sz="4000" b="1" dirty="0" err="1">
                <a:solidFill>
                  <a:srgbClr val="FF0000"/>
                </a:solidFill>
                <a:latin typeface="UTM Avo" pitchFamily="18" charset="0"/>
              </a:rPr>
              <a:t>xúc</a:t>
            </a:r>
            <a:r>
              <a:rPr lang="en-US" sz="4000" b="1" dirty="0">
                <a:solidFill>
                  <a:srgbClr val="FF0000"/>
                </a:solidFill>
                <a:latin typeface="UTM Avo" pitchFamily="18" charset="0"/>
              </a:rPr>
              <a:t> </a:t>
            </a:r>
          </a:p>
        </p:txBody>
      </p:sp>
      <p:pic>
        <p:nvPicPr>
          <p:cNvPr id="2" name="Picture 1"/>
          <p:cNvPicPr>
            <a:picLocks noChangeAspect="1"/>
          </p:cNvPicPr>
          <p:nvPr/>
        </p:nvPicPr>
        <p:blipFill>
          <a:blip r:embed="rId2"/>
          <a:stretch>
            <a:fillRect/>
          </a:stretch>
        </p:blipFill>
        <p:spPr>
          <a:xfrm>
            <a:off x="533400" y="419100"/>
            <a:ext cx="7169517" cy="1170533"/>
          </a:xfrm>
          <a:prstGeom prst="rect">
            <a:avLst/>
          </a:prstGeom>
        </p:spPr>
      </p:pic>
    </p:spTree>
    <p:extLst>
      <p:ext uri="{BB962C8B-B14F-4D97-AF65-F5344CB8AC3E}">
        <p14:creationId xmlns:p14="http://schemas.microsoft.com/office/powerpoint/2010/main" val="149989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56D8038-9521-46EB-BDFC-6FC58F11BBF1}"/>
              </a:ext>
            </a:extLst>
          </p:cNvPr>
          <p:cNvSpPr txBox="1"/>
          <p:nvPr/>
        </p:nvSpPr>
        <p:spPr>
          <a:xfrm>
            <a:off x="330869" y="7805338"/>
            <a:ext cx="2778005" cy="1107996"/>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ask="http://schemas.microsoft.com/office/drawing/2018/sketchyshapes" sd="618484120">
                  <a:prstGeom prst="rect">
                    <a:avLst/>
                  </a:prstGeom>
                  <ask:type>
                    <ask:lineSketchFreehand/>
                  </ask:type>
                </ask:lineSketchStyleProps>
              </a:ext>
            </a:extLst>
          </a:ln>
        </p:spPr>
        <p:txBody>
          <a:bodyPr wrap="none" rtlCol="0">
            <a:spAutoFit/>
          </a:bodyPr>
          <a:lstStyle/>
          <a:p>
            <a:r>
              <a:rPr lang="en-US" sz="6600" b="1" dirty="0" err="1">
                <a:solidFill>
                  <a:schemeClr val="accent3">
                    <a:lumMod val="50000"/>
                  </a:schemeClr>
                </a:solidFill>
                <a:latin typeface="Times New Roman" panose="02020603050405020304" pitchFamily="18" charset="0"/>
                <a:cs typeface="Times New Roman" panose="02020603050405020304" pitchFamily="18" charset="0"/>
              </a:rPr>
              <a:t>Trại</a:t>
            </a:r>
            <a:r>
              <a:rPr lang="en-US" sz="6600" b="1" dirty="0">
                <a:solidFill>
                  <a:schemeClr val="accent3">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3">
                    <a:lumMod val="50000"/>
                  </a:schemeClr>
                </a:solidFill>
                <a:latin typeface="Times New Roman" panose="02020603050405020304" pitchFamily="18" charset="0"/>
                <a:cs typeface="Times New Roman" panose="02020603050405020304" pitchFamily="18" charset="0"/>
              </a:rPr>
              <a:t>hè</a:t>
            </a:r>
            <a:endParaRPr lang="en-US" sz="66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60BC0F9-6454-49B8-91C1-C3276CC23DD1}"/>
              </a:ext>
            </a:extLst>
          </p:cNvPr>
          <p:cNvSpPr txBox="1"/>
          <p:nvPr/>
        </p:nvSpPr>
        <p:spPr>
          <a:xfrm>
            <a:off x="3383595" y="7987794"/>
            <a:ext cx="8993281" cy="1446550"/>
          </a:xfrm>
          <a:prstGeom prst="rect">
            <a:avLst/>
          </a:prstGeom>
          <a:noFill/>
        </p:spPr>
        <p:txBody>
          <a:bodyPr wrap="square" rtlCol="0">
            <a:spAutoFit/>
          </a:bodyPr>
          <a:lstStyle/>
          <a:p>
            <a:pPr algn="just"/>
            <a:r>
              <a:rPr lang="en-US" sz="4400" dirty="0" err="1">
                <a:latin typeface="UTM Avo" pitchFamily="18" charset="0"/>
              </a:rPr>
              <a:t>nơi</a:t>
            </a:r>
            <a:r>
              <a:rPr lang="en-US" sz="4400" dirty="0">
                <a:latin typeface="UTM Avo" pitchFamily="18" charset="0"/>
              </a:rPr>
              <a:t> </a:t>
            </a:r>
            <a:r>
              <a:rPr lang="en-US" sz="4400" dirty="0" err="1">
                <a:latin typeface="UTM Avo" pitchFamily="18" charset="0"/>
              </a:rPr>
              <a:t>sinh</a:t>
            </a:r>
            <a:r>
              <a:rPr lang="en-US" sz="4400" dirty="0">
                <a:latin typeface="UTM Avo" pitchFamily="18" charset="0"/>
              </a:rPr>
              <a:t> </a:t>
            </a:r>
            <a:r>
              <a:rPr lang="en-US" sz="4400" dirty="0" err="1">
                <a:latin typeface="UTM Avo" pitchFamily="18" charset="0"/>
              </a:rPr>
              <a:t>hoạt</a:t>
            </a:r>
            <a:r>
              <a:rPr lang="en-US" sz="4400" dirty="0">
                <a:latin typeface="UTM Avo" pitchFamily="18" charset="0"/>
              </a:rPr>
              <a:t>, </a:t>
            </a:r>
            <a:r>
              <a:rPr lang="en-US" sz="4400" dirty="0" err="1">
                <a:latin typeface="UTM Avo" pitchFamily="18" charset="0"/>
              </a:rPr>
              <a:t>vui</a:t>
            </a:r>
            <a:r>
              <a:rPr lang="en-US" sz="4400" dirty="0">
                <a:latin typeface="UTM Avo" pitchFamily="18" charset="0"/>
              </a:rPr>
              <a:t> </a:t>
            </a:r>
            <a:r>
              <a:rPr lang="en-US" sz="4400" dirty="0" err="1">
                <a:latin typeface="UTM Avo" pitchFamily="18" charset="0"/>
              </a:rPr>
              <a:t>chơi</a:t>
            </a:r>
            <a:r>
              <a:rPr lang="en-US" sz="4400" dirty="0">
                <a:latin typeface="UTM Avo" pitchFamily="18" charset="0"/>
              </a:rPr>
              <a:t> </a:t>
            </a:r>
            <a:r>
              <a:rPr lang="en-US" sz="4400" dirty="0" err="1">
                <a:latin typeface="UTM Avo" pitchFamily="18" charset="0"/>
              </a:rPr>
              <a:t>trong</a:t>
            </a:r>
            <a:r>
              <a:rPr lang="en-US" sz="4400" dirty="0">
                <a:latin typeface="UTM Avo" pitchFamily="18" charset="0"/>
              </a:rPr>
              <a:t> </a:t>
            </a:r>
            <a:r>
              <a:rPr lang="en-US" sz="4400" dirty="0" err="1">
                <a:latin typeface="UTM Avo" pitchFamily="18" charset="0"/>
              </a:rPr>
              <a:t>dịp</a:t>
            </a:r>
            <a:r>
              <a:rPr lang="en-US" sz="4400" dirty="0">
                <a:latin typeface="UTM Avo" pitchFamily="18" charset="0"/>
              </a:rPr>
              <a:t> </a:t>
            </a:r>
            <a:r>
              <a:rPr lang="en-US" sz="4400" dirty="0" err="1">
                <a:latin typeface="UTM Avo" pitchFamily="18" charset="0"/>
              </a:rPr>
              <a:t>hè</a:t>
            </a:r>
            <a:r>
              <a:rPr lang="en-US" sz="4400" dirty="0">
                <a:latin typeface="UTM Avo" pitchFamily="18" charset="0"/>
              </a:rPr>
              <a:t> </a:t>
            </a:r>
            <a:r>
              <a:rPr lang="en-US" sz="4400" dirty="0" err="1">
                <a:latin typeface="UTM Avo" pitchFamily="18" charset="0"/>
              </a:rPr>
              <a:t>của</a:t>
            </a:r>
            <a:r>
              <a:rPr lang="en-US" sz="4400" dirty="0">
                <a:latin typeface="UTM Avo" pitchFamily="18" charset="0"/>
              </a:rPr>
              <a:t> </a:t>
            </a:r>
            <a:r>
              <a:rPr lang="en-US" sz="4400" dirty="0" err="1">
                <a:latin typeface="UTM Avo" pitchFamily="18" charset="0"/>
              </a:rPr>
              <a:t>thanh</a:t>
            </a:r>
            <a:r>
              <a:rPr lang="en-US" sz="4400" dirty="0">
                <a:latin typeface="UTM Avo" pitchFamily="18" charset="0"/>
              </a:rPr>
              <a:t> </a:t>
            </a:r>
            <a:r>
              <a:rPr lang="en-US" sz="4400" dirty="0" err="1">
                <a:latin typeface="UTM Avo" pitchFamily="18" charset="0"/>
              </a:rPr>
              <a:t>thiếu</a:t>
            </a:r>
            <a:r>
              <a:rPr lang="en-US" sz="4400" dirty="0">
                <a:latin typeface="UTM Avo" pitchFamily="18" charset="0"/>
              </a:rPr>
              <a:t> </a:t>
            </a:r>
            <a:r>
              <a:rPr lang="en-US" sz="4400" dirty="0" err="1">
                <a:latin typeface="UTM Avo" pitchFamily="18" charset="0"/>
              </a:rPr>
              <a:t>niên</a:t>
            </a:r>
            <a:r>
              <a:rPr lang="en-US" sz="4400" dirty="0">
                <a:latin typeface="UTM Avo" pitchFamily="18" charset="0"/>
              </a:rPr>
              <a:t>.</a:t>
            </a:r>
            <a:endParaRPr lang="en-US" sz="4400" dirty="0">
              <a:solidFill>
                <a:srgbClr val="FF0000"/>
              </a:solidFill>
              <a:latin typeface="UTM Avo" pitchFamily="18" charset="0"/>
            </a:endParaRPr>
          </a:p>
        </p:txBody>
      </p:sp>
      <p:pic>
        <p:nvPicPr>
          <p:cNvPr id="3" name="Picture 2"/>
          <p:cNvPicPr>
            <a:picLocks noChangeAspect="1"/>
          </p:cNvPicPr>
          <p:nvPr/>
        </p:nvPicPr>
        <p:blipFill>
          <a:blip r:embed="rId2"/>
          <a:stretch>
            <a:fillRect/>
          </a:stretch>
        </p:blipFill>
        <p:spPr>
          <a:xfrm>
            <a:off x="609600" y="510451"/>
            <a:ext cx="7169517" cy="1170533"/>
          </a:xfrm>
          <a:prstGeom prst="rect">
            <a:avLst/>
          </a:prstGeom>
        </p:spPr>
      </p:pic>
    </p:spTree>
    <p:extLst>
      <p:ext uri="{BB962C8B-B14F-4D97-AF65-F5344CB8AC3E}">
        <p14:creationId xmlns:p14="http://schemas.microsoft.com/office/powerpoint/2010/main" val="244531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699445" y="2737362"/>
            <a:ext cx="9126503" cy="6011177"/>
          </a:xfrm>
          <a:prstGeom prst="rect">
            <a:avLst/>
          </a:prstGeom>
        </p:spPr>
      </p:pic>
    </p:spTree>
    <p:extLst>
      <p:ext uri="{BB962C8B-B14F-4D97-AF65-F5344CB8AC3E}">
        <p14:creationId xmlns:p14="http://schemas.microsoft.com/office/powerpoint/2010/main" val="965399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0556297-CD64-41D6-BCEC-517568DBE8DF}"/>
              </a:ext>
            </a:extLst>
          </p:cNvPr>
          <p:cNvSpPr txBox="1"/>
          <p:nvPr/>
        </p:nvSpPr>
        <p:spPr>
          <a:xfrm>
            <a:off x="2607066" y="3131433"/>
            <a:ext cx="14816006" cy="1569660"/>
          </a:xfrm>
          <a:prstGeom prst="rect">
            <a:avLst/>
          </a:prstGeom>
          <a:noFill/>
        </p:spPr>
        <p:txBody>
          <a:bodyPr wrap="square" rtlCol="0">
            <a:spAutoFit/>
          </a:bodyPr>
          <a:lstStyle/>
          <a:p>
            <a:pPr algn="just"/>
            <a:r>
              <a:rPr lang="en-US" sz="4800" dirty="0"/>
              <a:t>Ở </a:t>
            </a:r>
            <a:r>
              <a:rPr lang="en-US" sz="4800" dirty="0" err="1"/>
              <a:t>khổ</a:t>
            </a:r>
            <a:r>
              <a:rPr lang="en-US" sz="4800" dirty="0"/>
              <a:t> </a:t>
            </a:r>
            <a:r>
              <a:rPr lang="en-US" sz="4800" dirty="0" err="1"/>
              <a:t>thơ</a:t>
            </a:r>
            <a:r>
              <a:rPr lang="en-US" sz="4800" dirty="0"/>
              <a:t> </a:t>
            </a:r>
            <a:r>
              <a:rPr lang="en-US" sz="4800" dirty="0" err="1"/>
              <a:t>đầu</a:t>
            </a:r>
            <a:r>
              <a:rPr lang="en-US" sz="4800" dirty="0"/>
              <a:t>, </a:t>
            </a:r>
            <a:r>
              <a:rPr lang="en-US" sz="4800" dirty="0" err="1"/>
              <a:t>trại</a:t>
            </a:r>
            <a:r>
              <a:rPr lang="en-US" sz="4800" dirty="0"/>
              <a:t> </a:t>
            </a:r>
            <a:r>
              <a:rPr lang="en-US" sz="4800" dirty="0" err="1"/>
              <a:t>hè</a:t>
            </a:r>
            <a:r>
              <a:rPr lang="en-US" sz="4800" dirty="0"/>
              <a:t> </a:t>
            </a:r>
            <a:r>
              <a:rPr lang="en-US" sz="4800" dirty="0" err="1"/>
              <a:t>thiếu</a:t>
            </a:r>
            <a:r>
              <a:rPr lang="en-US" sz="4800" dirty="0"/>
              <a:t> </a:t>
            </a:r>
            <a:r>
              <a:rPr lang="en-US" sz="4800" dirty="0" err="1"/>
              <a:t>nhi</a:t>
            </a:r>
            <a:r>
              <a:rPr lang="en-US" sz="4800" dirty="0"/>
              <a:t> </a:t>
            </a:r>
            <a:r>
              <a:rPr lang="en-US" sz="4800" dirty="0" err="1"/>
              <a:t>thế</a:t>
            </a:r>
            <a:r>
              <a:rPr lang="en-US" sz="4800" dirty="0"/>
              <a:t> </a:t>
            </a:r>
            <a:r>
              <a:rPr lang="en-US" sz="4800" dirty="0" err="1"/>
              <a:t>giới</a:t>
            </a:r>
            <a:r>
              <a:rPr lang="en-US" sz="4800" dirty="0"/>
              <a:t> </a:t>
            </a:r>
            <a:r>
              <a:rPr lang="en-US" sz="4800" dirty="0" err="1"/>
              <a:t>được</a:t>
            </a:r>
            <a:r>
              <a:rPr lang="en-US" sz="4800" dirty="0"/>
              <a:t> </a:t>
            </a:r>
            <a:r>
              <a:rPr lang="en-US" sz="4800" dirty="0" err="1"/>
              <a:t>giới</a:t>
            </a:r>
            <a:r>
              <a:rPr lang="en-US" sz="4800" dirty="0"/>
              <a:t> </a:t>
            </a:r>
            <a:r>
              <a:rPr lang="en-US" sz="4800" dirty="0" err="1"/>
              <a:t>thiệu</a:t>
            </a:r>
            <a:r>
              <a:rPr lang="en-US" sz="4800" dirty="0"/>
              <a:t> </a:t>
            </a:r>
            <a:r>
              <a:rPr lang="en-US" sz="4800" dirty="0" err="1"/>
              <a:t>bằng</a:t>
            </a:r>
            <a:r>
              <a:rPr lang="en-US" sz="4800" dirty="0"/>
              <a:t> </a:t>
            </a:r>
            <a:r>
              <a:rPr lang="en-US" sz="4800" dirty="0" err="1"/>
              <a:t>hình</a:t>
            </a:r>
            <a:r>
              <a:rPr lang="en-US" sz="4800" dirty="0"/>
              <a:t> </a:t>
            </a:r>
            <a:r>
              <a:rPr lang="en-US" sz="4800" dirty="0" err="1"/>
              <a:t>ảnh</a:t>
            </a:r>
            <a:r>
              <a:rPr lang="en-US" sz="4800" dirty="0"/>
              <a:t> “</a:t>
            </a:r>
            <a:r>
              <a:rPr lang="en-US" sz="4800" dirty="0" err="1"/>
              <a:t>trăm</a:t>
            </a:r>
            <a:r>
              <a:rPr lang="en-US" sz="4800" dirty="0"/>
              <a:t> </a:t>
            </a:r>
            <a:r>
              <a:rPr lang="en-US" sz="4800" dirty="0" err="1"/>
              <a:t>sông</a:t>
            </a:r>
            <a:r>
              <a:rPr lang="en-US" sz="4800" dirty="0"/>
              <a:t> </a:t>
            </a:r>
            <a:r>
              <a:rPr lang="en-US" sz="4800" dirty="0" err="1"/>
              <a:t>dồn</a:t>
            </a:r>
            <a:r>
              <a:rPr lang="en-US" sz="4800" dirty="0"/>
              <a:t> </a:t>
            </a:r>
            <a:r>
              <a:rPr lang="en-US" sz="4800" dirty="0" err="1"/>
              <a:t>biển</a:t>
            </a:r>
            <a:r>
              <a:rPr lang="en-US" sz="4800" dirty="0"/>
              <a:t>”</a:t>
            </a:r>
          </a:p>
        </p:txBody>
      </p:sp>
      <p:grpSp>
        <p:nvGrpSpPr>
          <p:cNvPr id="15" name="Group 14">
            <a:extLst>
              <a:ext uri="{FF2B5EF4-FFF2-40B4-BE49-F238E27FC236}">
                <a16:creationId xmlns:a16="http://schemas.microsoft.com/office/drawing/2014/main" id="{A163C895-77AC-4223-A90A-053FD1150ABD}"/>
              </a:ext>
            </a:extLst>
          </p:cNvPr>
          <p:cNvGrpSpPr/>
          <p:nvPr/>
        </p:nvGrpSpPr>
        <p:grpSpPr>
          <a:xfrm>
            <a:off x="689414" y="845198"/>
            <a:ext cx="16774296" cy="2097646"/>
            <a:chOff x="795403" y="303870"/>
            <a:chExt cx="952360" cy="609600"/>
          </a:xfrm>
        </p:grpSpPr>
        <p:sp>
          <p:nvSpPr>
            <p:cNvPr id="16"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a:extLst>
                <a:ext uri="{FF2B5EF4-FFF2-40B4-BE49-F238E27FC236}">
                  <a16:creationId xmlns:a16="http://schemas.microsoft.com/office/drawing/2014/main" id="{2C28CBD7-1207-4A24-BA56-82628A190BF6}"/>
                </a:ext>
              </a:extLst>
            </p:cNvPr>
            <p:cNvSpPr txBox="1"/>
            <p:nvPr/>
          </p:nvSpPr>
          <p:spPr>
            <a:xfrm>
              <a:off x="808830" y="393045"/>
              <a:ext cx="888134" cy="456161"/>
            </a:xfrm>
            <a:prstGeom prst="rect">
              <a:avLst/>
            </a:prstGeom>
            <a:noFill/>
          </p:spPr>
          <p:txBody>
            <a:bodyPr wrap="square" rtlCol="0">
              <a:spAutoFit/>
            </a:bodyPr>
            <a:lstStyle/>
            <a:p>
              <a:pPr algn="ctr"/>
              <a:r>
                <a:rPr lang="en-US" sz="4800" b="1" dirty="0">
                  <a:solidFill>
                    <a:srgbClr val="FF0000"/>
                  </a:solidFill>
                </a:rPr>
                <a:t>1. Ở </a:t>
              </a:r>
              <a:r>
                <a:rPr lang="en-US" sz="4800" b="1" dirty="0" err="1">
                  <a:solidFill>
                    <a:srgbClr val="FF0000"/>
                  </a:solidFill>
                </a:rPr>
                <a:t>khổ</a:t>
              </a:r>
              <a:r>
                <a:rPr lang="en-US" sz="4800" b="1" dirty="0">
                  <a:solidFill>
                    <a:srgbClr val="FF0000"/>
                  </a:solidFill>
                </a:rPr>
                <a:t> </a:t>
              </a:r>
              <a:r>
                <a:rPr lang="en-US" sz="4800" b="1" dirty="0" err="1">
                  <a:solidFill>
                    <a:srgbClr val="FF0000"/>
                  </a:solidFill>
                </a:rPr>
                <a:t>thơ</a:t>
              </a:r>
              <a:r>
                <a:rPr lang="en-US" sz="4800" b="1" dirty="0">
                  <a:solidFill>
                    <a:srgbClr val="FF0000"/>
                  </a:solidFill>
                </a:rPr>
                <a:t> </a:t>
              </a:r>
              <a:r>
                <a:rPr lang="en-US" sz="4800" b="1" dirty="0" err="1">
                  <a:solidFill>
                    <a:srgbClr val="FF0000"/>
                  </a:solidFill>
                </a:rPr>
                <a:t>đầu</a:t>
              </a:r>
              <a:r>
                <a:rPr lang="en-US" sz="4800" b="1" dirty="0">
                  <a:solidFill>
                    <a:srgbClr val="FF0000"/>
                  </a:solidFill>
                </a:rPr>
                <a:t>, </a:t>
              </a:r>
              <a:r>
                <a:rPr lang="en-US" sz="4800" b="1" dirty="0" err="1">
                  <a:solidFill>
                    <a:srgbClr val="FF0000"/>
                  </a:solidFill>
                </a:rPr>
                <a:t>trại</a:t>
              </a:r>
              <a:r>
                <a:rPr lang="en-US" sz="4800" b="1" dirty="0">
                  <a:solidFill>
                    <a:srgbClr val="FF0000"/>
                  </a:solidFill>
                </a:rPr>
                <a:t> </a:t>
              </a:r>
              <a:r>
                <a:rPr lang="en-US" sz="4800" b="1" dirty="0" err="1">
                  <a:solidFill>
                    <a:srgbClr val="FF0000"/>
                  </a:solidFill>
                </a:rPr>
                <a:t>hè</a:t>
              </a:r>
              <a:r>
                <a:rPr lang="en-US" sz="4800" b="1" dirty="0">
                  <a:solidFill>
                    <a:srgbClr val="FF0000"/>
                  </a:solidFill>
                </a:rPr>
                <a:t> </a:t>
              </a:r>
              <a:r>
                <a:rPr lang="en-US" sz="4800" b="1" dirty="0" err="1">
                  <a:solidFill>
                    <a:srgbClr val="FF0000"/>
                  </a:solidFill>
                </a:rPr>
                <a:t>thiếu</a:t>
              </a:r>
              <a:r>
                <a:rPr lang="en-US" sz="4800" b="1" dirty="0">
                  <a:solidFill>
                    <a:srgbClr val="FF0000"/>
                  </a:solidFill>
                </a:rPr>
                <a:t> </a:t>
              </a:r>
              <a:r>
                <a:rPr lang="en-US" sz="4800" b="1" dirty="0" err="1">
                  <a:solidFill>
                    <a:srgbClr val="FF0000"/>
                  </a:solidFill>
                </a:rPr>
                <a:t>nhi</a:t>
              </a:r>
              <a:r>
                <a:rPr lang="en-US" sz="4800" b="1" dirty="0">
                  <a:solidFill>
                    <a:srgbClr val="FF0000"/>
                  </a:solidFill>
                </a:rPr>
                <a:t> </a:t>
              </a:r>
              <a:r>
                <a:rPr lang="en-US" sz="4800" b="1" dirty="0" err="1">
                  <a:solidFill>
                    <a:srgbClr val="FF0000"/>
                  </a:solidFill>
                </a:rPr>
                <a:t>thế</a:t>
              </a:r>
              <a:r>
                <a:rPr lang="en-US" sz="4800" b="1" dirty="0">
                  <a:solidFill>
                    <a:srgbClr val="FF0000"/>
                  </a:solidFill>
                </a:rPr>
                <a:t> </a:t>
              </a:r>
              <a:r>
                <a:rPr lang="en-US" sz="4800" b="1" dirty="0" err="1">
                  <a:solidFill>
                    <a:srgbClr val="FF0000"/>
                  </a:solidFill>
                </a:rPr>
                <a:t>giới</a:t>
              </a:r>
              <a:r>
                <a:rPr lang="en-US" sz="4800" b="1" dirty="0">
                  <a:solidFill>
                    <a:srgbClr val="FF0000"/>
                  </a:solidFill>
                </a:rPr>
                <a:t> đ</a:t>
              </a:r>
              <a:r>
                <a:rPr lang="vi-VN" sz="4800" b="1" dirty="0">
                  <a:solidFill>
                    <a:srgbClr val="FF0000"/>
                  </a:solidFill>
                </a:rPr>
                <a:t>ư</a:t>
              </a:r>
              <a:r>
                <a:rPr lang="en-US" sz="4800" b="1" dirty="0" err="1">
                  <a:solidFill>
                    <a:srgbClr val="FF0000"/>
                  </a:solidFill>
                </a:rPr>
                <a:t>ợc</a:t>
              </a:r>
              <a:r>
                <a:rPr lang="en-US" sz="4800" b="1" dirty="0">
                  <a:solidFill>
                    <a:srgbClr val="FF0000"/>
                  </a:solidFill>
                </a:rPr>
                <a:t> </a:t>
              </a:r>
              <a:r>
                <a:rPr lang="en-US" sz="4800" b="1" dirty="0" err="1">
                  <a:solidFill>
                    <a:srgbClr val="FF0000"/>
                  </a:solidFill>
                </a:rPr>
                <a:t>giới</a:t>
              </a:r>
              <a:r>
                <a:rPr lang="en-US" sz="4800" b="1" dirty="0">
                  <a:solidFill>
                    <a:srgbClr val="FF0000"/>
                  </a:solidFill>
                </a:rPr>
                <a:t> </a:t>
              </a:r>
              <a:r>
                <a:rPr lang="en-US" sz="4800" b="1" dirty="0" err="1">
                  <a:solidFill>
                    <a:srgbClr val="FF0000"/>
                  </a:solidFill>
                </a:rPr>
                <a:t>thiệu</a:t>
              </a:r>
              <a:r>
                <a:rPr lang="en-US" sz="4800" b="1" dirty="0">
                  <a:solidFill>
                    <a:srgbClr val="FF0000"/>
                  </a:solidFill>
                </a:rPr>
                <a:t> </a:t>
              </a:r>
              <a:r>
                <a:rPr lang="en-US" sz="4800" b="1" dirty="0" err="1">
                  <a:solidFill>
                    <a:srgbClr val="FF0000"/>
                  </a:solidFill>
                </a:rPr>
                <a:t>bằng</a:t>
              </a:r>
              <a:r>
                <a:rPr lang="en-US" sz="4800" b="1" dirty="0">
                  <a:solidFill>
                    <a:srgbClr val="FF0000"/>
                  </a:solidFill>
                </a:rPr>
                <a:t> </a:t>
              </a:r>
              <a:r>
                <a:rPr lang="en-US" sz="4800" b="1" dirty="0" err="1">
                  <a:solidFill>
                    <a:srgbClr val="FF0000"/>
                  </a:solidFill>
                </a:rPr>
                <a:t>hình</a:t>
              </a:r>
              <a:r>
                <a:rPr lang="en-US" sz="4800" b="1" dirty="0">
                  <a:solidFill>
                    <a:srgbClr val="FF0000"/>
                  </a:solidFill>
                </a:rPr>
                <a:t> </a:t>
              </a:r>
              <a:r>
                <a:rPr lang="en-US" sz="4800" b="1" dirty="0" err="1">
                  <a:solidFill>
                    <a:srgbClr val="FF0000"/>
                  </a:solidFill>
                </a:rPr>
                <a:t>ảnh</a:t>
              </a:r>
              <a:r>
                <a:rPr lang="en-US" sz="4800" b="1" dirty="0">
                  <a:solidFill>
                    <a:srgbClr val="FF0000"/>
                  </a:solidFill>
                </a:rPr>
                <a:t> </a:t>
              </a:r>
              <a:r>
                <a:rPr lang="en-US" sz="4800" b="1" dirty="0" err="1">
                  <a:solidFill>
                    <a:srgbClr val="FF0000"/>
                  </a:solidFill>
                </a:rPr>
                <a:t>nào</a:t>
              </a:r>
              <a:r>
                <a:rPr lang="en-US" sz="4800" b="1" dirty="0">
                  <a:solidFill>
                    <a:srgbClr val="FF0000"/>
                  </a:solidFill>
                </a:rPr>
                <a:t>? </a:t>
              </a:r>
              <a:r>
                <a:rPr lang="en-US" sz="4800" b="1" dirty="0" err="1">
                  <a:solidFill>
                    <a:srgbClr val="FF0000"/>
                  </a:solidFill>
                </a:rPr>
                <a:t>Hình</a:t>
              </a:r>
              <a:r>
                <a:rPr lang="en-US" sz="4800" b="1" dirty="0">
                  <a:solidFill>
                    <a:srgbClr val="FF0000"/>
                  </a:solidFill>
                </a:rPr>
                <a:t> </a:t>
              </a:r>
              <a:r>
                <a:rPr lang="en-US" sz="4800" b="1" dirty="0" err="1">
                  <a:solidFill>
                    <a:srgbClr val="FF0000"/>
                  </a:solidFill>
                </a:rPr>
                <a:t>ảnh</a:t>
              </a:r>
              <a:r>
                <a:rPr lang="en-US" sz="4800" b="1" dirty="0">
                  <a:solidFill>
                    <a:srgbClr val="FF0000"/>
                  </a:solidFill>
                </a:rPr>
                <a:t> </a:t>
              </a:r>
              <a:r>
                <a:rPr lang="en-US" sz="4800" b="1" dirty="0" err="1">
                  <a:solidFill>
                    <a:srgbClr val="FF0000"/>
                  </a:solidFill>
                </a:rPr>
                <a:t>đó</a:t>
              </a:r>
              <a:r>
                <a:rPr lang="en-US" sz="4800" b="1" dirty="0">
                  <a:solidFill>
                    <a:srgbClr val="FF0000"/>
                  </a:solidFill>
                </a:rPr>
                <a:t> </a:t>
              </a:r>
              <a:r>
                <a:rPr lang="en-US" sz="4800" b="1" dirty="0" err="1">
                  <a:solidFill>
                    <a:srgbClr val="FF0000"/>
                  </a:solidFill>
                </a:rPr>
                <a:t>có</a:t>
              </a:r>
              <a:r>
                <a:rPr lang="en-US" sz="4800" b="1" dirty="0">
                  <a:solidFill>
                    <a:srgbClr val="FF0000"/>
                  </a:solidFill>
                </a:rPr>
                <a:t> ý </a:t>
              </a:r>
              <a:r>
                <a:rPr lang="en-US" sz="4800" b="1" dirty="0" err="1">
                  <a:solidFill>
                    <a:srgbClr val="FF0000"/>
                  </a:solidFill>
                </a:rPr>
                <a:t>nghĩa</a:t>
              </a:r>
              <a:r>
                <a:rPr lang="en-US" sz="4800" b="1" dirty="0">
                  <a:solidFill>
                    <a:srgbClr val="FF0000"/>
                  </a:solidFill>
                </a:rPr>
                <a:t> </a:t>
              </a:r>
              <a:r>
                <a:rPr lang="en-US" sz="4800" b="1" dirty="0" err="1">
                  <a:solidFill>
                    <a:srgbClr val="FF0000"/>
                  </a:solidFill>
                </a:rPr>
                <a:t>gì</a:t>
              </a:r>
              <a:r>
                <a:rPr lang="en-US" sz="4800" b="1" dirty="0">
                  <a:solidFill>
                    <a:srgbClr val="FF0000"/>
                  </a:solidFill>
                </a:rPr>
                <a:t>? </a:t>
              </a:r>
            </a:p>
          </p:txBody>
        </p:sp>
      </p:grpSp>
      <p:sp>
        <p:nvSpPr>
          <p:cNvPr id="18" name="TextBox 17">
            <a:extLst>
              <a:ext uri="{FF2B5EF4-FFF2-40B4-BE49-F238E27FC236}">
                <a16:creationId xmlns:a16="http://schemas.microsoft.com/office/drawing/2014/main" id="{2132984F-6EFE-4C30-ACC2-EBDB01D34667}"/>
              </a:ext>
            </a:extLst>
          </p:cNvPr>
          <p:cNvSpPr txBox="1"/>
          <p:nvPr/>
        </p:nvSpPr>
        <p:spPr>
          <a:xfrm>
            <a:off x="4733866" y="4934284"/>
            <a:ext cx="10016137" cy="3046988"/>
          </a:xfrm>
          <a:prstGeom prst="rect">
            <a:avLst/>
          </a:prstGeom>
          <a:noFill/>
        </p:spPr>
        <p:txBody>
          <a:bodyPr wrap="square" rtlCol="0">
            <a:spAutoFit/>
          </a:bodyPr>
          <a:lstStyle/>
          <a:p>
            <a:pPr algn="just"/>
            <a:r>
              <a:rPr lang="en-US" sz="4800" dirty="0">
                <a:solidFill>
                  <a:srgbClr val="00B050"/>
                </a:solidFill>
              </a:rPr>
              <a:t>Ý </a:t>
            </a:r>
            <a:r>
              <a:rPr lang="en-US" sz="4800" dirty="0" err="1">
                <a:solidFill>
                  <a:srgbClr val="00B050"/>
                </a:solidFill>
              </a:rPr>
              <a:t>nghĩa</a:t>
            </a:r>
            <a:r>
              <a:rPr lang="en-US" sz="4800" dirty="0">
                <a:solidFill>
                  <a:srgbClr val="00B050"/>
                </a:solidFill>
              </a:rPr>
              <a:t> </a:t>
            </a:r>
            <a:r>
              <a:rPr lang="en-US" sz="4800" dirty="0" err="1">
                <a:solidFill>
                  <a:srgbClr val="00B050"/>
                </a:solidFill>
              </a:rPr>
              <a:t>của</a:t>
            </a:r>
            <a:r>
              <a:rPr lang="en-US" sz="4800" dirty="0">
                <a:solidFill>
                  <a:srgbClr val="00B050"/>
                </a:solidFill>
              </a:rPr>
              <a:t> </a:t>
            </a:r>
            <a:r>
              <a:rPr lang="en-US" sz="4800" dirty="0" err="1">
                <a:solidFill>
                  <a:srgbClr val="00B050"/>
                </a:solidFill>
              </a:rPr>
              <a:t>hình</a:t>
            </a:r>
            <a:r>
              <a:rPr lang="en-US" sz="4800" dirty="0">
                <a:solidFill>
                  <a:srgbClr val="00B050"/>
                </a:solidFill>
              </a:rPr>
              <a:t> </a:t>
            </a:r>
            <a:r>
              <a:rPr lang="en-US" sz="4800" dirty="0" err="1">
                <a:solidFill>
                  <a:srgbClr val="00B050"/>
                </a:solidFill>
              </a:rPr>
              <a:t>ảnh</a:t>
            </a:r>
            <a:r>
              <a:rPr lang="en-US" sz="4800" dirty="0">
                <a:solidFill>
                  <a:srgbClr val="00B050"/>
                </a:solidFill>
              </a:rPr>
              <a:t> </a:t>
            </a:r>
            <a:r>
              <a:rPr lang="en-US" sz="4800" dirty="0" err="1">
                <a:solidFill>
                  <a:srgbClr val="00B050"/>
                </a:solidFill>
              </a:rPr>
              <a:t>đó</a:t>
            </a:r>
            <a:r>
              <a:rPr lang="en-US" sz="4800" dirty="0">
                <a:solidFill>
                  <a:srgbClr val="00B050"/>
                </a:solidFill>
              </a:rPr>
              <a:t>: </a:t>
            </a:r>
            <a:r>
              <a:rPr lang="en-US" sz="4800" dirty="0" err="1"/>
              <a:t>trại</a:t>
            </a:r>
            <a:r>
              <a:rPr lang="en-US" sz="4800" dirty="0"/>
              <a:t> </a:t>
            </a:r>
            <a:r>
              <a:rPr lang="en-US" sz="4800" dirty="0" err="1"/>
              <a:t>hè</a:t>
            </a:r>
            <a:r>
              <a:rPr lang="en-US" sz="4800" dirty="0"/>
              <a:t> </a:t>
            </a:r>
            <a:r>
              <a:rPr lang="en-US" sz="4800" dirty="0" err="1"/>
              <a:t>có</a:t>
            </a:r>
            <a:r>
              <a:rPr lang="en-US" sz="4800" dirty="0"/>
              <a:t> </a:t>
            </a:r>
            <a:r>
              <a:rPr lang="en-US" sz="4800" dirty="0" err="1"/>
              <a:t>rất</a:t>
            </a:r>
            <a:r>
              <a:rPr lang="en-US" sz="4800" dirty="0"/>
              <a:t> </a:t>
            </a:r>
            <a:r>
              <a:rPr lang="en-US" sz="4800" dirty="0" err="1"/>
              <a:t>nhiều</a:t>
            </a:r>
            <a:r>
              <a:rPr lang="en-US" sz="4800" dirty="0"/>
              <a:t> </a:t>
            </a:r>
            <a:r>
              <a:rPr lang="en-US" sz="4800" dirty="0" err="1"/>
              <a:t>bạn</a:t>
            </a:r>
            <a:r>
              <a:rPr lang="en-US" sz="4800" dirty="0"/>
              <a:t> </a:t>
            </a:r>
            <a:r>
              <a:rPr lang="en-US" sz="4800" dirty="0" err="1"/>
              <a:t>nhỏ</a:t>
            </a:r>
            <a:r>
              <a:rPr lang="en-US" sz="4800" dirty="0"/>
              <a:t> </a:t>
            </a:r>
            <a:r>
              <a:rPr lang="en-US" sz="4800" dirty="0" err="1"/>
              <a:t>từ</a:t>
            </a:r>
            <a:r>
              <a:rPr lang="en-US" sz="4800" dirty="0"/>
              <a:t> </a:t>
            </a:r>
            <a:r>
              <a:rPr lang="en-US" sz="4800" dirty="0" err="1"/>
              <a:t>khắp</a:t>
            </a:r>
            <a:r>
              <a:rPr lang="en-US" sz="4800" dirty="0"/>
              <a:t> </a:t>
            </a:r>
            <a:r>
              <a:rPr lang="en-US" sz="4800" dirty="0" err="1"/>
              <a:t>nơi</a:t>
            </a:r>
            <a:r>
              <a:rPr lang="en-US" sz="4800" dirty="0"/>
              <a:t> </a:t>
            </a:r>
            <a:r>
              <a:rPr lang="en-US" sz="4800" dirty="0" err="1"/>
              <a:t>trên</a:t>
            </a:r>
            <a:r>
              <a:rPr lang="en-US" sz="4800" dirty="0"/>
              <a:t> </a:t>
            </a:r>
            <a:r>
              <a:rPr lang="en-US" sz="4800" dirty="0" err="1"/>
              <a:t>thế</a:t>
            </a:r>
            <a:r>
              <a:rPr lang="en-US" sz="4800" dirty="0"/>
              <a:t> </a:t>
            </a:r>
            <a:r>
              <a:rPr lang="en-US" sz="4800" dirty="0" err="1"/>
              <a:t>giới</a:t>
            </a:r>
            <a:r>
              <a:rPr lang="en-US" sz="4800" dirty="0"/>
              <a:t> </a:t>
            </a:r>
            <a:r>
              <a:rPr lang="en-US" sz="4800" dirty="0" err="1"/>
              <a:t>tham</a:t>
            </a:r>
            <a:r>
              <a:rPr lang="en-US" sz="4800" dirty="0"/>
              <a:t> </a:t>
            </a:r>
            <a:r>
              <a:rPr lang="en-US" sz="4800" dirty="0" err="1"/>
              <a:t>dự</a:t>
            </a:r>
            <a:r>
              <a:rPr lang="en-US" sz="4800" dirty="0"/>
              <a:t>, </a:t>
            </a:r>
            <a:r>
              <a:rPr lang="en-US" sz="4800" dirty="0" err="1"/>
              <a:t>khiến</a:t>
            </a:r>
            <a:r>
              <a:rPr lang="en-US" sz="4800" dirty="0"/>
              <a:t> </a:t>
            </a:r>
            <a:r>
              <a:rPr lang="en-US" sz="4800" dirty="0" err="1"/>
              <a:t>trại</a:t>
            </a:r>
            <a:r>
              <a:rPr lang="en-US" sz="4800" dirty="0"/>
              <a:t> </a:t>
            </a:r>
            <a:r>
              <a:rPr lang="en-US" sz="4800" dirty="0" err="1"/>
              <a:t>hè</a:t>
            </a:r>
            <a:r>
              <a:rPr lang="en-US" sz="4800" dirty="0"/>
              <a:t> </a:t>
            </a:r>
            <a:r>
              <a:rPr lang="en-US" sz="4800" dirty="0" err="1"/>
              <a:t>như</a:t>
            </a:r>
            <a:r>
              <a:rPr lang="en-US" sz="4800" dirty="0"/>
              <a:t> </a:t>
            </a:r>
            <a:r>
              <a:rPr lang="en-US" sz="4800" dirty="0" err="1"/>
              <a:t>một</a:t>
            </a:r>
            <a:r>
              <a:rPr lang="en-US" sz="4800" dirty="0"/>
              <a:t> </a:t>
            </a:r>
            <a:r>
              <a:rPr lang="en-US" sz="4800" dirty="0" err="1"/>
              <a:t>thế</a:t>
            </a:r>
            <a:r>
              <a:rPr lang="en-US" sz="4800" dirty="0"/>
              <a:t> </a:t>
            </a:r>
            <a:r>
              <a:rPr lang="en-US" sz="4800" dirty="0" err="1"/>
              <a:t>giới</a:t>
            </a:r>
            <a:r>
              <a:rPr lang="en-US" sz="4800" dirty="0"/>
              <a:t> </a:t>
            </a:r>
            <a:r>
              <a:rPr lang="en-US" sz="4800" dirty="0" err="1"/>
              <a:t>thu</a:t>
            </a:r>
            <a:r>
              <a:rPr lang="en-US" sz="4800" dirty="0"/>
              <a:t> </a:t>
            </a:r>
            <a:r>
              <a:rPr lang="en-US" sz="4800" dirty="0" err="1"/>
              <a:t>nhỏ</a:t>
            </a:r>
            <a:r>
              <a:rPr lang="en-US" sz="4800" dirty="0"/>
              <a:t>.</a:t>
            </a:r>
          </a:p>
        </p:txBody>
      </p:sp>
    </p:spTree>
    <p:extLst>
      <p:ext uri="{BB962C8B-B14F-4D97-AF65-F5344CB8AC3E}">
        <p14:creationId xmlns:p14="http://schemas.microsoft.com/office/powerpoint/2010/main" val="505711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956</Words>
  <Application>Microsoft Office PowerPoint</Application>
  <PresentationFormat>Custom</PresentationFormat>
  <Paragraphs>99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UTM Avo</vt:lpstr>
      <vt:lpstr>Times New Roman</vt:lpstr>
      <vt:lpstr>Calibri (Body)</vt:lpstr>
      <vt:lpstr>Arial</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LY</dc:creator>
  <cp:lastModifiedBy>ngọc nguyễn</cp:lastModifiedBy>
  <cp:revision>27</cp:revision>
  <dcterms:created xsi:type="dcterms:W3CDTF">2006-08-16T00:00:00Z</dcterms:created>
  <dcterms:modified xsi:type="dcterms:W3CDTF">2024-05-09T06:04:35Z</dcterms:modified>
  <dc:identifier>DAGC7-0Mksc</dc:identifier>
</cp:coreProperties>
</file>