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273" r:id="rId4"/>
    <p:sldId id="274" r:id="rId5"/>
    <p:sldId id="263" r:id="rId6"/>
    <p:sldId id="276" r:id="rId7"/>
    <p:sldId id="259" r:id="rId8"/>
    <p:sldId id="283" r:id="rId9"/>
    <p:sldId id="284" r:id="rId10"/>
    <p:sldId id="260" r:id="rId11"/>
    <p:sldId id="261" r:id="rId12"/>
    <p:sldId id="275" r:id="rId13"/>
    <p:sldId id="264" r:id="rId14"/>
    <p:sldId id="287" r:id="rId15"/>
    <p:sldId id="286" r:id="rId16"/>
    <p:sldId id="265" r:id="rId17"/>
    <p:sldId id="288" r:id="rId18"/>
    <p:sldId id="289" r:id="rId19"/>
    <p:sldId id="290" r:id="rId20"/>
    <p:sldId id="291" r:id="rId21"/>
    <p:sldId id="292" r:id="rId22"/>
    <p:sldId id="267" r:id="rId23"/>
    <p:sldId id="293" r:id="rId24"/>
    <p:sldId id="26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38" autoAdjust="0"/>
    <p:restoredTop sz="94660"/>
  </p:normalViewPr>
  <p:slideViewPr>
    <p:cSldViewPr snapToGrid="0">
      <p:cViewPr varScale="1">
        <p:scale>
          <a:sx n="67" d="100"/>
          <a:sy n="67" d="100"/>
        </p:scale>
        <p:origin x="69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96EA9-FF2E-4827-B61F-8C9672371CDA}" type="datetimeFigureOut">
              <a:rPr lang="en-US" smtClean="0"/>
              <a:t>5/9/2024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834E31-B609-4F94-9675-8D00CE8EBC58}" type="slidenum">
              <a:rPr lang="en-US" smtClean="0"/>
              <a:t>‹#›</a:t>
            </a:fld>
            <a:endParaRPr lang="en-US"/>
          </a:p>
        </p:txBody>
      </p:sp>
    </p:spTree>
    <p:extLst>
      <p:ext uri="{BB962C8B-B14F-4D97-AF65-F5344CB8AC3E}">
        <p14:creationId xmlns:p14="http://schemas.microsoft.com/office/powerpoint/2010/main" val="2059128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8D034D-71DD-4137-A47D-A36A6A317057}" type="slidenum">
              <a:rPr lang="zh-CN" altLang="en-US" smtClean="0"/>
              <a:t>1</a:t>
            </a:fld>
            <a:endParaRPr lang="zh-CN" altLang="en-US"/>
          </a:p>
        </p:txBody>
      </p:sp>
    </p:spTree>
    <p:extLst>
      <p:ext uri="{BB962C8B-B14F-4D97-AF65-F5344CB8AC3E}">
        <p14:creationId xmlns:p14="http://schemas.microsoft.com/office/powerpoint/2010/main" val="753576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8D034D-71DD-4137-A47D-A36A6A317057}" type="slidenum">
              <a:rPr lang="zh-CN" altLang="en-US" smtClean="0"/>
              <a:t>10</a:t>
            </a:fld>
            <a:endParaRPr lang="zh-CN" altLang="en-US"/>
          </a:p>
        </p:txBody>
      </p:sp>
    </p:spTree>
    <p:extLst>
      <p:ext uri="{BB962C8B-B14F-4D97-AF65-F5344CB8AC3E}">
        <p14:creationId xmlns:p14="http://schemas.microsoft.com/office/powerpoint/2010/main" val="1867574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8D034D-71DD-4137-A47D-A36A6A317057}" type="slidenum">
              <a:rPr lang="zh-CN" altLang="en-US" smtClean="0"/>
              <a:t>11</a:t>
            </a:fld>
            <a:endParaRPr lang="zh-CN" altLang="en-US"/>
          </a:p>
        </p:txBody>
      </p:sp>
    </p:spTree>
    <p:extLst>
      <p:ext uri="{BB962C8B-B14F-4D97-AF65-F5344CB8AC3E}">
        <p14:creationId xmlns:p14="http://schemas.microsoft.com/office/powerpoint/2010/main" val="130787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8D034D-71DD-4137-A47D-A36A6A317057}" type="slidenum">
              <a:rPr lang="zh-CN" altLang="en-US" smtClean="0"/>
              <a:t>12</a:t>
            </a:fld>
            <a:endParaRPr lang="zh-CN" altLang="en-US"/>
          </a:p>
        </p:txBody>
      </p:sp>
    </p:spTree>
    <p:extLst>
      <p:ext uri="{BB962C8B-B14F-4D97-AF65-F5344CB8AC3E}">
        <p14:creationId xmlns:p14="http://schemas.microsoft.com/office/powerpoint/2010/main" val="1675244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8D034D-71DD-4137-A47D-A36A6A317057}" type="slidenum">
              <a:rPr lang="zh-CN" altLang="en-US" smtClean="0"/>
              <a:t>13</a:t>
            </a:fld>
            <a:endParaRPr lang="zh-CN" altLang="en-US"/>
          </a:p>
        </p:txBody>
      </p:sp>
    </p:spTree>
    <p:extLst>
      <p:ext uri="{BB962C8B-B14F-4D97-AF65-F5344CB8AC3E}">
        <p14:creationId xmlns:p14="http://schemas.microsoft.com/office/powerpoint/2010/main" val="2931785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8D034D-71DD-4137-A47D-A36A6A317057}" type="slidenum">
              <a:rPr lang="zh-CN" altLang="en-US" smtClean="0"/>
              <a:t>14</a:t>
            </a:fld>
            <a:endParaRPr lang="zh-CN" altLang="en-US"/>
          </a:p>
        </p:txBody>
      </p:sp>
    </p:spTree>
    <p:extLst>
      <p:ext uri="{BB962C8B-B14F-4D97-AF65-F5344CB8AC3E}">
        <p14:creationId xmlns:p14="http://schemas.microsoft.com/office/powerpoint/2010/main" val="1318651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8D034D-71DD-4137-A47D-A36A6A317057}" type="slidenum">
              <a:rPr lang="zh-CN" altLang="en-US" smtClean="0"/>
              <a:t>15</a:t>
            </a:fld>
            <a:endParaRPr lang="zh-CN" altLang="en-US"/>
          </a:p>
        </p:txBody>
      </p:sp>
    </p:spTree>
    <p:extLst>
      <p:ext uri="{BB962C8B-B14F-4D97-AF65-F5344CB8AC3E}">
        <p14:creationId xmlns:p14="http://schemas.microsoft.com/office/powerpoint/2010/main" val="1837719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8D034D-71DD-4137-A47D-A36A6A317057}" type="slidenum">
              <a:rPr lang="zh-CN" altLang="en-US" smtClean="0"/>
              <a:t>16</a:t>
            </a:fld>
            <a:endParaRPr lang="zh-CN" altLang="en-US"/>
          </a:p>
        </p:txBody>
      </p:sp>
    </p:spTree>
    <p:extLst>
      <p:ext uri="{BB962C8B-B14F-4D97-AF65-F5344CB8AC3E}">
        <p14:creationId xmlns:p14="http://schemas.microsoft.com/office/powerpoint/2010/main" val="1838888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8D034D-71DD-4137-A47D-A36A6A317057}" type="slidenum">
              <a:rPr lang="zh-CN" altLang="en-US" smtClean="0"/>
              <a:t>17</a:t>
            </a:fld>
            <a:endParaRPr lang="zh-CN" altLang="en-US"/>
          </a:p>
        </p:txBody>
      </p:sp>
    </p:spTree>
    <p:extLst>
      <p:ext uri="{BB962C8B-B14F-4D97-AF65-F5344CB8AC3E}">
        <p14:creationId xmlns:p14="http://schemas.microsoft.com/office/powerpoint/2010/main" val="3591052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8D034D-71DD-4137-A47D-A36A6A317057}" type="slidenum">
              <a:rPr lang="zh-CN" altLang="en-US" smtClean="0"/>
              <a:t>18</a:t>
            </a:fld>
            <a:endParaRPr lang="zh-CN" altLang="en-US"/>
          </a:p>
        </p:txBody>
      </p:sp>
    </p:spTree>
    <p:extLst>
      <p:ext uri="{BB962C8B-B14F-4D97-AF65-F5344CB8AC3E}">
        <p14:creationId xmlns:p14="http://schemas.microsoft.com/office/powerpoint/2010/main" val="110844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8D034D-71DD-4137-A47D-A36A6A317057}" type="slidenum">
              <a:rPr lang="zh-CN" altLang="en-US" smtClean="0"/>
              <a:t>19</a:t>
            </a:fld>
            <a:endParaRPr lang="zh-CN" altLang="en-US"/>
          </a:p>
        </p:txBody>
      </p:sp>
    </p:spTree>
    <p:extLst>
      <p:ext uri="{BB962C8B-B14F-4D97-AF65-F5344CB8AC3E}">
        <p14:creationId xmlns:p14="http://schemas.microsoft.com/office/powerpoint/2010/main" val="1145616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8D034D-71DD-4137-A47D-A36A6A317057}" type="slidenum">
              <a:rPr lang="zh-CN" altLang="en-US" smtClean="0"/>
              <a:t>2</a:t>
            </a:fld>
            <a:endParaRPr lang="zh-CN" altLang="en-US"/>
          </a:p>
        </p:txBody>
      </p:sp>
    </p:spTree>
    <p:extLst>
      <p:ext uri="{BB962C8B-B14F-4D97-AF65-F5344CB8AC3E}">
        <p14:creationId xmlns:p14="http://schemas.microsoft.com/office/powerpoint/2010/main" val="2396338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8D034D-71DD-4137-A47D-A36A6A317057}" type="slidenum">
              <a:rPr lang="zh-CN" altLang="en-US" smtClean="0"/>
              <a:t>20</a:t>
            </a:fld>
            <a:endParaRPr lang="zh-CN" altLang="en-US"/>
          </a:p>
        </p:txBody>
      </p:sp>
    </p:spTree>
    <p:extLst>
      <p:ext uri="{BB962C8B-B14F-4D97-AF65-F5344CB8AC3E}">
        <p14:creationId xmlns:p14="http://schemas.microsoft.com/office/powerpoint/2010/main" val="2620023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8D034D-71DD-4137-A47D-A36A6A317057}" type="slidenum">
              <a:rPr lang="zh-CN" altLang="en-US" smtClean="0"/>
              <a:t>21</a:t>
            </a:fld>
            <a:endParaRPr lang="zh-CN" altLang="en-US"/>
          </a:p>
        </p:txBody>
      </p:sp>
    </p:spTree>
    <p:extLst>
      <p:ext uri="{BB962C8B-B14F-4D97-AF65-F5344CB8AC3E}">
        <p14:creationId xmlns:p14="http://schemas.microsoft.com/office/powerpoint/2010/main" val="2613594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8D034D-71DD-4137-A47D-A36A6A317057}" type="slidenum">
              <a:rPr lang="zh-CN" altLang="en-US" smtClean="0"/>
              <a:t>22</a:t>
            </a:fld>
            <a:endParaRPr lang="zh-CN" altLang="en-US"/>
          </a:p>
        </p:txBody>
      </p:sp>
    </p:spTree>
    <p:extLst>
      <p:ext uri="{BB962C8B-B14F-4D97-AF65-F5344CB8AC3E}">
        <p14:creationId xmlns:p14="http://schemas.microsoft.com/office/powerpoint/2010/main" val="3899747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8D034D-71DD-4137-A47D-A36A6A317057}" type="slidenum">
              <a:rPr lang="zh-CN" altLang="en-US" smtClean="0"/>
              <a:t>23</a:t>
            </a:fld>
            <a:endParaRPr lang="zh-CN" altLang="en-US"/>
          </a:p>
        </p:txBody>
      </p:sp>
    </p:spTree>
    <p:extLst>
      <p:ext uri="{BB962C8B-B14F-4D97-AF65-F5344CB8AC3E}">
        <p14:creationId xmlns:p14="http://schemas.microsoft.com/office/powerpoint/2010/main" val="2660496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8D034D-71DD-4137-A47D-A36A6A317057}" type="slidenum">
              <a:rPr lang="zh-CN" altLang="en-US" smtClean="0"/>
              <a:t>24</a:t>
            </a:fld>
            <a:endParaRPr lang="zh-CN" altLang="en-US"/>
          </a:p>
        </p:txBody>
      </p:sp>
    </p:spTree>
    <p:extLst>
      <p:ext uri="{BB962C8B-B14F-4D97-AF65-F5344CB8AC3E}">
        <p14:creationId xmlns:p14="http://schemas.microsoft.com/office/powerpoint/2010/main" val="1401053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8D034D-71DD-4137-A47D-A36A6A317057}" type="slidenum">
              <a:rPr lang="zh-CN" altLang="en-US" smtClean="0"/>
              <a:t>3</a:t>
            </a:fld>
            <a:endParaRPr lang="zh-CN" altLang="en-US"/>
          </a:p>
        </p:txBody>
      </p:sp>
    </p:spTree>
    <p:extLst>
      <p:ext uri="{BB962C8B-B14F-4D97-AF65-F5344CB8AC3E}">
        <p14:creationId xmlns:p14="http://schemas.microsoft.com/office/powerpoint/2010/main" val="2856108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8D034D-71DD-4137-A47D-A36A6A317057}" type="slidenum">
              <a:rPr lang="zh-CN" altLang="en-US" smtClean="0"/>
              <a:t>4</a:t>
            </a:fld>
            <a:endParaRPr lang="zh-CN" altLang="en-US"/>
          </a:p>
        </p:txBody>
      </p:sp>
    </p:spTree>
    <p:extLst>
      <p:ext uri="{BB962C8B-B14F-4D97-AF65-F5344CB8AC3E}">
        <p14:creationId xmlns:p14="http://schemas.microsoft.com/office/powerpoint/2010/main" val="3755208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8D034D-71DD-4137-A47D-A36A6A317057}" type="slidenum">
              <a:rPr lang="zh-CN" altLang="en-US" smtClean="0"/>
              <a:t>5</a:t>
            </a:fld>
            <a:endParaRPr lang="zh-CN" altLang="en-US"/>
          </a:p>
        </p:txBody>
      </p:sp>
    </p:spTree>
    <p:extLst>
      <p:ext uri="{BB962C8B-B14F-4D97-AF65-F5344CB8AC3E}">
        <p14:creationId xmlns:p14="http://schemas.microsoft.com/office/powerpoint/2010/main" val="1421191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8D034D-71DD-4137-A47D-A36A6A317057}" type="slidenum">
              <a:rPr lang="zh-CN" altLang="en-US" smtClean="0"/>
              <a:t>6</a:t>
            </a:fld>
            <a:endParaRPr lang="zh-CN" altLang="en-US"/>
          </a:p>
        </p:txBody>
      </p:sp>
    </p:spTree>
    <p:extLst>
      <p:ext uri="{BB962C8B-B14F-4D97-AF65-F5344CB8AC3E}">
        <p14:creationId xmlns:p14="http://schemas.microsoft.com/office/powerpoint/2010/main" val="868475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8D034D-71DD-4137-A47D-A36A6A317057}" type="slidenum">
              <a:rPr lang="zh-CN" altLang="en-US" smtClean="0"/>
              <a:t>7</a:t>
            </a:fld>
            <a:endParaRPr lang="zh-CN" altLang="en-US"/>
          </a:p>
        </p:txBody>
      </p:sp>
    </p:spTree>
    <p:extLst>
      <p:ext uri="{BB962C8B-B14F-4D97-AF65-F5344CB8AC3E}">
        <p14:creationId xmlns:p14="http://schemas.microsoft.com/office/powerpoint/2010/main" val="1025814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8D034D-71DD-4137-A47D-A36A6A317057}" type="slidenum">
              <a:rPr lang="zh-CN" altLang="en-US" smtClean="0"/>
              <a:t>8</a:t>
            </a:fld>
            <a:endParaRPr lang="zh-CN" altLang="en-US"/>
          </a:p>
        </p:txBody>
      </p:sp>
    </p:spTree>
    <p:extLst>
      <p:ext uri="{BB962C8B-B14F-4D97-AF65-F5344CB8AC3E}">
        <p14:creationId xmlns:p14="http://schemas.microsoft.com/office/powerpoint/2010/main" val="1405766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8D034D-71DD-4137-A47D-A36A6A317057}" type="slidenum">
              <a:rPr lang="zh-CN" altLang="en-US" smtClean="0"/>
              <a:t>9</a:t>
            </a:fld>
            <a:endParaRPr lang="zh-CN" altLang="en-US"/>
          </a:p>
        </p:txBody>
      </p:sp>
    </p:spTree>
    <p:extLst>
      <p:ext uri="{BB962C8B-B14F-4D97-AF65-F5344CB8AC3E}">
        <p14:creationId xmlns:p14="http://schemas.microsoft.com/office/powerpoint/2010/main" val="3446427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3EDD5-67CE-ACB5-DC54-A71C813EB7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428726-E7DB-97C9-FFB1-B2FFAFE6DF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7A43E1-B505-B186-AE31-6655275DFC1D}"/>
              </a:ext>
            </a:extLst>
          </p:cNvPr>
          <p:cNvSpPr>
            <a:spLocks noGrp="1"/>
          </p:cNvSpPr>
          <p:nvPr>
            <p:ph type="dt" sz="half" idx="10"/>
          </p:nvPr>
        </p:nvSpPr>
        <p:spPr/>
        <p:txBody>
          <a:bodyPr/>
          <a:lstStyle/>
          <a:p>
            <a:fld id="{B9A2B47A-7E5E-4E83-AA38-AC23B051C185}" type="datetimeFigureOut">
              <a:rPr lang="en-US" smtClean="0"/>
              <a:t>5/9/2024</a:t>
            </a:fld>
            <a:endParaRPr lang="en-US"/>
          </a:p>
        </p:txBody>
      </p:sp>
      <p:sp>
        <p:nvSpPr>
          <p:cNvPr id="5" name="Footer Placeholder 4">
            <a:extLst>
              <a:ext uri="{FF2B5EF4-FFF2-40B4-BE49-F238E27FC236}">
                <a16:creationId xmlns:a16="http://schemas.microsoft.com/office/drawing/2014/main" id="{D930B936-98B2-EE5F-0E4D-9F5242CC4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175C2-DB5B-6CC7-9FBE-9A76D4C3B0EF}"/>
              </a:ext>
            </a:extLst>
          </p:cNvPr>
          <p:cNvSpPr>
            <a:spLocks noGrp="1"/>
          </p:cNvSpPr>
          <p:nvPr>
            <p:ph type="sldNum" sz="quarter" idx="12"/>
          </p:nvPr>
        </p:nvSpPr>
        <p:spPr/>
        <p:txBody>
          <a:bodyPr/>
          <a:lstStyle/>
          <a:p>
            <a:fld id="{F6692A8B-3968-4650-B1A6-FD4EEAEEF9E3}" type="slidenum">
              <a:rPr lang="en-US" smtClean="0"/>
              <a:t>‹#›</a:t>
            </a:fld>
            <a:endParaRPr lang="en-US"/>
          </a:p>
        </p:txBody>
      </p:sp>
    </p:spTree>
    <p:extLst>
      <p:ext uri="{BB962C8B-B14F-4D97-AF65-F5344CB8AC3E}">
        <p14:creationId xmlns:p14="http://schemas.microsoft.com/office/powerpoint/2010/main" val="1380423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A1F16-3542-A7DA-7702-8AEBF0B0F9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23AB6A-363F-7DA4-469B-8CDE500D2C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E12F95-0491-DFAB-E230-F0340E301773}"/>
              </a:ext>
            </a:extLst>
          </p:cNvPr>
          <p:cNvSpPr>
            <a:spLocks noGrp="1"/>
          </p:cNvSpPr>
          <p:nvPr>
            <p:ph type="dt" sz="half" idx="10"/>
          </p:nvPr>
        </p:nvSpPr>
        <p:spPr/>
        <p:txBody>
          <a:bodyPr/>
          <a:lstStyle/>
          <a:p>
            <a:fld id="{B9A2B47A-7E5E-4E83-AA38-AC23B051C185}" type="datetimeFigureOut">
              <a:rPr lang="en-US" smtClean="0"/>
              <a:t>5/9/2024</a:t>
            </a:fld>
            <a:endParaRPr lang="en-US"/>
          </a:p>
        </p:txBody>
      </p:sp>
      <p:sp>
        <p:nvSpPr>
          <p:cNvPr id="5" name="Footer Placeholder 4">
            <a:extLst>
              <a:ext uri="{FF2B5EF4-FFF2-40B4-BE49-F238E27FC236}">
                <a16:creationId xmlns:a16="http://schemas.microsoft.com/office/drawing/2014/main" id="{E1F0140D-2186-A846-59C2-9AF4084D7F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440375-BD35-E55B-5344-49977EB78BA8}"/>
              </a:ext>
            </a:extLst>
          </p:cNvPr>
          <p:cNvSpPr>
            <a:spLocks noGrp="1"/>
          </p:cNvSpPr>
          <p:nvPr>
            <p:ph type="sldNum" sz="quarter" idx="12"/>
          </p:nvPr>
        </p:nvSpPr>
        <p:spPr/>
        <p:txBody>
          <a:bodyPr/>
          <a:lstStyle/>
          <a:p>
            <a:fld id="{F6692A8B-3968-4650-B1A6-FD4EEAEEF9E3}" type="slidenum">
              <a:rPr lang="en-US" smtClean="0"/>
              <a:t>‹#›</a:t>
            </a:fld>
            <a:endParaRPr lang="en-US"/>
          </a:p>
        </p:txBody>
      </p:sp>
    </p:spTree>
    <p:extLst>
      <p:ext uri="{BB962C8B-B14F-4D97-AF65-F5344CB8AC3E}">
        <p14:creationId xmlns:p14="http://schemas.microsoft.com/office/powerpoint/2010/main" val="2546139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514C41-9172-B597-39C4-20401706CA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58267A-7F3A-5514-3C32-9D05AA5D1F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05DE7A-808C-CC40-0D26-B02A44B87A6B}"/>
              </a:ext>
            </a:extLst>
          </p:cNvPr>
          <p:cNvSpPr>
            <a:spLocks noGrp="1"/>
          </p:cNvSpPr>
          <p:nvPr>
            <p:ph type="dt" sz="half" idx="10"/>
          </p:nvPr>
        </p:nvSpPr>
        <p:spPr/>
        <p:txBody>
          <a:bodyPr/>
          <a:lstStyle/>
          <a:p>
            <a:fld id="{B9A2B47A-7E5E-4E83-AA38-AC23B051C185}" type="datetimeFigureOut">
              <a:rPr lang="en-US" smtClean="0"/>
              <a:t>5/9/2024</a:t>
            </a:fld>
            <a:endParaRPr lang="en-US"/>
          </a:p>
        </p:txBody>
      </p:sp>
      <p:sp>
        <p:nvSpPr>
          <p:cNvPr id="5" name="Footer Placeholder 4">
            <a:extLst>
              <a:ext uri="{FF2B5EF4-FFF2-40B4-BE49-F238E27FC236}">
                <a16:creationId xmlns:a16="http://schemas.microsoft.com/office/drawing/2014/main" id="{48DB0690-F3B5-7A31-D486-ED7FC14434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38ADD0-540C-5B0C-744C-7E1E08593F75}"/>
              </a:ext>
            </a:extLst>
          </p:cNvPr>
          <p:cNvSpPr>
            <a:spLocks noGrp="1"/>
          </p:cNvSpPr>
          <p:nvPr>
            <p:ph type="sldNum" sz="quarter" idx="12"/>
          </p:nvPr>
        </p:nvSpPr>
        <p:spPr/>
        <p:txBody>
          <a:bodyPr/>
          <a:lstStyle/>
          <a:p>
            <a:fld id="{F6692A8B-3968-4650-B1A6-FD4EEAEEF9E3}" type="slidenum">
              <a:rPr lang="en-US" smtClean="0"/>
              <a:t>‹#›</a:t>
            </a:fld>
            <a:endParaRPr lang="en-US"/>
          </a:p>
        </p:txBody>
      </p:sp>
    </p:spTree>
    <p:extLst>
      <p:ext uri="{BB962C8B-B14F-4D97-AF65-F5344CB8AC3E}">
        <p14:creationId xmlns:p14="http://schemas.microsoft.com/office/powerpoint/2010/main" val="1398451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9114B-319C-2C07-8E64-4EEB169AE2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52C8B0-C3DB-38BD-6752-5B27D9FAD4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7199DD-4034-6C8B-BD5A-E8752E3DB240}"/>
              </a:ext>
            </a:extLst>
          </p:cNvPr>
          <p:cNvSpPr>
            <a:spLocks noGrp="1"/>
          </p:cNvSpPr>
          <p:nvPr>
            <p:ph type="dt" sz="half" idx="10"/>
          </p:nvPr>
        </p:nvSpPr>
        <p:spPr/>
        <p:txBody>
          <a:bodyPr/>
          <a:lstStyle/>
          <a:p>
            <a:fld id="{B9A2B47A-7E5E-4E83-AA38-AC23B051C185}" type="datetimeFigureOut">
              <a:rPr lang="en-US" smtClean="0"/>
              <a:t>5/9/2024</a:t>
            </a:fld>
            <a:endParaRPr lang="en-US"/>
          </a:p>
        </p:txBody>
      </p:sp>
      <p:sp>
        <p:nvSpPr>
          <p:cNvPr id="5" name="Footer Placeholder 4">
            <a:extLst>
              <a:ext uri="{FF2B5EF4-FFF2-40B4-BE49-F238E27FC236}">
                <a16:creationId xmlns:a16="http://schemas.microsoft.com/office/drawing/2014/main" id="{69AE4C1E-A663-DF75-2B2C-E2D454994F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AE837D-757A-4138-42BA-97E50F29F683}"/>
              </a:ext>
            </a:extLst>
          </p:cNvPr>
          <p:cNvSpPr>
            <a:spLocks noGrp="1"/>
          </p:cNvSpPr>
          <p:nvPr>
            <p:ph type="sldNum" sz="quarter" idx="12"/>
          </p:nvPr>
        </p:nvSpPr>
        <p:spPr/>
        <p:txBody>
          <a:bodyPr/>
          <a:lstStyle/>
          <a:p>
            <a:fld id="{F6692A8B-3968-4650-B1A6-FD4EEAEEF9E3}" type="slidenum">
              <a:rPr lang="en-US" smtClean="0"/>
              <a:t>‹#›</a:t>
            </a:fld>
            <a:endParaRPr lang="en-US"/>
          </a:p>
        </p:txBody>
      </p:sp>
    </p:spTree>
    <p:extLst>
      <p:ext uri="{BB962C8B-B14F-4D97-AF65-F5344CB8AC3E}">
        <p14:creationId xmlns:p14="http://schemas.microsoft.com/office/powerpoint/2010/main" val="1761353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3DC0E-C1F0-11C3-81D9-A1DA0C3EE9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0108FE-2533-B2E4-463F-8F560A435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0E76EF-22AA-ED3C-2803-DE7C886BDB00}"/>
              </a:ext>
            </a:extLst>
          </p:cNvPr>
          <p:cNvSpPr>
            <a:spLocks noGrp="1"/>
          </p:cNvSpPr>
          <p:nvPr>
            <p:ph type="dt" sz="half" idx="10"/>
          </p:nvPr>
        </p:nvSpPr>
        <p:spPr/>
        <p:txBody>
          <a:bodyPr/>
          <a:lstStyle/>
          <a:p>
            <a:fld id="{B9A2B47A-7E5E-4E83-AA38-AC23B051C185}" type="datetimeFigureOut">
              <a:rPr lang="en-US" smtClean="0"/>
              <a:t>5/9/2024</a:t>
            </a:fld>
            <a:endParaRPr lang="en-US"/>
          </a:p>
        </p:txBody>
      </p:sp>
      <p:sp>
        <p:nvSpPr>
          <p:cNvPr id="5" name="Footer Placeholder 4">
            <a:extLst>
              <a:ext uri="{FF2B5EF4-FFF2-40B4-BE49-F238E27FC236}">
                <a16:creationId xmlns:a16="http://schemas.microsoft.com/office/drawing/2014/main" id="{D6FC54A1-AC35-C4EF-615A-82DD05119D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D7A644-1CA9-DF95-B750-5861486D7526}"/>
              </a:ext>
            </a:extLst>
          </p:cNvPr>
          <p:cNvSpPr>
            <a:spLocks noGrp="1"/>
          </p:cNvSpPr>
          <p:nvPr>
            <p:ph type="sldNum" sz="quarter" idx="12"/>
          </p:nvPr>
        </p:nvSpPr>
        <p:spPr/>
        <p:txBody>
          <a:bodyPr/>
          <a:lstStyle/>
          <a:p>
            <a:fld id="{F6692A8B-3968-4650-B1A6-FD4EEAEEF9E3}" type="slidenum">
              <a:rPr lang="en-US" smtClean="0"/>
              <a:t>‹#›</a:t>
            </a:fld>
            <a:endParaRPr lang="en-US"/>
          </a:p>
        </p:txBody>
      </p:sp>
    </p:spTree>
    <p:extLst>
      <p:ext uri="{BB962C8B-B14F-4D97-AF65-F5344CB8AC3E}">
        <p14:creationId xmlns:p14="http://schemas.microsoft.com/office/powerpoint/2010/main" val="3274969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2F843-7B9A-4918-04A1-7B9C464EE2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44545A-C396-83CB-7C75-449615DACE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F7D1FE-6157-8005-E093-2459A6A597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5EC4EA-9DB5-BEB8-326A-E5372AD52857}"/>
              </a:ext>
            </a:extLst>
          </p:cNvPr>
          <p:cNvSpPr>
            <a:spLocks noGrp="1"/>
          </p:cNvSpPr>
          <p:nvPr>
            <p:ph type="dt" sz="half" idx="10"/>
          </p:nvPr>
        </p:nvSpPr>
        <p:spPr/>
        <p:txBody>
          <a:bodyPr/>
          <a:lstStyle/>
          <a:p>
            <a:fld id="{B9A2B47A-7E5E-4E83-AA38-AC23B051C185}" type="datetimeFigureOut">
              <a:rPr lang="en-US" smtClean="0"/>
              <a:t>5/9/2024</a:t>
            </a:fld>
            <a:endParaRPr lang="en-US"/>
          </a:p>
        </p:txBody>
      </p:sp>
      <p:sp>
        <p:nvSpPr>
          <p:cNvPr id="6" name="Footer Placeholder 5">
            <a:extLst>
              <a:ext uri="{FF2B5EF4-FFF2-40B4-BE49-F238E27FC236}">
                <a16:creationId xmlns:a16="http://schemas.microsoft.com/office/drawing/2014/main" id="{07332E87-866E-5F03-1337-0BFA93DC7C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34D248-0ED3-C343-F090-13F9BD73472D}"/>
              </a:ext>
            </a:extLst>
          </p:cNvPr>
          <p:cNvSpPr>
            <a:spLocks noGrp="1"/>
          </p:cNvSpPr>
          <p:nvPr>
            <p:ph type="sldNum" sz="quarter" idx="12"/>
          </p:nvPr>
        </p:nvSpPr>
        <p:spPr/>
        <p:txBody>
          <a:bodyPr/>
          <a:lstStyle/>
          <a:p>
            <a:fld id="{F6692A8B-3968-4650-B1A6-FD4EEAEEF9E3}" type="slidenum">
              <a:rPr lang="en-US" smtClean="0"/>
              <a:t>‹#›</a:t>
            </a:fld>
            <a:endParaRPr lang="en-US"/>
          </a:p>
        </p:txBody>
      </p:sp>
    </p:spTree>
    <p:extLst>
      <p:ext uri="{BB962C8B-B14F-4D97-AF65-F5344CB8AC3E}">
        <p14:creationId xmlns:p14="http://schemas.microsoft.com/office/powerpoint/2010/main" val="60849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D403E-B71B-11EE-8E0F-E699A451E7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102FFE-B936-C9C7-6A4D-C64769BC10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DA02D2-D55E-E288-C04C-709303C432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F1C708-94B4-2669-21B2-2E4183C5BE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3E390F-310B-B952-F735-9C878A25B9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FFD4E1-312D-44C7-7D53-08E52133D3C8}"/>
              </a:ext>
            </a:extLst>
          </p:cNvPr>
          <p:cNvSpPr>
            <a:spLocks noGrp="1"/>
          </p:cNvSpPr>
          <p:nvPr>
            <p:ph type="dt" sz="half" idx="10"/>
          </p:nvPr>
        </p:nvSpPr>
        <p:spPr/>
        <p:txBody>
          <a:bodyPr/>
          <a:lstStyle/>
          <a:p>
            <a:fld id="{B9A2B47A-7E5E-4E83-AA38-AC23B051C185}" type="datetimeFigureOut">
              <a:rPr lang="en-US" smtClean="0"/>
              <a:t>5/9/2024</a:t>
            </a:fld>
            <a:endParaRPr lang="en-US"/>
          </a:p>
        </p:txBody>
      </p:sp>
      <p:sp>
        <p:nvSpPr>
          <p:cNvPr id="8" name="Footer Placeholder 7">
            <a:extLst>
              <a:ext uri="{FF2B5EF4-FFF2-40B4-BE49-F238E27FC236}">
                <a16:creationId xmlns:a16="http://schemas.microsoft.com/office/drawing/2014/main" id="{F9444C6E-9F43-8F22-F7C1-B6A236795F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410771-E3B2-6741-4404-75FC077EA7EA}"/>
              </a:ext>
            </a:extLst>
          </p:cNvPr>
          <p:cNvSpPr>
            <a:spLocks noGrp="1"/>
          </p:cNvSpPr>
          <p:nvPr>
            <p:ph type="sldNum" sz="quarter" idx="12"/>
          </p:nvPr>
        </p:nvSpPr>
        <p:spPr/>
        <p:txBody>
          <a:bodyPr/>
          <a:lstStyle/>
          <a:p>
            <a:fld id="{F6692A8B-3968-4650-B1A6-FD4EEAEEF9E3}" type="slidenum">
              <a:rPr lang="en-US" smtClean="0"/>
              <a:t>‹#›</a:t>
            </a:fld>
            <a:endParaRPr lang="en-US"/>
          </a:p>
        </p:txBody>
      </p:sp>
    </p:spTree>
    <p:extLst>
      <p:ext uri="{BB962C8B-B14F-4D97-AF65-F5344CB8AC3E}">
        <p14:creationId xmlns:p14="http://schemas.microsoft.com/office/powerpoint/2010/main" val="1485243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8C322-C735-BDC1-0BEB-0B0B23CCDD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D29C43-57C3-47F7-3636-3AA0D8473574}"/>
              </a:ext>
            </a:extLst>
          </p:cNvPr>
          <p:cNvSpPr>
            <a:spLocks noGrp="1"/>
          </p:cNvSpPr>
          <p:nvPr>
            <p:ph type="dt" sz="half" idx="10"/>
          </p:nvPr>
        </p:nvSpPr>
        <p:spPr/>
        <p:txBody>
          <a:bodyPr/>
          <a:lstStyle/>
          <a:p>
            <a:fld id="{B9A2B47A-7E5E-4E83-AA38-AC23B051C185}" type="datetimeFigureOut">
              <a:rPr lang="en-US" smtClean="0"/>
              <a:t>5/9/2024</a:t>
            </a:fld>
            <a:endParaRPr lang="en-US"/>
          </a:p>
        </p:txBody>
      </p:sp>
      <p:sp>
        <p:nvSpPr>
          <p:cNvPr id="4" name="Footer Placeholder 3">
            <a:extLst>
              <a:ext uri="{FF2B5EF4-FFF2-40B4-BE49-F238E27FC236}">
                <a16:creationId xmlns:a16="http://schemas.microsoft.com/office/drawing/2014/main" id="{B9678BBD-7951-C796-1140-183C8B362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332900-738D-533E-80C5-CA0B1CC518A0}"/>
              </a:ext>
            </a:extLst>
          </p:cNvPr>
          <p:cNvSpPr>
            <a:spLocks noGrp="1"/>
          </p:cNvSpPr>
          <p:nvPr>
            <p:ph type="sldNum" sz="quarter" idx="12"/>
          </p:nvPr>
        </p:nvSpPr>
        <p:spPr/>
        <p:txBody>
          <a:bodyPr/>
          <a:lstStyle/>
          <a:p>
            <a:fld id="{F6692A8B-3968-4650-B1A6-FD4EEAEEF9E3}" type="slidenum">
              <a:rPr lang="en-US" smtClean="0"/>
              <a:t>‹#›</a:t>
            </a:fld>
            <a:endParaRPr lang="en-US"/>
          </a:p>
        </p:txBody>
      </p:sp>
    </p:spTree>
    <p:extLst>
      <p:ext uri="{BB962C8B-B14F-4D97-AF65-F5344CB8AC3E}">
        <p14:creationId xmlns:p14="http://schemas.microsoft.com/office/powerpoint/2010/main" val="1844187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8FD02B-2821-68CF-47C3-6987E387DDC0}"/>
              </a:ext>
            </a:extLst>
          </p:cNvPr>
          <p:cNvSpPr>
            <a:spLocks noGrp="1"/>
          </p:cNvSpPr>
          <p:nvPr>
            <p:ph type="dt" sz="half" idx="10"/>
          </p:nvPr>
        </p:nvSpPr>
        <p:spPr/>
        <p:txBody>
          <a:bodyPr/>
          <a:lstStyle/>
          <a:p>
            <a:fld id="{B9A2B47A-7E5E-4E83-AA38-AC23B051C185}" type="datetimeFigureOut">
              <a:rPr lang="en-US" smtClean="0"/>
              <a:t>5/9/2024</a:t>
            </a:fld>
            <a:endParaRPr lang="en-US"/>
          </a:p>
        </p:txBody>
      </p:sp>
      <p:sp>
        <p:nvSpPr>
          <p:cNvPr id="3" name="Footer Placeholder 2">
            <a:extLst>
              <a:ext uri="{FF2B5EF4-FFF2-40B4-BE49-F238E27FC236}">
                <a16:creationId xmlns:a16="http://schemas.microsoft.com/office/drawing/2014/main" id="{D453A9CD-E8A4-8CAD-3B66-B4FF0F99F6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8CC1D0-75AE-EB9A-2D9B-E4EDA0FADB47}"/>
              </a:ext>
            </a:extLst>
          </p:cNvPr>
          <p:cNvSpPr>
            <a:spLocks noGrp="1"/>
          </p:cNvSpPr>
          <p:nvPr>
            <p:ph type="sldNum" sz="quarter" idx="12"/>
          </p:nvPr>
        </p:nvSpPr>
        <p:spPr/>
        <p:txBody>
          <a:bodyPr/>
          <a:lstStyle/>
          <a:p>
            <a:fld id="{F6692A8B-3968-4650-B1A6-FD4EEAEEF9E3}" type="slidenum">
              <a:rPr lang="en-US" smtClean="0"/>
              <a:t>‹#›</a:t>
            </a:fld>
            <a:endParaRPr lang="en-US"/>
          </a:p>
        </p:txBody>
      </p:sp>
    </p:spTree>
    <p:extLst>
      <p:ext uri="{BB962C8B-B14F-4D97-AF65-F5344CB8AC3E}">
        <p14:creationId xmlns:p14="http://schemas.microsoft.com/office/powerpoint/2010/main" val="2171006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BBB4A-D368-EFC4-495D-E2D8CF5B9F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ACCDA1-FDB6-01F1-5A89-4C17289096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54D6B7-A3D4-DB06-3B68-54F775324A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BF9117-AD0D-C709-BF48-620DFBB69119}"/>
              </a:ext>
            </a:extLst>
          </p:cNvPr>
          <p:cNvSpPr>
            <a:spLocks noGrp="1"/>
          </p:cNvSpPr>
          <p:nvPr>
            <p:ph type="dt" sz="half" idx="10"/>
          </p:nvPr>
        </p:nvSpPr>
        <p:spPr/>
        <p:txBody>
          <a:bodyPr/>
          <a:lstStyle/>
          <a:p>
            <a:fld id="{B9A2B47A-7E5E-4E83-AA38-AC23B051C185}" type="datetimeFigureOut">
              <a:rPr lang="en-US" smtClean="0"/>
              <a:t>5/9/2024</a:t>
            </a:fld>
            <a:endParaRPr lang="en-US"/>
          </a:p>
        </p:txBody>
      </p:sp>
      <p:sp>
        <p:nvSpPr>
          <p:cNvPr id="6" name="Footer Placeholder 5">
            <a:extLst>
              <a:ext uri="{FF2B5EF4-FFF2-40B4-BE49-F238E27FC236}">
                <a16:creationId xmlns:a16="http://schemas.microsoft.com/office/drawing/2014/main" id="{AC1FF2C8-1779-0C44-D8D6-B8C946F0A2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063D48-4CFA-8909-7D2B-11717B64BA16}"/>
              </a:ext>
            </a:extLst>
          </p:cNvPr>
          <p:cNvSpPr>
            <a:spLocks noGrp="1"/>
          </p:cNvSpPr>
          <p:nvPr>
            <p:ph type="sldNum" sz="quarter" idx="12"/>
          </p:nvPr>
        </p:nvSpPr>
        <p:spPr/>
        <p:txBody>
          <a:bodyPr/>
          <a:lstStyle/>
          <a:p>
            <a:fld id="{F6692A8B-3968-4650-B1A6-FD4EEAEEF9E3}" type="slidenum">
              <a:rPr lang="en-US" smtClean="0"/>
              <a:t>‹#›</a:t>
            </a:fld>
            <a:endParaRPr lang="en-US"/>
          </a:p>
        </p:txBody>
      </p:sp>
    </p:spTree>
    <p:extLst>
      <p:ext uri="{BB962C8B-B14F-4D97-AF65-F5344CB8AC3E}">
        <p14:creationId xmlns:p14="http://schemas.microsoft.com/office/powerpoint/2010/main" val="1256267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45B44-5A39-863D-81C2-CD04198591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880BD8-D62C-D4AD-F821-090ACB1D38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FD2989-1A4B-A538-33A2-D4DF5F7933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FAEB3E-34C7-3246-AF53-AB3093305AFF}"/>
              </a:ext>
            </a:extLst>
          </p:cNvPr>
          <p:cNvSpPr>
            <a:spLocks noGrp="1"/>
          </p:cNvSpPr>
          <p:nvPr>
            <p:ph type="dt" sz="half" idx="10"/>
          </p:nvPr>
        </p:nvSpPr>
        <p:spPr/>
        <p:txBody>
          <a:bodyPr/>
          <a:lstStyle/>
          <a:p>
            <a:fld id="{B9A2B47A-7E5E-4E83-AA38-AC23B051C185}" type="datetimeFigureOut">
              <a:rPr lang="en-US" smtClean="0"/>
              <a:t>5/9/2024</a:t>
            </a:fld>
            <a:endParaRPr lang="en-US"/>
          </a:p>
        </p:txBody>
      </p:sp>
      <p:sp>
        <p:nvSpPr>
          <p:cNvPr id="6" name="Footer Placeholder 5">
            <a:extLst>
              <a:ext uri="{FF2B5EF4-FFF2-40B4-BE49-F238E27FC236}">
                <a16:creationId xmlns:a16="http://schemas.microsoft.com/office/drawing/2014/main" id="{B55461E3-0DF3-69DB-857C-5F310030D8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ED2464-B5BA-D53A-E940-1C299A6FEC04}"/>
              </a:ext>
            </a:extLst>
          </p:cNvPr>
          <p:cNvSpPr>
            <a:spLocks noGrp="1"/>
          </p:cNvSpPr>
          <p:nvPr>
            <p:ph type="sldNum" sz="quarter" idx="12"/>
          </p:nvPr>
        </p:nvSpPr>
        <p:spPr/>
        <p:txBody>
          <a:bodyPr/>
          <a:lstStyle/>
          <a:p>
            <a:fld id="{F6692A8B-3968-4650-B1A6-FD4EEAEEF9E3}" type="slidenum">
              <a:rPr lang="en-US" smtClean="0"/>
              <a:t>‹#›</a:t>
            </a:fld>
            <a:endParaRPr lang="en-US"/>
          </a:p>
        </p:txBody>
      </p:sp>
    </p:spTree>
    <p:extLst>
      <p:ext uri="{BB962C8B-B14F-4D97-AF65-F5344CB8AC3E}">
        <p14:creationId xmlns:p14="http://schemas.microsoft.com/office/powerpoint/2010/main" val="3304166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181203-6CAE-35A7-5AED-BF60E08C3E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903A4D-D28A-BB16-21B0-9F1FBBDF46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03BE1-E954-A092-0064-6EA5032ABC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A2B47A-7E5E-4E83-AA38-AC23B051C185}" type="datetimeFigureOut">
              <a:rPr lang="en-US" smtClean="0"/>
              <a:t>5/9/2024</a:t>
            </a:fld>
            <a:endParaRPr lang="en-US"/>
          </a:p>
        </p:txBody>
      </p:sp>
      <p:sp>
        <p:nvSpPr>
          <p:cNvPr id="5" name="Footer Placeholder 4">
            <a:extLst>
              <a:ext uri="{FF2B5EF4-FFF2-40B4-BE49-F238E27FC236}">
                <a16:creationId xmlns:a16="http://schemas.microsoft.com/office/drawing/2014/main" id="{76F250F1-13B6-541F-BFB1-3D733F7CF7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56B8F-BDBE-D95F-791E-6D4DE79DD8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692A8B-3968-4650-B1A6-FD4EEAEEF9E3}" type="slidenum">
              <a:rPr lang="en-US" smtClean="0"/>
              <a:t>‹#›</a:t>
            </a:fld>
            <a:endParaRPr lang="en-US"/>
          </a:p>
        </p:txBody>
      </p:sp>
    </p:spTree>
    <p:extLst>
      <p:ext uri="{BB962C8B-B14F-4D97-AF65-F5344CB8AC3E}">
        <p14:creationId xmlns:p14="http://schemas.microsoft.com/office/powerpoint/2010/main" val="2857576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6.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7.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8.pn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38A796-0FE1-45E4-4B64-BFC1D0DF49C4}"/>
              </a:ext>
            </a:extLst>
          </p:cNvPr>
          <p:cNvPicPr>
            <a:picLocks noChangeAspect="1"/>
          </p:cNvPicPr>
          <p:nvPr/>
        </p:nvPicPr>
        <p:blipFill rotWithShape="1">
          <a:blip r:embed="rId3"/>
          <a:srcRect t="37351" b="23742"/>
          <a:stretch/>
        </p:blipFill>
        <p:spPr>
          <a:xfrm>
            <a:off x="1629478" y="1925965"/>
            <a:ext cx="10931075" cy="1748117"/>
          </a:xfrm>
          <a:prstGeom prst="rect">
            <a:avLst/>
          </a:prstGeom>
        </p:spPr>
      </p:pic>
      <p:pic>
        <p:nvPicPr>
          <p:cNvPr id="4" name="Picture 3">
            <a:extLst>
              <a:ext uri="{FF2B5EF4-FFF2-40B4-BE49-F238E27FC236}">
                <a16:creationId xmlns:a16="http://schemas.microsoft.com/office/drawing/2014/main" id="{1238A796-0FE1-45E4-4B64-BFC1D0DF49C4}"/>
              </a:ext>
            </a:extLst>
          </p:cNvPr>
          <p:cNvPicPr>
            <a:picLocks noChangeAspect="1"/>
          </p:cNvPicPr>
          <p:nvPr/>
        </p:nvPicPr>
        <p:blipFill rotWithShape="1">
          <a:blip r:embed="rId3"/>
          <a:srcRect l="34468" t="998" r="40349" b="75136"/>
          <a:stretch/>
        </p:blipFill>
        <p:spPr>
          <a:xfrm>
            <a:off x="4012377" y="853645"/>
            <a:ext cx="2752797" cy="1072320"/>
          </a:xfrm>
          <a:prstGeom prst="rect">
            <a:avLst/>
          </a:prstGeom>
        </p:spPr>
      </p:pic>
      <p:pic>
        <p:nvPicPr>
          <p:cNvPr id="7" name="Picture 6">
            <a:extLst>
              <a:ext uri="{FF2B5EF4-FFF2-40B4-BE49-F238E27FC236}">
                <a16:creationId xmlns:a16="http://schemas.microsoft.com/office/drawing/2014/main" id="{1238A796-0FE1-45E4-4B64-BFC1D0DF49C4}"/>
              </a:ext>
            </a:extLst>
          </p:cNvPr>
          <p:cNvPicPr>
            <a:picLocks noChangeAspect="1"/>
          </p:cNvPicPr>
          <p:nvPr/>
        </p:nvPicPr>
        <p:blipFill rotWithShape="1">
          <a:blip r:embed="rId3"/>
          <a:srcRect l="39320" t="74119" r="39860" b="5756"/>
          <a:stretch/>
        </p:blipFill>
        <p:spPr>
          <a:xfrm>
            <a:off x="5923150" y="3417388"/>
            <a:ext cx="2275840" cy="904239"/>
          </a:xfrm>
          <a:prstGeom prst="rect">
            <a:avLst/>
          </a:prstGeom>
        </p:spPr>
      </p:pic>
    </p:spTree>
    <p:extLst>
      <p:ext uri="{BB962C8B-B14F-4D97-AF65-F5344CB8AC3E}">
        <p14:creationId xmlns:p14="http://schemas.microsoft.com/office/powerpoint/2010/main" val="22799439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7D85E4-522C-2D1B-B83F-4A625421FFB6}"/>
              </a:ext>
            </a:extLst>
          </p:cNvPr>
          <p:cNvPicPr>
            <a:picLocks noChangeAspect="1"/>
          </p:cNvPicPr>
          <p:nvPr/>
        </p:nvPicPr>
        <p:blipFill>
          <a:blip r:embed="rId3"/>
          <a:stretch>
            <a:fillRect/>
          </a:stretch>
        </p:blipFill>
        <p:spPr>
          <a:xfrm>
            <a:off x="0" y="-770023"/>
            <a:ext cx="4974767" cy="4974767"/>
          </a:xfrm>
          <a:prstGeom prst="rect">
            <a:avLst/>
          </a:prstGeom>
        </p:spPr>
      </p:pic>
      <p:sp>
        <p:nvSpPr>
          <p:cNvPr id="25" name="Speech Bubble: Oval 9">
            <a:extLst>
              <a:ext uri="{FF2B5EF4-FFF2-40B4-BE49-F238E27FC236}">
                <a16:creationId xmlns:a16="http://schemas.microsoft.com/office/drawing/2014/main" id="{CB7558E0-98BA-8F2E-AA25-588A7B7447EB}"/>
              </a:ext>
            </a:extLst>
          </p:cNvPr>
          <p:cNvSpPr/>
          <p:nvPr/>
        </p:nvSpPr>
        <p:spPr>
          <a:xfrm flipH="1">
            <a:off x="4445969" y="2921126"/>
            <a:ext cx="4775244" cy="3131861"/>
          </a:xfrm>
          <a:custGeom>
            <a:avLst/>
            <a:gdLst>
              <a:gd name="connsiteX0" fmla="*/ -308290 w 4775244"/>
              <a:gd name="connsiteY0" fmla="*/ 1855189 h 3131861"/>
              <a:gd name="connsiteX1" fmla="*/ 1062 w 4775244"/>
              <a:gd name="connsiteY1" fmla="*/ 1519232 h 3131861"/>
              <a:gd name="connsiteX2" fmla="*/ 2317450 w 4775244"/>
              <a:gd name="connsiteY2" fmla="*/ 676 h 3131861"/>
              <a:gd name="connsiteX3" fmla="*/ 4742587 w 4775244"/>
              <a:gd name="connsiteY3" fmla="*/ 1307819 h 3131861"/>
              <a:gd name="connsiteX4" fmla="*/ 2660329 w 4775244"/>
              <a:gd name="connsiteY4" fmla="*/ 3121614 h 3131861"/>
              <a:gd name="connsiteX5" fmla="*/ 148170 w 4775244"/>
              <a:gd name="connsiteY5" fmla="*/ 2108980 h 3131861"/>
              <a:gd name="connsiteX6" fmla="*/ -308290 w 4775244"/>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5244" h="3131861" fill="none" extrusionOk="0">
                <a:moveTo>
                  <a:pt x="-308290" y="1855189"/>
                </a:moveTo>
                <a:cubicBezTo>
                  <a:pt x="-257679" y="1806513"/>
                  <a:pt x="-158952" y="1644652"/>
                  <a:pt x="1062" y="1519232"/>
                </a:cubicBezTo>
                <a:cubicBezTo>
                  <a:pt x="-60290" y="593437"/>
                  <a:pt x="1147407" y="132667"/>
                  <a:pt x="2317450" y="676"/>
                </a:cubicBezTo>
                <a:cubicBezTo>
                  <a:pt x="3555237" y="-78218"/>
                  <a:pt x="4436480" y="527639"/>
                  <a:pt x="4742587" y="1307819"/>
                </a:cubicBezTo>
                <a:cubicBezTo>
                  <a:pt x="4964248" y="1985209"/>
                  <a:pt x="3917385" y="2987700"/>
                  <a:pt x="2660329" y="3121614"/>
                </a:cubicBezTo>
                <a:cubicBezTo>
                  <a:pt x="1482679" y="3158839"/>
                  <a:pt x="636081" y="2725997"/>
                  <a:pt x="148170" y="2108980"/>
                </a:cubicBezTo>
                <a:cubicBezTo>
                  <a:pt x="22318" y="2067453"/>
                  <a:pt x="-191743" y="1945238"/>
                  <a:pt x="-308290" y="1855189"/>
                </a:cubicBezTo>
                <a:close/>
              </a:path>
              <a:path w="4775244" h="3131861" stroke="0" extrusionOk="0">
                <a:moveTo>
                  <a:pt x="-308290" y="1855189"/>
                </a:moveTo>
                <a:cubicBezTo>
                  <a:pt x="-253169" y="1821195"/>
                  <a:pt x="-1915" y="1580683"/>
                  <a:pt x="1062" y="1519232"/>
                </a:cubicBezTo>
                <a:cubicBezTo>
                  <a:pt x="5631" y="694242"/>
                  <a:pt x="1001240" y="223415"/>
                  <a:pt x="2317450" y="676"/>
                </a:cubicBezTo>
                <a:cubicBezTo>
                  <a:pt x="3495330" y="21098"/>
                  <a:pt x="4574194" y="555073"/>
                  <a:pt x="4742587" y="1307819"/>
                </a:cubicBezTo>
                <a:cubicBezTo>
                  <a:pt x="4922218" y="2395927"/>
                  <a:pt x="3800714" y="3055460"/>
                  <a:pt x="2660329" y="3121614"/>
                </a:cubicBezTo>
                <a:cubicBezTo>
                  <a:pt x="1450099" y="3156902"/>
                  <a:pt x="675213" y="2819081"/>
                  <a:pt x="148170" y="2108980"/>
                </a:cubicBezTo>
                <a:cubicBezTo>
                  <a:pt x="-65201" y="1973430"/>
                  <a:pt x="-213426" y="1878223"/>
                  <a:pt x="-308290" y="1855189"/>
                </a:cubicBezTo>
                <a:close/>
              </a:path>
            </a:pathLst>
          </a:custGeom>
          <a:ln>
            <a:solidFill>
              <a:srgbClr val="002060"/>
            </a:solidFill>
            <a:extLst>
              <a:ext uri="{C807C97D-BFC1-408E-A445-0C87EB9F89A2}">
                <ask:lineSketchStyleProp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err="1">
                <a:solidFill>
                  <a:schemeClr val="accent2">
                    <a:lumMod val="75000"/>
                  </a:schemeClr>
                </a:solidFill>
                <a:latin typeface="UTM Avo" panose="02040603050506020204" pitchFamily="18" charset="0"/>
                <a:ea typeface="Cambria" panose="02040503050406030204" pitchFamily="18" charset="0"/>
              </a:rPr>
              <a:t>Bài</a:t>
            </a:r>
            <a:r>
              <a:rPr lang="en-US" sz="4400" b="1" dirty="0">
                <a:solidFill>
                  <a:schemeClr val="accent2">
                    <a:lumMod val="75000"/>
                  </a:schemeClr>
                </a:solidFill>
                <a:latin typeface="UTM Avo" panose="02040603050506020204" pitchFamily="18" charset="0"/>
                <a:ea typeface="Cambria" panose="02040503050406030204" pitchFamily="18" charset="0"/>
              </a:rPr>
              <a:t> </a:t>
            </a:r>
            <a:r>
              <a:rPr lang="en-US" sz="4400" b="1" dirty="0" err="1">
                <a:solidFill>
                  <a:schemeClr val="accent2">
                    <a:lumMod val="75000"/>
                  </a:schemeClr>
                </a:solidFill>
                <a:latin typeface="UTM Avo" panose="02040603050506020204" pitchFamily="18" charset="0"/>
                <a:ea typeface="Cambria" panose="02040503050406030204" pitchFamily="18" charset="0"/>
              </a:rPr>
              <a:t>được</a:t>
            </a:r>
            <a:r>
              <a:rPr lang="en-US" sz="4400" b="1" dirty="0">
                <a:solidFill>
                  <a:schemeClr val="accent2">
                    <a:lumMod val="75000"/>
                  </a:schemeClr>
                </a:solidFill>
                <a:latin typeface="UTM Avo" panose="02040603050506020204" pitchFamily="18" charset="0"/>
                <a:ea typeface="Cambria" panose="02040503050406030204" pitchFamily="18" charset="0"/>
              </a:rPr>
              <a:t> chia </a:t>
            </a:r>
            <a:r>
              <a:rPr lang="en-US" sz="4400" b="1" dirty="0" err="1">
                <a:solidFill>
                  <a:schemeClr val="accent2">
                    <a:lumMod val="75000"/>
                  </a:schemeClr>
                </a:solidFill>
                <a:latin typeface="UTM Avo" panose="02040603050506020204" pitchFamily="18" charset="0"/>
                <a:ea typeface="Cambria" panose="02040503050406030204" pitchFamily="18" charset="0"/>
              </a:rPr>
              <a:t>làm</a:t>
            </a:r>
            <a:r>
              <a:rPr lang="en-US" sz="4400" b="1" dirty="0">
                <a:solidFill>
                  <a:schemeClr val="accent2">
                    <a:lumMod val="75000"/>
                  </a:schemeClr>
                </a:solidFill>
                <a:latin typeface="UTM Avo" panose="02040603050506020204" pitchFamily="18" charset="0"/>
                <a:ea typeface="Cambria" panose="02040503050406030204" pitchFamily="18" charset="0"/>
              </a:rPr>
              <a:t> </a:t>
            </a:r>
            <a:r>
              <a:rPr lang="en-US" sz="4400" b="1" dirty="0" err="1">
                <a:solidFill>
                  <a:schemeClr val="accent2">
                    <a:lumMod val="75000"/>
                  </a:schemeClr>
                </a:solidFill>
                <a:latin typeface="UTM Avo" panose="02040603050506020204" pitchFamily="18" charset="0"/>
                <a:ea typeface="Cambria" panose="02040503050406030204" pitchFamily="18" charset="0"/>
              </a:rPr>
              <a:t>mấy</a:t>
            </a:r>
            <a:r>
              <a:rPr lang="en-US" sz="4400" b="1" dirty="0">
                <a:solidFill>
                  <a:schemeClr val="accent2">
                    <a:lumMod val="75000"/>
                  </a:schemeClr>
                </a:solidFill>
                <a:latin typeface="UTM Avo" panose="02040603050506020204" pitchFamily="18" charset="0"/>
                <a:ea typeface="Cambria" panose="02040503050406030204" pitchFamily="18" charset="0"/>
              </a:rPr>
              <a:t> </a:t>
            </a:r>
            <a:r>
              <a:rPr lang="vi-VN" sz="4400" b="1" dirty="0">
                <a:solidFill>
                  <a:schemeClr val="accent2">
                    <a:lumMod val="75000"/>
                  </a:schemeClr>
                </a:solidFill>
                <a:latin typeface="UTM Avo" panose="02040603050506020204" pitchFamily="18" charset="0"/>
                <a:ea typeface="Cambria" panose="02040503050406030204" pitchFamily="18" charset="0"/>
              </a:rPr>
              <a:t>đoạn</a:t>
            </a:r>
            <a:r>
              <a:rPr lang="en-US" sz="4400" b="1" dirty="0">
                <a:solidFill>
                  <a:schemeClr val="accent2">
                    <a:lumMod val="75000"/>
                  </a:schemeClr>
                </a:solidFill>
                <a:latin typeface="UTM Avo" panose="02040603050506020204" pitchFamily="18" charset="0"/>
                <a:ea typeface="Cambria" panose="02040503050406030204" pitchFamily="18" charset="0"/>
              </a:rPr>
              <a:t>?</a:t>
            </a:r>
          </a:p>
        </p:txBody>
      </p:sp>
      <p:sp>
        <p:nvSpPr>
          <p:cNvPr id="26" name="Speech Bubble: Oval 9">
            <a:extLst>
              <a:ext uri="{FF2B5EF4-FFF2-40B4-BE49-F238E27FC236}">
                <a16:creationId xmlns:a16="http://schemas.microsoft.com/office/drawing/2014/main" id="{76964D6E-A9F1-5DF1-D70D-A7B88161260C}"/>
              </a:ext>
            </a:extLst>
          </p:cNvPr>
          <p:cNvSpPr/>
          <p:nvPr/>
        </p:nvSpPr>
        <p:spPr>
          <a:xfrm flipH="1">
            <a:off x="4369376" y="2862072"/>
            <a:ext cx="4955376" cy="3131861"/>
          </a:xfrm>
          <a:custGeom>
            <a:avLst/>
            <a:gdLst>
              <a:gd name="connsiteX0" fmla="*/ -319919 w 4955376"/>
              <a:gd name="connsiteY0" fmla="*/ 1855189 h 3131861"/>
              <a:gd name="connsiteX1" fmla="*/ 1102 w 4955376"/>
              <a:gd name="connsiteY1" fmla="*/ 1519232 h 3131861"/>
              <a:gd name="connsiteX2" fmla="*/ 2409946 w 4955376"/>
              <a:gd name="connsiteY2" fmla="*/ 585 h 3131861"/>
              <a:gd name="connsiteX3" fmla="*/ 4921408 w 4955376"/>
              <a:gd name="connsiteY3" fmla="*/ 1307523 h 3131861"/>
              <a:gd name="connsiteX4" fmla="*/ 2740891 w 4955376"/>
              <a:gd name="connsiteY4" fmla="*/ 3123001 h 3131861"/>
              <a:gd name="connsiteX5" fmla="*/ 153757 w 4955376"/>
              <a:gd name="connsiteY5" fmla="*/ 2108979 h 3131861"/>
              <a:gd name="connsiteX6" fmla="*/ -319919 w 4955376"/>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5376" h="3131861" fill="none" extrusionOk="0">
                <a:moveTo>
                  <a:pt x="-319919" y="1855189"/>
                </a:moveTo>
                <a:cubicBezTo>
                  <a:pt x="-243181" y="1783786"/>
                  <a:pt x="-59962" y="1606323"/>
                  <a:pt x="1102" y="1519232"/>
                </a:cubicBezTo>
                <a:cubicBezTo>
                  <a:pt x="-24452" y="625921"/>
                  <a:pt x="1188099" y="128464"/>
                  <a:pt x="2409946" y="585"/>
                </a:cubicBezTo>
                <a:cubicBezTo>
                  <a:pt x="3663306" y="-42598"/>
                  <a:pt x="4585794" y="527020"/>
                  <a:pt x="4921408" y="1307523"/>
                </a:cubicBezTo>
                <a:cubicBezTo>
                  <a:pt x="5152517" y="1952786"/>
                  <a:pt x="4011069" y="2980851"/>
                  <a:pt x="2740891" y="3123001"/>
                </a:cubicBezTo>
                <a:cubicBezTo>
                  <a:pt x="1520165" y="3149572"/>
                  <a:pt x="647651" y="2724880"/>
                  <a:pt x="153757" y="2108979"/>
                </a:cubicBezTo>
                <a:cubicBezTo>
                  <a:pt x="-68258" y="1997480"/>
                  <a:pt x="-199963" y="1866807"/>
                  <a:pt x="-319919" y="1855189"/>
                </a:cubicBezTo>
                <a:close/>
              </a:path>
              <a:path w="4955376" h="3131861" stroke="0" extrusionOk="0">
                <a:moveTo>
                  <a:pt x="-319919" y="1855189"/>
                </a:moveTo>
                <a:cubicBezTo>
                  <a:pt x="-298844" y="1796060"/>
                  <a:pt x="-77374" y="1599097"/>
                  <a:pt x="1102" y="1519232"/>
                </a:cubicBezTo>
                <a:cubicBezTo>
                  <a:pt x="-23773" y="696257"/>
                  <a:pt x="1048504" y="204987"/>
                  <a:pt x="2409946" y="585"/>
                </a:cubicBezTo>
                <a:cubicBezTo>
                  <a:pt x="3637821" y="2252"/>
                  <a:pt x="4784492" y="582461"/>
                  <a:pt x="4921408" y="1307523"/>
                </a:cubicBezTo>
                <a:cubicBezTo>
                  <a:pt x="5152326" y="2216328"/>
                  <a:pt x="3952317" y="3061704"/>
                  <a:pt x="2740891" y="3123001"/>
                </a:cubicBezTo>
                <a:cubicBezTo>
                  <a:pt x="1569174" y="3181560"/>
                  <a:pt x="653569" y="2805757"/>
                  <a:pt x="153757" y="2108979"/>
                </a:cubicBezTo>
                <a:cubicBezTo>
                  <a:pt x="-33789" y="1958295"/>
                  <a:pt x="-277781" y="1898593"/>
                  <a:pt x="-319919" y="1855189"/>
                </a:cubicBezTo>
                <a:close/>
              </a:path>
            </a:pathLst>
          </a:custGeom>
          <a:ln>
            <a:solidFill>
              <a:srgbClr val="002060"/>
            </a:solidFill>
            <a:extLst>
              <a:ext uri="{C807C97D-BFC1-408E-A445-0C87EB9F89A2}">
                <ask:lineSketchStyleProp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err="1">
                <a:solidFill>
                  <a:schemeClr val="accent1">
                    <a:lumMod val="50000"/>
                  </a:schemeClr>
                </a:solidFill>
                <a:latin typeface="UTM Avo" panose="02040603050506020204" pitchFamily="18" charset="0"/>
                <a:ea typeface="Cambria" panose="02040503050406030204" pitchFamily="18" charset="0"/>
              </a:rPr>
              <a:t>Bài</a:t>
            </a:r>
            <a:r>
              <a:rPr lang="en-US" sz="4400" b="1" dirty="0">
                <a:solidFill>
                  <a:schemeClr val="accent1">
                    <a:lumMod val="50000"/>
                  </a:schemeClr>
                </a:solidFill>
                <a:latin typeface="UTM Avo" panose="02040603050506020204" pitchFamily="18" charset="0"/>
                <a:ea typeface="Cambria" panose="02040503050406030204" pitchFamily="18" charset="0"/>
              </a:rPr>
              <a:t> </a:t>
            </a:r>
            <a:r>
              <a:rPr lang="en-US" sz="4400" b="1" dirty="0" err="1">
                <a:solidFill>
                  <a:schemeClr val="accent1">
                    <a:lumMod val="50000"/>
                  </a:schemeClr>
                </a:solidFill>
                <a:latin typeface="UTM Avo" panose="02040603050506020204" pitchFamily="18" charset="0"/>
                <a:ea typeface="Cambria" panose="02040503050406030204" pitchFamily="18" charset="0"/>
              </a:rPr>
              <a:t>được</a:t>
            </a:r>
            <a:r>
              <a:rPr lang="en-US" sz="4400" b="1" dirty="0">
                <a:solidFill>
                  <a:schemeClr val="accent1">
                    <a:lumMod val="50000"/>
                  </a:schemeClr>
                </a:solidFill>
                <a:latin typeface="UTM Avo" panose="02040603050506020204" pitchFamily="18" charset="0"/>
                <a:ea typeface="Cambria" panose="02040503050406030204" pitchFamily="18" charset="0"/>
              </a:rPr>
              <a:t> chia </a:t>
            </a:r>
            <a:r>
              <a:rPr lang="en-US" sz="4400" b="1" dirty="0" err="1">
                <a:solidFill>
                  <a:schemeClr val="accent1">
                    <a:lumMod val="50000"/>
                  </a:schemeClr>
                </a:solidFill>
                <a:latin typeface="UTM Avo" panose="02040603050506020204" pitchFamily="18" charset="0"/>
                <a:ea typeface="Cambria" panose="02040503050406030204" pitchFamily="18" charset="0"/>
              </a:rPr>
              <a:t>làm</a:t>
            </a:r>
            <a:r>
              <a:rPr lang="en-US" sz="4400" b="1" dirty="0">
                <a:solidFill>
                  <a:schemeClr val="accent1">
                    <a:lumMod val="50000"/>
                  </a:schemeClr>
                </a:solidFill>
                <a:latin typeface="UTM Avo" panose="02040603050506020204" pitchFamily="18" charset="0"/>
                <a:ea typeface="Cambria" panose="02040503050406030204" pitchFamily="18" charset="0"/>
              </a:rPr>
              <a:t> </a:t>
            </a:r>
            <a:r>
              <a:rPr lang="vi-VN" sz="4400" b="1" dirty="0">
                <a:solidFill>
                  <a:srgbClr val="FF0000"/>
                </a:solidFill>
                <a:latin typeface="UTM Avo" panose="02040603050506020204" pitchFamily="18" charset="0"/>
                <a:ea typeface="Cambria" panose="02040503050406030204" pitchFamily="18" charset="0"/>
              </a:rPr>
              <a:t>3</a:t>
            </a:r>
            <a:r>
              <a:rPr lang="en-US" sz="4400" b="1" dirty="0">
                <a:solidFill>
                  <a:schemeClr val="accent1">
                    <a:lumMod val="50000"/>
                  </a:schemeClr>
                </a:solidFill>
                <a:latin typeface="UTM Avo" panose="02040603050506020204" pitchFamily="18" charset="0"/>
                <a:ea typeface="Cambria" panose="02040503050406030204" pitchFamily="18" charset="0"/>
              </a:rPr>
              <a:t> </a:t>
            </a:r>
            <a:r>
              <a:rPr lang="vi-VN" sz="4400" b="1" dirty="0">
                <a:solidFill>
                  <a:schemeClr val="accent1">
                    <a:lumMod val="50000"/>
                  </a:schemeClr>
                </a:solidFill>
                <a:latin typeface="UTM Avo" panose="02040603050506020204" pitchFamily="18" charset="0"/>
                <a:ea typeface="Cambria" panose="02040503050406030204" pitchFamily="18" charset="0"/>
              </a:rPr>
              <a:t>đoạn</a:t>
            </a:r>
            <a:r>
              <a:rPr lang="en-US" sz="4400" b="1" dirty="0">
                <a:solidFill>
                  <a:schemeClr val="accent1">
                    <a:lumMod val="50000"/>
                  </a:schemeClr>
                </a:solidFill>
                <a:latin typeface="UTM Avo" panose="02040603050506020204" pitchFamily="18" charset="0"/>
                <a:ea typeface="Cambria" panose="02040503050406030204" pitchFamily="18" charset="0"/>
              </a:rPr>
              <a:t>.</a:t>
            </a:r>
          </a:p>
        </p:txBody>
      </p:sp>
      <p:pic>
        <p:nvPicPr>
          <p:cNvPr id="27" name="Picture 26">
            <a:extLst>
              <a:ext uri="{FF2B5EF4-FFF2-40B4-BE49-F238E27FC236}">
                <a16:creationId xmlns:a16="http://schemas.microsoft.com/office/drawing/2014/main" id="{E513EB46-F042-46FC-ACC5-7B9C31543435}"/>
              </a:ext>
            </a:extLst>
          </p:cNvPr>
          <p:cNvPicPr>
            <a:picLocks noChangeAspect="1"/>
          </p:cNvPicPr>
          <p:nvPr/>
        </p:nvPicPr>
        <p:blipFill>
          <a:blip r:embed="rId4"/>
          <a:stretch>
            <a:fillRect/>
          </a:stretch>
        </p:blipFill>
        <p:spPr>
          <a:xfrm>
            <a:off x="-368533" y="5998782"/>
            <a:ext cx="2188654" cy="951058"/>
          </a:xfrm>
          <a:prstGeom prst="rect">
            <a:avLst/>
          </a:prstGeom>
        </p:spPr>
      </p:pic>
      <p:pic>
        <p:nvPicPr>
          <p:cNvPr id="28" name="Picture 27">
            <a:extLst>
              <a:ext uri="{FF2B5EF4-FFF2-40B4-BE49-F238E27FC236}">
                <a16:creationId xmlns:a16="http://schemas.microsoft.com/office/drawing/2014/main" id="{54470E55-6FAE-A1E0-E68E-D8246F3FEC7D}"/>
              </a:ext>
            </a:extLst>
          </p:cNvPr>
          <p:cNvPicPr>
            <a:picLocks noChangeAspect="1"/>
          </p:cNvPicPr>
          <p:nvPr/>
        </p:nvPicPr>
        <p:blipFill>
          <a:blip r:embed="rId4"/>
          <a:stretch>
            <a:fillRect/>
          </a:stretch>
        </p:blipFill>
        <p:spPr>
          <a:xfrm>
            <a:off x="10473494" y="-221073"/>
            <a:ext cx="2188654" cy="951058"/>
          </a:xfrm>
          <a:prstGeom prst="rect">
            <a:avLst/>
          </a:prstGeom>
        </p:spPr>
      </p:pic>
    </p:spTree>
    <p:extLst>
      <p:ext uri="{BB962C8B-B14F-4D97-AF65-F5344CB8AC3E}">
        <p14:creationId xmlns:p14="http://schemas.microsoft.com/office/powerpoint/2010/main" val="39078180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953409" y="3065330"/>
            <a:ext cx="8285182" cy="3048264"/>
          </a:xfrm>
          <a:prstGeom prst="rect">
            <a:avLst/>
          </a:prstGeom>
        </p:spPr>
      </p:pic>
    </p:spTree>
    <p:extLst>
      <p:ext uri="{BB962C8B-B14F-4D97-AF65-F5344CB8AC3E}">
        <p14:creationId xmlns:p14="http://schemas.microsoft.com/office/powerpoint/2010/main" val="282889984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1">
            <a:extLst>
              <a:ext uri="{FF2B5EF4-FFF2-40B4-BE49-F238E27FC236}">
                <a16:creationId xmlns:a16="http://schemas.microsoft.com/office/drawing/2014/main" id="{90026635-FD18-4E34-B8A5-842118B15905}"/>
              </a:ext>
            </a:extLst>
          </p:cNvPr>
          <p:cNvSpPr/>
          <p:nvPr/>
        </p:nvSpPr>
        <p:spPr>
          <a:xfrm>
            <a:off x="1019620" y="1239115"/>
            <a:ext cx="10741719" cy="5921535"/>
          </a:xfrm>
          <a:custGeom>
            <a:avLst/>
            <a:gdLst>
              <a:gd name="connsiteX0" fmla="*/ 628706 w 10741719"/>
              <a:gd name="connsiteY0" fmla="*/ 5679043 h 5921535"/>
              <a:gd name="connsiteX1" fmla="*/ 797148 w 10741719"/>
              <a:gd name="connsiteY1" fmla="*/ 4728548 h 5921535"/>
              <a:gd name="connsiteX2" fmla="*/ 207601 w 10741719"/>
              <a:gd name="connsiteY2" fmla="*/ 3657738 h 5921535"/>
              <a:gd name="connsiteX3" fmla="*/ 99317 w 10741719"/>
              <a:gd name="connsiteY3" fmla="*/ 1973317 h 5921535"/>
              <a:gd name="connsiteX4" fmla="*/ 1254348 w 10741719"/>
              <a:gd name="connsiteY4" fmla="*/ 661874 h 5921535"/>
              <a:gd name="connsiteX5" fmla="*/ 3552380 w 10741719"/>
              <a:gd name="connsiteY5" fmla="*/ 138 h 5921535"/>
              <a:gd name="connsiteX6" fmla="*/ 5477433 w 10741719"/>
              <a:gd name="connsiteY6" fmla="*/ 710001 h 5921535"/>
              <a:gd name="connsiteX7" fmla="*/ 6536212 w 10741719"/>
              <a:gd name="connsiteY7" fmla="*/ 1419864 h 5921535"/>
              <a:gd name="connsiteX8" fmla="*/ 8557517 w 10741719"/>
              <a:gd name="connsiteY8" fmla="*/ 1612369 h 5921535"/>
              <a:gd name="connsiteX9" fmla="*/ 9929117 w 10741719"/>
              <a:gd name="connsiteY9" fmla="*/ 2250043 h 5921535"/>
              <a:gd name="connsiteX10" fmla="*/ 10398348 w 10741719"/>
              <a:gd name="connsiteY10" fmla="*/ 3669769 h 5921535"/>
              <a:gd name="connsiteX11" fmla="*/ 9905054 w 10741719"/>
              <a:gd name="connsiteY11" fmla="*/ 4608232 h 5921535"/>
              <a:gd name="connsiteX12" fmla="*/ 10061464 w 10741719"/>
              <a:gd name="connsiteY12" fmla="*/ 5751232 h 5921535"/>
              <a:gd name="connsiteX13" fmla="*/ 10025369 w 10741719"/>
              <a:gd name="connsiteY13" fmla="*/ 5907643 h 5921535"/>
              <a:gd name="connsiteX14" fmla="*/ 628706 w 10741719"/>
              <a:gd name="connsiteY14" fmla="*/ 5679043 h 592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41719" h="5921535">
                <a:moveTo>
                  <a:pt x="628706" y="5679043"/>
                </a:moveTo>
                <a:cubicBezTo>
                  <a:pt x="-909331" y="5482527"/>
                  <a:pt x="867332" y="5065432"/>
                  <a:pt x="797148" y="4728548"/>
                </a:cubicBezTo>
                <a:cubicBezTo>
                  <a:pt x="726964" y="4391664"/>
                  <a:pt x="323906" y="4116943"/>
                  <a:pt x="207601" y="3657738"/>
                </a:cubicBezTo>
                <a:cubicBezTo>
                  <a:pt x="91296" y="3198533"/>
                  <a:pt x="-75141" y="2472627"/>
                  <a:pt x="99317" y="1973317"/>
                </a:cubicBezTo>
                <a:cubicBezTo>
                  <a:pt x="273775" y="1474007"/>
                  <a:pt x="678838" y="990737"/>
                  <a:pt x="1254348" y="661874"/>
                </a:cubicBezTo>
                <a:cubicBezTo>
                  <a:pt x="1829858" y="333011"/>
                  <a:pt x="2848533" y="-7883"/>
                  <a:pt x="3552380" y="138"/>
                </a:cubicBezTo>
                <a:cubicBezTo>
                  <a:pt x="4256227" y="8159"/>
                  <a:pt x="4980128" y="473380"/>
                  <a:pt x="5477433" y="710001"/>
                </a:cubicBezTo>
                <a:cubicBezTo>
                  <a:pt x="5974738" y="946622"/>
                  <a:pt x="6022865" y="1269469"/>
                  <a:pt x="6536212" y="1419864"/>
                </a:cubicBezTo>
                <a:cubicBezTo>
                  <a:pt x="7049559" y="1570259"/>
                  <a:pt x="7992033" y="1474006"/>
                  <a:pt x="8557517" y="1612369"/>
                </a:cubicBezTo>
                <a:cubicBezTo>
                  <a:pt x="9123001" y="1750732"/>
                  <a:pt x="9622312" y="1907143"/>
                  <a:pt x="9929117" y="2250043"/>
                </a:cubicBezTo>
                <a:cubicBezTo>
                  <a:pt x="10235922" y="2592943"/>
                  <a:pt x="10402359" y="3276737"/>
                  <a:pt x="10398348" y="3669769"/>
                </a:cubicBezTo>
                <a:cubicBezTo>
                  <a:pt x="10394338" y="4062800"/>
                  <a:pt x="9961201" y="4261321"/>
                  <a:pt x="9905054" y="4608232"/>
                </a:cubicBezTo>
                <a:cubicBezTo>
                  <a:pt x="9848907" y="4955143"/>
                  <a:pt x="10041412" y="5534663"/>
                  <a:pt x="10061464" y="5751232"/>
                </a:cubicBezTo>
                <a:cubicBezTo>
                  <a:pt x="10081517" y="5967801"/>
                  <a:pt x="11605516" y="5921680"/>
                  <a:pt x="10025369" y="5907643"/>
                </a:cubicBezTo>
                <a:cubicBezTo>
                  <a:pt x="8445222" y="5893606"/>
                  <a:pt x="2166743" y="5875559"/>
                  <a:pt x="628706" y="5679043"/>
                </a:cubicBezTo>
                <a:close/>
              </a:path>
            </a:pathLst>
          </a:cu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5" name="Picture 14">
            <a:extLst>
              <a:ext uri="{FF2B5EF4-FFF2-40B4-BE49-F238E27FC236}">
                <a16:creationId xmlns:a16="http://schemas.microsoft.com/office/drawing/2014/main" id="{7DF130FE-4368-52F7-CDFB-53ECEDEF8954}"/>
              </a:ext>
            </a:extLst>
          </p:cNvPr>
          <p:cNvPicPr>
            <a:picLocks noChangeAspect="1"/>
          </p:cNvPicPr>
          <p:nvPr/>
        </p:nvPicPr>
        <p:blipFill>
          <a:blip r:embed="rId3"/>
          <a:stretch>
            <a:fillRect/>
          </a:stretch>
        </p:blipFill>
        <p:spPr>
          <a:xfrm>
            <a:off x="1793920" y="426587"/>
            <a:ext cx="8285182" cy="1322947"/>
          </a:xfrm>
          <a:prstGeom prst="rect">
            <a:avLst/>
          </a:prstGeom>
        </p:spPr>
      </p:pic>
      <p:grpSp>
        <p:nvGrpSpPr>
          <p:cNvPr id="18" name="Group 17">
            <a:extLst>
              <a:ext uri="{FF2B5EF4-FFF2-40B4-BE49-F238E27FC236}">
                <a16:creationId xmlns:a16="http://schemas.microsoft.com/office/drawing/2014/main" id="{E6829292-44C2-7BD9-1200-00D55DF1270E}"/>
              </a:ext>
            </a:extLst>
          </p:cNvPr>
          <p:cNvGrpSpPr/>
          <p:nvPr/>
        </p:nvGrpSpPr>
        <p:grpSpPr>
          <a:xfrm>
            <a:off x="1088870" y="2911858"/>
            <a:ext cx="5007130" cy="1546837"/>
            <a:chOff x="1088870" y="2897571"/>
            <a:chExt cx="5007130" cy="1546837"/>
          </a:xfrm>
        </p:grpSpPr>
        <p:pic>
          <p:nvPicPr>
            <p:cNvPr id="16" name="图片 6">
              <a:extLst>
                <a:ext uri="{FF2B5EF4-FFF2-40B4-BE49-F238E27FC236}">
                  <a16:creationId xmlns:a16="http://schemas.microsoft.com/office/drawing/2014/main" id="{59EA742D-8CAF-D6C0-B786-59C5032421AD}"/>
                </a:ext>
              </a:extLst>
            </p:cNvPr>
            <p:cNvPicPr>
              <a:picLocks noChangeAspect="1"/>
            </p:cNvPicPr>
            <p:nvPr/>
          </p:nvPicPr>
          <p:blipFill>
            <a:blip r:embed="rId4">
              <a:extLst>
                <a:ext uri="{BEBA8EAE-BF5A-486C-A8C5-ECC9F3942E4B}">
                  <a14:imgProps xmlns:a14="http://schemas.microsoft.com/office/drawing/2010/main">
                    <a14:imgLayer>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088870" y="2897571"/>
              <a:ext cx="5007130" cy="1546837"/>
            </a:xfrm>
            <a:prstGeom prst="rect">
              <a:avLst/>
            </a:prstGeom>
          </p:spPr>
        </p:pic>
        <p:sp>
          <p:nvSpPr>
            <p:cNvPr id="17" name="TextBox 16">
              <a:extLst>
                <a:ext uri="{FF2B5EF4-FFF2-40B4-BE49-F238E27FC236}">
                  <a16:creationId xmlns:a16="http://schemas.microsoft.com/office/drawing/2014/main" id="{6DD148DF-6BB8-5F1B-AB33-25C0FDC8290A}"/>
                </a:ext>
              </a:extLst>
            </p:cNvPr>
            <p:cNvSpPr txBox="1"/>
            <p:nvPr/>
          </p:nvSpPr>
          <p:spPr>
            <a:xfrm>
              <a:off x="1956391" y="3104707"/>
              <a:ext cx="2955851" cy="769441"/>
            </a:xfrm>
            <a:prstGeom prst="rect">
              <a:avLst/>
            </a:prstGeom>
            <a:noFill/>
          </p:spPr>
          <p:txBody>
            <a:bodyPr wrap="square" rtlCol="0">
              <a:spAutoFit/>
            </a:bodyPr>
            <a:lstStyle/>
            <a:p>
              <a:pPr algn="ctr"/>
              <a:r>
                <a:rPr lang="vi-VN" sz="4400" b="1" dirty="0">
                  <a:latin typeface="Cambria" panose="02040503050406030204" pitchFamily="18" charset="0"/>
                  <a:ea typeface="Cambria" panose="02040503050406030204" pitchFamily="18" charset="0"/>
                </a:rPr>
                <a:t> xứ sở</a:t>
              </a:r>
              <a:endParaRPr lang="en-US" sz="4400" b="1" dirty="0">
                <a:latin typeface="Cambria" panose="02040503050406030204" pitchFamily="18" charset="0"/>
                <a:ea typeface="Cambria" panose="02040503050406030204" pitchFamily="18" charset="0"/>
              </a:endParaRPr>
            </a:p>
          </p:txBody>
        </p:sp>
      </p:grpSp>
      <p:grpSp>
        <p:nvGrpSpPr>
          <p:cNvPr id="19" name="Group 18">
            <a:extLst>
              <a:ext uri="{FF2B5EF4-FFF2-40B4-BE49-F238E27FC236}">
                <a16:creationId xmlns:a16="http://schemas.microsoft.com/office/drawing/2014/main" id="{CE63065D-B2C5-29A0-2063-71CF785DDDF5}"/>
              </a:ext>
            </a:extLst>
          </p:cNvPr>
          <p:cNvGrpSpPr/>
          <p:nvPr/>
        </p:nvGrpSpPr>
        <p:grpSpPr>
          <a:xfrm>
            <a:off x="1460281" y="4836068"/>
            <a:ext cx="5007130" cy="1546837"/>
            <a:chOff x="1088870" y="2897571"/>
            <a:chExt cx="5007130" cy="1546837"/>
          </a:xfrm>
        </p:grpSpPr>
        <p:pic>
          <p:nvPicPr>
            <p:cNvPr id="20" name="图片 6">
              <a:extLst>
                <a:ext uri="{FF2B5EF4-FFF2-40B4-BE49-F238E27FC236}">
                  <a16:creationId xmlns:a16="http://schemas.microsoft.com/office/drawing/2014/main" id="{2B17D258-8763-AF66-88BB-F80678A4430F}"/>
                </a:ext>
              </a:extLst>
            </p:cNvPr>
            <p:cNvPicPr>
              <a:picLocks noChangeAspect="1"/>
            </p:cNvPicPr>
            <p:nvPr/>
          </p:nvPicPr>
          <p:blipFill>
            <a:blip r:embed="rId4">
              <a:extLst>
                <a:ext uri="{BEBA8EAE-BF5A-486C-A8C5-ECC9F3942E4B}">
                  <a14:imgProps xmlns:a14="http://schemas.microsoft.com/office/drawing/2010/main">
                    <a14:imgLayer>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088870" y="2897571"/>
              <a:ext cx="5007130" cy="1546837"/>
            </a:xfrm>
            <a:prstGeom prst="rect">
              <a:avLst/>
            </a:prstGeom>
          </p:spPr>
        </p:pic>
        <p:sp>
          <p:nvSpPr>
            <p:cNvPr id="21" name="TextBox 20">
              <a:extLst>
                <a:ext uri="{FF2B5EF4-FFF2-40B4-BE49-F238E27FC236}">
                  <a16:creationId xmlns:a16="http://schemas.microsoft.com/office/drawing/2014/main" id="{50A7882A-19A6-A5ED-9CD6-6BBE76482793}"/>
                </a:ext>
              </a:extLst>
            </p:cNvPr>
            <p:cNvSpPr txBox="1"/>
            <p:nvPr/>
          </p:nvSpPr>
          <p:spPr>
            <a:xfrm>
              <a:off x="1881963" y="3124977"/>
              <a:ext cx="3207488" cy="769441"/>
            </a:xfrm>
            <a:prstGeom prst="rect">
              <a:avLst/>
            </a:prstGeom>
            <a:noFill/>
          </p:spPr>
          <p:txBody>
            <a:bodyPr wrap="square" rtlCol="0">
              <a:spAutoFit/>
            </a:bodyPr>
            <a:lstStyle/>
            <a:p>
              <a:pPr algn="ctr"/>
              <a:r>
                <a:rPr lang="vi-VN" sz="4400" b="1" dirty="0">
                  <a:latin typeface="Cambria" panose="02040503050406030204" pitchFamily="18" charset="0"/>
                  <a:ea typeface="Cambria" panose="02040503050406030204" pitchFamily="18" charset="0"/>
                </a:rPr>
                <a:t> quây quần</a:t>
              </a:r>
              <a:endParaRPr lang="en-US" sz="4400" b="1" dirty="0">
                <a:latin typeface="Cambria" panose="02040503050406030204" pitchFamily="18" charset="0"/>
                <a:ea typeface="Cambria" panose="02040503050406030204" pitchFamily="18" charset="0"/>
              </a:endParaRPr>
            </a:p>
          </p:txBody>
        </p:sp>
      </p:grpSp>
      <p:grpSp>
        <p:nvGrpSpPr>
          <p:cNvPr id="22" name="Group 21">
            <a:extLst>
              <a:ext uri="{FF2B5EF4-FFF2-40B4-BE49-F238E27FC236}">
                <a16:creationId xmlns:a16="http://schemas.microsoft.com/office/drawing/2014/main" id="{B500A50D-1DE6-2BBC-AF69-2BB1F9DE8514}"/>
              </a:ext>
            </a:extLst>
          </p:cNvPr>
          <p:cNvGrpSpPr/>
          <p:nvPr/>
        </p:nvGrpSpPr>
        <p:grpSpPr>
          <a:xfrm>
            <a:off x="5460862" y="3108604"/>
            <a:ext cx="5007130" cy="1546837"/>
            <a:chOff x="1088870" y="2897571"/>
            <a:chExt cx="5007130" cy="1546837"/>
          </a:xfrm>
        </p:grpSpPr>
        <p:pic>
          <p:nvPicPr>
            <p:cNvPr id="23" name="图片 6">
              <a:extLst>
                <a:ext uri="{FF2B5EF4-FFF2-40B4-BE49-F238E27FC236}">
                  <a16:creationId xmlns:a16="http://schemas.microsoft.com/office/drawing/2014/main" id="{A6E6C091-68B7-A932-C659-68BCFAB401E1}"/>
                </a:ext>
              </a:extLst>
            </p:cNvPr>
            <p:cNvPicPr>
              <a:picLocks noChangeAspect="1"/>
            </p:cNvPicPr>
            <p:nvPr/>
          </p:nvPicPr>
          <p:blipFill>
            <a:blip r:embed="rId4">
              <a:extLst>
                <a:ext uri="{BEBA8EAE-BF5A-486C-A8C5-ECC9F3942E4B}">
                  <a14:imgProps xmlns:a14="http://schemas.microsoft.com/office/drawing/2010/main">
                    <a14:imgLayer>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088870" y="2897571"/>
              <a:ext cx="5007130" cy="1546837"/>
            </a:xfrm>
            <a:prstGeom prst="rect">
              <a:avLst/>
            </a:prstGeom>
          </p:spPr>
        </p:pic>
        <p:sp>
          <p:nvSpPr>
            <p:cNvPr id="24" name="TextBox 23">
              <a:extLst>
                <a:ext uri="{FF2B5EF4-FFF2-40B4-BE49-F238E27FC236}">
                  <a16:creationId xmlns:a16="http://schemas.microsoft.com/office/drawing/2014/main" id="{922C3846-2F9B-85EB-61DD-1D2DD46A16DF}"/>
                </a:ext>
              </a:extLst>
            </p:cNvPr>
            <p:cNvSpPr txBox="1"/>
            <p:nvPr/>
          </p:nvSpPr>
          <p:spPr>
            <a:xfrm>
              <a:off x="1690203" y="3102585"/>
              <a:ext cx="3462104" cy="769441"/>
            </a:xfrm>
            <a:prstGeom prst="rect">
              <a:avLst/>
            </a:prstGeom>
            <a:noFill/>
          </p:spPr>
          <p:txBody>
            <a:bodyPr wrap="square" rtlCol="0">
              <a:spAutoFit/>
            </a:bodyPr>
            <a:lstStyle/>
            <a:p>
              <a:pPr algn="ctr"/>
              <a:r>
                <a:rPr lang="vi-VN" sz="4400" b="1" dirty="0">
                  <a:latin typeface="Cambria" panose="02040503050406030204" pitchFamily="18" charset="0"/>
                  <a:ea typeface="Cambria" panose="02040503050406030204" pitchFamily="18" charset="0"/>
                </a:rPr>
                <a:t> hi-si-mô-chi</a:t>
              </a:r>
              <a:endParaRPr lang="en-US" sz="4400" b="1" dirty="0">
                <a:latin typeface="Cambria" panose="02040503050406030204" pitchFamily="18" charset="0"/>
                <a:ea typeface="Cambria" panose="02040503050406030204" pitchFamily="18" charset="0"/>
              </a:endParaRPr>
            </a:p>
          </p:txBody>
        </p:sp>
      </p:grpSp>
      <p:grpSp>
        <p:nvGrpSpPr>
          <p:cNvPr id="25" name="Group 24">
            <a:extLst>
              <a:ext uri="{FF2B5EF4-FFF2-40B4-BE49-F238E27FC236}">
                <a16:creationId xmlns:a16="http://schemas.microsoft.com/office/drawing/2014/main" id="{3600452F-5FAE-ABC9-63F7-F164A65AE9DA}"/>
              </a:ext>
            </a:extLst>
          </p:cNvPr>
          <p:cNvGrpSpPr/>
          <p:nvPr/>
        </p:nvGrpSpPr>
        <p:grpSpPr>
          <a:xfrm>
            <a:off x="6017070" y="4947223"/>
            <a:ext cx="5007130" cy="1546837"/>
            <a:chOff x="1088870" y="2897571"/>
            <a:chExt cx="5007130" cy="1546837"/>
          </a:xfrm>
        </p:grpSpPr>
        <p:pic>
          <p:nvPicPr>
            <p:cNvPr id="26" name="图片 6">
              <a:extLst>
                <a:ext uri="{FF2B5EF4-FFF2-40B4-BE49-F238E27FC236}">
                  <a16:creationId xmlns:a16="http://schemas.microsoft.com/office/drawing/2014/main" id="{614DBCAF-DE65-DF20-97F7-A1A31FFF4C78}"/>
                </a:ext>
              </a:extLst>
            </p:cNvPr>
            <p:cNvPicPr>
              <a:picLocks noChangeAspect="1"/>
            </p:cNvPicPr>
            <p:nvPr/>
          </p:nvPicPr>
          <p:blipFill>
            <a:blip r:embed="rId4">
              <a:extLst>
                <a:ext uri="{BEBA8EAE-BF5A-486C-A8C5-ECC9F3942E4B}">
                  <a14:imgProps xmlns:a14="http://schemas.microsoft.com/office/drawing/2010/main">
                    <a14:imgLayer>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088870" y="2897571"/>
              <a:ext cx="5007130" cy="1546837"/>
            </a:xfrm>
            <a:prstGeom prst="rect">
              <a:avLst/>
            </a:prstGeom>
          </p:spPr>
        </p:pic>
        <p:sp>
          <p:nvSpPr>
            <p:cNvPr id="27" name="TextBox 26">
              <a:extLst>
                <a:ext uri="{FF2B5EF4-FFF2-40B4-BE49-F238E27FC236}">
                  <a16:creationId xmlns:a16="http://schemas.microsoft.com/office/drawing/2014/main" id="{470B3BC7-02A4-7677-5188-DCE487B79A8E}"/>
                </a:ext>
              </a:extLst>
            </p:cNvPr>
            <p:cNvSpPr txBox="1"/>
            <p:nvPr/>
          </p:nvSpPr>
          <p:spPr>
            <a:xfrm>
              <a:off x="1956391" y="3104707"/>
              <a:ext cx="2955851" cy="769441"/>
            </a:xfrm>
            <a:prstGeom prst="rect">
              <a:avLst/>
            </a:prstGeom>
            <a:noFill/>
          </p:spPr>
          <p:txBody>
            <a:bodyPr wrap="square" rtlCol="0">
              <a:spAutoFit/>
            </a:bodyPr>
            <a:lstStyle/>
            <a:p>
              <a:pPr algn="ctr"/>
              <a:r>
                <a:rPr lang="vi-VN" sz="4400" b="1" dirty="0">
                  <a:latin typeface="Cambria" panose="02040503050406030204" pitchFamily="18" charset="0"/>
                  <a:ea typeface="Cambria" panose="02040503050406030204" pitchFamily="18" charset="0"/>
                </a:rPr>
                <a:t> nghỉ lễ</a:t>
              </a:r>
              <a:endParaRPr lang="en-US" sz="44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0758669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D2F8BF4-E180-2CA9-088C-CFB9E0B9B720}"/>
              </a:ext>
            </a:extLst>
          </p:cNvPr>
          <p:cNvPicPr>
            <a:picLocks noChangeAspect="1"/>
          </p:cNvPicPr>
          <p:nvPr/>
        </p:nvPicPr>
        <p:blipFill>
          <a:blip r:embed="rId3"/>
          <a:stretch>
            <a:fillRect/>
          </a:stretch>
        </p:blipFill>
        <p:spPr>
          <a:xfrm>
            <a:off x="6718904" y="127636"/>
            <a:ext cx="4137718" cy="1332748"/>
          </a:xfrm>
          <a:prstGeom prst="rect">
            <a:avLst/>
          </a:prstGeom>
        </p:spPr>
      </p:pic>
      <p:sp>
        <p:nvSpPr>
          <p:cNvPr id="8" name="TextBox 7">
            <a:extLst>
              <a:ext uri="{FF2B5EF4-FFF2-40B4-BE49-F238E27FC236}">
                <a16:creationId xmlns:a16="http://schemas.microsoft.com/office/drawing/2014/main" id="{41C74174-6A63-F794-9E89-08643C26A1FB}"/>
              </a:ext>
            </a:extLst>
          </p:cNvPr>
          <p:cNvSpPr txBox="1"/>
          <p:nvPr/>
        </p:nvSpPr>
        <p:spPr>
          <a:xfrm>
            <a:off x="1335378" y="785369"/>
            <a:ext cx="5792684" cy="2862322"/>
          </a:xfrm>
          <a:prstGeom prst="rect">
            <a:avLst/>
          </a:prstGeom>
          <a:noFill/>
        </p:spPr>
        <p:txBody>
          <a:bodyPr wrap="square" rtlCol="0">
            <a:spAutoFit/>
          </a:bodyPr>
          <a:lstStyle/>
          <a:p>
            <a:pPr algn="just"/>
            <a:r>
              <a:rPr lang="vi-VN" sz="3600" b="1" dirty="0">
                <a:latin typeface="Cambria" panose="02040503050406030204" pitchFamily="18" charset="0"/>
                <a:ea typeface="Cambria" panose="02040503050406030204" pitchFamily="18" charset="0"/>
              </a:rPr>
              <a:t>- Búp bê Hi-na: </a:t>
            </a:r>
            <a:r>
              <a:rPr lang="vi-VN" sz="3600" dirty="0">
                <a:latin typeface="Cambria" panose="02040503050406030204" pitchFamily="18" charset="0"/>
                <a:ea typeface="Cambria" panose="02040503050406030204" pitchFamily="18" charset="0"/>
              </a:rPr>
              <a:t>búp bê dùng trong lễ hội, được làm bằng gỗ hoặc vải độn rơm có trang phục gồm nhiều lớp cầu kì.</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514406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D2F8BF4-E180-2CA9-088C-CFB9E0B9B720}"/>
              </a:ext>
            </a:extLst>
          </p:cNvPr>
          <p:cNvPicPr>
            <a:picLocks noChangeAspect="1"/>
          </p:cNvPicPr>
          <p:nvPr/>
        </p:nvPicPr>
        <p:blipFill>
          <a:blip r:embed="rId3"/>
          <a:stretch>
            <a:fillRect/>
          </a:stretch>
        </p:blipFill>
        <p:spPr>
          <a:xfrm>
            <a:off x="6668104" y="127636"/>
            <a:ext cx="4137718" cy="1332748"/>
          </a:xfrm>
          <a:prstGeom prst="rect">
            <a:avLst/>
          </a:prstGeom>
        </p:spPr>
      </p:pic>
      <p:sp>
        <p:nvSpPr>
          <p:cNvPr id="10" name="TextBox 9">
            <a:extLst>
              <a:ext uri="{FF2B5EF4-FFF2-40B4-BE49-F238E27FC236}">
                <a16:creationId xmlns:a16="http://schemas.microsoft.com/office/drawing/2014/main" id="{41C74174-6A63-F794-9E89-08643C26A1FB}"/>
              </a:ext>
            </a:extLst>
          </p:cNvPr>
          <p:cNvSpPr txBox="1"/>
          <p:nvPr/>
        </p:nvSpPr>
        <p:spPr>
          <a:xfrm>
            <a:off x="1431576" y="1259775"/>
            <a:ext cx="7239662" cy="1323439"/>
          </a:xfrm>
          <a:prstGeom prst="rect">
            <a:avLst/>
          </a:prstGeom>
          <a:noFill/>
        </p:spPr>
        <p:txBody>
          <a:bodyPr wrap="square" rtlCol="0">
            <a:spAutoFit/>
          </a:bodyPr>
          <a:lstStyle/>
          <a:p>
            <a:pPr algn="just"/>
            <a:r>
              <a:rPr lang="vi-VN" sz="4000" b="1" dirty="0">
                <a:latin typeface="Cambria" panose="02040503050406030204" pitchFamily="18" charset="0"/>
                <a:ea typeface="Cambria" panose="02040503050406030204" pitchFamily="18" charset="0"/>
              </a:rPr>
              <a:t>Bánh hi-si-mô-chi: </a:t>
            </a:r>
            <a:r>
              <a:rPr lang="vi-VN" sz="4000" dirty="0">
                <a:latin typeface="Cambria" panose="02040503050406030204" pitchFamily="18" charset="0"/>
                <a:ea typeface="Cambria" panose="02040503050406030204" pitchFamily="18" charset="0"/>
              </a:rPr>
              <a:t>bánh làm từ gạo nếp, dẻo thơm và rất mềm.</a:t>
            </a: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94226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4B973A8-B315-84DC-3FC0-6544CCC49FEC}"/>
              </a:ext>
            </a:extLst>
          </p:cNvPr>
          <p:cNvPicPr>
            <a:picLocks noChangeAspect="1"/>
          </p:cNvPicPr>
          <p:nvPr/>
        </p:nvPicPr>
        <p:blipFill>
          <a:blip r:embed="rId3"/>
          <a:stretch>
            <a:fillRect/>
          </a:stretch>
        </p:blipFill>
        <p:spPr>
          <a:xfrm>
            <a:off x="1535572" y="1260608"/>
            <a:ext cx="9931288" cy="3208804"/>
          </a:xfrm>
          <a:prstGeom prst="rect">
            <a:avLst/>
          </a:prstGeom>
        </p:spPr>
      </p:pic>
    </p:spTree>
    <p:extLst>
      <p:ext uri="{BB962C8B-B14F-4D97-AF65-F5344CB8AC3E}">
        <p14:creationId xmlns:p14="http://schemas.microsoft.com/office/powerpoint/2010/main" val="13123469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5B1FA30-5B6E-4FF4-D6FB-C0121B2D98E7}"/>
              </a:ext>
            </a:extLst>
          </p:cNvPr>
          <p:cNvGrpSpPr/>
          <p:nvPr/>
        </p:nvGrpSpPr>
        <p:grpSpPr>
          <a:xfrm>
            <a:off x="13481" y="0"/>
            <a:ext cx="11905617" cy="2116884"/>
            <a:chOff x="13481" y="0"/>
            <a:chExt cx="11905617" cy="2116884"/>
          </a:xfrm>
        </p:grpSpPr>
        <p:grpSp>
          <p:nvGrpSpPr>
            <p:cNvPr id="7" name="Group 6">
              <a:extLst>
                <a:ext uri="{FF2B5EF4-FFF2-40B4-BE49-F238E27FC236}">
                  <a16:creationId xmlns:a16="http://schemas.microsoft.com/office/drawing/2014/main" id="{6A28CD24-3F11-24A2-8360-675A86BEEE99}"/>
                </a:ext>
              </a:extLst>
            </p:cNvPr>
            <p:cNvGrpSpPr/>
            <p:nvPr/>
          </p:nvGrpSpPr>
          <p:grpSpPr>
            <a:xfrm>
              <a:off x="13481" y="0"/>
              <a:ext cx="11905617" cy="2116884"/>
              <a:chOff x="13481" y="0"/>
              <a:chExt cx="11905617" cy="2116884"/>
            </a:xfrm>
          </p:grpSpPr>
          <p:sp>
            <p:nvSpPr>
              <p:cNvPr id="15" name="Rectangle: Rounded Corners 14">
                <a:extLst>
                  <a:ext uri="{FF2B5EF4-FFF2-40B4-BE49-F238E27FC236}">
                    <a16:creationId xmlns:a16="http://schemas.microsoft.com/office/drawing/2014/main" id="{B6C83A7A-0DE5-A0C3-6874-7302C7E45469}"/>
                  </a:ext>
                </a:extLst>
              </p:cNvPr>
              <p:cNvSpPr/>
              <p:nvPr/>
            </p:nvSpPr>
            <p:spPr>
              <a:xfrm>
                <a:off x="430661" y="265295"/>
                <a:ext cx="11488437" cy="1497577"/>
              </a:xfrm>
              <a:prstGeom prst="roundRect">
                <a:avLst/>
              </a:prstGeom>
              <a:solidFill>
                <a:srgbClr val="FCE4EA">
                  <a:alpha val="94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nk flowers on a branch&#10;&#10;Description automatically generated">
                <a:extLst>
                  <a:ext uri="{FF2B5EF4-FFF2-40B4-BE49-F238E27FC236}">
                    <a16:creationId xmlns:a16="http://schemas.microsoft.com/office/drawing/2014/main" id="{186BAC6B-E3FF-DF42-7214-DE9D12E3E037}"/>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flipV="1">
                <a:off x="13481" y="0"/>
                <a:ext cx="2116884" cy="2116884"/>
              </a:xfrm>
              <a:prstGeom prst="rect">
                <a:avLst/>
              </a:prstGeom>
            </p:spPr>
          </p:pic>
        </p:grpSp>
        <p:sp>
          <p:nvSpPr>
            <p:cNvPr id="8" name="TextBox 7">
              <a:extLst>
                <a:ext uri="{FF2B5EF4-FFF2-40B4-BE49-F238E27FC236}">
                  <a16:creationId xmlns:a16="http://schemas.microsoft.com/office/drawing/2014/main" id="{86C22E8B-7677-4A42-BCFC-8162ADFBA26D}"/>
                </a:ext>
              </a:extLst>
            </p:cNvPr>
            <p:cNvSpPr txBox="1"/>
            <p:nvPr/>
          </p:nvSpPr>
          <p:spPr>
            <a:xfrm>
              <a:off x="2063301" y="379644"/>
              <a:ext cx="9630974" cy="1200329"/>
            </a:xfrm>
            <a:prstGeom prst="rect">
              <a:avLst/>
            </a:prstGeom>
            <a:noFill/>
          </p:spPr>
          <p:txBody>
            <a:bodyPr wrap="square" rtlCol="0">
              <a:spAutoFit/>
            </a:bodyPr>
            <a:lstStyle/>
            <a:p>
              <a:pPr algn="just"/>
              <a:r>
                <a:rPr lang="vi-VN" sz="3600" b="1" dirty="0">
                  <a:latin typeface="Cambria" panose="02040503050406030204" pitchFamily="18" charset="0"/>
                  <a:ea typeface="Cambria" panose="02040503050406030204" pitchFamily="18" charset="0"/>
                </a:rPr>
                <a:t>1. Ở Nhật Bản, lễ hội</a:t>
              </a:r>
              <a:r>
                <a:rPr lang="en-US" sz="3600" b="1" dirty="0">
                  <a:latin typeface="Cambria" panose="02040503050406030204" pitchFamily="18" charset="0"/>
                  <a:ea typeface="Cambria" panose="02040503050406030204" pitchFamily="18" charset="0"/>
                </a:rPr>
                <a:t> </a:t>
              </a:r>
              <a:r>
                <a:rPr lang="vi-VN" sz="3600" b="1" dirty="0">
                  <a:latin typeface="Cambria" panose="02040503050406030204" pitchFamily="18" charset="0"/>
                  <a:ea typeface="Cambria" panose="02040503050406030204" pitchFamily="18" charset="0"/>
                </a:rPr>
                <a:t>nào được xem là lớn nhất, lâu đời nhất? </a:t>
              </a:r>
              <a:endParaRPr lang="en-US" sz="3600" b="1" dirty="0">
                <a:latin typeface="Cambria" panose="02040503050406030204" pitchFamily="18" charset="0"/>
                <a:ea typeface="Cambria" panose="02040503050406030204" pitchFamily="18" charset="0"/>
              </a:endParaRPr>
            </a:p>
          </p:txBody>
        </p:sp>
      </p:grpSp>
      <p:sp>
        <p:nvSpPr>
          <p:cNvPr id="17" name="TextBox 16">
            <a:extLst>
              <a:ext uri="{FF2B5EF4-FFF2-40B4-BE49-F238E27FC236}">
                <a16:creationId xmlns:a16="http://schemas.microsoft.com/office/drawing/2014/main" id="{85886488-B1AF-4DAB-0A8C-D49051CDD9ED}"/>
              </a:ext>
            </a:extLst>
          </p:cNvPr>
          <p:cNvSpPr txBox="1"/>
          <p:nvPr/>
        </p:nvSpPr>
        <p:spPr>
          <a:xfrm>
            <a:off x="5033858" y="4418377"/>
            <a:ext cx="5965218" cy="2123658"/>
          </a:xfrm>
          <a:prstGeom prst="rect">
            <a:avLst/>
          </a:prstGeom>
          <a:noFill/>
        </p:spPr>
        <p:txBody>
          <a:bodyPr wrap="square" rtlCol="0">
            <a:spAutoFit/>
          </a:bodyPr>
          <a:lstStyle/>
          <a:p>
            <a:r>
              <a:rPr lang="vi-VN" sz="4400" b="1" dirty="0">
                <a:solidFill>
                  <a:srgbClr val="6D3A0E"/>
                </a:solidFill>
                <a:latin typeface="Cambria" panose="02040503050406030204" pitchFamily="18" charset="0"/>
                <a:ea typeface="Cambria" panose="02040503050406030204" pitchFamily="18" charset="0"/>
              </a:rPr>
              <a:t>Ở Nhật Bản, </a:t>
            </a:r>
            <a:r>
              <a:rPr lang="vi-VN" sz="4400" b="1" dirty="0">
                <a:solidFill>
                  <a:srgbClr val="EB436B"/>
                </a:solidFill>
                <a:latin typeface="Cambria" panose="02040503050406030204" pitchFamily="18" charset="0"/>
                <a:ea typeface="Cambria" panose="02040503050406030204" pitchFamily="18" charset="0"/>
              </a:rPr>
              <a:t>lễ hội Hoa anh đào</a:t>
            </a:r>
            <a:r>
              <a:rPr lang="vi-VN" sz="4400" b="1" dirty="0">
                <a:solidFill>
                  <a:srgbClr val="6D3A0E"/>
                </a:solidFill>
                <a:latin typeface="Cambria" panose="02040503050406030204" pitchFamily="18" charset="0"/>
                <a:ea typeface="Cambria" panose="02040503050406030204" pitchFamily="18" charset="0"/>
              </a:rPr>
              <a:t> được xem là lớn nhất, lâu đời nhất.</a:t>
            </a:r>
            <a:endParaRPr lang="en-US" sz="4400" b="1" dirty="0">
              <a:solidFill>
                <a:srgbClr val="6D3A0E"/>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844247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5B1FA30-5B6E-4FF4-D6FB-C0121B2D98E7}"/>
              </a:ext>
            </a:extLst>
          </p:cNvPr>
          <p:cNvGrpSpPr/>
          <p:nvPr/>
        </p:nvGrpSpPr>
        <p:grpSpPr>
          <a:xfrm>
            <a:off x="13481" y="0"/>
            <a:ext cx="11905617" cy="2116884"/>
            <a:chOff x="13481" y="0"/>
            <a:chExt cx="11905617" cy="2116884"/>
          </a:xfrm>
        </p:grpSpPr>
        <p:grpSp>
          <p:nvGrpSpPr>
            <p:cNvPr id="8" name="Group 7">
              <a:extLst>
                <a:ext uri="{FF2B5EF4-FFF2-40B4-BE49-F238E27FC236}">
                  <a16:creationId xmlns:a16="http://schemas.microsoft.com/office/drawing/2014/main" id="{6A28CD24-3F11-24A2-8360-675A86BEEE99}"/>
                </a:ext>
              </a:extLst>
            </p:cNvPr>
            <p:cNvGrpSpPr/>
            <p:nvPr/>
          </p:nvGrpSpPr>
          <p:grpSpPr>
            <a:xfrm>
              <a:off x="13481" y="0"/>
              <a:ext cx="11905617" cy="2116884"/>
              <a:chOff x="13481" y="0"/>
              <a:chExt cx="11905617" cy="2116884"/>
            </a:xfrm>
          </p:grpSpPr>
          <p:sp>
            <p:nvSpPr>
              <p:cNvPr id="16" name="Rectangle: Rounded Corners 15">
                <a:extLst>
                  <a:ext uri="{FF2B5EF4-FFF2-40B4-BE49-F238E27FC236}">
                    <a16:creationId xmlns:a16="http://schemas.microsoft.com/office/drawing/2014/main" id="{B6C83A7A-0DE5-A0C3-6874-7302C7E45469}"/>
                  </a:ext>
                </a:extLst>
              </p:cNvPr>
              <p:cNvSpPr/>
              <p:nvPr/>
            </p:nvSpPr>
            <p:spPr>
              <a:xfrm>
                <a:off x="430661" y="265295"/>
                <a:ext cx="11488437" cy="1497577"/>
              </a:xfrm>
              <a:prstGeom prst="roundRect">
                <a:avLst/>
              </a:prstGeom>
              <a:solidFill>
                <a:srgbClr val="FCE4EA">
                  <a:alpha val="94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A pink flowers on a branch&#10;&#10;Description automatically generated">
                <a:extLst>
                  <a:ext uri="{FF2B5EF4-FFF2-40B4-BE49-F238E27FC236}">
                    <a16:creationId xmlns:a16="http://schemas.microsoft.com/office/drawing/2014/main" id="{186BAC6B-E3FF-DF42-7214-DE9D12E3E037}"/>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flipV="1">
                <a:off x="13481" y="0"/>
                <a:ext cx="2116884" cy="2116884"/>
              </a:xfrm>
              <a:prstGeom prst="rect">
                <a:avLst/>
              </a:prstGeom>
            </p:spPr>
          </p:pic>
        </p:grpSp>
        <p:sp>
          <p:nvSpPr>
            <p:cNvPr id="15" name="TextBox 14">
              <a:extLst>
                <a:ext uri="{FF2B5EF4-FFF2-40B4-BE49-F238E27FC236}">
                  <a16:creationId xmlns:a16="http://schemas.microsoft.com/office/drawing/2014/main" id="{86C22E8B-7677-4A42-BCFC-8162ADFBA26D}"/>
                </a:ext>
              </a:extLst>
            </p:cNvPr>
            <p:cNvSpPr txBox="1"/>
            <p:nvPr/>
          </p:nvSpPr>
          <p:spPr>
            <a:xfrm>
              <a:off x="2063301" y="379644"/>
              <a:ext cx="9630974" cy="1200329"/>
            </a:xfrm>
            <a:prstGeom prst="rect">
              <a:avLst/>
            </a:prstGeom>
            <a:noFill/>
          </p:spPr>
          <p:txBody>
            <a:bodyPr wrap="square" rtlCol="0">
              <a:spAutoFit/>
            </a:bodyPr>
            <a:lstStyle/>
            <a:p>
              <a:pPr algn="just"/>
              <a:r>
                <a:rPr lang="vi-VN" sz="3600" b="1" dirty="0">
                  <a:latin typeface="Cambria" panose="02040503050406030204" pitchFamily="18" charset="0"/>
                  <a:ea typeface="Cambria" panose="02040503050406030204" pitchFamily="18" charset="0"/>
                </a:rPr>
                <a:t>2. Có những hoạt động gì trong lễ hội lớn nhất, lâu đời nhất đó? </a:t>
              </a:r>
              <a:endParaRPr lang="en-US" sz="3600" b="1" dirty="0">
                <a:latin typeface="Cambria" panose="02040503050406030204" pitchFamily="18" charset="0"/>
                <a:ea typeface="Cambria" panose="02040503050406030204" pitchFamily="18" charset="0"/>
              </a:endParaRPr>
            </a:p>
          </p:txBody>
        </p:sp>
      </p:grpSp>
      <p:sp>
        <p:nvSpPr>
          <p:cNvPr id="18" name="TextBox 17">
            <a:extLst>
              <a:ext uri="{FF2B5EF4-FFF2-40B4-BE49-F238E27FC236}">
                <a16:creationId xmlns:a16="http://schemas.microsoft.com/office/drawing/2014/main" id="{85886488-B1AF-4DAB-0A8C-D49051CDD9ED}"/>
              </a:ext>
            </a:extLst>
          </p:cNvPr>
          <p:cNvSpPr txBox="1"/>
          <p:nvPr/>
        </p:nvSpPr>
        <p:spPr>
          <a:xfrm>
            <a:off x="479659" y="1953628"/>
            <a:ext cx="11390440" cy="1200329"/>
          </a:xfrm>
          <a:prstGeom prst="rect">
            <a:avLst/>
          </a:prstGeom>
          <a:solidFill>
            <a:schemeClr val="bg1"/>
          </a:solidFill>
        </p:spPr>
        <p:txBody>
          <a:bodyPr wrap="square" rtlCol="0">
            <a:spAutoFit/>
          </a:bodyPr>
          <a:lstStyle/>
          <a:p>
            <a:pPr algn="just">
              <a:lnSpc>
                <a:spcPct val="90000"/>
              </a:lnSpc>
            </a:pPr>
            <a:r>
              <a:rPr lang="vi-VN" sz="4000" b="1" dirty="0">
                <a:solidFill>
                  <a:srgbClr val="002060"/>
                </a:solidFill>
                <a:latin typeface="Cambria" panose="02040503050406030204" pitchFamily="18" charset="0"/>
                <a:ea typeface="Cambria" panose="02040503050406030204" pitchFamily="18" charset="0"/>
              </a:rPr>
              <a:t>Mọi người ngồi dưới gốc anh đào ngắm hoa, cùng liên hoan, cùng hát hò, nhảy múa,... </a:t>
            </a:r>
            <a:endParaRPr lang="en-US" sz="4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181305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5B1FA30-5B6E-4FF4-D6FB-C0121B2D98E7}"/>
              </a:ext>
            </a:extLst>
          </p:cNvPr>
          <p:cNvGrpSpPr/>
          <p:nvPr/>
        </p:nvGrpSpPr>
        <p:grpSpPr>
          <a:xfrm>
            <a:off x="13481" y="0"/>
            <a:ext cx="11905617" cy="2116884"/>
            <a:chOff x="13481" y="0"/>
            <a:chExt cx="11905617" cy="2116884"/>
          </a:xfrm>
        </p:grpSpPr>
        <p:grpSp>
          <p:nvGrpSpPr>
            <p:cNvPr id="13" name="Group 12">
              <a:extLst>
                <a:ext uri="{FF2B5EF4-FFF2-40B4-BE49-F238E27FC236}">
                  <a16:creationId xmlns:a16="http://schemas.microsoft.com/office/drawing/2014/main" id="{6A28CD24-3F11-24A2-8360-675A86BEEE99}"/>
                </a:ext>
              </a:extLst>
            </p:cNvPr>
            <p:cNvGrpSpPr/>
            <p:nvPr/>
          </p:nvGrpSpPr>
          <p:grpSpPr>
            <a:xfrm>
              <a:off x="13481" y="0"/>
              <a:ext cx="11905617" cy="2116884"/>
              <a:chOff x="13481" y="0"/>
              <a:chExt cx="11905617" cy="2116884"/>
            </a:xfrm>
          </p:grpSpPr>
          <p:sp>
            <p:nvSpPr>
              <p:cNvPr id="25" name="Rectangle: Rounded Corners 24">
                <a:extLst>
                  <a:ext uri="{FF2B5EF4-FFF2-40B4-BE49-F238E27FC236}">
                    <a16:creationId xmlns:a16="http://schemas.microsoft.com/office/drawing/2014/main" id="{B6C83A7A-0DE5-A0C3-6874-7302C7E45469}"/>
                  </a:ext>
                </a:extLst>
              </p:cNvPr>
              <p:cNvSpPr/>
              <p:nvPr/>
            </p:nvSpPr>
            <p:spPr>
              <a:xfrm>
                <a:off x="430661" y="265295"/>
                <a:ext cx="11488437" cy="1497577"/>
              </a:xfrm>
              <a:prstGeom prst="roundRect">
                <a:avLst/>
              </a:prstGeom>
              <a:solidFill>
                <a:srgbClr val="FCE4EA">
                  <a:alpha val="94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descr="A pink flowers on a branch&#10;&#10;Description automatically generated">
                <a:extLst>
                  <a:ext uri="{FF2B5EF4-FFF2-40B4-BE49-F238E27FC236}">
                    <a16:creationId xmlns:a16="http://schemas.microsoft.com/office/drawing/2014/main" id="{186BAC6B-E3FF-DF42-7214-DE9D12E3E037}"/>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flipV="1">
                <a:off x="13481" y="0"/>
                <a:ext cx="2116884" cy="2116884"/>
              </a:xfrm>
              <a:prstGeom prst="rect">
                <a:avLst/>
              </a:prstGeom>
            </p:spPr>
          </p:pic>
        </p:grpSp>
        <p:sp>
          <p:nvSpPr>
            <p:cNvPr id="14" name="TextBox 13">
              <a:extLst>
                <a:ext uri="{FF2B5EF4-FFF2-40B4-BE49-F238E27FC236}">
                  <a16:creationId xmlns:a16="http://schemas.microsoft.com/office/drawing/2014/main" id="{86C22E8B-7677-4A42-BCFC-8162ADFBA26D}"/>
                </a:ext>
              </a:extLst>
            </p:cNvPr>
            <p:cNvSpPr txBox="1"/>
            <p:nvPr/>
          </p:nvSpPr>
          <p:spPr>
            <a:xfrm>
              <a:off x="2063301" y="379644"/>
              <a:ext cx="9630974" cy="1200329"/>
            </a:xfrm>
            <a:prstGeom prst="rect">
              <a:avLst/>
            </a:prstGeom>
            <a:noFill/>
          </p:spPr>
          <p:txBody>
            <a:bodyPr wrap="square" rtlCol="0">
              <a:spAutoFit/>
            </a:bodyPr>
            <a:lstStyle/>
            <a:p>
              <a:pPr algn="just"/>
              <a:r>
                <a:rPr lang="vi-VN" sz="3600" b="1" dirty="0">
                  <a:latin typeface="Cambria" panose="02040503050406030204" pitchFamily="18" charset="0"/>
                  <a:ea typeface="Cambria" panose="02040503050406030204" pitchFamily="18" charset="0"/>
                </a:rPr>
                <a:t>3. Lễ hội Búp bê và tết Thiếu nhi ở Nhật Bản có những điểm gì khác nhau? </a:t>
              </a:r>
              <a:endParaRPr lang="en-US" sz="3600" b="1" dirty="0">
                <a:latin typeface="Cambria" panose="02040503050406030204" pitchFamily="18" charset="0"/>
                <a:ea typeface="Cambria" panose="02040503050406030204" pitchFamily="18" charset="0"/>
              </a:endParaRPr>
            </a:p>
          </p:txBody>
        </p:sp>
      </p:grpSp>
      <p:grpSp>
        <p:nvGrpSpPr>
          <p:cNvPr id="27" name="Group 26">
            <a:extLst>
              <a:ext uri="{FF2B5EF4-FFF2-40B4-BE49-F238E27FC236}">
                <a16:creationId xmlns:a16="http://schemas.microsoft.com/office/drawing/2014/main" id="{73ABA838-1F92-848F-A702-825689C0C7B3}"/>
              </a:ext>
            </a:extLst>
          </p:cNvPr>
          <p:cNvGrpSpPr/>
          <p:nvPr/>
        </p:nvGrpSpPr>
        <p:grpSpPr>
          <a:xfrm>
            <a:off x="1181099" y="2140287"/>
            <a:ext cx="3766391" cy="2173530"/>
            <a:chOff x="1209646" y="2382181"/>
            <a:chExt cx="3766391" cy="2173530"/>
          </a:xfrm>
        </p:grpSpPr>
        <p:pic>
          <p:nvPicPr>
            <p:cNvPr id="28" name="图片 6">
              <a:extLst>
                <a:ext uri="{FF2B5EF4-FFF2-40B4-BE49-F238E27FC236}">
                  <a16:creationId xmlns:a16="http://schemas.microsoft.com/office/drawing/2014/main" id="{701F4F36-B889-7247-21C8-05BA9F46191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209646" y="2382181"/>
              <a:ext cx="3766391" cy="2173530"/>
            </a:xfrm>
            <a:prstGeom prst="rect">
              <a:avLst/>
            </a:prstGeom>
          </p:spPr>
        </p:pic>
        <p:sp>
          <p:nvSpPr>
            <p:cNvPr id="29" name="TextBox 28">
              <a:extLst>
                <a:ext uri="{FF2B5EF4-FFF2-40B4-BE49-F238E27FC236}">
                  <a16:creationId xmlns:a16="http://schemas.microsoft.com/office/drawing/2014/main" id="{EC99C70C-4D6C-2C1A-5D30-A4241800940B}"/>
                </a:ext>
              </a:extLst>
            </p:cNvPr>
            <p:cNvSpPr txBox="1"/>
            <p:nvPr/>
          </p:nvSpPr>
          <p:spPr>
            <a:xfrm>
              <a:off x="1541721" y="2908452"/>
              <a:ext cx="3147237" cy="1323439"/>
            </a:xfrm>
            <a:prstGeom prst="rect">
              <a:avLst/>
            </a:prstGeom>
            <a:noFill/>
          </p:spPr>
          <p:txBody>
            <a:bodyPr wrap="square" rtlCol="0">
              <a:spAutoFit/>
            </a:bodyPr>
            <a:lstStyle/>
            <a:p>
              <a:pPr algn="ctr"/>
              <a:r>
                <a:rPr lang="vi-VN" sz="4000" b="1" dirty="0">
                  <a:solidFill>
                    <a:srgbClr val="EB436B"/>
                  </a:solidFill>
                  <a:latin typeface="Cambria" panose="02040503050406030204" pitchFamily="18" charset="0"/>
                  <a:ea typeface="Cambria" panose="02040503050406030204" pitchFamily="18" charset="0"/>
                </a:rPr>
                <a:t>Lễ hội dành cho ai?</a:t>
              </a:r>
              <a:endParaRPr lang="en-US" sz="4000" b="1" dirty="0">
                <a:solidFill>
                  <a:srgbClr val="EB436B"/>
                </a:solidFill>
                <a:latin typeface="Cambria" panose="02040503050406030204" pitchFamily="18" charset="0"/>
                <a:ea typeface="Cambria" panose="02040503050406030204" pitchFamily="18" charset="0"/>
              </a:endParaRPr>
            </a:p>
          </p:txBody>
        </p:sp>
      </p:grpSp>
      <p:grpSp>
        <p:nvGrpSpPr>
          <p:cNvPr id="30" name="Group 29">
            <a:extLst>
              <a:ext uri="{FF2B5EF4-FFF2-40B4-BE49-F238E27FC236}">
                <a16:creationId xmlns:a16="http://schemas.microsoft.com/office/drawing/2014/main" id="{A0943DE7-AABB-C131-09EB-0618879DA637}"/>
              </a:ext>
            </a:extLst>
          </p:cNvPr>
          <p:cNvGrpSpPr/>
          <p:nvPr/>
        </p:nvGrpSpPr>
        <p:grpSpPr>
          <a:xfrm>
            <a:off x="5176172" y="1970028"/>
            <a:ext cx="5153318" cy="2343789"/>
            <a:chOff x="1209646" y="2382181"/>
            <a:chExt cx="3766391" cy="2173530"/>
          </a:xfrm>
        </p:grpSpPr>
        <p:pic>
          <p:nvPicPr>
            <p:cNvPr id="31" name="图片 6">
              <a:extLst>
                <a:ext uri="{FF2B5EF4-FFF2-40B4-BE49-F238E27FC236}">
                  <a16:creationId xmlns:a16="http://schemas.microsoft.com/office/drawing/2014/main" id="{F30A2B1E-1C1A-E24C-C6DE-59E337B7B15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209646" y="2382181"/>
              <a:ext cx="3766391" cy="2173530"/>
            </a:xfrm>
            <a:prstGeom prst="rect">
              <a:avLst/>
            </a:prstGeom>
          </p:spPr>
        </p:pic>
        <p:sp>
          <p:nvSpPr>
            <p:cNvPr id="32" name="TextBox 31">
              <a:extLst>
                <a:ext uri="{FF2B5EF4-FFF2-40B4-BE49-F238E27FC236}">
                  <a16:creationId xmlns:a16="http://schemas.microsoft.com/office/drawing/2014/main" id="{903A918C-3819-8FE6-976B-D49E45A3F45E}"/>
                </a:ext>
              </a:extLst>
            </p:cNvPr>
            <p:cNvSpPr txBox="1"/>
            <p:nvPr/>
          </p:nvSpPr>
          <p:spPr>
            <a:xfrm>
              <a:off x="1419463" y="2710234"/>
              <a:ext cx="3293007" cy="1798139"/>
            </a:xfrm>
            <a:prstGeom prst="rect">
              <a:avLst/>
            </a:prstGeom>
            <a:noFill/>
          </p:spPr>
          <p:txBody>
            <a:bodyPr wrap="square" rtlCol="0">
              <a:spAutoFit/>
            </a:bodyPr>
            <a:lstStyle/>
            <a:p>
              <a:pPr algn="ctr"/>
              <a:r>
                <a:rPr lang="vi-VN" sz="4000" b="1" dirty="0">
                  <a:solidFill>
                    <a:srgbClr val="00B0F0"/>
                  </a:solidFill>
                  <a:latin typeface="Cambria" panose="02040503050406030204" pitchFamily="18" charset="0"/>
                  <a:ea typeface="Cambria" panose="02040503050406030204" pitchFamily="18" charset="0"/>
                </a:rPr>
                <a:t>Lễ hội được tổ chức vào thời gian nào?</a:t>
              </a:r>
            </a:p>
          </p:txBody>
        </p:sp>
      </p:grpSp>
      <p:grpSp>
        <p:nvGrpSpPr>
          <p:cNvPr id="33" name="Group 32">
            <a:extLst>
              <a:ext uri="{FF2B5EF4-FFF2-40B4-BE49-F238E27FC236}">
                <a16:creationId xmlns:a16="http://schemas.microsoft.com/office/drawing/2014/main" id="{DD41CFAC-6CDF-3F90-82D5-6AE29C19260B}"/>
              </a:ext>
            </a:extLst>
          </p:cNvPr>
          <p:cNvGrpSpPr/>
          <p:nvPr/>
        </p:nvGrpSpPr>
        <p:grpSpPr>
          <a:xfrm>
            <a:off x="2146175" y="4419175"/>
            <a:ext cx="3766391" cy="2173530"/>
            <a:chOff x="1209646" y="2382181"/>
            <a:chExt cx="3766391" cy="2173530"/>
          </a:xfrm>
        </p:grpSpPr>
        <p:pic>
          <p:nvPicPr>
            <p:cNvPr id="34" name="图片 6">
              <a:extLst>
                <a:ext uri="{FF2B5EF4-FFF2-40B4-BE49-F238E27FC236}">
                  <a16:creationId xmlns:a16="http://schemas.microsoft.com/office/drawing/2014/main" id="{F8757A6C-2EBF-3A12-2731-8C11275B53C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209646" y="2382181"/>
              <a:ext cx="3766391" cy="2173530"/>
            </a:xfrm>
            <a:prstGeom prst="rect">
              <a:avLst/>
            </a:prstGeom>
          </p:spPr>
        </p:pic>
        <p:sp>
          <p:nvSpPr>
            <p:cNvPr id="35" name="TextBox 34">
              <a:extLst>
                <a:ext uri="{FF2B5EF4-FFF2-40B4-BE49-F238E27FC236}">
                  <a16:creationId xmlns:a16="http://schemas.microsoft.com/office/drawing/2014/main" id="{8EE5CD59-5ABE-BD99-B54D-91623B25293B}"/>
                </a:ext>
              </a:extLst>
            </p:cNvPr>
            <p:cNvSpPr txBox="1"/>
            <p:nvPr/>
          </p:nvSpPr>
          <p:spPr>
            <a:xfrm>
              <a:off x="1541721" y="2908452"/>
              <a:ext cx="3147237" cy="1323439"/>
            </a:xfrm>
            <a:prstGeom prst="rect">
              <a:avLst/>
            </a:prstGeom>
            <a:noFill/>
          </p:spPr>
          <p:txBody>
            <a:bodyPr wrap="square" rtlCol="0">
              <a:spAutoFit/>
            </a:bodyPr>
            <a:lstStyle/>
            <a:p>
              <a:pPr algn="ctr"/>
              <a:r>
                <a:rPr lang="vi-VN" sz="4000" b="1" dirty="0">
                  <a:solidFill>
                    <a:srgbClr val="6D3A0E"/>
                  </a:solidFill>
                  <a:latin typeface="Cambria" panose="02040503050406030204" pitchFamily="18" charset="0"/>
                  <a:ea typeface="Cambria" panose="02040503050406030204" pitchFamily="18" charset="0"/>
                </a:rPr>
                <a:t>Lễ hội có ý nghĩa gì?</a:t>
              </a:r>
              <a:endParaRPr lang="en-US" sz="4000" b="1" dirty="0">
                <a:solidFill>
                  <a:srgbClr val="6D3A0E"/>
                </a:solidFill>
                <a:latin typeface="Cambria" panose="02040503050406030204" pitchFamily="18" charset="0"/>
                <a:ea typeface="Cambria" panose="02040503050406030204" pitchFamily="18" charset="0"/>
              </a:endParaRPr>
            </a:p>
          </p:txBody>
        </p:sp>
      </p:grpSp>
      <p:grpSp>
        <p:nvGrpSpPr>
          <p:cNvPr id="36" name="Group 35">
            <a:extLst>
              <a:ext uri="{FF2B5EF4-FFF2-40B4-BE49-F238E27FC236}">
                <a16:creationId xmlns:a16="http://schemas.microsoft.com/office/drawing/2014/main" id="{CD769751-BF6B-A141-AC34-B464811C39F4}"/>
              </a:ext>
            </a:extLst>
          </p:cNvPr>
          <p:cNvGrpSpPr/>
          <p:nvPr/>
        </p:nvGrpSpPr>
        <p:grpSpPr>
          <a:xfrm>
            <a:off x="6395497" y="4326068"/>
            <a:ext cx="5153318" cy="2343789"/>
            <a:chOff x="1209646" y="2382181"/>
            <a:chExt cx="3766391" cy="2173530"/>
          </a:xfrm>
        </p:grpSpPr>
        <p:pic>
          <p:nvPicPr>
            <p:cNvPr id="37" name="图片 6">
              <a:extLst>
                <a:ext uri="{FF2B5EF4-FFF2-40B4-BE49-F238E27FC236}">
                  <a16:creationId xmlns:a16="http://schemas.microsoft.com/office/drawing/2014/main" id="{EE54050A-E6F6-44D5-C9F6-4A857DCF3EC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209646" y="2382181"/>
              <a:ext cx="3766391" cy="2173530"/>
            </a:xfrm>
            <a:prstGeom prst="rect">
              <a:avLst/>
            </a:prstGeom>
          </p:spPr>
        </p:pic>
        <p:sp>
          <p:nvSpPr>
            <p:cNvPr id="38" name="TextBox 37">
              <a:extLst>
                <a:ext uri="{FF2B5EF4-FFF2-40B4-BE49-F238E27FC236}">
                  <a16:creationId xmlns:a16="http://schemas.microsoft.com/office/drawing/2014/main" id="{11D3757D-B7F4-FC38-A117-B4D7AE24699C}"/>
                </a:ext>
              </a:extLst>
            </p:cNvPr>
            <p:cNvSpPr txBox="1"/>
            <p:nvPr/>
          </p:nvSpPr>
          <p:spPr>
            <a:xfrm>
              <a:off x="1512372" y="2799566"/>
              <a:ext cx="3062524" cy="1227301"/>
            </a:xfrm>
            <a:prstGeom prst="rect">
              <a:avLst/>
            </a:prstGeom>
            <a:noFill/>
          </p:spPr>
          <p:txBody>
            <a:bodyPr wrap="square" rtlCol="0">
              <a:spAutoFit/>
            </a:bodyPr>
            <a:lstStyle/>
            <a:p>
              <a:pPr algn="ctr"/>
              <a:r>
                <a:rPr lang="vi-VN" sz="4000" b="1" dirty="0">
                  <a:solidFill>
                    <a:schemeClr val="accent6">
                      <a:lumMod val="75000"/>
                    </a:schemeClr>
                  </a:solidFill>
                  <a:latin typeface="Cambria" panose="02040503050406030204" pitchFamily="18" charset="0"/>
                  <a:ea typeface="Cambria" panose="02040503050406030204" pitchFamily="18" charset="0"/>
                </a:rPr>
                <a:t>Các hoạt động nào trong lễ hội?</a:t>
              </a:r>
            </a:p>
          </p:txBody>
        </p:sp>
      </p:grpSp>
    </p:spTree>
    <p:extLst>
      <p:ext uri="{BB962C8B-B14F-4D97-AF65-F5344CB8AC3E}">
        <p14:creationId xmlns:p14="http://schemas.microsoft.com/office/powerpoint/2010/main" val="28600883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anim calcmode="lin" valueType="num">
                                      <p:cBhvr>
                                        <p:cTn id="20" dur="1000" fill="hold"/>
                                        <p:tgtEl>
                                          <p:spTgt spid="30"/>
                                        </p:tgtEl>
                                        <p:attrNameLst>
                                          <p:attrName>ppt_x</p:attrName>
                                        </p:attrNameLst>
                                      </p:cBhvr>
                                      <p:tavLst>
                                        <p:tav tm="0">
                                          <p:val>
                                            <p:strVal val="#ppt_x"/>
                                          </p:val>
                                        </p:tav>
                                        <p:tav tm="100000">
                                          <p:val>
                                            <p:strVal val="#ppt_x"/>
                                          </p:val>
                                        </p:tav>
                                      </p:tavLst>
                                    </p:anim>
                                    <p:anim calcmode="lin" valueType="num">
                                      <p:cBhvr>
                                        <p:cTn id="2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1000"/>
                                        <p:tgtEl>
                                          <p:spTgt spid="33"/>
                                        </p:tgtEl>
                                      </p:cBhvr>
                                    </p:animEffect>
                                    <p:anim calcmode="lin" valueType="num">
                                      <p:cBhvr>
                                        <p:cTn id="27" dur="1000" fill="hold"/>
                                        <p:tgtEl>
                                          <p:spTgt spid="33"/>
                                        </p:tgtEl>
                                        <p:attrNameLst>
                                          <p:attrName>ppt_x</p:attrName>
                                        </p:attrNameLst>
                                      </p:cBhvr>
                                      <p:tavLst>
                                        <p:tav tm="0">
                                          <p:val>
                                            <p:strVal val="#ppt_x"/>
                                          </p:val>
                                        </p:tav>
                                        <p:tav tm="100000">
                                          <p:val>
                                            <p:strVal val="#ppt_x"/>
                                          </p:val>
                                        </p:tav>
                                      </p:tavLst>
                                    </p:anim>
                                    <p:anim calcmode="lin" valueType="num">
                                      <p:cBhvr>
                                        <p:cTn id="2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1000"/>
                                        <p:tgtEl>
                                          <p:spTgt spid="36"/>
                                        </p:tgtEl>
                                      </p:cBhvr>
                                    </p:animEffect>
                                    <p:anim calcmode="lin" valueType="num">
                                      <p:cBhvr>
                                        <p:cTn id="34" dur="1000" fill="hold"/>
                                        <p:tgtEl>
                                          <p:spTgt spid="36"/>
                                        </p:tgtEl>
                                        <p:attrNameLst>
                                          <p:attrName>ppt_x</p:attrName>
                                        </p:attrNameLst>
                                      </p:cBhvr>
                                      <p:tavLst>
                                        <p:tav tm="0">
                                          <p:val>
                                            <p:strVal val="#ppt_x"/>
                                          </p:val>
                                        </p:tav>
                                        <p:tav tm="100000">
                                          <p:val>
                                            <p:strVal val="#ppt_x"/>
                                          </p:val>
                                        </p:tav>
                                      </p:tavLst>
                                    </p:anim>
                                    <p:anim calcmode="lin" valueType="num">
                                      <p:cBhvr>
                                        <p:cTn id="3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1">
            <a:extLst>
              <a:ext uri="{FF2B5EF4-FFF2-40B4-BE49-F238E27FC236}">
                <a16:creationId xmlns:a16="http://schemas.microsoft.com/office/drawing/2014/main" id="{90026635-FD18-4E34-B8A5-842118B15905}"/>
              </a:ext>
            </a:extLst>
          </p:cNvPr>
          <p:cNvSpPr/>
          <p:nvPr/>
        </p:nvSpPr>
        <p:spPr>
          <a:xfrm>
            <a:off x="1019620" y="1239115"/>
            <a:ext cx="10741719" cy="5921535"/>
          </a:xfrm>
          <a:custGeom>
            <a:avLst/>
            <a:gdLst>
              <a:gd name="connsiteX0" fmla="*/ 628706 w 10741719"/>
              <a:gd name="connsiteY0" fmla="*/ 5679043 h 5921535"/>
              <a:gd name="connsiteX1" fmla="*/ 797148 w 10741719"/>
              <a:gd name="connsiteY1" fmla="*/ 4728548 h 5921535"/>
              <a:gd name="connsiteX2" fmla="*/ 207601 w 10741719"/>
              <a:gd name="connsiteY2" fmla="*/ 3657738 h 5921535"/>
              <a:gd name="connsiteX3" fmla="*/ 99317 w 10741719"/>
              <a:gd name="connsiteY3" fmla="*/ 1973317 h 5921535"/>
              <a:gd name="connsiteX4" fmla="*/ 1254348 w 10741719"/>
              <a:gd name="connsiteY4" fmla="*/ 661874 h 5921535"/>
              <a:gd name="connsiteX5" fmla="*/ 3552380 w 10741719"/>
              <a:gd name="connsiteY5" fmla="*/ 138 h 5921535"/>
              <a:gd name="connsiteX6" fmla="*/ 5477433 w 10741719"/>
              <a:gd name="connsiteY6" fmla="*/ 710001 h 5921535"/>
              <a:gd name="connsiteX7" fmla="*/ 6536212 w 10741719"/>
              <a:gd name="connsiteY7" fmla="*/ 1419864 h 5921535"/>
              <a:gd name="connsiteX8" fmla="*/ 8557517 w 10741719"/>
              <a:gd name="connsiteY8" fmla="*/ 1612369 h 5921535"/>
              <a:gd name="connsiteX9" fmla="*/ 9929117 w 10741719"/>
              <a:gd name="connsiteY9" fmla="*/ 2250043 h 5921535"/>
              <a:gd name="connsiteX10" fmla="*/ 10398348 w 10741719"/>
              <a:gd name="connsiteY10" fmla="*/ 3669769 h 5921535"/>
              <a:gd name="connsiteX11" fmla="*/ 9905054 w 10741719"/>
              <a:gd name="connsiteY11" fmla="*/ 4608232 h 5921535"/>
              <a:gd name="connsiteX12" fmla="*/ 10061464 w 10741719"/>
              <a:gd name="connsiteY12" fmla="*/ 5751232 h 5921535"/>
              <a:gd name="connsiteX13" fmla="*/ 10025369 w 10741719"/>
              <a:gd name="connsiteY13" fmla="*/ 5907643 h 5921535"/>
              <a:gd name="connsiteX14" fmla="*/ 628706 w 10741719"/>
              <a:gd name="connsiteY14" fmla="*/ 5679043 h 592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41719" h="5921535">
                <a:moveTo>
                  <a:pt x="628706" y="5679043"/>
                </a:moveTo>
                <a:cubicBezTo>
                  <a:pt x="-909331" y="5482527"/>
                  <a:pt x="867332" y="5065432"/>
                  <a:pt x="797148" y="4728548"/>
                </a:cubicBezTo>
                <a:cubicBezTo>
                  <a:pt x="726964" y="4391664"/>
                  <a:pt x="323906" y="4116943"/>
                  <a:pt x="207601" y="3657738"/>
                </a:cubicBezTo>
                <a:cubicBezTo>
                  <a:pt x="91296" y="3198533"/>
                  <a:pt x="-75141" y="2472627"/>
                  <a:pt x="99317" y="1973317"/>
                </a:cubicBezTo>
                <a:cubicBezTo>
                  <a:pt x="273775" y="1474007"/>
                  <a:pt x="678838" y="990737"/>
                  <a:pt x="1254348" y="661874"/>
                </a:cubicBezTo>
                <a:cubicBezTo>
                  <a:pt x="1829858" y="333011"/>
                  <a:pt x="2848533" y="-7883"/>
                  <a:pt x="3552380" y="138"/>
                </a:cubicBezTo>
                <a:cubicBezTo>
                  <a:pt x="4256227" y="8159"/>
                  <a:pt x="4980128" y="473380"/>
                  <a:pt x="5477433" y="710001"/>
                </a:cubicBezTo>
                <a:cubicBezTo>
                  <a:pt x="5974738" y="946622"/>
                  <a:pt x="6022865" y="1269469"/>
                  <a:pt x="6536212" y="1419864"/>
                </a:cubicBezTo>
                <a:cubicBezTo>
                  <a:pt x="7049559" y="1570259"/>
                  <a:pt x="7992033" y="1474006"/>
                  <a:pt x="8557517" y="1612369"/>
                </a:cubicBezTo>
                <a:cubicBezTo>
                  <a:pt x="9123001" y="1750732"/>
                  <a:pt x="9622312" y="1907143"/>
                  <a:pt x="9929117" y="2250043"/>
                </a:cubicBezTo>
                <a:cubicBezTo>
                  <a:pt x="10235922" y="2592943"/>
                  <a:pt x="10402359" y="3276737"/>
                  <a:pt x="10398348" y="3669769"/>
                </a:cubicBezTo>
                <a:cubicBezTo>
                  <a:pt x="10394338" y="4062800"/>
                  <a:pt x="9961201" y="4261321"/>
                  <a:pt x="9905054" y="4608232"/>
                </a:cubicBezTo>
                <a:cubicBezTo>
                  <a:pt x="9848907" y="4955143"/>
                  <a:pt x="10041412" y="5534663"/>
                  <a:pt x="10061464" y="5751232"/>
                </a:cubicBezTo>
                <a:cubicBezTo>
                  <a:pt x="10081517" y="5967801"/>
                  <a:pt x="11605516" y="5921680"/>
                  <a:pt x="10025369" y="5907643"/>
                </a:cubicBezTo>
                <a:cubicBezTo>
                  <a:pt x="8445222" y="5893606"/>
                  <a:pt x="2166743" y="5875559"/>
                  <a:pt x="628706" y="5679043"/>
                </a:cubicBezTo>
                <a:close/>
              </a:path>
            </a:pathLst>
          </a:cu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2" name="Group 11">
            <a:extLst>
              <a:ext uri="{FF2B5EF4-FFF2-40B4-BE49-F238E27FC236}">
                <a16:creationId xmlns:a16="http://schemas.microsoft.com/office/drawing/2014/main" id="{E5B1FA30-5B6E-4FF4-D6FB-C0121B2D98E7}"/>
              </a:ext>
            </a:extLst>
          </p:cNvPr>
          <p:cNvGrpSpPr/>
          <p:nvPr/>
        </p:nvGrpSpPr>
        <p:grpSpPr>
          <a:xfrm>
            <a:off x="-144278" y="-115772"/>
            <a:ext cx="11905617" cy="2116884"/>
            <a:chOff x="13481" y="0"/>
            <a:chExt cx="11905617" cy="2116884"/>
          </a:xfrm>
        </p:grpSpPr>
        <p:grpSp>
          <p:nvGrpSpPr>
            <p:cNvPr id="10" name="Group 9">
              <a:extLst>
                <a:ext uri="{FF2B5EF4-FFF2-40B4-BE49-F238E27FC236}">
                  <a16:creationId xmlns:a16="http://schemas.microsoft.com/office/drawing/2014/main" id="{6A28CD24-3F11-24A2-8360-675A86BEEE99}"/>
                </a:ext>
              </a:extLst>
            </p:cNvPr>
            <p:cNvGrpSpPr/>
            <p:nvPr/>
          </p:nvGrpSpPr>
          <p:grpSpPr>
            <a:xfrm>
              <a:off x="13481" y="0"/>
              <a:ext cx="11905617" cy="2116884"/>
              <a:chOff x="13481" y="0"/>
              <a:chExt cx="11905617" cy="2116884"/>
            </a:xfrm>
          </p:grpSpPr>
          <p:sp>
            <p:nvSpPr>
              <p:cNvPr id="4" name="Rectangle: Rounded Corners 3">
                <a:extLst>
                  <a:ext uri="{FF2B5EF4-FFF2-40B4-BE49-F238E27FC236}">
                    <a16:creationId xmlns:a16="http://schemas.microsoft.com/office/drawing/2014/main" id="{B6C83A7A-0DE5-A0C3-6874-7302C7E45469}"/>
                  </a:ext>
                </a:extLst>
              </p:cNvPr>
              <p:cNvSpPr/>
              <p:nvPr/>
            </p:nvSpPr>
            <p:spPr>
              <a:xfrm>
                <a:off x="430661" y="265295"/>
                <a:ext cx="11488437" cy="1497577"/>
              </a:xfrm>
              <a:prstGeom prst="roundRect">
                <a:avLst/>
              </a:prstGeom>
              <a:solidFill>
                <a:srgbClr val="FCE4EA">
                  <a:alpha val="94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nk flowers on a branch&#10;&#10;Description automatically generated">
                <a:extLst>
                  <a:ext uri="{FF2B5EF4-FFF2-40B4-BE49-F238E27FC236}">
                    <a16:creationId xmlns:a16="http://schemas.microsoft.com/office/drawing/2014/main" id="{186BAC6B-E3FF-DF42-7214-DE9D12E3E037}"/>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flipV="1">
                <a:off x="13481" y="0"/>
                <a:ext cx="2116884" cy="2116884"/>
              </a:xfrm>
              <a:prstGeom prst="rect">
                <a:avLst/>
              </a:prstGeom>
            </p:spPr>
          </p:pic>
        </p:grpSp>
        <p:sp>
          <p:nvSpPr>
            <p:cNvPr id="11" name="TextBox 10">
              <a:extLst>
                <a:ext uri="{FF2B5EF4-FFF2-40B4-BE49-F238E27FC236}">
                  <a16:creationId xmlns:a16="http://schemas.microsoft.com/office/drawing/2014/main" id="{86C22E8B-7677-4A42-BCFC-8162ADFBA26D}"/>
                </a:ext>
              </a:extLst>
            </p:cNvPr>
            <p:cNvSpPr txBox="1"/>
            <p:nvPr/>
          </p:nvSpPr>
          <p:spPr>
            <a:xfrm>
              <a:off x="2063301" y="379644"/>
              <a:ext cx="9630974" cy="1200329"/>
            </a:xfrm>
            <a:prstGeom prst="rect">
              <a:avLst/>
            </a:prstGeom>
            <a:noFill/>
          </p:spPr>
          <p:txBody>
            <a:bodyPr wrap="square" rtlCol="0">
              <a:spAutoFit/>
            </a:bodyPr>
            <a:lstStyle/>
            <a:p>
              <a:pPr algn="just"/>
              <a:r>
                <a:rPr lang="vi-VN" sz="3600" b="1" dirty="0">
                  <a:latin typeface="Cambria" panose="02040503050406030204" pitchFamily="18" charset="0"/>
                  <a:ea typeface="Cambria" panose="02040503050406030204" pitchFamily="18" charset="0"/>
                </a:rPr>
                <a:t>3. Lễ hội Búp bê và tết Thiếu nhi ở Nhật Bản có những điểm gì khác nhau? </a:t>
              </a:r>
              <a:endParaRPr lang="en-US" sz="3600" b="1" dirty="0">
                <a:latin typeface="Cambria" panose="02040503050406030204" pitchFamily="18" charset="0"/>
                <a:ea typeface="Cambria" panose="02040503050406030204" pitchFamily="18" charset="0"/>
              </a:endParaRPr>
            </a:p>
          </p:txBody>
        </p:sp>
      </p:grpSp>
      <p:graphicFrame>
        <p:nvGraphicFramePr>
          <p:cNvPr id="6" name="Table 5">
            <a:extLst>
              <a:ext uri="{FF2B5EF4-FFF2-40B4-BE49-F238E27FC236}">
                <a16:creationId xmlns:a16="http://schemas.microsoft.com/office/drawing/2014/main" id="{57997B55-19BD-C832-26B6-4D72FC4AEAD0}"/>
              </a:ext>
            </a:extLst>
          </p:cNvPr>
          <p:cNvGraphicFramePr>
            <a:graphicFrameLocks noGrp="1"/>
          </p:cNvGraphicFramePr>
          <p:nvPr/>
        </p:nvGraphicFramePr>
        <p:xfrm>
          <a:off x="63795" y="1881571"/>
          <a:ext cx="12072192" cy="4933894"/>
        </p:xfrm>
        <a:graphic>
          <a:graphicData uri="http://schemas.openxmlformats.org/drawingml/2006/table">
            <a:tbl>
              <a:tblPr firstRow="1" bandRow="1">
                <a:tableStyleId>{D7AC3CCA-C797-4891-BE02-D94E43425B78}</a:tableStyleId>
              </a:tblPr>
              <a:tblGrid>
                <a:gridCol w="1884919">
                  <a:extLst>
                    <a:ext uri="{9D8B030D-6E8A-4147-A177-3AD203B41FA5}">
                      <a16:colId xmlns:a16="http://schemas.microsoft.com/office/drawing/2014/main" val="2927640366"/>
                    </a:ext>
                  </a:extLst>
                </a:gridCol>
                <a:gridCol w="4898653">
                  <a:extLst>
                    <a:ext uri="{9D8B030D-6E8A-4147-A177-3AD203B41FA5}">
                      <a16:colId xmlns:a16="http://schemas.microsoft.com/office/drawing/2014/main" val="1340512696"/>
                    </a:ext>
                  </a:extLst>
                </a:gridCol>
                <a:gridCol w="5288620">
                  <a:extLst>
                    <a:ext uri="{9D8B030D-6E8A-4147-A177-3AD203B41FA5}">
                      <a16:colId xmlns:a16="http://schemas.microsoft.com/office/drawing/2014/main" val="2617595937"/>
                    </a:ext>
                  </a:extLst>
                </a:gridCol>
              </a:tblGrid>
              <a:tr h="702136">
                <a:tc>
                  <a:txBody>
                    <a:bodyPr/>
                    <a:lstStyle/>
                    <a:p>
                      <a:pPr algn="ctr"/>
                      <a:endParaRPr lang="en-US" dirty="0">
                        <a:latin typeface="Cambria" panose="02040503050406030204" pitchFamily="18" charset="0"/>
                        <a:ea typeface="Cambria" panose="02040503050406030204" pitchFamily="18" charset="0"/>
                      </a:endParaRPr>
                    </a:p>
                  </a:txBody>
                  <a:tcPr anchor="ctr">
                    <a:solidFill>
                      <a:schemeClr val="bg1"/>
                    </a:solidFill>
                  </a:tcPr>
                </a:tc>
                <a:tc>
                  <a:txBody>
                    <a:bodyPr/>
                    <a:lstStyle/>
                    <a:p>
                      <a:pPr algn="ctr"/>
                      <a:r>
                        <a:rPr lang="vi-VN" sz="3200" dirty="0">
                          <a:latin typeface="Cambria" panose="02040503050406030204" pitchFamily="18" charset="0"/>
                          <a:ea typeface="Cambria" panose="02040503050406030204" pitchFamily="18" charset="0"/>
                        </a:rPr>
                        <a:t>Lễ hội Búp bê</a:t>
                      </a:r>
                      <a:endParaRPr lang="en-US" sz="3200" dirty="0">
                        <a:latin typeface="Cambria" panose="02040503050406030204" pitchFamily="18" charset="0"/>
                        <a:ea typeface="Cambria" panose="02040503050406030204" pitchFamily="18" charset="0"/>
                      </a:endParaRPr>
                    </a:p>
                  </a:txBody>
                  <a:tcPr anchor="ctr">
                    <a:solidFill>
                      <a:schemeClr val="bg1"/>
                    </a:solidFill>
                  </a:tcPr>
                </a:tc>
                <a:tc>
                  <a:txBody>
                    <a:bodyPr/>
                    <a:lstStyle/>
                    <a:p>
                      <a:pPr algn="ctr"/>
                      <a:r>
                        <a:rPr lang="vi-VN" sz="3200" dirty="0">
                          <a:latin typeface="Cambria" panose="02040503050406030204" pitchFamily="18" charset="0"/>
                          <a:ea typeface="Cambria" panose="02040503050406030204" pitchFamily="18" charset="0"/>
                        </a:rPr>
                        <a:t>Tết Thiếu nhi</a:t>
                      </a:r>
                      <a:endParaRPr lang="en-US" sz="3200" dirty="0">
                        <a:latin typeface="Cambria" panose="02040503050406030204" pitchFamily="18" charset="0"/>
                        <a:ea typeface="Cambria" panose="02040503050406030204" pitchFamily="18" charset="0"/>
                      </a:endParaRPr>
                    </a:p>
                  </a:txBody>
                  <a:tcPr anchor="ctr">
                    <a:solidFill>
                      <a:schemeClr val="bg1"/>
                    </a:solidFill>
                  </a:tcPr>
                </a:tc>
                <a:extLst>
                  <a:ext uri="{0D108BD9-81ED-4DB2-BD59-A6C34878D82A}">
                    <a16:rowId xmlns:a16="http://schemas.microsoft.com/office/drawing/2014/main" val="692056209"/>
                  </a:ext>
                </a:extLst>
              </a:tr>
              <a:tr h="606056">
                <a:tc>
                  <a:txBody>
                    <a:bodyPr/>
                    <a:lstStyle/>
                    <a:p>
                      <a:pPr algn="ctr"/>
                      <a:r>
                        <a:rPr lang="vi-VN" sz="2500" b="1" dirty="0">
                          <a:latin typeface="Cambria" panose="02040503050406030204" pitchFamily="18" charset="0"/>
                          <a:ea typeface="Cambria" panose="02040503050406030204" pitchFamily="18" charset="0"/>
                        </a:rPr>
                        <a:t>Đối tượng</a:t>
                      </a:r>
                      <a:endParaRPr lang="en-US" sz="2500" b="1" dirty="0">
                        <a:latin typeface="Cambria" panose="02040503050406030204" pitchFamily="18" charset="0"/>
                        <a:ea typeface="Cambria" panose="02040503050406030204" pitchFamily="18" charset="0"/>
                      </a:endParaRPr>
                    </a:p>
                  </a:txBody>
                  <a:tcPr anchor="ctr">
                    <a:solidFill>
                      <a:schemeClr val="bg1"/>
                    </a:solidFill>
                  </a:tcPr>
                </a:tc>
                <a:tc>
                  <a:txBody>
                    <a:bodyPr/>
                    <a:lstStyle/>
                    <a:p>
                      <a:pPr algn="ctr"/>
                      <a:endParaRPr lang="en-US">
                        <a:latin typeface="Cambria" panose="02040503050406030204" pitchFamily="18" charset="0"/>
                        <a:ea typeface="Cambria" panose="02040503050406030204" pitchFamily="18" charset="0"/>
                      </a:endParaRPr>
                    </a:p>
                  </a:txBody>
                  <a:tcPr anchor="ctr">
                    <a:solidFill>
                      <a:schemeClr val="bg1"/>
                    </a:solidFill>
                  </a:tcPr>
                </a:tc>
                <a:tc>
                  <a:txBody>
                    <a:bodyPr/>
                    <a:lstStyle/>
                    <a:p>
                      <a:pPr algn="ctr"/>
                      <a:endParaRPr lang="en-US">
                        <a:latin typeface="Cambria" panose="02040503050406030204" pitchFamily="18" charset="0"/>
                        <a:ea typeface="Cambria" panose="02040503050406030204" pitchFamily="18" charset="0"/>
                      </a:endParaRPr>
                    </a:p>
                  </a:txBody>
                  <a:tcPr anchor="ctr">
                    <a:solidFill>
                      <a:schemeClr val="bg1"/>
                    </a:solidFill>
                  </a:tcPr>
                </a:tc>
                <a:extLst>
                  <a:ext uri="{0D108BD9-81ED-4DB2-BD59-A6C34878D82A}">
                    <a16:rowId xmlns:a16="http://schemas.microsoft.com/office/drawing/2014/main" val="834908156"/>
                  </a:ext>
                </a:extLst>
              </a:tr>
              <a:tr h="712381">
                <a:tc>
                  <a:txBody>
                    <a:bodyPr/>
                    <a:lstStyle/>
                    <a:p>
                      <a:pPr algn="ctr"/>
                      <a:r>
                        <a:rPr lang="vi-VN" sz="2500" b="1" dirty="0">
                          <a:latin typeface="Cambria" panose="02040503050406030204" pitchFamily="18" charset="0"/>
                          <a:ea typeface="Cambria" panose="02040503050406030204" pitchFamily="18" charset="0"/>
                        </a:rPr>
                        <a:t>Thời gian</a:t>
                      </a:r>
                      <a:endParaRPr lang="en-US" sz="2500" b="1" dirty="0">
                        <a:latin typeface="Cambria" panose="02040503050406030204" pitchFamily="18" charset="0"/>
                        <a:ea typeface="Cambria" panose="02040503050406030204" pitchFamily="18" charset="0"/>
                      </a:endParaRPr>
                    </a:p>
                  </a:txBody>
                  <a:tcPr anchor="ctr">
                    <a:solidFill>
                      <a:schemeClr val="bg1"/>
                    </a:solidFill>
                  </a:tcPr>
                </a:tc>
                <a:tc>
                  <a:txBody>
                    <a:bodyPr/>
                    <a:lstStyle/>
                    <a:p>
                      <a:pPr algn="ctr"/>
                      <a:endParaRPr lang="en-US" dirty="0">
                        <a:latin typeface="Cambria" panose="02040503050406030204" pitchFamily="18" charset="0"/>
                        <a:ea typeface="Cambria" panose="02040503050406030204" pitchFamily="18" charset="0"/>
                      </a:endParaRPr>
                    </a:p>
                  </a:txBody>
                  <a:tcPr anchor="ctr">
                    <a:solidFill>
                      <a:schemeClr val="bg1"/>
                    </a:solidFill>
                  </a:tcPr>
                </a:tc>
                <a:tc>
                  <a:txBody>
                    <a:bodyPr/>
                    <a:lstStyle/>
                    <a:p>
                      <a:pPr algn="ctr"/>
                      <a:endParaRPr lang="en-US">
                        <a:latin typeface="Cambria" panose="02040503050406030204" pitchFamily="18" charset="0"/>
                        <a:ea typeface="Cambria" panose="02040503050406030204" pitchFamily="18" charset="0"/>
                      </a:endParaRPr>
                    </a:p>
                  </a:txBody>
                  <a:tcPr anchor="ctr">
                    <a:solidFill>
                      <a:schemeClr val="bg1"/>
                    </a:solidFill>
                  </a:tcPr>
                </a:tc>
                <a:extLst>
                  <a:ext uri="{0D108BD9-81ED-4DB2-BD59-A6C34878D82A}">
                    <a16:rowId xmlns:a16="http://schemas.microsoft.com/office/drawing/2014/main" val="12953125"/>
                  </a:ext>
                </a:extLst>
              </a:tr>
              <a:tr h="627321">
                <a:tc>
                  <a:txBody>
                    <a:bodyPr/>
                    <a:lstStyle/>
                    <a:p>
                      <a:pPr algn="ctr"/>
                      <a:r>
                        <a:rPr lang="vi-VN" sz="2500" b="1" dirty="0">
                          <a:latin typeface="Cambria" panose="02040503050406030204" pitchFamily="18" charset="0"/>
                          <a:ea typeface="Cambria" panose="02040503050406030204" pitchFamily="18" charset="0"/>
                        </a:rPr>
                        <a:t>Ý nghĩa</a:t>
                      </a:r>
                      <a:endParaRPr lang="en-US" sz="2500" b="1" dirty="0">
                        <a:latin typeface="Cambria" panose="02040503050406030204" pitchFamily="18" charset="0"/>
                        <a:ea typeface="Cambria" panose="02040503050406030204" pitchFamily="18" charset="0"/>
                      </a:endParaRPr>
                    </a:p>
                  </a:txBody>
                  <a:tcPr anchor="ctr">
                    <a:solidFill>
                      <a:schemeClr val="bg1"/>
                    </a:solidFill>
                  </a:tcPr>
                </a:tc>
                <a:tc>
                  <a:txBody>
                    <a:bodyPr/>
                    <a:lstStyle/>
                    <a:p>
                      <a:pPr algn="ctr"/>
                      <a:endParaRPr lang="en-US">
                        <a:latin typeface="Cambria" panose="02040503050406030204" pitchFamily="18" charset="0"/>
                        <a:ea typeface="Cambria" panose="02040503050406030204" pitchFamily="18" charset="0"/>
                      </a:endParaRPr>
                    </a:p>
                  </a:txBody>
                  <a:tcPr anchor="ctr">
                    <a:solidFill>
                      <a:schemeClr val="bg1"/>
                    </a:solidFill>
                  </a:tcPr>
                </a:tc>
                <a:tc>
                  <a:txBody>
                    <a:bodyPr/>
                    <a:lstStyle/>
                    <a:p>
                      <a:pPr algn="ctr"/>
                      <a:endParaRPr lang="en-US">
                        <a:latin typeface="Cambria" panose="02040503050406030204" pitchFamily="18" charset="0"/>
                        <a:ea typeface="Cambria" panose="02040503050406030204" pitchFamily="18" charset="0"/>
                      </a:endParaRPr>
                    </a:p>
                  </a:txBody>
                  <a:tcPr anchor="ctr">
                    <a:solidFill>
                      <a:schemeClr val="bg1"/>
                    </a:solidFill>
                  </a:tcPr>
                </a:tc>
                <a:extLst>
                  <a:ext uri="{0D108BD9-81ED-4DB2-BD59-A6C34878D82A}">
                    <a16:rowId xmlns:a16="http://schemas.microsoft.com/office/drawing/2014/main" val="2373366481"/>
                  </a:ext>
                </a:extLst>
              </a:tr>
              <a:tr h="1964813">
                <a:tc>
                  <a:txBody>
                    <a:bodyPr/>
                    <a:lstStyle/>
                    <a:p>
                      <a:pPr algn="ctr"/>
                      <a:r>
                        <a:rPr lang="vi-VN" sz="2500" b="1" dirty="0">
                          <a:latin typeface="Cambria" panose="02040503050406030204" pitchFamily="18" charset="0"/>
                          <a:ea typeface="Cambria" panose="02040503050406030204" pitchFamily="18" charset="0"/>
                        </a:rPr>
                        <a:t>Các hoạt động</a:t>
                      </a:r>
                      <a:endParaRPr lang="en-US" sz="2500" b="1" dirty="0">
                        <a:latin typeface="Cambria" panose="02040503050406030204" pitchFamily="18" charset="0"/>
                        <a:ea typeface="Cambria" panose="02040503050406030204" pitchFamily="18" charset="0"/>
                      </a:endParaRPr>
                    </a:p>
                  </a:txBody>
                  <a:tcPr anchor="ctr">
                    <a:solidFill>
                      <a:schemeClr val="bg1"/>
                    </a:solidFill>
                  </a:tcPr>
                </a:tc>
                <a:tc>
                  <a:txBody>
                    <a:bodyPr/>
                    <a:lstStyle/>
                    <a:p>
                      <a:pPr algn="ctr"/>
                      <a:endParaRPr lang="vi-VN" dirty="0">
                        <a:latin typeface="Cambria" panose="02040503050406030204" pitchFamily="18" charset="0"/>
                        <a:ea typeface="Cambria" panose="02040503050406030204" pitchFamily="18" charset="0"/>
                      </a:endParaRPr>
                    </a:p>
                    <a:p>
                      <a:pPr algn="ctr"/>
                      <a:endParaRPr lang="vi-VN" dirty="0">
                        <a:latin typeface="Cambria" panose="02040503050406030204" pitchFamily="18" charset="0"/>
                        <a:ea typeface="Cambria" panose="02040503050406030204" pitchFamily="18" charset="0"/>
                      </a:endParaRPr>
                    </a:p>
                    <a:p>
                      <a:pPr algn="ctr"/>
                      <a:endParaRPr lang="vi-VN" dirty="0">
                        <a:latin typeface="Cambria" panose="02040503050406030204" pitchFamily="18" charset="0"/>
                        <a:ea typeface="Cambria" panose="02040503050406030204" pitchFamily="18" charset="0"/>
                      </a:endParaRPr>
                    </a:p>
                    <a:p>
                      <a:pPr algn="ctr"/>
                      <a:endParaRPr lang="vi-VN" dirty="0">
                        <a:latin typeface="Cambria" panose="02040503050406030204" pitchFamily="18" charset="0"/>
                        <a:ea typeface="Cambria" panose="02040503050406030204" pitchFamily="18" charset="0"/>
                      </a:endParaRPr>
                    </a:p>
                    <a:p>
                      <a:pPr algn="ctr"/>
                      <a:endParaRPr lang="vi-VN" dirty="0">
                        <a:latin typeface="Cambria" panose="02040503050406030204" pitchFamily="18" charset="0"/>
                        <a:ea typeface="Cambria" panose="02040503050406030204" pitchFamily="18" charset="0"/>
                      </a:endParaRPr>
                    </a:p>
                    <a:p>
                      <a:pPr algn="ctr"/>
                      <a:endParaRPr lang="vi-VN" dirty="0">
                        <a:latin typeface="Cambria" panose="02040503050406030204" pitchFamily="18" charset="0"/>
                        <a:ea typeface="Cambria" panose="02040503050406030204" pitchFamily="18" charset="0"/>
                      </a:endParaRPr>
                    </a:p>
                    <a:p>
                      <a:pPr algn="ctr"/>
                      <a:endParaRPr lang="vi-VN" dirty="0">
                        <a:latin typeface="Cambria" panose="02040503050406030204" pitchFamily="18" charset="0"/>
                        <a:ea typeface="Cambria" panose="02040503050406030204" pitchFamily="18" charset="0"/>
                      </a:endParaRPr>
                    </a:p>
                    <a:p>
                      <a:pPr algn="ctr"/>
                      <a:endParaRPr lang="en-US" dirty="0">
                        <a:latin typeface="Cambria" panose="02040503050406030204" pitchFamily="18" charset="0"/>
                        <a:ea typeface="Cambria" panose="02040503050406030204" pitchFamily="18" charset="0"/>
                      </a:endParaRPr>
                    </a:p>
                  </a:txBody>
                  <a:tcPr anchor="ctr">
                    <a:solidFill>
                      <a:schemeClr val="bg1"/>
                    </a:solidFill>
                  </a:tcPr>
                </a:tc>
                <a:tc>
                  <a:txBody>
                    <a:bodyPr/>
                    <a:lstStyle/>
                    <a:p>
                      <a:pPr algn="ctr"/>
                      <a:endParaRPr lang="en-US" dirty="0">
                        <a:latin typeface="Cambria" panose="02040503050406030204" pitchFamily="18" charset="0"/>
                        <a:ea typeface="Cambria" panose="02040503050406030204" pitchFamily="18" charset="0"/>
                      </a:endParaRPr>
                    </a:p>
                  </a:txBody>
                  <a:tcPr anchor="ctr">
                    <a:solidFill>
                      <a:schemeClr val="bg1"/>
                    </a:solidFill>
                  </a:tcPr>
                </a:tc>
                <a:extLst>
                  <a:ext uri="{0D108BD9-81ED-4DB2-BD59-A6C34878D82A}">
                    <a16:rowId xmlns:a16="http://schemas.microsoft.com/office/drawing/2014/main" val="388529651"/>
                  </a:ext>
                </a:extLst>
              </a:tr>
            </a:tbl>
          </a:graphicData>
        </a:graphic>
      </p:graphicFrame>
      <p:sp>
        <p:nvSpPr>
          <p:cNvPr id="13" name="TextBox 12">
            <a:extLst>
              <a:ext uri="{FF2B5EF4-FFF2-40B4-BE49-F238E27FC236}">
                <a16:creationId xmlns:a16="http://schemas.microsoft.com/office/drawing/2014/main" id="{494B62A1-6653-CD3E-D0C2-5A7357C79913}"/>
              </a:ext>
            </a:extLst>
          </p:cNvPr>
          <p:cNvSpPr txBox="1"/>
          <p:nvPr/>
        </p:nvSpPr>
        <p:spPr>
          <a:xfrm>
            <a:off x="1997981" y="2622343"/>
            <a:ext cx="4912242" cy="523220"/>
          </a:xfrm>
          <a:prstGeom prst="rect">
            <a:avLst/>
          </a:prstGeom>
          <a:noFill/>
        </p:spPr>
        <p:txBody>
          <a:bodyPr wrap="square" rtlCol="0">
            <a:spAutoFit/>
          </a:bodyPr>
          <a:lstStyle/>
          <a:p>
            <a:r>
              <a:rPr lang="vi-VN" sz="2800" dirty="0">
                <a:solidFill>
                  <a:srgbClr val="EB436B"/>
                </a:solidFill>
                <a:latin typeface="Cambria" panose="02040503050406030204" pitchFamily="18" charset="0"/>
                <a:ea typeface="Cambria" panose="02040503050406030204" pitchFamily="18" charset="0"/>
              </a:rPr>
              <a:t>Dành cho các bé gái.</a:t>
            </a:r>
            <a:endParaRPr lang="en-US" sz="2800" dirty="0">
              <a:solidFill>
                <a:srgbClr val="EB436B"/>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556FC979-E598-74BA-BE34-2BA2DD24606F}"/>
              </a:ext>
            </a:extLst>
          </p:cNvPr>
          <p:cNvSpPr txBox="1"/>
          <p:nvPr/>
        </p:nvSpPr>
        <p:spPr>
          <a:xfrm>
            <a:off x="6904761" y="2622343"/>
            <a:ext cx="4912242" cy="523220"/>
          </a:xfrm>
          <a:prstGeom prst="rect">
            <a:avLst/>
          </a:prstGeom>
          <a:noFill/>
        </p:spPr>
        <p:txBody>
          <a:bodyPr wrap="square" rtlCol="0">
            <a:spAutoFit/>
          </a:bodyPr>
          <a:lstStyle/>
          <a:p>
            <a:r>
              <a:rPr lang="vi-VN" sz="2800" dirty="0">
                <a:solidFill>
                  <a:srgbClr val="0070C0"/>
                </a:solidFill>
                <a:latin typeface="Cambria" panose="02040503050406030204" pitchFamily="18" charset="0"/>
                <a:ea typeface="Cambria" panose="02040503050406030204" pitchFamily="18" charset="0"/>
              </a:rPr>
              <a:t>Dành cho các bé trai.</a:t>
            </a:r>
            <a:endParaRPr lang="en-US" sz="2800" dirty="0">
              <a:solidFill>
                <a:srgbClr val="0070C0"/>
              </a:solidFill>
              <a:latin typeface="Cambria" panose="02040503050406030204" pitchFamily="18" charset="0"/>
              <a:ea typeface="Cambria" panose="02040503050406030204" pitchFamily="18" charset="0"/>
            </a:endParaRPr>
          </a:p>
        </p:txBody>
      </p:sp>
      <p:sp>
        <p:nvSpPr>
          <p:cNvPr id="25" name="TextBox 24">
            <a:extLst>
              <a:ext uri="{FF2B5EF4-FFF2-40B4-BE49-F238E27FC236}">
                <a16:creationId xmlns:a16="http://schemas.microsoft.com/office/drawing/2014/main" id="{97947B84-906A-F998-2CB2-B079321A1384}"/>
              </a:ext>
            </a:extLst>
          </p:cNvPr>
          <p:cNvSpPr txBox="1"/>
          <p:nvPr/>
        </p:nvSpPr>
        <p:spPr>
          <a:xfrm>
            <a:off x="1966546" y="3256783"/>
            <a:ext cx="4912242" cy="523220"/>
          </a:xfrm>
          <a:prstGeom prst="rect">
            <a:avLst/>
          </a:prstGeom>
          <a:noFill/>
        </p:spPr>
        <p:txBody>
          <a:bodyPr wrap="square" rtlCol="0">
            <a:spAutoFit/>
          </a:bodyPr>
          <a:lstStyle/>
          <a:p>
            <a:r>
              <a:rPr lang="vi-VN" sz="2800" dirty="0">
                <a:solidFill>
                  <a:srgbClr val="EB436B"/>
                </a:solidFill>
                <a:latin typeface="Cambria" panose="02040503050406030204" pitchFamily="18" charset="0"/>
                <a:ea typeface="Cambria" panose="02040503050406030204" pitchFamily="18" charset="0"/>
              </a:rPr>
              <a:t>Được tổ chức vào ngày 3/3.</a:t>
            </a:r>
            <a:endParaRPr lang="en-US" sz="2800" dirty="0">
              <a:solidFill>
                <a:srgbClr val="EB436B"/>
              </a:solidFill>
              <a:latin typeface="Cambria" panose="02040503050406030204" pitchFamily="18" charset="0"/>
              <a:ea typeface="Cambria" panose="02040503050406030204" pitchFamily="18" charset="0"/>
            </a:endParaRPr>
          </a:p>
        </p:txBody>
      </p:sp>
      <p:sp>
        <p:nvSpPr>
          <p:cNvPr id="26" name="TextBox 25">
            <a:extLst>
              <a:ext uri="{FF2B5EF4-FFF2-40B4-BE49-F238E27FC236}">
                <a16:creationId xmlns:a16="http://schemas.microsoft.com/office/drawing/2014/main" id="{F5434315-759D-93E0-2394-00D1994CD7F8}"/>
              </a:ext>
            </a:extLst>
          </p:cNvPr>
          <p:cNvSpPr txBox="1"/>
          <p:nvPr/>
        </p:nvSpPr>
        <p:spPr>
          <a:xfrm>
            <a:off x="6899658" y="3336213"/>
            <a:ext cx="4912242" cy="523220"/>
          </a:xfrm>
          <a:prstGeom prst="rect">
            <a:avLst/>
          </a:prstGeom>
          <a:noFill/>
        </p:spPr>
        <p:txBody>
          <a:bodyPr wrap="square" rtlCol="0">
            <a:spAutoFit/>
          </a:bodyPr>
          <a:lstStyle/>
          <a:p>
            <a:r>
              <a:rPr lang="vi-VN" sz="2800" dirty="0">
                <a:solidFill>
                  <a:srgbClr val="0070C0"/>
                </a:solidFill>
                <a:latin typeface="Cambria" panose="02040503050406030204" pitchFamily="18" charset="0"/>
                <a:ea typeface="Cambria" panose="02040503050406030204" pitchFamily="18" charset="0"/>
              </a:rPr>
              <a:t>Được tổ chức vào ngày 5/5.</a:t>
            </a:r>
            <a:endParaRPr lang="en-US" sz="2800" dirty="0">
              <a:solidFill>
                <a:srgbClr val="0070C0"/>
              </a:solidFill>
              <a:latin typeface="Cambria" panose="02040503050406030204" pitchFamily="18" charset="0"/>
              <a:ea typeface="Cambria" panose="02040503050406030204" pitchFamily="18" charset="0"/>
            </a:endParaRPr>
          </a:p>
        </p:txBody>
      </p:sp>
      <p:sp>
        <p:nvSpPr>
          <p:cNvPr id="27" name="TextBox 26">
            <a:extLst>
              <a:ext uri="{FF2B5EF4-FFF2-40B4-BE49-F238E27FC236}">
                <a16:creationId xmlns:a16="http://schemas.microsoft.com/office/drawing/2014/main" id="{0DDC55CE-0003-CA1D-CAC0-936C7EB5E903}"/>
              </a:ext>
            </a:extLst>
          </p:cNvPr>
          <p:cNvSpPr txBox="1"/>
          <p:nvPr/>
        </p:nvSpPr>
        <p:spPr>
          <a:xfrm>
            <a:off x="1997981" y="3938272"/>
            <a:ext cx="4912242" cy="523220"/>
          </a:xfrm>
          <a:prstGeom prst="rect">
            <a:avLst/>
          </a:prstGeom>
          <a:noFill/>
        </p:spPr>
        <p:txBody>
          <a:bodyPr wrap="square" rtlCol="0">
            <a:spAutoFit/>
          </a:bodyPr>
          <a:lstStyle/>
          <a:p>
            <a:r>
              <a:rPr lang="vi-VN" sz="2800" dirty="0">
                <a:solidFill>
                  <a:srgbClr val="EB436B"/>
                </a:solidFill>
                <a:latin typeface="Cambria" panose="02040503050406030204" pitchFamily="18" charset="0"/>
                <a:ea typeface="Cambria" panose="02040503050406030204" pitchFamily="18" charset="0"/>
              </a:rPr>
              <a:t>Cầu may và sức khỏe.</a:t>
            </a:r>
            <a:endParaRPr lang="en-US" sz="2800" dirty="0">
              <a:solidFill>
                <a:srgbClr val="EB436B"/>
              </a:solidFill>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id="{19002BE6-2830-54F3-D617-9C1BB1376253}"/>
              </a:ext>
            </a:extLst>
          </p:cNvPr>
          <p:cNvSpPr txBox="1"/>
          <p:nvPr/>
        </p:nvSpPr>
        <p:spPr>
          <a:xfrm>
            <a:off x="6840730" y="3978132"/>
            <a:ext cx="5295258" cy="523220"/>
          </a:xfrm>
          <a:prstGeom prst="rect">
            <a:avLst/>
          </a:prstGeom>
          <a:noFill/>
        </p:spPr>
        <p:txBody>
          <a:bodyPr wrap="square" rtlCol="0">
            <a:spAutoFit/>
          </a:bodyPr>
          <a:lstStyle/>
          <a:p>
            <a:r>
              <a:rPr lang="vi-VN" sz="2800" dirty="0">
                <a:solidFill>
                  <a:srgbClr val="0070C0"/>
                </a:solidFill>
                <a:latin typeface="Cambria" panose="02040503050406030204" pitchFamily="18" charset="0"/>
                <a:ea typeface="Cambria" panose="02040503050406030204" pitchFamily="18" charset="0"/>
              </a:rPr>
              <a:t>Cầu sức mạnh và ý chí kiên cường</a:t>
            </a:r>
            <a:endParaRPr lang="en-US" sz="2800" dirty="0">
              <a:solidFill>
                <a:srgbClr val="0070C0"/>
              </a:solidFill>
              <a:latin typeface="Cambria" panose="02040503050406030204" pitchFamily="18" charset="0"/>
              <a:ea typeface="Cambria" panose="02040503050406030204" pitchFamily="18" charset="0"/>
            </a:endParaRPr>
          </a:p>
        </p:txBody>
      </p:sp>
      <p:sp>
        <p:nvSpPr>
          <p:cNvPr id="29" name="TextBox 28">
            <a:extLst>
              <a:ext uri="{FF2B5EF4-FFF2-40B4-BE49-F238E27FC236}">
                <a16:creationId xmlns:a16="http://schemas.microsoft.com/office/drawing/2014/main" id="{6E392C6A-8A65-E3EC-EB45-A62D110CAA9F}"/>
              </a:ext>
            </a:extLst>
          </p:cNvPr>
          <p:cNvSpPr txBox="1"/>
          <p:nvPr/>
        </p:nvSpPr>
        <p:spPr>
          <a:xfrm>
            <a:off x="1966546" y="4572712"/>
            <a:ext cx="4874184" cy="2246769"/>
          </a:xfrm>
          <a:prstGeom prst="rect">
            <a:avLst/>
          </a:prstGeom>
          <a:noFill/>
        </p:spPr>
        <p:txBody>
          <a:bodyPr wrap="square" rtlCol="0">
            <a:spAutoFit/>
          </a:bodyPr>
          <a:lstStyle/>
          <a:p>
            <a:pPr algn="just"/>
            <a:r>
              <a:rPr lang="vi-VN" sz="2800" dirty="0">
                <a:solidFill>
                  <a:srgbClr val="EB436B"/>
                </a:solidFill>
                <a:latin typeface="Cambria" panose="02040503050406030204" pitchFamily="18" charset="0"/>
                <a:ea typeface="Cambria" panose="02040503050406030204" pitchFamily="18" charset="0"/>
              </a:rPr>
              <a:t>- Trưng bày nhiều búp bê Hi-na trong căn phòng đẹp nhất của gia đình.</a:t>
            </a:r>
          </a:p>
          <a:p>
            <a:pPr algn="just"/>
            <a:r>
              <a:rPr lang="vi-VN" sz="2800" dirty="0">
                <a:solidFill>
                  <a:srgbClr val="EB436B"/>
                </a:solidFill>
                <a:latin typeface="Cambria" panose="02040503050406030204" pitchFamily="18" charset="0"/>
                <a:ea typeface="Cambria" panose="02040503050406030204" pitchFamily="18" charset="0"/>
              </a:rPr>
              <a:t>- Quây quần bên nhau, ăn cơm đậu đỏ, bánh hi-si-mô-chi.</a:t>
            </a:r>
            <a:endParaRPr lang="en-US" sz="2800" dirty="0">
              <a:solidFill>
                <a:srgbClr val="EB436B"/>
              </a:solidFill>
              <a:latin typeface="Cambria" panose="02040503050406030204" pitchFamily="18" charset="0"/>
              <a:ea typeface="Cambria" panose="02040503050406030204" pitchFamily="18" charset="0"/>
            </a:endParaRPr>
          </a:p>
        </p:txBody>
      </p:sp>
      <p:sp>
        <p:nvSpPr>
          <p:cNvPr id="30" name="TextBox 29">
            <a:extLst>
              <a:ext uri="{FF2B5EF4-FFF2-40B4-BE49-F238E27FC236}">
                <a16:creationId xmlns:a16="http://schemas.microsoft.com/office/drawing/2014/main" id="{A1B2F4AA-DFD9-1B66-BFC2-D954273EC01C}"/>
              </a:ext>
            </a:extLst>
          </p:cNvPr>
          <p:cNvSpPr txBox="1"/>
          <p:nvPr/>
        </p:nvSpPr>
        <p:spPr>
          <a:xfrm>
            <a:off x="6878788" y="4601563"/>
            <a:ext cx="5134850" cy="1384995"/>
          </a:xfrm>
          <a:prstGeom prst="rect">
            <a:avLst/>
          </a:prstGeom>
          <a:noFill/>
        </p:spPr>
        <p:txBody>
          <a:bodyPr wrap="square" rtlCol="0">
            <a:spAutoFit/>
          </a:bodyPr>
          <a:lstStyle/>
          <a:p>
            <a:pPr algn="just"/>
            <a:r>
              <a:rPr lang="vi-VN" sz="2800" dirty="0">
                <a:solidFill>
                  <a:srgbClr val="0070C0"/>
                </a:solidFill>
                <a:latin typeface="Cambria" panose="02040503050406030204" pitchFamily="18" charset="0"/>
                <a:ea typeface="Cambria" panose="02040503050406030204" pitchFamily="18" charset="0"/>
              </a:rPr>
              <a:t>Treo đèn lồng cá chép hoặc những dải cờ hình cá chép sặc sỡ nhiều màu.</a:t>
            </a:r>
            <a:endParaRPr lang="en-US" sz="2800"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278565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randombar(horizont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randombar(horizontal)">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randombar(horizontal)">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randombar(horizontal)">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randombar(horizontal)">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randombar(horizontal)">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AC722F-2D6E-0051-3DC6-74DD83680AAC}"/>
              </a:ext>
            </a:extLst>
          </p:cNvPr>
          <p:cNvPicPr>
            <a:picLocks noChangeAspect="1"/>
          </p:cNvPicPr>
          <p:nvPr/>
        </p:nvPicPr>
        <p:blipFill>
          <a:blip r:embed="rId3"/>
          <a:stretch>
            <a:fillRect/>
          </a:stretch>
        </p:blipFill>
        <p:spPr>
          <a:xfrm>
            <a:off x="895911" y="2236877"/>
            <a:ext cx="8626736" cy="3199872"/>
          </a:xfrm>
          <a:prstGeom prst="rect">
            <a:avLst/>
          </a:prstGeom>
        </p:spPr>
      </p:pic>
    </p:spTree>
    <p:extLst>
      <p:ext uri="{BB962C8B-B14F-4D97-AF65-F5344CB8AC3E}">
        <p14:creationId xmlns:p14="http://schemas.microsoft.com/office/powerpoint/2010/main" val="6073761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1">
            <a:extLst>
              <a:ext uri="{FF2B5EF4-FFF2-40B4-BE49-F238E27FC236}">
                <a16:creationId xmlns:a16="http://schemas.microsoft.com/office/drawing/2014/main" id="{90026635-FD18-4E34-B8A5-842118B15905}"/>
              </a:ext>
            </a:extLst>
          </p:cNvPr>
          <p:cNvSpPr/>
          <p:nvPr/>
        </p:nvSpPr>
        <p:spPr>
          <a:xfrm>
            <a:off x="1019620" y="1239115"/>
            <a:ext cx="10741719" cy="5921535"/>
          </a:xfrm>
          <a:custGeom>
            <a:avLst/>
            <a:gdLst>
              <a:gd name="connsiteX0" fmla="*/ 628706 w 10741719"/>
              <a:gd name="connsiteY0" fmla="*/ 5679043 h 5921535"/>
              <a:gd name="connsiteX1" fmla="*/ 797148 w 10741719"/>
              <a:gd name="connsiteY1" fmla="*/ 4728548 h 5921535"/>
              <a:gd name="connsiteX2" fmla="*/ 207601 w 10741719"/>
              <a:gd name="connsiteY2" fmla="*/ 3657738 h 5921535"/>
              <a:gd name="connsiteX3" fmla="*/ 99317 w 10741719"/>
              <a:gd name="connsiteY3" fmla="*/ 1973317 h 5921535"/>
              <a:gd name="connsiteX4" fmla="*/ 1254348 w 10741719"/>
              <a:gd name="connsiteY4" fmla="*/ 661874 h 5921535"/>
              <a:gd name="connsiteX5" fmla="*/ 3552380 w 10741719"/>
              <a:gd name="connsiteY5" fmla="*/ 138 h 5921535"/>
              <a:gd name="connsiteX6" fmla="*/ 5477433 w 10741719"/>
              <a:gd name="connsiteY6" fmla="*/ 710001 h 5921535"/>
              <a:gd name="connsiteX7" fmla="*/ 6536212 w 10741719"/>
              <a:gd name="connsiteY7" fmla="*/ 1419864 h 5921535"/>
              <a:gd name="connsiteX8" fmla="*/ 8557517 w 10741719"/>
              <a:gd name="connsiteY8" fmla="*/ 1612369 h 5921535"/>
              <a:gd name="connsiteX9" fmla="*/ 9929117 w 10741719"/>
              <a:gd name="connsiteY9" fmla="*/ 2250043 h 5921535"/>
              <a:gd name="connsiteX10" fmla="*/ 10398348 w 10741719"/>
              <a:gd name="connsiteY10" fmla="*/ 3669769 h 5921535"/>
              <a:gd name="connsiteX11" fmla="*/ 9905054 w 10741719"/>
              <a:gd name="connsiteY11" fmla="*/ 4608232 h 5921535"/>
              <a:gd name="connsiteX12" fmla="*/ 10061464 w 10741719"/>
              <a:gd name="connsiteY12" fmla="*/ 5751232 h 5921535"/>
              <a:gd name="connsiteX13" fmla="*/ 10025369 w 10741719"/>
              <a:gd name="connsiteY13" fmla="*/ 5907643 h 5921535"/>
              <a:gd name="connsiteX14" fmla="*/ 628706 w 10741719"/>
              <a:gd name="connsiteY14" fmla="*/ 5679043 h 592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41719" h="5921535">
                <a:moveTo>
                  <a:pt x="628706" y="5679043"/>
                </a:moveTo>
                <a:cubicBezTo>
                  <a:pt x="-909331" y="5482527"/>
                  <a:pt x="867332" y="5065432"/>
                  <a:pt x="797148" y="4728548"/>
                </a:cubicBezTo>
                <a:cubicBezTo>
                  <a:pt x="726964" y="4391664"/>
                  <a:pt x="323906" y="4116943"/>
                  <a:pt x="207601" y="3657738"/>
                </a:cubicBezTo>
                <a:cubicBezTo>
                  <a:pt x="91296" y="3198533"/>
                  <a:pt x="-75141" y="2472627"/>
                  <a:pt x="99317" y="1973317"/>
                </a:cubicBezTo>
                <a:cubicBezTo>
                  <a:pt x="273775" y="1474007"/>
                  <a:pt x="678838" y="990737"/>
                  <a:pt x="1254348" y="661874"/>
                </a:cubicBezTo>
                <a:cubicBezTo>
                  <a:pt x="1829858" y="333011"/>
                  <a:pt x="2848533" y="-7883"/>
                  <a:pt x="3552380" y="138"/>
                </a:cubicBezTo>
                <a:cubicBezTo>
                  <a:pt x="4256227" y="8159"/>
                  <a:pt x="4980128" y="473380"/>
                  <a:pt x="5477433" y="710001"/>
                </a:cubicBezTo>
                <a:cubicBezTo>
                  <a:pt x="5974738" y="946622"/>
                  <a:pt x="6022865" y="1269469"/>
                  <a:pt x="6536212" y="1419864"/>
                </a:cubicBezTo>
                <a:cubicBezTo>
                  <a:pt x="7049559" y="1570259"/>
                  <a:pt x="7992033" y="1474006"/>
                  <a:pt x="8557517" y="1612369"/>
                </a:cubicBezTo>
                <a:cubicBezTo>
                  <a:pt x="9123001" y="1750732"/>
                  <a:pt x="9622312" y="1907143"/>
                  <a:pt x="9929117" y="2250043"/>
                </a:cubicBezTo>
                <a:cubicBezTo>
                  <a:pt x="10235922" y="2592943"/>
                  <a:pt x="10402359" y="3276737"/>
                  <a:pt x="10398348" y="3669769"/>
                </a:cubicBezTo>
                <a:cubicBezTo>
                  <a:pt x="10394338" y="4062800"/>
                  <a:pt x="9961201" y="4261321"/>
                  <a:pt x="9905054" y="4608232"/>
                </a:cubicBezTo>
                <a:cubicBezTo>
                  <a:pt x="9848907" y="4955143"/>
                  <a:pt x="10041412" y="5534663"/>
                  <a:pt x="10061464" y="5751232"/>
                </a:cubicBezTo>
                <a:cubicBezTo>
                  <a:pt x="10081517" y="5967801"/>
                  <a:pt x="11605516" y="5921680"/>
                  <a:pt x="10025369" y="5907643"/>
                </a:cubicBezTo>
                <a:cubicBezTo>
                  <a:pt x="8445222" y="5893606"/>
                  <a:pt x="2166743" y="5875559"/>
                  <a:pt x="628706" y="5679043"/>
                </a:cubicBezTo>
                <a:close/>
              </a:path>
            </a:pathLst>
          </a:cu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2" name="Group 11">
            <a:extLst>
              <a:ext uri="{FF2B5EF4-FFF2-40B4-BE49-F238E27FC236}">
                <a16:creationId xmlns:a16="http://schemas.microsoft.com/office/drawing/2014/main" id="{E5B1FA30-5B6E-4FF4-D6FB-C0121B2D98E7}"/>
              </a:ext>
            </a:extLst>
          </p:cNvPr>
          <p:cNvGrpSpPr/>
          <p:nvPr/>
        </p:nvGrpSpPr>
        <p:grpSpPr>
          <a:xfrm>
            <a:off x="13481" y="0"/>
            <a:ext cx="11905617" cy="2116884"/>
            <a:chOff x="13481" y="0"/>
            <a:chExt cx="11905617" cy="2116884"/>
          </a:xfrm>
        </p:grpSpPr>
        <p:grpSp>
          <p:nvGrpSpPr>
            <p:cNvPr id="10" name="Group 9">
              <a:extLst>
                <a:ext uri="{FF2B5EF4-FFF2-40B4-BE49-F238E27FC236}">
                  <a16:creationId xmlns:a16="http://schemas.microsoft.com/office/drawing/2014/main" id="{6A28CD24-3F11-24A2-8360-675A86BEEE99}"/>
                </a:ext>
              </a:extLst>
            </p:cNvPr>
            <p:cNvGrpSpPr/>
            <p:nvPr/>
          </p:nvGrpSpPr>
          <p:grpSpPr>
            <a:xfrm>
              <a:off x="13481" y="0"/>
              <a:ext cx="11905617" cy="2116884"/>
              <a:chOff x="13481" y="0"/>
              <a:chExt cx="11905617" cy="2116884"/>
            </a:xfrm>
          </p:grpSpPr>
          <p:sp>
            <p:nvSpPr>
              <p:cNvPr id="4" name="Rectangle: Rounded Corners 3">
                <a:extLst>
                  <a:ext uri="{FF2B5EF4-FFF2-40B4-BE49-F238E27FC236}">
                    <a16:creationId xmlns:a16="http://schemas.microsoft.com/office/drawing/2014/main" id="{B6C83A7A-0DE5-A0C3-6874-7302C7E45469}"/>
                  </a:ext>
                </a:extLst>
              </p:cNvPr>
              <p:cNvSpPr/>
              <p:nvPr/>
            </p:nvSpPr>
            <p:spPr>
              <a:xfrm>
                <a:off x="430661" y="265295"/>
                <a:ext cx="11488437" cy="1497577"/>
              </a:xfrm>
              <a:prstGeom prst="roundRect">
                <a:avLst/>
              </a:prstGeom>
              <a:solidFill>
                <a:srgbClr val="FCE4EA">
                  <a:alpha val="94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nk flowers on a branch&#10;&#10;Description automatically generated">
                <a:extLst>
                  <a:ext uri="{FF2B5EF4-FFF2-40B4-BE49-F238E27FC236}">
                    <a16:creationId xmlns:a16="http://schemas.microsoft.com/office/drawing/2014/main" id="{186BAC6B-E3FF-DF42-7214-DE9D12E3E037}"/>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flipV="1">
                <a:off x="13481" y="0"/>
                <a:ext cx="2116884" cy="2116884"/>
              </a:xfrm>
              <a:prstGeom prst="rect">
                <a:avLst/>
              </a:prstGeom>
            </p:spPr>
          </p:pic>
        </p:grpSp>
        <p:sp>
          <p:nvSpPr>
            <p:cNvPr id="11" name="TextBox 10">
              <a:extLst>
                <a:ext uri="{FF2B5EF4-FFF2-40B4-BE49-F238E27FC236}">
                  <a16:creationId xmlns:a16="http://schemas.microsoft.com/office/drawing/2014/main" id="{86C22E8B-7677-4A42-BCFC-8162ADFBA26D}"/>
                </a:ext>
              </a:extLst>
            </p:cNvPr>
            <p:cNvSpPr txBox="1"/>
            <p:nvPr/>
          </p:nvSpPr>
          <p:spPr>
            <a:xfrm>
              <a:off x="2063301" y="379644"/>
              <a:ext cx="9630974" cy="1200329"/>
            </a:xfrm>
            <a:prstGeom prst="rect">
              <a:avLst/>
            </a:prstGeom>
            <a:noFill/>
          </p:spPr>
          <p:txBody>
            <a:bodyPr wrap="square" rtlCol="0">
              <a:spAutoFit/>
            </a:bodyPr>
            <a:lstStyle/>
            <a:p>
              <a:pPr algn="just"/>
              <a:r>
                <a:rPr lang="vi-VN" sz="3600" b="1" dirty="0">
                  <a:latin typeface="Cambria" panose="02040503050406030204" pitchFamily="18" charset="0"/>
                  <a:ea typeface="Cambria" panose="02040503050406030204" pitchFamily="18" charset="0"/>
                </a:rPr>
                <a:t>4. Trong những lễ hội được nói đến ở bài đọc, em thích lễ hội nào nhất? Vì sao? </a:t>
              </a:r>
              <a:endParaRPr lang="en-US" sz="3600" b="1" dirty="0">
                <a:latin typeface="Cambria" panose="02040503050406030204" pitchFamily="18" charset="0"/>
                <a:ea typeface="Cambria" panose="02040503050406030204" pitchFamily="18" charset="0"/>
              </a:endParaRPr>
            </a:p>
          </p:txBody>
        </p:sp>
      </p:grpSp>
      <p:sp>
        <p:nvSpPr>
          <p:cNvPr id="13" name="TextBox 12">
            <a:extLst>
              <a:ext uri="{FF2B5EF4-FFF2-40B4-BE49-F238E27FC236}">
                <a16:creationId xmlns:a16="http://schemas.microsoft.com/office/drawing/2014/main" id="{85886488-B1AF-4DAB-0A8C-D49051CDD9ED}"/>
              </a:ext>
            </a:extLst>
          </p:cNvPr>
          <p:cNvSpPr txBox="1"/>
          <p:nvPr/>
        </p:nvSpPr>
        <p:spPr>
          <a:xfrm>
            <a:off x="167894" y="1877221"/>
            <a:ext cx="11856212" cy="2585323"/>
          </a:xfrm>
          <a:prstGeom prst="rect">
            <a:avLst/>
          </a:prstGeom>
          <a:solidFill>
            <a:schemeClr val="bg1"/>
          </a:solidFill>
        </p:spPr>
        <p:txBody>
          <a:bodyPr wrap="square" rtlCol="0">
            <a:spAutoFit/>
          </a:bodyPr>
          <a:lstStyle/>
          <a:p>
            <a:pPr algn="just">
              <a:lnSpc>
                <a:spcPct val="90000"/>
              </a:lnSpc>
            </a:pPr>
            <a:r>
              <a:rPr lang="vi-VN" sz="3600" dirty="0">
                <a:solidFill>
                  <a:srgbClr val="002060"/>
                </a:solidFill>
                <a:latin typeface="Cambria" panose="02040503050406030204" pitchFamily="18" charset="0"/>
                <a:ea typeface="Cambria" panose="02040503050406030204" pitchFamily="18" charset="0"/>
              </a:rPr>
              <a:t>   Trong những lễ hội được nói đến ở bài đọc, em thích nhất là lễ hội Hoa anh đào. Vì vào ngày lễ này sẽ được ngắm hoa anh đào nở rộ - đây là một trong những loài hoa biểu tượng của Nhật Bản. Ngoài ra còn được quây quần, liên hoan, hát hò, nhảy múa,.. cùng tất cả mọi người.</a:t>
            </a:r>
            <a:endParaRPr lang="en-US" sz="3600" dirty="0">
              <a:solidFill>
                <a:srgbClr val="002060"/>
              </a:solidFill>
              <a:latin typeface="Cambria" panose="02040503050406030204" pitchFamily="18" charset="0"/>
              <a:ea typeface="Cambria" panose="02040503050406030204" pitchFamily="18" charset="0"/>
            </a:endParaRPr>
          </a:p>
        </p:txBody>
      </p:sp>
      <p:pic>
        <p:nvPicPr>
          <p:cNvPr id="14" name="Picture 13">
            <a:extLst>
              <a:ext uri="{FF2B5EF4-FFF2-40B4-BE49-F238E27FC236}">
                <a16:creationId xmlns:a16="http://schemas.microsoft.com/office/drawing/2014/main" id="{2BA5C993-9A0B-B546-66A8-60605F001EAA}"/>
              </a:ext>
            </a:extLst>
          </p:cNvPr>
          <p:cNvPicPr>
            <a:picLocks noChangeAspect="1"/>
          </p:cNvPicPr>
          <p:nvPr/>
        </p:nvPicPr>
        <p:blipFill>
          <a:blip r:embed="rId5"/>
          <a:stretch>
            <a:fillRect/>
          </a:stretch>
        </p:blipFill>
        <p:spPr>
          <a:xfrm>
            <a:off x="8183261" y="4328060"/>
            <a:ext cx="3656957" cy="24379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980166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1">
            <a:extLst>
              <a:ext uri="{FF2B5EF4-FFF2-40B4-BE49-F238E27FC236}">
                <a16:creationId xmlns:a16="http://schemas.microsoft.com/office/drawing/2014/main" id="{90026635-FD18-4E34-B8A5-842118B15905}"/>
              </a:ext>
            </a:extLst>
          </p:cNvPr>
          <p:cNvSpPr/>
          <p:nvPr/>
        </p:nvSpPr>
        <p:spPr>
          <a:xfrm>
            <a:off x="1019620" y="1239115"/>
            <a:ext cx="10741719" cy="5921535"/>
          </a:xfrm>
          <a:custGeom>
            <a:avLst/>
            <a:gdLst>
              <a:gd name="connsiteX0" fmla="*/ 628706 w 10741719"/>
              <a:gd name="connsiteY0" fmla="*/ 5679043 h 5921535"/>
              <a:gd name="connsiteX1" fmla="*/ 797148 w 10741719"/>
              <a:gd name="connsiteY1" fmla="*/ 4728548 h 5921535"/>
              <a:gd name="connsiteX2" fmla="*/ 207601 w 10741719"/>
              <a:gd name="connsiteY2" fmla="*/ 3657738 h 5921535"/>
              <a:gd name="connsiteX3" fmla="*/ 99317 w 10741719"/>
              <a:gd name="connsiteY3" fmla="*/ 1973317 h 5921535"/>
              <a:gd name="connsiteX4" fmla="*/ 1254348 w 10741719"/>
              <a:gd name="connsiteY4" fmla="*/ 661874 h 5921535"/>
              <a:gd name="connsiteX5" fmla="*/ 3552380 w 10741719"/>
              <a:gd name="connsiteY5" fmla="*/ 138 h 5921535"/>
              <a:gd name="connsiteX6" fmla="*/ 5477433 w 10741719"/>
              <a:gd name="connsiteY6" fmla="*/ 710001 h 5921535"/>
              <a:gd name="connsiteX7" fmla="*/ 6536212 w 10741719"/>
              <a:gd name="connsiteY7" fmla="*/ 1419864 h 5921535"/>
              <a:gd name="connsiteX8" fmla="*/ 8557517 w 10741719"/>
              <a:gd name="connsiteY8" fmla="*/ 1612369 h 5921535"/>
              <a:gd name="connsiteX9" fmla="*/ 9929117 w 10741719"/>
              <a:gd name="connsiteY9" fmla="*/ 2250043 h 5921535"/>
              <a:gd name="connsiteX10" fmla="*/ 10398348 w 10741719"/>
              <a:gd name="connsiteY10" fmla="*/ 3669769 h 5921535"/>
              <a:gd name="connsiteX11" fmla="*/ 9905054 w 10741719"/>
              <a:gd name="connsiteY11" fmla="*/ 4608232 h 5921535"/>
              <a:gd name="connsiteX12" fmla="*/ 10061464 w 10741719"/>
              <a:gd name="connsiteY12" fmla="*/ 5751232 h 5921535"/>
              <a:gd name="connsiteX13" fmla="*/ 10025369 w 10741719"/>
              <a:gd name="connsiteY13" fmla="*/ 5907643 h 5921535"/>
              <a:gd name="connsiteX14" fmla="*/ 628706 w 10741719"/>
              <a:gd name="connsiteY14" fmla="*/ 5679043 h 592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41719" h="5921535">
                <a:moveTo>
                  <a:pt x="628706" y="5679043"/>
                </a:moveTo>
                <a:cubicBezTo>
                  <a:pt x="-909331" y="5482527"/>
                  <a:pt x="867332" y="5065432"/>
                  <a:pt x="797148" y="4728548"/>
                </a:cubicBezTo>
                <a:cubicBezTo>
                  <a:pt x="726964" y="4391664"/>
                  <a:pt x="323906" y="4116943"/>
                  <a:pt x="207601" y="3657738"/>
                </a:cubicBezTo>
                <a:cubicBezTo>
                  <a:pt x="91296" y="3198533"/>
                  <a:pt x="-75141" y="2472627"/>
                  <a:pt x="99317" y="1973317"/>
                </a:cubicBezTo>
                <a:cubicBezTo>
                  <a:pt x="273775" y="1474007"/>
                  <a:pt x="678838" y="990737"/>
                  <a:pt x="1254348" y="661874"/>
                </a:cubicBezTo>
                <a:cubicBezTo>
                  <a:pt x="1829858" y="333011"/>
                  <a:pt x="2848533" y="-7883"/>
                  <a:pt x="3552380" y="138"/>
                </a:cubicBezTo>
                <a:cubicBezTo>
                  <a:pt x="4256227" y="8159"/>
                  <a:pt x="4980128" y="473380"/>
                  <a:pt x="5477433" y="710001"/>
                </a:cubicBezTo>
                <a:cubicBezTo>
                  <a:pt x="5974738" y="946622"/>
                  <a:pt x="6022865" y="1269469"/>
                  <a:pt x="6536212" y="1419864"/>
                </a:cubicBezTo>
                <a:cubicBezTo>
                  <a:pt x="7049559" y="1570259"/>
                  <a:pt x="7992033" y="1474006"/>
                  <a:pt x="8557517" y="1612369"/>
                </a:cubicBezTo>
                <a:cubicBezTo>
                  <a:pt x="9123001" y="1750732"/>
                  <a:pt x="9622312" y="1907143"/>
                  <a:pt x="9929117" y="2250043"/>
                </a:cubicBezTo>
                <a:cubicBezTo>
                  <a:pt x="10235922" y="2592943"/>
                  <a:pt x="10402359" y="3276737"/>
                  <a:pt x="10398348" y="3669769"/>
                </a:cubicBezTo>
                <a:cubicBezTo>
                  <a:pt x="10394338" y="4062800"/>
                  <a:pt x="9961201" y="4261321"/>
                  <a:pt x="9905054" y="4608232"/>
                </a:cubicBezTo>
                <a:cubicBezTo>
                  <a:pt x="9848907" y="4955143"/>
                  <a:pt x="10041412" y="5534663"/>
                  <a:pt x="10061464" y="5751232"/>
                </a:cubicBezTo>
                <a:cubicBezTo>
                  <a:pt x="10081517" y="5967801"/>
                  <a:pt x="11605516" y="5921680"/>
                  <a:pt x="10025369" y="5907643"/>
                </a:cubicBezTo>
                <a:cubicBezTo>
                  <a:pt x="8445222" y="5893606"/>
                  <a:pt x="2166743" y="5875559"/>
                  <a:pt x="628706" y="5679043"/>
                </a:cubicBezTo>
                <a:close/>
              </a:path>
            </a:pathLst>
          </a:cu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2" name="Group 11">
            <a:extLst>
              <a:ext uri="{FF2B5EF4-FFF2-40B4-BE49-F238E27FC236}">
                <a16:creationId xmlns:a16="http://schemas.microsoft.com/office/drawing/2014/main" id="{E5B1FA30-5B6E-4FF4-D6FB-C0121B2D98E7}"/>
              </a:ext>
            </a:extLst>
          </p:cNvPr>
          <p:cNvGrpSpPr/>
          <p:nvPr/>
        </p:nvGrpSpPr>
        <p:grpSpPr>
          <a:xfrm>
            <a:off x="0" y="-104869"/>
            <a:ext cx="11905617" cy="2687968"/>
            <a:chOff x="13481" y="0"/>
            <a:chExt cx="11905617" cy="2687968"/>
          </a:xfrm>
        </p:grpSpPr>
        <p:grpSp>
          <p:nvGrpSpPr>
            <p:cNvPr id="10" name="Group 9">
              <a:extLst>
                <a:ext uri="{FF2B5EF4-FFF2-40B4-BE49-F238E27FC236}">
                  <a16:creationId xmlns:a16="http://schemas.microsoft.com/office/drawing/2014/main" id="{6A28CD24-3F11-24A2-8360-675A86BEEE99}"/>
                </a:ext>
              </a:extLst>
            </p:cNvPr>
            <p:cNvGrpSpPr/>
            <p:nvPr/>
          </p:nvGrpSpPr>
          <p:grpSpPr>
            <a:xfrm>
              <a:off x="13481" y="0"/>
              <a:ext cx="11905617" cy="2687968"/>
              <a:chOff x="13481" y="0"/>
              <a:chExt cx="11905617" cy="2687968"/>
            </a:xfrm>
          </p:grpSpPr>
          <p:sp>
            <p:nvSpPr>
              <p:cNvPr id="4" name="Rectangle: Rounded Corners 3">
                <a:extLst>
                  <a:ext uri="{FF2B5EF4-FFF2-40B4-BE49-F238E27FC236}">
                    <a16:creationId xmlns:a16="http://schemas.microsoft.com/office/drawing/2014/main" id="{B6C83A7A-0DE5-A0C3-6874-7302C7E45469}"/>
                  </a:ext>
                </a:extLst>
              </p:cNvPr>
              <p:cNvSpPr/>
              <p:nvPr/>
            </p:nvSpPr>
            <p:spPr>
              <a:xfrm>
                <a:off x="430661" y="265295"/>
                <a:ext cx="11488437" cy="2422673"/>
              </a:xfrm>
              <a:prstGeom prst="roundRect">
                <a:avLst/>
              </a:prstGeom>
              <a:solidFill>
                <a:srgbClr val="FCE4EA">
                  <a:alpha val="94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nk flowers on a branch&#10;&#10;Description automatically generated">
                <a:extLst>
                  <a:ext uri="{FF2B5EF4-FFF2-40B4-BE49-F238E27FC236}">
                    <a16:creationId xmlns:a16="http://schemas.microsoft.com/office/drawing/2014/main" id="{186BAC6B-E3FF-DF42-7214-DE9D12E3E037}"/>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flipH="1" flipV="1">
                <a:off x="13481" y="0"/>
                <a:ext cx="2116884" cy="2116884"/>
              </a:xfrm>
              <a:prstGeom prst="rect">
                <a:avLst/>
              </a:prstGeom>
            </p:spPr>
          </p:pic>
        </p:grpSp>
        <p:sp>
          <p:nvSpPr>
            <p:cNvPr id="11" name="TextBox 10">
              <a:extLst>
                <a:ext uri="{FF2B5EF4-FFF2-40B4-BE49-F238E27FC236}">
                  <a16:creationId xmlns:a16="http://schemas.microsoft.com/office/drawing/2014/main" id="{86C22E8B-7677-4A42-BCFC-8162ADFBA26D}"/>
                </a:ext>
              </a:extLst>
            </p:cNvPr>
            <p:cNvSpPr txBox="1"/>
            <p:nvPr/>
          </p:nvSpPr>
          <p:spPr>
            <a:xfrm>
              <a:off x="1977656" y="326479"/>
              <a:ext cx="9797456" cy="2308324"/>
            </a:xfrm>
            <a:prstGeom prst="rect">
              <a:avLst/>
            </a:prstGeom>
            <a:noFill/>
          </p:spPr>
          <p:txBody>
            <a:bodyPr wrap="square" rtlCol="0">
              <a:spAutoFit/>
            </a:bodyPr>
            <a:lstStyle/>
            <a:p>
              <a:pPr algn="just"/>
              <a:r>
                <a:rPr lang="vi-VN" sz="3600" b="1" dirty="0">
                  <a:latin typeface="Cambria" panose="02040503050406030204" pitchFamily="18" charset="0"/>
                  <a:ea typeface="Cambria" panose="02040503050406030204" pitchFamily="18" charset="0"/>
                </a:rPr>
                <a:t>5. Ở Việt Nam có những ngày lễ, ngày tết nào dành cho trẻ em? Hãy kể lại một số hoạt động được trẻ em yêu thích trong những ngày lễ, ngày tết đó. </a:t>
              </a:r>
              <a:endParaRPr lang="en-US" sz="3600" b="1" dirty="0">
                <a:latin typeface="Cambria" panose="02040503050406030204" pitchFamily="18" charset="0"/>
                <a:ea typeface="Cambria" panose="02040503050406030204" pitchFamily="18" charset="0"/>
              </a:endParaRPr>
            </a:p>
          </p:txBody>
        </p:sp>
      </p:grpSp>
      <p:sp>
        <p:nvSpPr>
          <p:cNvPr id="13" name="TextBox 12">
            <a:extLst>
              <a:ext uri="{FF2B5EF4-FFF2-40B4-BE49-F238E27FC236}">
                <a16:creationId xmlns:a16="http://schemas.microsoft.com/office/drawing/2014/main" id="{85886488-B1AF-4DAB-0A8C-D49051CDD9ED}"/>
              </a:ext>
            </a:extLst>
          </p:cNvPr>
          <p:cNvSpPr txBox="1"/>
          <p:nvPr/>
        </p:nvSpPr>
        <p:spPr>
          <a:xfrm>
            <a:off x="213968" y="2749152"/>
            <a:ext cx="11856212" cy="2240613"/>
          </a:xfrm>
          <a:prstGeom prst="rect">
            <a:avLst/>
          </a:prstGeom>
          <a:solidFill>
            <a:schemeClr val="bg1"/>
          </a:solidFill>
        </p:spPr>
        <p:txBody>
          <a:bodyPr wrap="square" rtlCol="0">
            <a:spAutoFit/>
          </a:bodyPr>
          <a:lstStyle/>
          <a:p>
            <a:pPr algn="just">
              <a:lnSpc>
                <a:spcPct val="90000"/>
              </a:lnSpc>
              <a:spcBef>
                <a:spcPts val="600"/>
              </a:spcBef>
              <a:spcAft>
                <a:spcPts val="600"/>
              </a:spcAft>
            </a:pPr>
            <a:r>
              <a:rPr lang="vi-VN" sz="3600" dirty="0">
                <a:solidFill>
                  <a:srgbClr val="002060"/>
                </a:solidFill>
                <a:latin typeface="Cambria" panose="02040503050406030204" pitchFamily="18" charset="0"/>
                <a:ea typeface="Cambria" panose="02040503050406030204" pitchFamily="18" charset="0"/>
              </a:rPr>
              <a:t>- Ở Việt Nam có những ngày lễ, ngày tết dành cho trẻ em như: Tết Thiếu nhi 1/6, tết Trung thu 15/8 âm lịch. </a:t>
            </a:r>
          </a:p>
          <a:p>
            <a:pPr algn="just">
              <a:lnSpc>
                <a:spcPct val="90000"/>
              </a:lnSpc>
              <a:spcBef>
                <a:spcPts val="600"/>
              </a:spcBef>
              <a:spcAft>
                <a:spcPts val="600"/>
              </a:spcAft>
            </a:pPr>
            <a:r>
              <a:rPr lang="vi-VN" sz="3600" dirty="0">
                <a:solidFill>
                  <a:srgbClr val="002060"/>
                </a:solidFill>
                <a:latin typeface="Cambria" panose="02040503050406030204" pitchFamily="18" charset="0"/>
                <a:ea typeface="Cambria" panose="02040503050406030204" pitchFamily="18" charset="0"/>
              </a:rPr>
              <a:t>- Một số hoạt động được trẻ em yêu thích trong những ngày lễ, ngày tết đó là rước đèn và phá cỗ,...</a:t>
            </a:r>
            <a:endParaRPr lang="en-US" sz="3600" dirty="0">
              <a:solidFill>
                <a:srgbClr val="002060"/>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F7049FE4-5413-44BC-0842-B2787BFB6461}"/>
              </a:ext>
            </a:extLst>
          </p:cNvPr>
          <p:cNvPicPr>
            <a:picLocks noChangeAspect="1"/>
          </p:cNvPicPr>
          <p:nvPr/>
        </p:nvPicPr>
        <p:blipFill>
          <a:blip r:embed="rId5"/>
          <a:stretch>
            <a:fillRect/>
          </a:stretch>
        </p:blipFill>
        <p:spPr>
          <a:xfrm>
            <a:off x="8248646" y="4575868"/>
            <a:ext cx="3852639" cy="2240614"/>
          </a:xfrm>
          <a:prstGeom prst="rect">
            <a:avLst/>
          </a:prstGeom>
        </p:spPr>
      </p:pic>
    </p:spTree>
    <p:extLst>
      <p:ext uri="{BB962C8B-B14F-4D97-AF65-F5344CB8AC3E}">
        <p14:creationId xmlns:p14="http://schemas.microsoft.com/office/powerpoint/2010/main" val="1861619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1">
            <a:extLst>
              <a:ext uri="{FF2B5EF4-FFF2-40B4-BE49-F238E27FC236}">
                <a16:creationId xmlns:a16="http://schemas.microsoft.com/office/drawing/2014/main" id="{90026635-FD18-4E34-B8A5-842118B15905}"/>
              </a:ext>
            </a:extLst>
          </p:cNvPr>
          <p:cNvSpPr/>
          <p:nvPr/>
        </p:nvSpPr>
        <p:spPr>
          <a:xfrm>
            <a:off x="1019620" y="1239115"/>
            <a:ext cx="10741719" cy="5921535"/>
          </a:xfrm>
          <a:custGeom>
            <a:avLst/>
            <a:gdLst>
              <a:gd name="connsiteX0" fmla="*/ 628706 w 10741719"/>
              <a:gd name="connsiteY0" fmla="*/ 5679043 h 5921535"/>
              <a:gd name="connsiteX1" fmla="*/ 797148 w 10741719"/>
              <a:gd name="connsiteY1" fmla="*/ 4728548 h 5921535"/>
              <a:gd name="connsiteX2" fmla="*/ 207601 w 10741719"/>
              <a:gd name="connsiteY2" fmla="*/ 3657738 h 5921535"/>
              <a:gd name="connsiteX3" fmla="*/ 99317 w 10741719"/>
              <a:gd name="connsiteY3" fmla="*/ 1973317 h 5921535"/>
              <a:gd name="connsiteX4" fmla="*/ 1254348 w 10741719"/>
              <a:gd name="connsiteY4" fmla="*/ 661874 h 5921535"/>
              <a:gd name="connsiteX5" fmla="*/ 3552380 w 10741719"/>
              <a:gd name="connsiteY5" fmla="*/ 138 h 5921535"/>
              <a:gd name="connsiteX6" fmla="*/ 5477433 w 10741719"/>
              <a:gd name="connsiteY6" fmla="*/ 710001 h 5921535"/>
              <a:gd name="connsiteX7" fmla="*/ 6536212 w 10741719"/>
              <a:gd name="connsiteY7" fmla="*/ 1419864 h 5921535"/>
              <a:gd name="connsiteX8" fmla="*/ 8557517 w 10741719"/>
              <a:gd name="connsiteY8" fmla="*/ 1612369 h 5921535"/>
              <a:gd name="connsiteX9" fmla="*/ 9929117 w 10741719"/>
              <a:gd name="connsiteY9" fmla="*/ 2250043 h 5921535"/>
              <a:gd name="connsiteX10" fmla="*/ 10398348 w 10741719"/>
              <a:gd name="connsiteY10" fmla="*/ 3669769 h 5921535"/>
              <a:gd name="connsiteX11" fmla="*/ 9905054 w 10741719"/>
              <a:gd name="connsiteY11" fmla="*/ 4608232 h 5921535"/>
              <a:gd name="connsiteX12" fmla="*/ 10061464 w 10741719"/>
              <a:gd name="connsiteY12" fmla="*/ 5751232 h 5921535"/>
              <a:gd name="connsiteX13" fmla="*/ 10025369 w 10741719"/>
              <a:gd name="connsiteY13" fmla="*/ 5907643 h 5921535"/>
              <a:gd name="connsiteX14" fmla="*/ 628706 w 10741719"/>
              <a:gd name="connsiteY14" fmla="*/ 5679043 h 592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41719" h="5921535">
                <a:moveTo>
                  <a:pt x="628706" y="5679043"/>
                </a:moveTo>
                <a:cubicBezTo>
                  <a:pt x="-909331" y="5482527"/>
                  <a:pt x="867332" y="5065432"/>
                  <a:pt x="797148" y="4728548"/>
                </a:cubicBezTo>
                <a:cubicBezTo>
                  <a:pt x="726964" y="4391664"/>
                  <a:pt x="323906" y="4116943"/>
                  <a:pt x="207601" y="3657738"/>
                </a:cubicBezTo>
                <a:cubicBezTo>
                  <a:pt x="91296" y="3198533"/>
                  <a:pt x="-75141" y="2472627"/>
                  <a:pt x="99317" y="1973317"/>
                </a:cubicBezTo>
                <a:cubicBezTo>
                  <a:pt x="273775" y="1474007"/>
                  <a:pt x="678838" y="990737"/>
                  <a:pt x="1254348" y="661874"/>
                </a:cubicBezTo>
                <a:cubicBezTo>
                  <a:pt x="1829858" y="333011"/>
                  <a:pt x="2848533" y="-7883"/>
                  <a:pt x="3552380" y="138"/>
                </a:cubicBezTo>
                <a:cubicBezTo>
                  <a:pt x="4256227" y="8159"/>
                  <a:pt x="4980128" y="473380"/>
                  <a:pt x="5477433" y="710001"/>
                </a:cubicBezTo>
                <a:cubicBezTo>
                  <a:pt x="5974738" y="946622"/>
                  <a:pt x="6022865" y="1269469"/>
                  <a:pt x="6536212" y="1419864"/>
                </a:cubicBezTo>
                <a:cubicBezTo>
                  <a:pt x="7049559" y="1570259"/>
                  <a:pt x="7992033" y="1474006"/>
                  <a:pt x="8557517" y="1612369"/>
                </a:cubicBezTo>
                <a:cubicBezTo>
                  <a:pt x="9123001" y="1750732"/>
                  <a:pt x="9622312" y="1907143"/>
                  <a:pt x="9929117" y="2250043"/>
                </a:cubicBezTo>
                <a:cubicBezTo>
                  <a:pt x="10235922" y="2592943"/>
                  <a:pt x="10402359" y="3276737"/>
                  <a:pt x="10398348" y="3669769"/>
                </a:cubicBezTo>
                <a:cubicBezTo>
                  <a:pt x="10394338" y="4062800"/>
                  <a:pt x="9961201" y="4261321"/>
                  <a:pt x="9905054" y="4608232"/>
                </a:cubicBezTo>
                <a:cubicBezTo>
                  <a:pt x="9848907" y="4955143"/>
                  <a:pt x="10041412" y="5534663"/>
                  <a:pt x="10061464" y="5751232"/>
                </a:cubicBezTo>
                <a:cubicBezTo>
                  <a:pt x="10081517" y="5967801"/>
                  <a:pt x="11605516" y="5921680"/>
                  <a:pt x="10025369" y="5907643"/>
                </a:cubicBezTo>
                <a:cubicBezTo>
                  <a:pt x="8445222" y="5893606"/>
                  <a:pt x="2166743" y="5875559"/>
                  <a:pt x="628706" y="5679043"/>
                </a:cubicBezTo>
                <a:close/>
              </a:path>
            </a:pathLst>
          </a:cu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5" name="Picture 14">
            <a:extLst>
              <a:ext uri="{FF2B5EF4-FFF2-40B4-BE49-F238E27FC236}">
                <a16:creationId xmlns:a16="http://schemas.microsoft.com/office/drawing/2014/main" id="{A4F0962E-1D7C-C8D3-68AD-12BFE367F7DA}"/>
              </a:ext>
            </a:extLst>
          </p:cNvPr>
          <p:cNvPicPr>
            <a:picLocks noChangeAspect="1"/>
          </p:cNvPicPr>
          <p:nvPr/>
        </p:nvPicPr>
        <p:blipFill>
          <a:blip r:embed="rId3"/>
          <a:stretch>
            <a:fillRect/>
          </a:stretch>
        </p:blipFill>
        <p:spPr>
          <a:xfrm>
            <a:off x="1883476" y="1654572"/>
            <a:ext cx="4795943" cy="1774428"/>
          </a:xfrm>
          <a:prstGeom prst="rect">
            <a:avLst/>
          </a:prstGeom>
        </p:spPr>
      </p:pic>
      <p:sp>
        <p:nvSpPr>
          <p:cNvPr id="16" name="TextBox 15">
            <a:extLst>
              <a:ext uri="{FF2B5EF4-FFF2-40B4-BE49-F238E27FC236}">
                <a16:creationId xmlns:a16="http://schemas.microsoft.com/office/drawing/2014/main" id="{701F28BE-208D-A5CD-D3CC-20E90E202D0F}"/>
              </a:ext>
            </a:extLst>
          </p:cNvPr>
          <p:cNvSpPr txBox="1"/>
          <p:nvPr/>
        </p:nvSpPr>
        <p:spPr>
          <a:xfrm>
            <a:off x="1648046" y="3285460"/>
            <a:ext cx="8718698" cy="3046988"/>
          </a:xfrm>
          <a:prstGeom prst="rect">
            <a:avLst/>
          </a:prstGeom>
          <a:noFill/>
        </p:spPr>
        <p:txBody>
          <a:bodyPr wrap="square" rtlCol="0">
            <a:spAutoFit/>
          </a:bodyPr>
          <a:lstStyle/>
          <a:p>
            <a:pPr algn="just"/>
            <a:r>
              <a:rPr lang="en-US" sz="4800" b="1" dirty="0">
                <a:effectLst/>
                <a:latin typeface="Cambria" panose="02040503050406030204" pitchFamily="18" charset="0"/>
                <a:ea typeface="Cambria" panose="02040503050406030204" pitchFamily="18" charset="0"/>
              </a:rPr>
              <a:t>Ca </a:t>
            </a:r>
            <a:r>
              <a:rPr lang="en-US" sz="4800" b="1" dirty="0" err="1">
                <a:effectLst/>
                <a:latin typeface="Cambria" panose="02040503050406030204" pitchFamily="18" charset="0"/>
                <a:ea typeface="Cambria" panose="02040503050406030204" pitchFamily="18" charset="0"/>
              </a:rPr>
              <a:t>ngợi</a:t>
            </a:r>
            <a:r>
              <a:rPr lang="en-US" sz="4800" b="1" dirty="0">
                <a:effectLst/>
                <a:latin typeface="Cambria" panose="02040503050406030204" pitchFamily="18" charset="0"/>
                <a:ea typeface="Cambria" panose="02040503050406030204" pitchFamily="18" charset="0"/>
              </a:rPr>
              <a:t> </a:t>
            </a:r>
            <a:r>
              <a:rPr lang="en-US" sz="4800" b="1" dirty="0" err="1">
                <a:effectLst/>
                <a:latin typeface="Cambria" panose="02040503050406030204" pitchFamily="18" charset="0"/>
                <a:ea typeface="Cambria" panose="02040503050406030204" pitchFamily="18" charset="0"/>
              </a:rPr>
              <a:t>nét</a:t>
            </a:r>
            <a:r>
              <a:rPr lang="en-US" sz="4800" b="1" dirty="0">
                <a:effectLst/>
                <a:latin typeface="Cambria" panose="02040503050406030204" pitchFamily="18" charset="0"/>
                <a:ea typeface="Cambria" panose="02040503050406030204" pitchFamily="18" charset="0"/>
              </a:rPr>
              <a:t> </a:t>
            </a:r>
            <a:r>
              <a:rPr lang="en-US" sz="4800" b="1" dirty="0" err="1">
                <a:effectLst/>
                <a:latin typeface="Cambria" panose="02040503050406030204" pitchFamily="18" charset="0"/>
                <a:ea typeface="Cambria" panose="02040503050406030204" pitchFamily="18" charset="0"/>
              </a:rPr>
              <a:t>độc</a:t>
            </a:r>
            <a:r>
              <a:rPr lang="en-US" sz="4800" b="1" dirty="0">
                <a:effectLst/>
                <a:latin typeface="Cambria" panose="02040503050406030204" pitchFamily="18" charset="0"/>
                <a:ea typeface="Cambria" panose="02040503050406030204" pitchFamily="18" charset="0"/>
              </a:rPr>
              <a:t> </a:t>
            </a:r>
            <a:r>
              <a:rPr lang="en-US" sz="4800" b="1" dirty="0" err="1">
                <a:effectLst/>
                <a:latin typeface="Cambria" panose="02040503050406030204" pitchFamily="18" charset="0"/>
                <a:ea typeface="Cambria" panose="02040503050406030204" pitchFamily="18" charset="0"/>
              </a:rPr>
              <a:t>đáo</a:t>
            </a:r>
            <a:r>
              <a:rPr lang="en-US" sz="4800" b="1" dirty="0">
                <a:effectLst/>
                <a:latin typeface="Cambria" panose="02040503050406030204" pitchFamily="18" charset="0"/>
                <a:ea typeface="Cambria" panose="02040503050406030204" pitchFamily="18" charset="0"/>
              </a:rPr>
              <a:t>, </a:t>
            </a:r>
            <a:r>
              <a:rPr lang="en-US" sz="4800" b="1" dirty="0" err="1">
                <a:effectLst/>
                <a:latin typeface="Cambria" panose="02040503050406030204" pitchFamily="18" charset="0"/>
                <a:ea typeface="Cambria" panose="02040503050406030204" pitchFamily="18" charset="0"/>
              </a:rPr>
              <a:t>thú</a:t>
            </a:r>
            <a:r>
              <a:rPr lang="en-US" sz="4800" b="1" dirty="0">
                <a:effectLst/>
                <a:latin typeface="Cambria" panose="02040503050406030204" pitchFamily="18" charset="0"/>
                <a:ea typeface="Cambria" panose="02040503050406030204" pitchFamily="18" charset="0"/>
              </a:rPr>
              <a:t> </a:t>
            </a:r>
            <a:r>
              <a:rPr lang="en-US" sz="4800" b="1" dirty="0" err="1">
                <a:effectLst/>
                <a:latin typeface="Cambria" panose="02040503050406030204" pitchFamily="18" charset="0"/>
                <a:ea typeface="Cambria" panose="02040503050406030204" pitchFamily="18" charset="0"/>
              </a:rPr>
              <a:t>vị</a:t>
            </a:r>
            <a:r>
              <a:rPr lang="en-US" sz="4800" b="1" dirty="0">
                <a:effectLst/>
                <a:latin typeface="Cambria" panose="02040503050406030204" pitchFamily="18" charset="0"/>
                <a:ea typeface="Cambria" panose="02040503050406030204" pitchFamily="18" charset="0"/>
              </a:rPr>
              <a:t> </a:t>
            </a:r>
            <a:r>
              <a:rPr lang="en-US" sz="4800" b="1" dirty="0" err="1">
                <a:effectLst/>
                <a:latin typeface="Cambria" panose="02040503050406030204" pitchFamily="18" charset="0"/>
                <a:ea typeface="Cambria" panose="02040503050406030204" pitchFamily="18" charset="0"/>
              </a:rPr>
              <a:t>và</a:t>
            </a:r>
            <a:r>
              <a:rPr lang="en-US" sz="4800" b="1" dirty="0">
                <a:effectLst/>
                <a:latin typeface="Cambria" panose="02040503050406030204" pitchFamily="18" charset="0"/>
                <a:ea typeface="Cambria" panose="02040503050406030204" pitchFamily="18" charset="0"/>
              </a:rPr>
              <a:t> </a:t>
            </a:r>
            <a:r>
              <a:rPr lang="en-US" sz="4800" b="1" dirty="0" err="1">
                <a:effectLst/>
                <a:latin typeface="Cambria" panose="02040503050406030204" pitchFamily="18" charset="0"/>
                <a:ea typeface="Cambria" panose="02040503050406030204" pitchFamily="18" charset="0"/>
              </a:rPr>
              <a:t>đầy</a:t>
            </a:r>
            <a:r>
              <a:rPr lang="en-US" sz="4800" b="1" dirty="0">
                <a:effectLst/>
                <a:latin typeface="Cambria" panose="02040503050406030204" pitchFamily="18" charset="0"/>
                <a:ea typeface="Cambria" panose="02040503050406030204" pitchFamily="18" charset="0"/>
              </a:rPr>
              <a:t> ý </a:t>
            </a:r>
            <a:r>
              <a:rPr lang="en-US" sz="4800" b="1" dirty="0" err="1">
                <a:effectLst/>
                <a:latin typeface="Cambria" panose="02040503050406030204" pitchFamily="18" charset="0"/>
                <a:ea typeface="Cambria" panose="02040503050406030204" pitchFamily="18" charset="0"/>
              </a:rPr>
              <a:t>nghĩa</a:t>
            </a:r>
            <a:r>
              <a:rPr lang="en-US" sz="4800" b="1" dirty="0">
                <a:effectLst/>
                <a:latin typeface="Cambria" panose="02040503050406030204" pitchFamily="18" charset="0"/>
                <a:ea typeface="Cambria" panose="02040503050406030204" pitchFamily="18" charset="0"/>
              </a:rPr>
              <a:t> </a:t>
            </a:r>
            <a:r>
              <a:rPr lang="en-US" sz="4800" b="1" dirty="0" err="1">
                <a:effectLst/>
                <a:latin typeface="Cambria" panose="02040503050406030204" pitchFamily="18" charset="0"/>
                <a:ea typeface="Cambria" panose="02040503050406030204" pitchFamily="18" charset="0"/>
              </a:rPr>
              <a:t>của</a:t>
            </a:r>
            <a:r>
              <a:rPr lang="en-US" sz="4800" b="1" dirty="0">
                <a:effectLst/>
                <a:latin typeface="Cambria" panose="02040503050406030204" pitchFamily="18" charset="0"/>
                <a:ea typeface="Cambria" panose="02040503050406030204" pitchFamily="18" charset="0"/>
              </a:rPr>
              <a:t> </a:t>
            </a:r>
            <a:r>
              <a:rPr lang="en-US" sz="4800" b="1" dirty="0" err="1">
                <a:effectLst/>
                <a:latin typeface="Cambria" panose="02040503050406030204" pitchFamily="18" charset="0"/>
                <a:ea typeface="Cambria" panose="02040503050406030204" pitchFamily="18" charset="0"/>
              </a:rPr>
              <a:t>các</a:t>
            </a:r>
            <a:r>
              <a:rPr lang="en-US" sz="4800" b="1" dirty="0">
                <a:effectLst/>
                <a:latin typeface="Cambria" panose="02040503050406030204" pitchFamily="18" charset="0"/>
                <a:ea typeface="Cambria" panose="02040503050406030204" pitchFamily="18" charset="0"/>
              </a:rPr>
              <a:t> </a:t>
            </a:r>
            <a:r>
              <a:rPr lang="en-US" sz="4800" b="1" dirty="0" err="1">
                <a:effectLst/>
                <a:latin typeface="Cambria" panose="02040503050406030204" pitchFamily="18" charset="0"/>
                <a:ea typeface="Cambria" panose="02040503050406030204" pitchFamily="18" charset="0"/>
              </a:rPr>
              <a:t>lễ</a:t>
            </a:r>
            <a:r>
              <a:rPr lang="en-US" sz="4800" b="1" dirty="0">
                <a:effectLst/>
                <a:latin typeface="Cambria" panose="02040503050406030204" pitchFamily="18" charset="0"/>
                <a:ea typeface="Cambria" panose="02040503050406030204" pitchFamily="18" charset="0"/>
              </a:rPr>
              <a:t> </a:t>
            </a:r>
            <a:r>
              <a:rPr lang="en-US" sz="4800" b="1" dirty="0" err="1">
                <a:effectLst/>
                <a:latin typeface="Cambria" panose="02040503050406030204" pitchFamily="18" charset="0"/>
                <a:ea typeface="Cambria" panose="02040503050406030204" pitchFamily="18" charset="0"/>
              </a:rPr>
              <a:t>hội</a:t>
            </a:r>
            <a:r>
              <a:rPr lang="en-US" sz="4800" b="1" dirty="0">
                <a:effectLst/>
                <a:latin typeface="Cambria" panose="02040503050406030204" pitchFamily="18" charset="0"/>
                <a:ea typeface="Cambria" panose="02040503050406030204" pitchFamily="18" charset="0"/>
              </a:rPr>
              <a:t> ở </a:t>
            </a:r>
            <a:r>
              <a:rPr lang="en-US" sz="4800" b="1" dirty="0" err="1">
                <a:effectLst/>
                <a:latin typeface="Cambria" panose="02040503050406030204" pitchFamily="18" charset="0"/>
                <a:ea typeface="Cambria" panose="02040503050406030204" pitchFamily="18" charset="0"/>
              </a:rPr>
              <a:t>Nhật</a:t>
            </a:r>
            <a:r>
              <a:rPr lang="en-US" sz="4800" b="1" dirty="0">
                <a:effectLst/>
                <a:latin typeface="Cambria" panose="02040503050406030204" pitchFamily="18" charset="0"/>
                <a:ea typeface="Cambria" panose="02040503050406030204" pitchFamily="18" charset="0"/>
              </a:rPr>
              <a:t> </a:t>
            </a:r>
            <a:r>
              <a:rPr lang="en-US" sz="4800" b="1" dirty="0" err="1">
                <a:effectLst/>
                <a:latin typeface="Cambria" panose="02040503050406030204" pitchFamily="18" charset="0"/>
                <a:ea typeface="Cambria" panose="02040503050406030204" pitchFamily="18" charset="0"/>
              </a:rPr>
              <a:t>Bản</a:t>
            </a:r>
            <a:r>
              <a:rPr lang="en-US" sz="4800" b="1" dirty="0">
                <a:effectLst/>
                <a:latin typeface="Cambria" panose="02040503050406030204" pitchFamily="18" charset="0"/>
                <a:ea typeface="Cambria" panose="02040503050406030204" pitchFamily="18" charset="0"/>
              </a:rPr>
              <a:t>.</a:t>
            </a:r>
          </a:p>
          <a:p>
            <a:pPr algn="just"/>
            <a:endParaRPr lang="en-US" sz="4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060512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4"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1">
            <a:extLst>
              <a:ext uri="{FF2B5EF4-FFF2-40B4-BE49-F238E27FC236}">
                <a16:creationId xmlns:a16="http://schemas.microsoft.com/office/drawing/2014/main" id="{90026635-FD18-4E34-B8A5-842118B15905}"/>
              </a:ext>
            </a:extLst>
          </p:cNvPr>
          <p:cNvSpPr/>
          <p:nvPr/>
        </p:nvSpPr>
        <p:spPr>
          <a:xfrm>
            <a:off x="1019620" y="1239115"/>
            <a:ext cx="10741719" cy="5921535"/>
          </a:xfrm>
          <a:custGeom>
            <a:avLst/>
            <a:gdLst>
              <a:gd name="connsiteX0" fmla="*/ 628706 w 10741719"/>
              <a:gd name="connsiteY0" fmla="*/ 5679043 h 5921535"/>
              <a:gd name="connsiteX1" fmla="*/ 797148 w 10741719"/>
              <a:gd name="connsiteY1" fmla="*/ 4728548 h 5921535"/>
              <a:gd name="connsiteX2" fmla="*/ 207601 w 10741719"/>
              <a:gd name="connsiteY2" fmla="*/ 3657738 h 5921535"/>
              <a:gd name="connsiteX3" fmla="*/ 99317 w 10741719"/>
              <a:gd name="connsiteY3" fmla="*/ 1973317 h 5921535"/>
              <a:gd name="connsiteX4" fmla="*/ 1254348 w 10741719"/>
              <a:gd name="connsiteY4" fmla="*/ 661874 h 5921535"/>
              <a:gd name="connsiteX5" fmla="*/ 3552380 w 10741719"/>
              <a:gd name="connsiteY5" fmla="*/ 138 h 5921535"/>
              <a:gd name="connsiteX6" fmla="*/ 5477433 w 10741719"/>
              <a:gd name="connsiteY6" fmla="*/ 710001 h 5921535"/>
              <a:gd name="connsiteX7" fmla="*/ 6536212 w 10741719"/>
              <a:gd name="connsiteY7" fmla="*/ 1419864 h 5921535"/>
              <a:gd name="connsiteX8" fmla="*/ 8557517 w 10741719"/>
              <a:gd name="connsiteY8" fmla="*/ 1612369 h 5921535"/>
              <a:gd name="connsiteX9" fmla="*/ 9929117 w 10741719"/>
              <a:gd name="connsiteY9" fmla="*/ 2250043 h 5921535"/>
              <a:gd name="connsiteX10" fmla="*/ 10398348 w 10741719"/>
              <a:gd name="connsiteY10" fmla="*/ 3669769 h 5921535"/>
              <a:gd name="connsiteX11" fmla="*/ 9905054 w 10741719"/>
              <a:gd name="connsiteY11" fmla="*/ 4608232 h 5921535"/>
              <a:gd name="connsiteX12" fmla="*/ 10061464 w 10741719"/>
              <a:gd name="connsiteY12" fmla="*/ 5751232 h 5921535"/>
              <a:gd name="connsiteX13" fmla="*/ 10025369 w 10741719"/>
              <a:gd name="connsiteY13" fmla="*/ 5907643 h 5921535"/>
              <a:gd name="connsiteX14" fmla="*/ 628706 w 10741719"/>
              <a:gd name="connsiteY14" fmla="*/ 5679043 h 592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41719" h="5921535">
                <a:moveTo>
                  <a:pt x="628706" y="5679043"/>
                </a:moveTo>
                <a:cubicBezTo>
                  <a:pt x="-909331" y="5482527"/>
                  <a:pt x="867332" y="5065432"/>
                  <a:pt x="797148" y="4728548"/>
                </a:cubicBezTo>
                <a:cubicBezTo>
                  <a:pt x="726964" y="4391664"/>
                  <a:pt x="323906" y="4116943"/>
                  <a:pt x="207601" y="3657738"/>
                </a:cubicBezTo>
                <a:cubicBezTo>
                  <a:pt x="91296" y="3198533"/>
                  <a:pt x="-75141" y="2472627"/>
                  <a:pt x="99317" y="1973317"/>
                </a:cubicBezTo>
                <a:cubicBezTo>
                  <a:pt x="273775" y="1474007"/>
                  <a:pt x="678838" y="990737"/>
                  <a:pt x="1254348" y="661874"/>
                </a:cubicBezTo>
                <a:cubicBezTo>
                  <a:pt x="1829858" y="333011"/>
                  <a:pt x="2848533" y="-7883"/>
                  <a:pt x="3552380" y="138"/>
                </a:cubicBezTo>
                <a:cubicBezTo>
                  <a:pt x="4256227" y="8159"/>
                  <a:pt x="4980128" y="473380"/>
                  <a:pt x="5477433" y="710001"/>
                </a:cubicBezTo>
                <a:cubicBezTo>
                  <a:pt x="5974738" y="946622"/>
                  <a:pt x="6022865" y="1269469"/>
                  <a:pt x="6536212" y="1419864"/>
                </a:cubicBezTo>
                <a:cubicBezTo>
                  <a:pt x="7049559" y="1570259"/>
                  <a:pt x="7992033" y="1474006"/>
                  <a:pt x="8557517" y="1612369"/>
                </a:cubicBezTo>
                <a:cubicBezTo>
                  <a:pt x="9123001" y="1750732"/>
                  <a:pt x="9622312" y="1907143"/>
                  <a:pt x="9929117" y="2250043"/>
                </a:cubicBezTo>
                <a:cubicBezTo>
                  <a:pt x="10235922" y="2592943"/>
                  <a:pt x="10402359" y="3276737"/>
                  <a:pt x="10398348" y="3669769"/>
                </a:cubicBezTo>
                <a:cubicBezTo>
                  <a:pt x="10394338" y="4062800"/>
                  <a:pt x="9961201" y="4261321"/>
                  <a:pt x="9905054" y="4608232"/>
                </a:cubicBezTo>
                <a:cubicBezTo>
                  <a:pt x="9848907" y="4955143"/>
                  <a:pt x="10041412" y="5534663"/>
                  <a:pt x="10061464" y="5751232"/>
                </a:cubicBezTo>
                <a:cubicBezTo>
                  <a:pt x="10081517" y="5967801"/>
                  <a:pt x="11605516" y="5921680"/>
                  <a:pt x="10025369" y="5907643"/>
                </a:cubicBezTo>
                <a:cubicBezTo>
                  <a:pt x="8445222" y="5893606"/>
                  <a:pt x="2166743" y="5875559"/>
                  <a:pt x="628706" y="5679043"/>
                </a:cubicBezTo>
                <a:close/>
              </a:path>
            </a:pathLst>
          </a:cu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Freeform 673">
            <a:extLst>
              <a:ext uri="{FF2B5EF4-FFF2-40B4-BE49-F238E27FC236}">
                <a16:creationId xmlns:a16="http://schemas.microsoft.com/office/drawing/2014/main" id="{8247D77F-4751-4D3D-BFC2-29D293C87B48}"/>
              </a:ext>
            </a:extLst>
          </p:cNvPr>
          <p:cNvSpPr>
            <a:spLocks/>
          </p:cNvSpPr>
          <p:nvPr/>
        </p:nvSpPr>
        <p:spPr bwMode="auto">
          <a:xfrm>
            <a:off x="1313674" y="2888901"/>
            <a:ext cx="4681989" cy="3244317"/>
          </a:xfrm>
          <a:custGeom>
            <a:avLst/>
            <a:gdLst>
              <a:gd name="T0" fmla="*/ 213 w 526"/>
              <a:gd name="T1" fmla="*/ 98 h 365"/>
              <a:gd name="T2" fmla="*/ 78 w 526"/>
              <a:gd name="T3" fmla="*/ 67 h 365"/>
              <a:gd name="T4" fmla="*/ 125 w 526"/>
              <a:gd name="T5" fmla="*/ 167 h 365"/>
              <a:gd name="T6" fmla="*/ 51 w 526"/>
              <a:gd name="T7" fmla="*/ 289 h 365"/>
              <a:gd name="T8" fmla="*/ 184 w 526"/>
              <a:gd name="T9" fmla="*/ 275 h 365"/>
              <a:gd name="T10" fmla="*/ 274 w 526"/>
              <a:gd name="T11" fmla="*/ 363 h 365"/>
              <a:gd name="T12" fmla="*/ 333 w 526"/>
              <a:gd name="T13" fmla="*/ 263 h 365"/>
              <a:gd name="T14" fmla="*/ 480 w 526"/>
              <a:gd name="T15" fmla="*/ 263 h 365"/>
              <a:gd name="T16" fmla="*/ 406 w 526"/>
              <a:gd name="T17" fmla="*/ 184 h 365"/>
              <a:gd name="T18" fmla="*/ 480 w 526"/>
              <a:gd name="T19" fmla="*/ 84 h 365"/>
              <a:gd name="T20" fmla="*/ 340 w 526"/>
              <a:gd name="T21" fmla="*/ 120 h 365"/>
              <a:gd name="T22" fmla="*/ 292 w 526"/>
              <a:gd name="T23" fmla="*/ 11 h 365"/>
              <a:gd name="T24" fmla="*/ 213 w 526"/>
              <a:gd name="T25" fmla="*/ 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6" h="365">
                <a:moveTo>
                  <a:pt x="213" y="98"/>
                </a:moveTo>
                <a:cubicBezTo>
                  <a:pt x="213" y="98"/>
                  <a:pt x="130" y="15"/>
                  <a:pt x="78" y="67"/>
                </a:cubicBezTo>
                <a:cubicBezTo>
                  <a:pt x="27" y="118"/>
                  <a:pt x="125" y="167"/>
                  <a:pt x="125" y="167"/>
                </a:cubicBezTo>
                <a:cubicBezTo>
                  <a:pt x="125" y="167"/>
                  <a:pt x="0" y="226"/>
                  <a:pt x="51" y="289"/>
                </a:cubicBezTo>
                <a:cubicBezTo>
                  <a:pt x="103" y="353"/>
                  <a:pt x="184" y="275"/>
                  <a:pt x="184" y="275"/>
                </a:cubicBezTo>
                <a:cubicBezTo>
                  <a:pt x="184" y="275"/>
                  <a:pt x="191" y="365"/>
                  <a:pt x="274" y="363"/>
                </a:cubicBezTo>
                <a:cubicBezTo>
                  <a:pt x="357" y="360"/>
                  <a:pt x="333" y="263"/>
                  <a:pt x="333" y="263"/>
                </a:cubicBezTo>
                <a:cubicBezTo>
                  <a:pt x="333" y="263"/>
                  <a:pt x="455" y="348"/>
                  <a:pt x="480" y="263"/>
                </a:cubicBezTo>
                <a:cubicBezTo>
                  <a:pt x="504" y="177"/>
                  <a:pt x="406" y="184"/>
                  <a:pt x="406" y="184"/>
                </a:cubicBezTo>
                <a:cubicBezTo>
                  <a:pt x="406" y="184"/>
                  <a:pt x="526" y="145"/>
                  <a:pt x="480" y="84"/>
                </a:cubicBezTo>
                <a:cubicBezTo>
                  <a:pt x="433" y="22"/>
                  <a:pt x="340" y="120"/>
                  <a:pt x="340" y="120"/>
                </a:cubicBezTo>
                <a:cubicBezTo>
                  <a:pt x="340" y="120"/>
                  <a:pt x="361" y="22"/>
                  <a:pt x="292" y="11"/>
                </a:cubicBezTo>
                <a:cubicBezTo>
                  <a:pt x="223" y="0"/>
                  <a:pt x="213" y="98"/>
                  <a:pt x="213" y="98"/>
                </a:cubicBezTo>
              </a:path>
            </a:pathLst>
          </a:custGeom>
          <a:solidFill>
            <a:srgbClr val="F17F9A"/>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 name="Freeform 673">
            <a:extLst>
              <a:ext uri="{FF2B5EF4-FFF2-40B4-BE49-F238E27FC236}">
                <a16:creationId xmlns:a16="http://schemas.microsoft.com/office/drawing/2014/main" id="{1C85950A-9849-4472-8893-36046C42BE68}"/>
              </a:ext>
            </a:extLst>
          </p:cNvPr>
          <p:cNvSpPr>
            <a:spLocks/>
          </p:cNvSpPr>
          <p:nvPr/>
        </p:nvSpPr>
        <p:spPr bwMode="auto">
          <a:xfrm>
            <a:off x="6096000" y="3229143"/>
            <a:ext cx="4681989" cy="3244317"/>
          </a:xfrm>
          <a:custGeom>
            <a:avLst/>
            <a:gdLst>
              <a:gd name="T0" fmla="*/ 213 w 526"/>
              <a:gd name="T1" fmla="*/ 98 h 365"/>
              <a:gd name="T2" fmla="*/ 78 w 526"/>
              <a:gd name="T3" fmla="*/ 67 h 365"/>
              <a:gd name="T4" fmla="*/ 125 w 526"/>
              <a:gd name="T5" fmla="*/ 167 h 365"/>
              <a:gd name="T6" fmla="*/ 51 w 526"/>
              <a:gd name="T7" fmla="*/ 289 h 365"/>
              <a:gd name="T8" fmla="*/ 184 w 526"/>
              <a:gd name="T9" fmla="*/ 275 h 365"/>
              <a:gd name="T10" fmla="*/ 274 w 526"/>
              <a:gd name="T11" fmla="*/ 363 h 365"/>
              <a:gd name="T12" fmla="*/ 333 w 526"/>
              <a:gd name="T13" fmla="*/ 263 h 365"/>
              <a:gd name="T14" fmla="*/ 480 w 526"/>
              <a:gd name="T15" fmla="*/ 263 h 365"/>
              <a:gd name="T16" fmla="*/ 406 w 526"/>
              <a:gd name="T17" fmla="*/ 184 h 365"/>
              <a:gd name="T18" fmla="*/ 480 w 526"/>
              <a:gd name="T19" fmla="*/ 84 h 365"/>
              <a:gd name="T20" fmla="*/ 340 w 526"/>
              <a:gd name="T21" fmla="*/ 120 h 365"/>
              <a:gd name="T22" fmla="*/ 292 w 526"/>
              <a:gd name="T23" fmla="*/ 11 h 365"/>
              <a:gd name="T24" fmla="*/ 213 w 526"/>
              <a:gd name="T25" fmla="*/ 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6" h="365">
                <a:moveTo>
                  <a:pt x="213" y="98"/>
                </a:moveTo>
                <a:cubicBezTo>
                  <a:pt x="213" y="98"/>
                  <a:pt x="130" y="15"/>
                  <a:pt x="78" y="67"/>
                </a:cubicBezTo>
                <a:cubicBezTo>
                  <a:pt x="27" y="118"/>
                  <a:pt x="125" y="167"/>
                  <a:pt x="125" y="167"/>
                </a:cubicBezTo>
                <a:cubicBezTo>
                  <a:pt x="125" y="167"/>
                  <a:pt x="0" y="226"/>
                  <a:pt x="51" y="289"/>
                </a:cubicBezTo>
                <a:cubicBezTo>
                  <a:pt x="103" y="353"/>
                  <a:pt x="184" y="275"/>
                  <a:pt x="184" y="275"/>
                </a:cubicBezTo>
                <a:cubicBezTo>
                  <a:pt x="184" y="275"/>
                  <a:pt x="191" y="365"/>
                  <a:pt x="274" y="363"/>
                </a:cubicBezTo>
                <a:cubicBezTo>
                  <a:pt x="357" y="360"/>
                  <a:pt x="333" y="263"/>
                  <a:pt x="333" y="263"/>
                </a:cubicBezTo>
                <a:cubicBezTo>
                  <a:pt x="333" y="263"/>
                  <a:pt x="455" y="348"/>
                  <a:pt x="480" y="263"/>
                </a:cubicBezTo>
                <a:cubicBezTo>
                  <a:pt x="504" y="177"/>
                  <a:pt x="406" y="184"/>
                  <a:pt x="406" y="184"/>
                </a:cubicBezTo>
                <a:cubicBezTo>
                  <a:pt x="406" y="184"/>
                  <a:pt x="526" y="145"/>
                  <a:pt x="480" y="84"/>
                </a:cubicBezTo>
                <a:cubicBezTo>
                  <a:pt x="433" y="22"/>
                  <a:pt x="340" y="120"/>
                  <a:pt x="340" y="120"/>
                </a:cubicBezTo>
                <a:cubicBezTo>
                  <a:pt x="340" y="120"/>
                  <a:pt x="361" y="22"/>
                  <a:pt x="292" y="11"/>
                </a:cubicBezTo>
                <a:cubicBezTo>
                  <a:pt x="223" y="0"/>
                  <a:pt x="213" y="98"/>
                  <a:pt x="213" y="98"/>
                </a:cubicBezTo>
              </a:path>
            </a:pathLst>
          </a:custGeom>
          <a:solidFill>
            <a:srgbClr val="F17F9A"/>
          </a:solidFill>
          <a:ln>
            <a:noFill/>
          </a:ln>
        </p:spPr>
        <p:txBody>
          <a:bodyPr vert="horz" wrap="square" lIns="91440" tIns="45720" rIns="91440" bIns="45720" numCol="1" anchor="t" anchorCtr="0" compatLnSpc="1">
            <a:prstTxWarp prst="textNoShape">
              <a:avLst/>
            </a:prstTxWarp>
          </a:bodyPr>
          <a:lstStyle/>
          <a:p>
            <a:endParaRPr lang="zh-CN" altLang="en-US"/>
          </a:p>
        </p:txBody>
      </p:sp>
      <p:pic>
        <p:nvPicPr>
          <p:cNvPr id="4" name="Picture 3">
            <a:extLst>
              <a:ext uri="{FF2B5EF4-FFF2-40B4-BE49-F238E27FC236}">
                <a16:creationId xmlns:a16="http://schemas.microsoft.com/office/drawing/2014/main" id="{3F01EDD9-229A-638E-353F-3985CD6AD779}"/>
              </a:ext>
            </a:extLst>
          </p:cNvPr>
          <p:cNvPicPr>
            <a:picLocks noChangeAspect="1"/>
          </p:cNvPicPr>
          <p:nvPr/>
        </p:nvPicPr>
        <p:blipFill>
          <a:blip r:embed="rId3"/>
          <a:stretch>
            <a:fillRect/>
          </a:stretch>
        </p:blipFill>
        <p:spPr>
          <a:xfrm>
            <a:off x="3347152" y="1466848"/>
            <a:ext cx="3869610" cy="1255253"/>
          </a:xfrm>
          <a:prstGeom prst="rect">
            <a:avLst/>
          </a:prstGeom>
        </p:spPr>
      </p:pic>
      <p:sp>
        <p:nvSpPr>
          <p:cNvPr id="12" name="TextBox 11">
            <a:extLst>
              <a:ext uri="{FF2B5EF4-FFF2-40B4-BE49-F238E27FC236}">
                <a16:creationId xmlns:a16="http://schemas.microsoft.com/office/drawing/2014/main" id="{95B721A3-5042-6104-6E41-BEB4AE70F0F2}"/>
              </a:ext>
            </a:extLst>
          </p:cNvPr>
          <p:cNvSpPr txBox="1"/>
          <p:nvPr/>
        </p:nvSpPr>
        <p:spPr>
          <a:xfrm>
            <a:off x="1951844" y="3862212"/>
            <a:ext cx="3486885" cy="1446550"/>
          </a:xfrm>
          <a:prstGeom prst="rect">
            <a:avLst/>
          </a:prstGeom>
          <a:noFill/>
        </p:spPr>
        <p:txBody>
          <a:bodyPr wrap="square" rtlCol="0">
            <a:spAutoFit/>
          </a:bodyPr>
          <a:lstStyle/>
          <a:p>
            <a:pPr algn="ctr"/>
            <a:r>
              <a:rPr lang="en-US" sz="4400" b="1" dirty="0" err="1">
                <a:solidFill>
                  <a:sysClr val="windowText" lastClr="000000"/>
                </a:solidFill>
                <a:latin typeface="Cambria" panose="02040503050406030204" pitchFamily="18" charset="0"/>
                <a:ea typeface="Cambria" panose="02040503050406030204" pitchFamily="18" charset="0"/>
              </a:rPr>
              <a:t>Luyện</a:t>
            </a:r>
            <a:r>
              <a:rPr lang="en-US" sz="4400" b="1" dirty="0">
                <a:solidFill>
                  <a:sysClr val="windowText" lastClr="000000"/>
                </a:solidFill>
                <a:latin typeface="Cambria" panose="02040503050406030204" pitchFamily="18" charset="0"/>
                <a:ea typeface="Cambria" panose="02040503050406030204" pitchFamily="18" charset="0"/>
              </a:rPr>
              <a:t> </a:t>
            </a:r>
            <a:r>
              <a:rPr lang="en-US" sz="4400" b="1" dirty="0" err="1">
                <a:solidFill>
                  <a:sysClr val="windowText" lastClr="000000"/>
                </a:solidFill>
                <a:latin typeface="Cambria" panose="02040503050406030204" pitchFamily="18" charset="0"/>
                <a:ea typeface="Cambria" panose="02040503050406030204" pitchFamily="18" charset="0"/>
              </a:rPr>
              <a:t>đọc</a:t>
            </a:r>
            <a:r>
              <a:rPr lang="en-US" sz="4400" b="1" dirty="0">
                <a:solidFill>
                  <a:sysClr val="windowText" lastClr="000000"/>
                </a:solidFill>
                <a:latin typeface="Cambria" panose="02040503050406030204" pitchFamily="18" charset="0"/>
                <a:ea typeface="Cambria" panose="02040503050406030204" pitchFamily="18" charset="0"/>
              </a:rPr>
              <a:t> </a:t>
            </a:r>
            <a:r>
              <a:rPr lang="en-US" sz="4400" b="1" dirty="0" err="1">
                <a:solidFill>
                  <a:sysClr val="windowText" lastClr="000000"/>
                </a:solidFill>
                <a:latin typeface="Cambria" panose="02040503050406030204" pitchFamily="18" charset="0"/>
                <a:ea typeface="Cambria" panose="02040503050406030204" pitchFamily="18" charset="0"/>
              </a:rPr>
              <a:t>lại</a:t>
            </a:r>
            <a:r>
              <a:rPr lang="en-US" sz="4400" b="1" dirty="0">
                <a:solidFill>
                  <a:sysClr val="windowText" lastClr="000000"/>
                </a:solidFill>
                <a:latin typeface="Cambria" panose="02040503050406030204" pitchFamily="18" charset="0"/>
                <a:ea typeface="Cambria" panose="02040503050406030204" pitchFamily="18" charset="0"/>
              </a:rPr>
              <a:t> </a:t>
            </a:r>
            <a:r>
              <a:rPr lang="en-US" sz="4400" b="1" dirty="0" err="1">
                <a:solidFill>
                  <a:sysClr val="windowText" lastClr="000000"/>
                </a:solidFill>
                <a:latin typeface="Cambria" panose="02040503050406030204" pitchFamily="18" charset="0"/>
                <a:ea typeface="Cambria" panose="02040503050406030204" pitchFamily="18" charset="0"/>
              </a:rPr>
              <a:t>bài</a:t>
            </a:r>
            <a:r>
              <a:rPr lang="en-US" sz="4400" b="1" dirty="0">
                <a:solidFill>
                  <a:sysClr val="windowText" lastClr="000000"/>
                </a:solidFill>
                <a:latin typeface="Cambria" panose="02040503050406030204" pitchFamily="18" charset="0"/>
                <a:ea typeface="Cambria" panose="02040503050406030204" pitchFamily="18" charset="0"/>
              </a:rPr>
              <a:t>.</a:t>
            </a:r>
          </a:p>
        </p:txBody>
      </p:sp>
      <p:sp>
        <p:nvSpPr>
          <p:cNvPr id="13" name="TextBox 12">
            <a:extLst>
              <a:ext uri="{FF2B5EF4-FFF2-40B4-BE49-F238E27FC236}">
                <a16:creationId xmlns:a16="http://schemas.microsoft.com/office/drawing/2014/main" id="{249D20EF-70FA-E07D-15A3-3D0C19BEDD71}"/>
              </a:ext>
            </a:extLst>
          </p:cNvPr>
          <p:cNvSpPr txBox="1"/>
          <p:nvPr/>
        </p:nvSpPr>
        <p:spPr>
          <a:xfrm>
            <a:off x="6730924" y="4172335"/>
            <a:ext cx="3665176" cy="1446550"/>
          </a:xfrm>
          <a:prstGeom prst="rect">
            <a:avLst/>
          </a:prstGeom>
          <a:noFill/>
        </p:spPr>
        <p:txBody>
          <a:bodyPr wrap="square" rtlCol="0">
            <a:spAutoFit/>
          </a:bodyPr>
          <a:lstStyle/>
          <a:p>
            <a:pPr algn="ctr"/>
            <a:r>
              <a:rPr lang="en-US" sz="4400" b="1" dirty="0">
                <a:solidFill>
                  <a:sysClr val="windowText" lastClr="000000"/>
                </a:solidFill>
                <a:latin typeface="Cambria" panose="02040503050406030204" pitchFamily="18" charset="0"/>
                <a:ea typeface="Cambria" panose="02040503050406030204" pitchFamily="18" charset="0"/>
              </a:rPr>
              <a:t>Chia </a:t>
            </a:r>
            <a:r>
              <a:rPr lang="en-US" sz="4400" b="1" dirty="0" err="1">
                <a:solidFill>
                  <a:sysClr val="windowText" lastClr="000000"/>
                </a:solidFill>
                <a:latin typeface="Cambria" panose="02040503050406030204" pitchFamily="18" charset="0"/>
                <a:ea typeface="Cambria" panose="02040503050406030204" pitchFamily="18" charset="0"/>
              </a:rPr>
              <a:t>sẻ</a:t>
            </a:r>
            <a:r>
              <a:rPr lang="en-US" sz="4400" b="1" dirty="0">
                <a:solidFill>
                  <a:sysClr val="windowText" lastClr="000000"/>
                </a:solidFill>
                <a:latin typeface="Cambria" panose="02040503050406030204" pitchFamily="18" charset="0"/>
                <a:ea typeface="Cambria" panose="02040503050406030204" pitchFamily="18" charset="0"/>
              </a:rPr>
              <a:t> </a:t>
            </a:r>
            <a:r>
              <a:rPr lang="en-US" sz="4400" b="1" dirty="0" err="1">
                <a:solidFill>
                  <a:sysClr val="windowText" lastClr="000000"/>
                </a:solidFill>
                <a:latin typeface="Cambria" panose="02040503050406030204" pitchFamily="18" charset="0"/>
                <a:ea typeface="Cambria" panose="02040503050406030204" pitchFamily="18" charset="0"/>
              </a:rPr>
              <a:t>với</a:t>
            </a:r>
            <a:r>
              <a:rPr lang="en-US" sz="4400" b="1" dirty="0">
                <a:solidFill>
                  <a:sysClr val="windowText" lastClr="000000"/>
                </a:solidFill>
                <a:latin typeface="Cambria" panose="02040503050406030204" pitchFamily="18" charset="0"/>
                <a:ea typeface="Cambria" panose="02040503050406030204" pitchFamily="18" charset="0"/>
              </a:rPr>
              <a:t> </a:t>
            </a:r>
            <a:r>
              <a:rPr lang="en-US" sz="4400" b="1" dirty="0" err="1">
                <a:solidFill>
                  <a:sysClr val="windowText" lastClr="000000"/>
                </a:solidFill>
                <a:latin typeface="Cambria" panose="02040503050406030204" pitchFamily="18" charset="0"/>
                <a:ea typeface="Cambria" panose="02040503050406030204" pitchFamily="18" charset="0"/>
              </a:rPr>
              <a:t>người</a:t>
            </a:r>
            <a:r>
              <a:rPr lang="en-US" sz="4400" b="1" dirty="0">
                <a:solidFill>
                  <a:sysClr val="windowText" lastClr="000000"/>
                </a:solidFill>
                <a:latin typeface="Cambria" panose="02040503050406030204" pitchFamily="18" charset="0"/>
                <a:ea typeface="Cambria" panose="02040503050406030204" pitchFamily="18" charset="0"/>
              </a:rPr>
              <a:t> </a:t>
            </a:r>
            <a:r>
              <a:rPr lang="en-US" sz="4400" b="1" dirty="0" err="1">
                <a:solidFill>
                  <a:sysClr val="windowText" lastClr="000000"/>
                </a:solidFill>
                <a:latin typeface="Cambria" panose="02040503050406030204" pitchFamily="18" charset="0"/>
                <a:ea typeface="Cambria" panose="02040503050406030204" pitchFamily="18" charset="0"/>
              </a:rPr>
              <a:t>thân</a:t>
            </a:r>
            <a:r>
              <a:rPr lang="en-US" sz="4400" b="1" dirty="0">
                <a:solidFill>
                  <a:sysClr val="windowText" lastClr="000000"/>
                </a:solidFill>
                <a:latin typeface="Cambria" panose="02040503050406030204" pitchFamily="18" charset="0"/>
                <a:ea typeface="Cambria" panose="02040503050406030204" pitchFamily="18" charset="0"/>
              </a:rPr>
              <a:t>.</a:t>
            </a:r>
            <a:endParaRPr lang="en-US" sz="7200" b="1" dirty="0">
              <a:solidFill>
                <a:sysClr val="windowText" lastClr="0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19884614"/>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AF5D0B1-C827-64C3-D022-00F5344EAE5E}"/>
              </a:ext>
            </a:extLst>
          </p:cNvPr>
          <p:cNvPicPr>
            <a:picLocks noChangeAspect="1"/>
          </p:cNvPicPr>
          <p:nvPr/>
        </p:nvPicPr>
        <p:blipFill>
          <a:blip r:embed="rId3"/>
          <a:stretch>
            <a:fillRect/>
          </a:stretch>
        </p:blipFill>
        <p:spPr>
          <a:xfrm>
            <a:off x="1456714" y="858911"/>
            <a:ext cx="8762017" cy="4327451"/>
          </a:xfrm>
          <a:prstGeom prst="rect">
            <a:avLst/>
          </a:prstGeom>
        </p:spPr>
      </p:pic>
    </p:spTree>
    <p:extLst>
      <p:ext uri="{BB962C8B-B14F-4D97-AF65-F5344CB8AC3E}">
        <p14:creationId xmlns:p14="http://schemas.microsoft.com/office/powerpoint/2010/main" val="17133482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36D8FFC-EF88-D96F-998F-C5E35E6D9F8A}"/>
              </a:ext>
            </a:extLst>
          </p:cNvPr>
          <p:cNvGrpSpPr/>
          <p:nvPr/>
        </p:nvGrpSpPr>
        <p:grpSpPr>
          <a:xfrm>
            <a:off x="615025" y="922"/>
            <a:ext cx="10878213" cy="2617414"/>
            <a:chOff x="656893" y="147051"/>
            <a:chExt cx="10878213" cy="2617414"/>
          </a:xfrm>
        </p:grpSpPr>
        <p:pic>
          <p:nvPicPr>
            <p:cNvPr id="6" name="图片 38">
              <a:extLst>
                <a:ext uri="{FF2B5EF4-FFF2-40B4-BE49-F238E27FC236}">
                  <a16:creationId xmlns:a16="http://schemas.microsoft.com/office/drawing/2014/main" id="{5C6B0083-8B62-5311-8A1A-C36F5A499BB5}"/>
                </a:ext>
              </a:extLst>
            </p:cNvPr>
            <p:cNvPicPr>
              <a:picLocks noChangeAspect="1"/>
            </p:cNvPicPr>
            <p:nvPr/>
          </p:nvPicPr>
          <p:blipFill>
            <a:blip r:embed="rId3" cstate="hq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656893" y="147051"/>
              <a:ext cx="10878213" cy="2617414"/>
            </a:xfrm>
            <a:prstGeom prst="rect">
              <a:avLst/>
            </a:prstGeom>
          </p:spPr>
        </p:pic>
        <p:sp>
          <p:nvSpPr>
            <p:cNvPr id="7" name="TextBox 6">
              <a:extLst>
                <a:ext uri="{FF2B5EF4-FFF2-40B4-BE49-F238E27FC236}">
                  <a16:creationId xmlns:a16="http://schemas.microsoft.com/office/drawing/2014/main" id="{B0525B7C-F820-6B72-AE27-DDCF6ED5AB34}"/>
                </a:ext>
              </a:extLst>
            </p:cNvPr>
            <p:cNvSpPr txBox="1"/>
            <p:nvPr/>
          </p:nvSpPr>
          <p:spPr>
            <a:xfrm>
              <a:off x="1268818" y="428619"/>
              <a:ext cx="9654362" cy="1846659"/>
            </a:xfrm>
            <a:prstGeom prst="rect">
              <a:avLst/>
            </a:prstGeom>
            <a:noFill/>
          </p:spPr>
          <p:txBody>
            <a:bodyPr wrap="square" rtlCol="0">
              <a:spAutoFit/>
            </a:bodyPr>
            <a:lstStyle/>
            <a:p>
              <a:pPr algn="ctr"/>
              <a:r>
                <a:rPr lang="vi-VN" sz="6600" dirty="0">
                  <a:solidFill>
                    <a:srgbClr val="EB436B"/>
                  </a:solidFill>
                  <a:latin typeface="#9Slide05 SVNLobster" panose="02040603050506020204" pitchFamily="18" charset="0"/>
                </a:rPr>
                <a:t>Chia sẻ cùng bạn</a:t>
              </a:r>
            </a:p>
            <a:p>
              <a:pPr algn="ctr"/>
              <a:r>
                <a:rPr lang="vi-VN" sz="4400" b="1" dirty="0">
                  <a:latin typeface="Cambria" panose="02040503050406030204" pitchFamily="18" charset="0"/>
                  <a:ea typeface="Cambria" panose="02040503050406030204" pitchFamily="18" charset="0"/>
                </a:rPr>
                <a:t>Em biết gì về đất nước Nhật Bản?</a:t>
              </a:r>
              <a:endParaRPr lang="en-US" sz="4000" b="1" dirty="0">
                <a:latin typeface="Cambria" panose="02040503050406030204" pitchFamily="18" charset="0"/>
                <a:ea typeface="Cambria" panose="02040503050406030204" pitchFamily="18" charset="0"/>
              </a:endParaRPr>
            </a:p>
          </p:txBody>
        </p:sp>
      </p:grpSp>
      <p:sp>
        <p:nvSpPr>
          <p:cNvPr id="8" name="TextBox 7">
            <a:extLst>
              <a:ext uri="{FF2B5EF4-FFF2-40B4-BE49-F238E27FC236}">
                <a16:creationId xmlns:a16="http://schemas.microsoft.com/office/drawing/2014/main" id="{E70BEA89-CAC9-5C8A-5649-0A84AA6D9DF4}"/>
              </a:ext>
            </a:extLst>
          </p:cNvPr>
          <p:cNvSpPr txBox="1"/>
          <p:nvPr/>
        </p:nvSpPr>
        <p:spPr>
          <a:xfrm>
            <a:off x="6307958" y="3845695"/>
            <a:ext cx="5825600" cy="2758704"/>
          </a:xfrm>
          <a:prstGeom prst="rect">
            <a:avLst/>
          </a:prstGeom>
          <a:solidFill>
            <a:schemeClr val="bg1">
              <a:alpha val="90000"/>
            </a:schemeClr>
          </a:solidFill>
        </p:spPr>
        <p:txBody>
          <a:bodyPr wrap="square" rtlCol="0">
            <a:spAutoFit/>
          </a:bodyPr>
          <a:lstStyle/>
          <a:p>
            <a:pPr algn="just">
              <a:lnSpc>
                <a:spcPct val="110000"/>
              </a:lnSpc>
            </a:pPr>
            <a:r>
              <a:rPr lang="vi-VN"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Địa</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điểm</a:t>
            </a:r>
            <a:r>
              <a:rPr lang="en-US" sz="3200" b="1" dirty="0">
                <a:latin typeface="Cambria" panose="02040503050406030204" pitchFamily="18" charset="0"/>
                <a:ea typeface="Cambria" panose="02040503050406030204" pitchFamily="18" charset="0"/>
              </a:rPr>
              <a:t> du </a:t>
            </a:r>
            <a:r>
              <a:rPr lang="en-US" sz="3200" b="1" dirty="0" err="1">
                <a:latin typeface="Cambria" panose="02040503050406030204" pitchFamily="18" charset="0"/>
                <a:ea typeface="Cambria" panose="02040503050406030204" pitchFamily="18" charset="0"/>
              </a:rPr>
              <a:t>lịch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nào</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nổi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tiếng</a:t>
            </a:r>
            <a:r>
              <a:rPr lang="en-US" sz="3200" b="1" dirty="0">
                <a:latin typeface="Cambria" panose="02040503050406030204" pitchFamily="18" charset="0"/>
                <a:ea typeface="Cambria" panose="02040503050406030204" pitchFamily="18" charset="0"/>
              </a:rPr>
              <a:t>?</a:t>
            </a:r>
            <a:endParaRPr lang="vi-VN" sz="3200" b="1" dirty="0">
              <a:latin typeface="Cambria" panose="02040503050406030204" pitchFamily="18" charset="0"/>
              <a:ea typeface="Cambria" panose="02040503050406030204" pitchFamily="18" charset="0"/>
            </a:endParaRPr>
          </a:p>
          <a:p>
            <a:pPr algn="just">
              <a:lnSpc>
                <a:spcPct val="110000"/>
              </a:lnSpc>
            </a:pPr>
            <a:r>
              <a:rPr lang="vi-VN"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Loài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hoa</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nào</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nổi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tiếng</a:t>
            </a:r>
            <a:r>
              <a:rPr lang="en-US" sz="3200" b="1" dirty="0">
                <a:latin typeface="Cambria" panose="02040503050406030204" pitchFamily="18" charset="0"/>
                <a:ea typeface="Cambria" panose="02040503050406030204" pitchFamily="18" charset="0"/>
              </a:rPr>
              <a:t>?</a:t>
            </a:r>
            <a:endParaRPr lang="vi-VN" sz="3200" b="1" dirty="0">
              <a:latin typeface="Cambria" panose="02040503050406030204" pitchFamily="18" charset="0"/>
              <a:ea typeface="Cambria" panose="02040503050406030204" pitchFamily="18" charset="0"/>
            </a:endParaRPr>
          </a:p>
          <a:p>
            <a:pPr algn="just">
              <a:lnSpc>
                <a:spcPct val="110000"/>
              </a:lnSpc>
            </a:pPr>
            <a:r>
              <a:rPr lang="vi-VN"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Ẩm</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thực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phong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phú</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ra</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sao</a:t>
            </a:r>
            <a:r>
              <a:rPr lang="en-US" sz="3200" b="1" dirty="0">
                <a:latin typeface="Cambria" panose="02040503050406030204" pitchFamily="18" charset="0"/>
                <a:ea typeface="Cambria" panose="02040503050406030204" pitchFamily="18" charset="0"/>
              </a:rPr>
              <a:t>?</a:t>
            </a:r>
            <a:endParaRPr lang="vi-VN" sz="3200" b="1" dirty="0">
              <a:latin typeface="Cambria" panose="02040503050406030204" pitchFamily="18" charset="0"/>
              <a:ea typeface="Cambria" panose="02040503050406030204" pitchFamily="18" charset="0"/>
            </a:endParaRPr>
          </a:p>
          <a:p>
            <a:pPr algn="just">
              <a:lnSpc>
                <a:spcPct val="110000"/>
              </a:lnSpc>
            </a:pP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Có</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lễ</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hội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nổi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tiếng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nào</a:t>
            </a:r>
            <a:r>
              <a:rPr lang="en-US" sz="3200" b="1"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5149464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fade">
                                      <p:cBhvr>
                                        <p:cTn id="19" dur="1000"/>
                                        <p:tgtEl>
                                          <p:spTgt spid="8">
                                            <p:txEl>
                                              <p:pRg st="1" end="1"/>
                                            </p:txEl>
                                          </p:spTgt>
                                        </p:tgtEl>
                                      </p:cBhvr>
                                    </p:animEffect>
                                    <p:anim calcmode="lin" valueType="num">
                                      <p:cBhvr>
                                        <p:cTn id="20"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fade">
                                      <p:cBhvr>
                                        <p:cTn id="26" dur="1000"/>
                                        <p:tgtEl>
                                          <p:spTgt spid="8">
                                            <p:txEl>
                                              <p:pRg st="2" end="2"/>
                                            </p:txEl>
                                          </p:spTgt>
                                        </p:tgtEl>
                                      </p:cBhvr>
                                    </p:animEffect>
                                    <p:anim calcmode="lin" valueType="num">
                                      <p:cBhvr>
                                        <p:cTn id="27"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animEffect transition="in" filter="fade">
                                      <p:cBhvr>
                                        <p:cTn id="33" dur="1000"/>
                                        <p:tgtEl>
                                          <p:spTgt spid="8">
                                            <p:txEl>
                                              <p:pRg st="3" end="3"/>
                                            </p:txEl>
                                          </p:spTgt>
                                        </p:tgtEl>
                                      </p:cBhvr>
                                    </p:animEffect>
                                    <p:anim calcmode="lin" valueType="num">
                                      <p:cBhvr>
                                        <p:cTn id="3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BAA1A0-9656-97AC-2D21-7B1AE8EC6F07}"/>
              </a:ext>
            </a:extLst>
          </p:cNvPr>
          <p:cNvPicPr>
            <a:picLocks noChangeAspect="1"/>
          </p:cNvPicPr>
          <p:nvPr/>
        </p:nvPicPr>
        <p:blipFill>
          <a:blip r:embed="rId3"/>
          <a:stretch>
            <a:fillRect/>
          </a:stretch>
        </p:blipFill>
        <p:spPr>
          <a:xfrm>
            <a:off x="770869" y="2050562"/>
            <a:ext cx="10796952" cy="4566300"/>
          </a:xfrm>
          <a:prstGeom prst="rect">
            <a:avLst/>
          </a:prstGeom>
        </p:spPr>
      </p:pic>
    </p:spTree>
    <p:extLst>
      <p:ext uri="{BB962C8B-B14F-4D97-AF65-F5344CB8AC3E}">
        <p14:creationId xmlns:p14="http://schemas.microsoft.com/office/powerpoint/2010/main" val="32506455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03DDC4-10BF-1845-A389-DD71932DCEFA}"/>
              </a:ext>
            </a:extLst>
          </p:cNvPr>
          <p:cNvPicPr>
            <a:picLocks noChangeAspect="1"/>
          </p:cNvPicPr>
          <p:nvPr/>
        </p:nvPicPr>
        <p:blipFill>
          <a:blip r:embed="rId3"/>
          <a:stretch>
            <a:fillRect/>
          </a:stretch>
        </p:blipFill>
        <p:spPr>
          <a:xfrm>
            <a:off x="2241224" y="85670"/>
            <a:ext cx="7206214" cy="1508443"/>
          </a:xfrm>
          <a:prstGeom prst="rect">
            <a:avLst/>
          </a:prstGeom>
        </p:spPr>
      </p:pic>
      <p:sp>
        <p:nvSpPr>
          <p:cNvPr id="7" name="TextBox 6">
            <a:extLst>
              <a:ext uri="{FF2B5EF4-FFF2-40B4-BE49-F238E27FC236}">
                <a16:creationId xmlns:a16="http://schemas.microsoft.com/office/drawing/2014/main" id="{1D67D892-E215-2FCC-22EB-3D95F0B1BC1D}"/>
              </a:ext>
            </a:extLst>
          </p:cNvPr>
          <p:cNvSpPr txBox="1"/>
          <p:nvPr/>
        </p:nvSpPr>
        <p:spPr>
          <a:xfrm>
            <a:off x="818706" y="1299961"/>
            <a:ext cx="10993350" cy="3908762"/>
          </a:xfrm>
          <a:prstGeom prst="rect">
            <a:avLst/>
          </a:prstGeom>
          <a:noFill/>
        </p:spPr>
        <p:txBody>
          <a:bodyPr wrap="square" rtlCol="0">
            <a:spAutoFit/>
          </a:bodyPr>
          <a:lstStyle/>
          <a:p>
            <a:pPr algn="just"/>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Năng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lực</a:t>
            </a:r>
            <a:r>
              <a:rPr lang="en-US" sz="2800" b="1" dirty="0">
                <a:solidFill>
                  <a:srgbClr val="002060"/>
                </a:solidFill>
                <a:latin typeface="Cambria" panose="02040503050406030204" pitchFamily="18" charset="0"/>
                <a:ea typeface="Cambria" panose="02040503050406030204" pitchFamily="18" charset="0"/>
              </a:rPr>
              <a:t> </a:t>
            </a:r>
            <a:r>
              <a:rPr lang="en-US" sz="2750" b="1" dirty="0" err="1">
                <a:solidFill>
                  <a:srgbClr val="002060"/>
                </a:solidFill>
                <a:latin typeface="Cambria" panose="02040503050406030204" pitchFamily="18" charset="0"/>
                <a:ea typeface="Cambria" panose="02040503050406030204" pitchFamily="18" charset="0"/>
              </a:rPr>
              <a:t>đặc</a:t>
            </a:r>
            <a:r>
              <a:rPr lang="en-US" sz="2750" b="1" dirty="0">
                <a:solidFill>
                  <a:srgbClr val="002060"/>
                </a:solidFill>
                <a:latin typeface="Cambria" panose="02040503050406030204" pitchFamily="18" charset="0"/>
                <a:ea typeface="Cambria" panose="02040503050406030204" pitchFamily="18" charset="0"/>
              </a:rPr>
              <a:t> </a:t>
            </a:r>
            <a:r>
              <a:rPr lang="en-US" sz="2750" b="1" dirty="0" err="1">
                <a:solidFill>
                  <a:srgbClr val="002060"/>
                </a:solidFill>
                <a:latin typeface="Cambria" panose="02040503050406030204" pitchFamily="18" charset="0"/>
                <a:ea typeface="Cambria" panose="02040503050406030204" pitchFamily="18" charset="0"/>
              </a:rPr>
              <a:t>thù</a:t>
            </a:r>
            <a:r>
              <a:rPr lang="en-US" sz="2750" b="1" dirty="0">
                <a:solidFill>
                  <a:srgbClr val="002060"/>
                </a:solidFill>
                <a:latin typeface="Cambria" panose="02040503050406030204" pitchFamily="18" charset="0"/>
                <a:ea typeface="Cambria" panose="02040503050406030204" pitchFamily="18" charset="0"/>
              </a:rPr>
              <a:t>:</a:t>
            </a:r>
            <a:endParaRPr lang="en-US" sz="2750" dirty="0">
              <a:solidFill>
                <a:srgbClr val="002060"/>
              </a:solidFill>
              <a:latin typeface="Cambria" panose="02040503050406030204" pitchFamily="18" charset="0"/>
              <a:ea typeface="Cambria" panose="02040503050406030204" pitchFamily="18" charset="0"/>
            </a:endParaRPr>
          </a:p>
          <a:p>
            <a:pPr algn="just"/>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Đọc</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đúng</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bài</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Lễ</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hội</a:t>
            </a:r>
            <a:r>
              <a:rPr lang="en-US" sz="2750" dirty="0">
                <a:solidFill>
                  <a:srgbClr val="002060"/>
                </a:solidFill>
                <a:latin typeface="Cambria" panose="02040503050406030204" pitchFamily="18" charset="0"/>
                <a:ea typeface="Cambria" panose="02040503050406030204" pitchFamily="18" charset="0"/>
              </a:rPr>
              <a:t> ở </a:t>
            </a:r>
            <a:r>
              <a:rPr lang="en-US" sz="2750" dirty="0" err="1">
                <a:solidFill>
                  <a:srgbClr val="002060"/>
                </a:solidFill>
                <a:latin typeface="Cambria" panose="02040503050406030204" pitchFamily="18" charset="0"/>
                <a:ea typeface="Cambria" panose="02040503050406030204" pitchFamily="18" charset="0"/>
              </a:rPr>
              <a:t>Nhật</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Bản</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biết</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nhấn</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giọng</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vào</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những</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từ</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ngữ</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thể</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hiện</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thông</a:t>
            </a:r>
            <a:r>
              <a:rPr lang="en-US" sz="2750" dirty="0">
                <a:solidFill>
                  <a:srgbClr val="002060"/>
                </a:solidFill>
                <a:latin typeface="Cambria" panose="02040503050406030204" pitchFamily="18" charset="0"/>
                <a:ea typeface="Cambria" panose="02040503050406030204" pitchFamily="18" charset="0"/>
              </a:rPr>
              <a:t> tin </a:t>
            </a:r>
            <a:r>
              <a:rPr lang="en-US" sz="2750" dirty="0" err="1">
                <a:solidFill>
                  <a:srgbClr val="002060"/>
                </a:solidFill>
                <a:latin typeface="Cambria" panose="02040503050406030204" pitchFamily="18" charset="0"/>
                <a:ea typeface="Cambria" panose="02040503050406030204" pitchFamily="18" charset="0"/>
              </a:rPr>
              <a:t>quan</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trọng</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về</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lễ</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hội</a:t>
            </a:r>
            <a:r>
              <a:rPr lang="en-US" sz="2750" dirty="0">
                <a:solidFill>
                  <a:srgbClr val="002060"/>
                </a:solidFill>
                <a:latin typeface="Cambria" panose="02040503050406030204" pitchFamily="18" charset="0"/>
                <a:ea typeface="Cambria" panose="02040503050406030204" pitchFamily="18" charset="0"/>
              </a:rPr>
              <a:t> ở </a:t>
            </a:r>
            <a:r>
              <a:rPr lang="en-US" sz="2750" dirty="0" err="1">
                <a:solidFill>
                  <a:srgbClr val="002060"/>
                </a:solidFill>
                <a:latin typeface="Cambria" panose="02040503050406030204" pitchFamily="18" charset="0"/>
                <a:ea typeface="Cambria" panose="02040503050406030204" pitchFamily="18" charset="0"/>
              </a:rPr>
              <a:t>Nhật</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Bản</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thể</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hiện</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niềm</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tự</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hào</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của</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các</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bạn</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nhỏ</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Nhật</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Bản</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về</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lễ</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hội</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trên</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đất</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nước</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mình</a:t>
            </a:r>
            <a:r>
              <a:rPr lang="en-US" sz="2750" dirty="0">
                <a:solidFill>
                  <a:srgbClr val="002060"/>
                </a:solidFill>
                <a:latin typeface="Cambria" panose="02040503050406030204" pitchFamily="18" charset="0"/>
                <a:ea typeface="Cambria" panose="02040503050406030204" pitchFamily="18" charset="0"/>
              </a:rPr>
              <a:t>. </a:t>
            </a:r>
          </a:p>
          <a:p>
            <a:pPr algn="just"/>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Biết</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được</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một</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số</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lễ</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hội</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đặc</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trưng</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của</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Nhật</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Bản</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về</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thời</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gian</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tổ</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chức</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lễ</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hội</a:t>
            </a:r>
            <a:r>
              <a:rPr lang="en-US" sz="2750" dirty="0">
                <a:solidFill>
                  <a:srgbClr val="002060"/>
                </a:solidFill>
                <a:latin typeface="Cambria" panose="02040503050406030204" pitchFamily="18" charset="0"/>
                <a:ea typeface="Cambria" panose="02040503050406030204" pitchFamily="18" charset="0"/>
              </a:rPr>
              <a:t>, ý </a:t>
            </a:r>
            <a:r>
              <a:rPr lang="en-US" sz="2750" dirty="0" err="1">
                <a:solidFill>
                  <a:srgbClr val="002060"/>
                </a:solidFill>
                <a:latin typeface="Cambria" panose="02040503050406030204" pitchFamily="18" charset="0"/>
                <a:ea typeface="Cambria" panose="02040503050406030204" pitchFamily="18" charset="0"/>
              </a:rPr>
              <a:t>nghĩa</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của</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lễ</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hội</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các</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hoạt</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động</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diễn</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ra</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trong</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lễ</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hội</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thấy</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được</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vẻ</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đẹp</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của</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một</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đất</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nước</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từ</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sự</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quan</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tâm</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yêu</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thương</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của</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toàn</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xã</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hội</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dành</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cho</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thiếu</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nhi</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Hiểu</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điều</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tác</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giả</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muốn</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nói</a:t>
            </a:r>
            <a:r>
              <a:rPr lang="en-US" sz="2750" dirty="0">
                <a:solidFill>
                  <a:srgbClr val="002060"/>
                </a:solidFill>
                <a:latin typeface="Cambria" panose="02040503050406030204" pitchFamily="18" charset="0"/>
                <a:ea typeface="Cambria" panose="02040503050406030204" pitchFamily="18" charset="0"/>
              </a:rPr>
              <a:t> qua </a:t>
            </a:r>
            <a:r>
              <a:rPr lang="en-US" sz="2750" dirty="0" err="1">
                <a:solidFill>
                  <a:srgbClr val="002060"/>
                </a:solidFill>
                <a:latin typeface="Cambria" panose="02040503050406030204" pitchFamily="18" charset="0"/>
                <a:ea typeface="Cambria" panose="02040503050406030204" pitchFamily="18" charset="0"/>
              </a:rPr>
              <a:t>thông</a:t>
            </a:r>
            <a:r>
              <a:rPr lang="en-US" sz="2750" dirty="0">
                <a:solidFill>
                  <a:srgbClr val="002060"/>
                </a:solidFill>
                <a:latin typeface="Cambria" panose="02040503050406030204" pitchFamily="18" charset="0"/>
                <a:ea typeface="Cambria" panose="02040503050406030204" pitchFamily="18" charset="0"/>
              </a:rPr>
              <a:t> tin </a:t>
            </a:r>
            <a:r>
              <a:rPr lang="en-US" sz="2750" dirty="0" err="1">
                <a:solidFill>
                  <a:srgbClr val="002060"/>
                </a:solidFill>
                <a:latin typeface="Cambria" panose="02040503050406030204" pitchFamily="18" charset="0"/>
                <a:ea typeface="Cambria" panose="02040503050406030204" pitchFamily="18" charset="0"/>
              </a:rPr>
              <a:t>về</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một</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số</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lễ</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hội</a:t>
            </a:r>
            <a:r>
              <a:rPr lang="en-US" sz="2750" dirty="0">
                <a:solidFill>
                  <a:srgbClr val="002060"/>
                </a:solidFill>
                <a:latin typeface="Cambria" panose="02040503050406030204" pitchFamily="18" charset="0"/>
                <a:ea typeface="Cambria" panose="02040503050406030204" pitchFamily="18" charset="0"/>
              </a:rPr>
              <a:t> ở </a:t>
            </a:r>
            <a:r>
              <a:rPr lang="en-US" sz="2750" dirty="0" err="1">
                <a:solidFill>
                  <a:srgbClr val="002060"/>
                </a:solidFill>
                <a:latin typeface="Cambria" panose="02040503050406030204" pitchFamily="18" charset="0"/>
                <a:ea typeface="Cambria" panose="02040503050406030204" pitchFamily="18" charset="0"/>
              </a:rPr>
              <a:t>Nhật</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Bản</a:t>
            </a:r>
            <a:r>
              <a:rPr lang="en-US" sz="2750" dirty="0">
                <a:solidFill>
                  <a:srgbClr val="002060"/>
                </a:solidFill>
                <a:latin typeface="Cambria" panose="02040503050406030204" pitchFamily="18" charset="0"/>
                <a:ea typeface="Cambria" panose="02040503050406030204" pitchFamily="18" charset="0"/>
              </a:rPr>
              <a:t>.</a:t>
            </a:r>
          </a:p>
        </p:txBody>
      </p:sp>
      <p:sp>
        <p:nvSpPr>
          <p:cNvPr id="8" name="TextBox 7">
            <a:extLst>
              <a:ext uri="{FF2B5EF4-FFF2-40B4-BE49-F238E27FC236}">
                <a16:creationId xmlns:a16="http://schemas.microsoft.com/office/drawing/2014/main" id="{57A8F551-555E-4448-42C8-ED408F6D4402}"/>
              </a:ext>
            </a:extLst>
          </p:cNvPr>
          <p:cNvSpPr txBox="1"/>
          <p:nvPr/>
        </p:nvSpPr>
        <p:spPr>
          <a:xfrm>
            <a:off x="1198650" y="5042118"/>
            <a:ext cx="10993350" cy="1815882"/>
          </a:xfrm>
          <a:prstGeom prst="rect">
            <a:avLst/>
          </a:prstGeom>
          <a:noFill/>
        </p:spPr>
        <p:txBody>
          <a:bodyPr wrap="square" rtlCol="0">
            <a:spAutoFit/>
          </a:bodyPr>
          <a:lstStyle/>
          <a:p>
            <a:pPr algn="just"/>
            <a:r>
              <a:rPr lang="en-US" sz="2750" b="1" dirty="0">
                <a:solidFill>
                  <a:srgbClr val="002060"/>
                </a:solidFill>
                <a:latin typeface="Cambria" panose="02040503050406030204" pitchFamily="18" charset="0"/>
                <a:ea typeface="Cambria" panose="02040503050406030204" pitchFamily="18" charset="0"/>
              </a:rPr>
              <a:t>* </a:t>
            </a:r>
            <a:r>
              <a:rPr lang="en-US" sz="2750" b="1" dirty="0" err="1">
                <a:solidFill>
                  <a:srgbClr val="002060"/>
                </a:solidFill>
                <a:latin typeface="Cambria" panose="02040503050406030204" pitchFamily="18" charset="0"/>
                <a:ea typeface="Cambria" panose="02040503050406030204" pitchFamily="18" charset="0"/>
              </a:rPr>
              <a:t>Năng</a:t>
            </a:r>
            <a:r>
              <a:rPr lang="en-US" sz="2750" b="1" dirty="0">
                <a:solidFill>
                  <a:srgbClr val="002060"/>
                </a:solidFill>
                <a:latin typeface="Cambria" panose="02040503050406030204" pitchFamily="18" charset="0"/>
                <a:ea typeface="Cambria" panose="02040503050406030204" pitchFamily="18" charset="0"/>
              </a:rPr>
              <a:t> </a:t>
            </a:r>
            <a:r>
              <a:rPr lang="en-US" sz="2750" b="1" dirty="0" err="1">
                <a:solidFill>
                  <a:srgbClr val="002060"/>
                </a:solidFill>
                <a:latin typeface="Cambria" panose="02040503050406030204" pitchFamily="18" charset="0"/>
                <a:ea typeface="Cambria" panose="02040503050406030204" pitchFamily="18" charset="0"/>
              </a:rPr>
              <a:t>lực</a:t>
            </a:r>
            <a:r>
              <a:rPr lang="en-US" sz="2750" b="1" dirty="0">
                <a:solidFill>
                  <a:srgbClr val="002060"/>
                </a:solidFill>
                <a:latin typeface="Cambria" panose="02040503050406030204" pitchFamily="18" charset="0"/>
                <a:ea typeface="Cambria" panose="02040503050406030204" pitchFamily="18" charset="0"/>
              </a:rPr>
              <a:t> </a:t>
            </a:r>
            <a:r>
              <a:rPr lang="en-US" sz="2750" b="1" dirty="0" err="1">
                <a:solidFill>
                  <a:srgbClr val="002060"/>
                </a:solidFill>
                <a:latin typeface="Cambria" panose="02040503050406030204" pitchFamily="18" charset="0"/>
                <a:ea typeface="Cambria" panose="02040503050406030204" pitchFamily="18" charset="0"/>
              </a:rPr>
              <a:t>chung</a:t>
            </a:r>
            <a:r>
              <a:rPr lang="en-US" sz="2750" b="1" dirty="0">
                <a:solidFill>
                  <a:srgbClr val="002060"/>
                </a:solidFill>
                <a:latin typeface="Cambria" panose="02040503050406030204" pitchFamily="18" charset="0"/>
                <a:ea typeface="Cambria" panose="02040503050406030204" pitchFamily="18" charset="0"/>
              </a:rPr>
              <a:t>:</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năng</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lực</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ngôn</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ngữ</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giao</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tiếp</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và</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hợp</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tác</a:t>
            </a:r>
            <a:r>
              <a:rPr lang="en-US" sz="2750" dirty="0">
                <a:solidFill>
                  <a:srgbClr val="002060"/>
                </a:solidFill>
                <a:latin typeface="Cambria" panose="02040503050406030204" pitchFamily="18" charset="0"/>
                <a:ea typeface="Cambria" panose="02040503050406030204" pitchFamily="18" charset="0"/>
              </a:rPr>
              <a:t>.</a:t>
            </a:r>
          </a:p>
          <a:p>
            <a:pPr algn="just"/>
            <a:r>
              <a:rPr lang="en-US" sz="2750" b="1" dirty="0">
                <a:solidFill>
                  <a:srgbClr val="002060"/>
                </a:solidFill>
                <a:latin typeface="Cambria" panose="02040503050406030204" pitchFamily="18" charset="0"/>
                <a:ea typeface="Cambria" panose="02040503050406030204" pitchFamily="18" charset="0"/>
              </a:rPr>
              <a:t>* </a:t>
            </a:r>
            <a:r>
              <a:rPr lang="en-US" sz="2750" b="1" dirty="0" err="1">
                <a:solidFill>
                  <a:srgbClr val="002060"/>
                </a:solidFill>
                <a:latin typeface="Cambria" panose="02040503050406030204" pitchFamily="18" charset="0"/>
                <a:ea typeface="Cambria" panose="02040503050406030204" pitchFamily="18" charset="0"/>
              </a:rPr>
              <a:t>Phẩm</a:t>
            </a:r>
            <a:r>
              <a:rPr lang="en-US" sz="2750" b="1" dirty="0">
                <a:solidFill>
                  <a:srgbClr val="002060"/>
                </a:solidFill>
                <a:latin typeface="Cambria" panose="02040503050406030204" pitchFamily="18" charset="0"/>
                <a:ea typeface="Cambria" panose="02040503050406030204" pitchFamily="18" charset="0"/>
              </a:rPr>
              <a:t> </a:t>
            </a:r>
            <a:r>
              <a:rPr lang="en-US" sz="2750" b="1" dirty="0" err="1">
                <a:solidFill>
                  <a:srgbClr val="002060"/>
                </a:solidFill>
                <a:latin typeface="Cambria" panose="02040503050406030204" pitchFamily="18" charset="0"/>
                <a:ea typeface="Cambria" panose="02040503050406030204" pitchFamily="18" charset="0"/>
              </a:rPr>
              <a:t>chất</a:t>
            </a:r>
            <a:r>
              <a:rPr lang="en-US" sz="2750" b="1" dirty="0">
                <a:solidFill>
                  <a:srgbClr val="002060"/>
                </a:solidFill>
                <a:latin typeface="Cambria" panose="02040503050406030204" pitchFamily="18" charset="0"/>
                <a:ea typeface="Cambria" panose="02040503050406030204" pitchFamily="18" charset="0"/>
              </a:rPr>
              <a:t>:</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Thêm</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yêu</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Lễ</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Hội</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Yêu</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truyền</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thống</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văn</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hóa</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của</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quê</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hương</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đam</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mê</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đọc</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sách</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báo</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để</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hiểu</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biết</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thêm</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về</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phong</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tục</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tập</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quán</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về</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thiên</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nhiên</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và</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cuộc</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sống</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tươi</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đẹp</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của</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các</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quốc</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gia</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trên</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thế</a:t>
            </a:r>
            <a:r>
              <a:rPr lang="en-US" sz="2750" dirty="0">
                <a:solidFill>
                  <a:srgbClr val="002060"/>
                </a:solidFill>
                <a:latin typeface="Cambria" panose="02040503050406030204" pitchFamily="18" charset="0"/>
                <a:ea typeface="Cambria" panose="02040503050406030204" pitchFamily="18" charset="0"/>
              </a:rPr>
              <a:t> </a:t>
            </a:r>
            <a:r>
              <a:rPr lang="en-US" sz="2750" dirty="0" err="1">
                <a:solidFill>
                  <a:srgbClr val="002060"/>
                </a:solidFill>
                <a:latin typeface="Cambria" panose="02040503050406030204" pitchFamily="18" charset="0"/>
                <a:ea typeface="Cambria" panose="02040503050406030204" pitchFamily="18" charset="0"/>
              </a:rPr>
              <a:t>giới</a:t>
            </a:r>
            <a:r>
              <a:rPr lang="en-US" sz="2750" dirty="0">
                <a:solidFill>
                  <a:srgbClr val="00206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9666860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A3EB08-FCE2-23EA-9D16-B83836507862}"/>
              </a:ext>
            </a:extLst>
          </p:cNvPr>
          <p:cNvPicPr>
            <a:picLocks noChangeAspect="1"/>
          </p:cNvPicPr>
          <p:nvPr/>
        </p:nvPicPr>
        <p:blipFill>
          <a:blip r:embed="rId3"/>
          <a:stretch>
            <a:fillRect/>
          </a:stretch>
        </p:blipFill>
        <p:spPr>
          <a:xfrm>
            <a:off x="2012313" y="548267"/>
            <a:ext cx="9539842" cy="3500360"/>
          </a:xfrm>
          <a:prstGeom prst="rect">
            <a:avLst/>
          </a:prstGeom>
        </p:spPr>
      </p:pic>
    </p:spTree>
    <p:extLst>
      <p:ext uri="{BB962C8B-B14F-4D97-AF65-F5344CB8AC3E}">
        <p14:creationId xmlns:p14="http://schemas.microsoft.com/office/powerpoint/2010/main" val="19312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0825D9-9726-CAB3-9F1D-DA91BFC69CA4}"/>
              </a:ext>
            </a:extLst>
          </p:cNvPr>
          <p:cNvPicPr>
            <a:picLocks noChangeAspect="1"/>
          </p:cNvPicPr>
          <p:nvPr/>
        </p:nvPicPr>
        <p:blipFill>
          <a:blip r:embed="rId3"/>
          <a:stretch>
            <a:fillRect/>
          </a:stretch>
        </p:blipFill>
        <p:spPr>
          <a:xfrm>
            <a:off x="1621196" y="1274601"/>
            <a:ext cx="4404591" cy="816169"/>
          </a:xfrm>
          <a:prstGeom prst="rect">
            <a:avLst/>
          </a:prstGeom>
        </p:spPr>
      </p:pic>
      <p:sp>
        <p:nvSpPr>
          <p:cNvPr id="3" name="TextBox 2">
            <a:extLst>
              <a:ext uri="{FF2B5EF4-FFF2-40B4-BE49-F238E27FC236}">
                <a16:creationId xmlns:a16="http://schemas.microsoft.com/office/drawing/2014/main" id="{479DACE2-CA30-0D0E-A007-DBCC6C2BBF2D}"/>
              </a:ext>
            </a:extLst>
          </p:cNvPr>
          <p:cNvSpPr txBox="1"/>
          <p:nvPr/>
        </p:nvSpPr>
        <p:spPr>
          <a:xfrm>
            <a:off x="204891" y="2504005"/>
            <a:ext cx="11782218" cy="3754874"/>
          </a:xfrm>
          <a:prstGeom prst="rect">
            <a:avLst/>
          </a:prstGeom>
          <a:noFill/>
        </p:spPr>
        <p:txBody>
          <a:bodyPr wrap="square" rtlCol="0">
            <a:spAutoFit/>
          </a:bodyPr>
          <a:lstStyle/>
          <a:p>
            <a:pPr algn="just"/>
            <a:r>
              <a:rPr lang="vi-VN" sz="3400" b="1" dirty="0">
                <a:latin typeface="Cambria" panose="02040503050406030204" pitchFamily="18" charset="0"/>
                <a:ea typeface="Cambria" panose="02040503050406030204" pitchFamily="18" charset="0"/>
              </a:rPr>
              <a:t>Lễ hội Hoa anh đào </a:t>
            </a:r>
            <a:r>
              <a:rPr lang="vi-VN" sz="3400" dirty="0">
                <a:latin typeface="Cambria" panose="02040503050406030204" pitchFamily="18" charset="0"/>
                <a:ea typeface="Cambria" panose="02040503050406030204" pitchFamily="18" charset="0"/>
              </a:rPr>
              <a:t>được xem</a:t>
            </a:r>
            <a:endParaRPr lang="en-US" sz="3400" dirty="0">
              <a:latin typeface="Cambria" panose="02040503050406030204" pitchFamily="18" charset="0"/>
              <a:ea typeface="Cambria" panose="02040503050406030204" pitchFamily="18" charset="0"/>
            </a:endParaRPr>
          </a:p>
          <a:p>
            <a:pPr algn="just"/>
            <a:r>
              <a:rPr lang="vi-VN" sz="3400" dirty="0">
                <a:latin typeface="Cambria" panose="02040503050406030204" pitchFamily="18" charset="0"/>
                <a:ea typeface="Cambria" panose="02040503050406030204" pitchFamily="18" charset="0"/>
              </a:rPr>
              <a:t>là lễ hội lớn, lâu đời nhất tại </a:t>
            </a:r>
            <a:endParaRPr lang="en-US" sz="3400" dirty="0">
              <a:latin typeface="Cambria" panose="02040503050406030204" pitchFamily="18" charset="0"/>
              <a:ea typeface="Cambria" panose="02040503050406030204" pitchFamily="18" charset="0"/>
            </a:endParaRPr>
          </a:p>
          <a:p>
            <a:pPr algn="just"/>
            <a:r>
              <a:rPr lang="vi-VN" sz="3400" dirty="0">
                <a:latin typeface="Cambria" panose="02040503050406030204" pitchFamily="18" charset="0"/>
                <a:ea typeface="Cambria" panose="02040503050406030204" pitchFamily="18" charset="0"/>
              </a:rPr>
              <a:t>Nhật Bản. Hằng năm, vào mùa </a:t>
            </a:r>
            <a:endParaRPr lang="en-US" sz="3400" dirty="0">
              <a:latin typeface="Cambria" panose="02040503050406030204" pitchFamily="18" charset="0"/>
              <a:ea typeface="Cambria" panose="02040503050406030204" pitchFamily="18" charset="0"/>
            </a:endParaRPr>
          </a:p>
          <a:p>
            <a:pPr algn="just"/>
            <a:r>
              <a:rPr lang="vi-VN" sz="3400" dirty="0">
                <a:latin typeface="Cambria" panose="02040503050406030204" pitchFamily="18" charset="0"/>
                <a:ea typeface="Cambria" panose="02040503050406030204" pitchFamily="18" charset="0"/>
              </a:rPr>
              <a:t>xuân, hoa anh đào trên cả nước </a:t>
            </a:r>
            <a:endParaRPr lang="en-US" sz="3400" dirty="0">
              <a:latin typeface="Cambria" panose="02040503050406030204" pitchFamily="18" charset="0"/>
              <a:ea typeface="Cambria" panose="02040503050406030204" pitchFamily="18" charset="0"/>
            </a:endParaRPr>
          </a:p>
          <a:p>
            <a:pPr algn="just"/>
            <a:r>
              <a:rPr lang="vi-VN" sz="3400" dirty="0">
                <a:latin typeface="Cambria" panose="02040503050406030204" pitchFamily="18" charset="0"/>
                <a:ea typeface="Cambria" panose="02040503050406030204" pitchFamily="18" charset="0"/>
              </a:rPr>
              <a:t>bắt đầu nở rộ. Mọi người ngồi dưới gốc anh đào ngắm hoa, cùng liên hoan, cùng hát hò, nhảy múa,... Đất nước Nhật Bản rất tự hào khi được mệnh danh “xứ sở hoa anh đào”.</a:t>
            </a:r>
            <a:endParaRPr lang="en-US" sz="3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427756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0825D9-9726-CAB3-9F1D-DA91BFC69CA4}"/>
              </a:ext>
            </a:extLst>
          </p:cNvPr>
          <p:cNvPicPr>
            <a:picLocks noChangeAspect="1"/>
          </p:cNvPicPr>
          <p:nvPr/>
        </p:nvPicPr>
        <p:blipFill>
          <a:blip r:embed="rId3"/>
          <a:stretch>
            <a:fillRect/>
          </a:stretch>
        </p:blipFill>
        <p:spPr>
          <a:xfrm>
            <a:off x="2079055" y="543334"/>
            <a:ext cx="4404591" cy="816169"/>
          </a:xfrm>
          <a:prstGeom prst="rect">
            <a:avLst/>
          </a:prstGeom>
        </p:spPr>
      </p:pic>
      <p:sp>
        <p:nvSpPr>
          <p:cNvPr id="8" name="TextBox 7">
            <a:extLst>
              <a:ext uri="{FF2B5EF4-FFF2-40B4-BE49-F238E27FC236}">
                <a16:creationId xmlns:a16="http://schemas.microsoft.com/office/drawing/2014/main" id="{479DACE2-CA30-0D0E-A007-DBCC6C2BBF2D}"/>
              </a:ext>
            </a:extLst>
          </p:cNvPr>
          <p:cNvSpPr txBox="1"/>
          <p:nvPr/>
        </p:nvSpPr>
        <p:spPr>
          <a:xfrm>
            <a:off x="5348177" y="1541720"/>
            <a:ext cx="6622860" cy="4278094"/>
          </a:xfrm>
          <a:prstGeom prst="rect">
            <a:avLst/>
          </a:prstGeom>
          <a:noFill/>
        </p:spPr>
        <p:txBody>
          <a:bodyPr wrap="square" rtlCol="0">
            <a:spAutoFit/>
          </a:bodyPr>
          <a:lstStyle/>
          <a:p>
            <a:pPr algn="just"/>
            <a:r>
              <a:rPr lang="vi-VN" sz="3400" b="1" dirty="0">
                <a:latin typeface="Cambria" panose="02040503050406030204" pitchFamily="18" charset="0"/>
                <a:ea typeface="Cambria" panose="02040503050406030204" pitchFamily="18" charset="0"/>
              </a:rPr>
              <a:t>Lễ hội Búp bê </a:t>
            </a:r>
            <a:r>
              <a:rPr lang="vi-VN" sz="3400" dirty="0">
                <a:latin typeface="Cambria" panose="02040503050406030204" pitchFamily="18" charset="0"/>
                <a:ea typeface="Cambria" panose="02040503050406030204" pitchFamily="18" charset="0"/>
              </a:rPr>
              <a:t>(ngày 03 tháng 3) là ngày để các gia đình Nhật Bản cầu may mắn và sức khoẻ cho các bé gái. Vào ngày này, người ta trưng bày nhiều búp bê Hi-na trong căn phòng đẹp nhất của gia đình. Họ quây quần bên nhau, ăn cơm đậu đỏ, bánh hi-si-mô-chi.</a:t>
            </a:r>
            <a:endParaRPr lang="en-US" sz="3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182867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0825D9-9726-CAB3-9F1D-DA91BFC69CA4}"/>
              </a:ext>
            </a:extLst>
          </p:cNvPr>
          <p:cNvPicPr>
            <a:picLocks noChangeAspect="1"/>
          </p:cNvPicPr>
          <p:nvPr/>
        </p:nvPicPr>
        <p:blipFill>
          <a:blip r:embed="rId3"/>
          <a:stretch>
            <a:fillRect/>
          </a:stretch>
        </p:blipFill>
        <p:spPr>
          <a:xfrm>
            <a:off x="3559061" y="499185"/>
            <a:ext cx="4404591" cy="816169"/>
          </a:xfrm>
          <a:prstGeom prst="rect">
            <a:avLst/>
          </a:prstGeom>
        </p:spPr>
      </p:pic>
      <p:sp>
        <p:nvSpPr>
          <p:cNvPr id="3" name="TextBox 2">
            <a:extLst>
              <a:ext uri="{FF2B5EF4-FFF2-40B4-BE49-F238E27FC236}">
                <a16:creationId xmlns:a16="http://schemas.microsoft.com/office/drawing/2014/main" id="{479DACE2-CA30-0D0E-A007-DBCC6C2BBF2D}"/>
              </a:ext>
            </a:extLst>
          </p:cNvPr>
          <p:cNvSpPr txBox="1"/>
          <p:nvPr/>
        </p:nvSpPr>
        <p:spPr>
          <a:xfrm>
            <a:off x="153420" y="1640831"/>
            <a:ext cx="6704203" cy="4801314"/>
          </a:xfrm>
          <a:prstGeom prst="rect">
            <a:avLst/>
          </a:prstGeom>
          <a:noFill/>
        </p:spPr>
        <p:txBody>
          <a:bodyPr wrap="square" rtlCol="0">
            <a:spAutoFit/>
          </a:bodyPr>
          <a:lstStyle/>
          <a:p>
            <a:pPr algn="just"/>
            <a:r>
              <a:rPr lang="vi-VN" sz="3400" b="1" dirty="0">
                <a:latin typeface="Cambria" panose="02040503050406030204" pitchFamily="18" charset="0"/>
                <a:ea typeface="Cambria" panose="02040503050406030204" pitchFamily="18" charset="0"/>
              </a:rPr>
              <a:t>Tết Thiếu nhi </a:t>
            </a:r>
            <a:r>
              <a:rPr lang="vi-VN" sz="3400" dirty="0">
                <a:latin typeface="Cambria" panose="02040503050406030204" pitchFamily="18" charset="0"/>
                <a:ea typeface="Cambria" panose="02040503050406030204" pitchFamily="18" charset="0"/>
              </a:rPr>
              <a:t>(ngày 05 tháng 5) đã trở thành ngày nghỉ lễ toàn quốc của người dân Nhật Bản. Thực ra, tết Thiếu nhi chỉ dành cho các bé trai. Trên nóc nhà, mỗi gia đình thường treo đèn lồng cá chép, những dải cờ hình cá chép sặc sỡ, nhiều màu, thể hiện sức mạnh và ý chí kiên cường.</a:t>
            </a:r>
            <a:endParaRPr lang="en-US" sz="3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766565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1015</Words>
  <Application>Microsoft Office PowerPoint</Application>
  <PresentationFormat>Widescreen</PresentationFormat>
  <Paragraphs>89</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#9Slide05 SVNLobster</vt:lpstr>
      <vt:lpstr>Arial</vt:lpstr>
      <vt:lpstr>Calibri</vt:lpstr>
      <vt:lpstr>Calibri Light</vt:lpstr>
      <vt:lpstr>Cambria</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ngọc nguyễn</dc:creator>
  <cp:lastModifiedBy>ngọc nguyễn</cp:lastModifiedBy>
  <cp:revision>1</cp:revision>
  <dcterms:created xsi:type="dcterms:W3CDTF">2024-05-09T05:59:19Z</dcterms:created>
  <dcterms:modified xsi:type="dcterms:W3CDTF">2024-05-09T06:02:04Z</dcterms:modified>
</cp:coreProperties>
</file>