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281" r:id="rId3"/>
    <p:sldId id="288" r:id="rId4"/>
    <p:sldId id="280" r:id="rId5"/>
    <p:sldId id="282" r:id="rId6"/>
    <p:sldId id="291" r:id="rId7"/>
    <p:sldId id="292" r:id="rId8"/>
    <p:sldId id="295" r:id="rId9"/>
    <p:sldId id="296" r:id="rId10"/>
    <p:sldId id="284" r:id="rId11"/>
    <p:sldId id="297" r:id="rId12"/>
    <p:sldId id="298" r:id="rId13"/>
    <p:sldId id="299" r:id="rId14"/>
    <p:sldId id="300" r:id="rId15"/>
    <p:sldId id="303" r:id="rId16"/>
    <p:sldId id="301" r:id="rId17"/>
    <p:sldId id="304" r:id="rId18"/>
    <p:sldId id="305" r:id="rId19"/>
    <p:sldId id="286" r:id="rId20"/>
    <p:sldId id="310" r:id="rId21"/>
    <p:sldId id="287" r:id="rId22"/>
    <p:sldId id="285" r:id="rId23"/>
    <p:sldId id="283" r:id="rId24"/>
    <p:sldId id="30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D38"/>
    <a:srgbClr val="D1193E"/>
    <a:srgbClr val="FF5050"/>
    <a:srgbClr val="3A0751"/>
    <a:srgbClr val="4472C4"/>
    <a:srgbClr val="F2C85B"/>
    <a:srgbClr val="7D9EA3"/>
    <a:srgbClr val="C0D0D2"/>
    <a:srgbClr val="7281BF"/>
    <a:srgbClr val="759F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467E-16AA-4E59-8B80-4767A194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B5764-14E3-44F6-9E1A-96508FE06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09826-FF61-4092-BD49-88D6D1AD2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FD369-5776-4396-B29E-2D6458AA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38DE8-2995-4814-8A9C-C0AB1956D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7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7869-975F-45BA-A968-2FAA72184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F46FF0-DB6B-4FF4-A74B-ED79FA60E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EF5CB-82AE-4D22-8B8B-714331F91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46A9E-860B-4D7D-94E9-AA45A8BB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B3B35-D71E-46C3-A452-B6219C86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CD300D-9CF7-4147-AC48-BBCF42CDE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87C617-46E3-4EF2-888E-ADF904C11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972FD-D380-48AC-8948-9C34E92B4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280B0-CB8A-49C6-BBFE-6DF49334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E3928-E510-4931-BDE8-E56D025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1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F5898-0061-4DF2-BD9B-E8C2AB0B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1D73A-C5DF-41F3-AC27-F58A18E08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055B1-F7E8-4A79-8812-41DECC363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606E7-CFAA-4E66-A000-C99C82435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63F5-5C86-4A40-BCCF-B196F525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E08E0-4767-4E5F-8A6F-20E463A1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D7F39-15BD-4094-B007-36B45BED1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6F48F-9BBB-46E4-B4B9-97FB4A27C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75295-61F2-4F23-BF6D-8DA592078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1D56C-AE8E-4A86-87AC-AF8A44A9B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805FD-AD31-4AEB-AB34-F9E8AEDF5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8C0B3-5722-41F8-AA05-0E28F044C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A6107-9B27-4B50-8290-B0DFC607F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B3A8F-9360-496D-9A9E-8F2F78B3D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8F0EE-29E8-4DE6-8FFE-C853DB319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E474E-3F62-446F-973B-CA237649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C05A-9C07-40FB-944B-06F08E5A0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AC1C7-20B0-4FD1-8771-D7B08CA05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D3705-59DD-442B-9E71-E175A52A2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76ABB-1ECE-4E44-9DB0-4AEACFDEE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DD3736-041A-4F2C-A841-1A593C1EDB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AD3DD7-E5FC-428F-A2F2-9653E95A2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3D7A3D-1382-404A-A335-6BC71AAD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71A8DA-A56B-44F2-BDCA-A064E1CB6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9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E2A96-A88F-43B3-B0B6-9C5C8DA41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B8926E-D879-44CE-84A6-3A7521438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8991F-0792-4F77-A034-66331B49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33E0A-F4F2-438E-B7CE-0C9230AB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3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E5A622-CE5E-4FB6-9ACB-5A8CA6B70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659EC3-BF7C-44DB-92B4-711B055F3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93A4B-B872-453F-A9A2-A4D92242B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4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469E4-DF8D-4EF8-9901-9C7B96782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55AB0-71FC-4C02-8982-931434BAB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2F5B1-7B74-4E4A-ACE6-F74351862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F0CB19-5147-4B35-B20D-132D15BD8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FE294-7E74-4CD4-8739-BEB16F887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7E7E7-0441-4C76-A9B8-43F334391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4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D78F5-AA5B-4427-A420-ACD4D2705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8C049-A04D-45DA-A6DD-44572AD928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C88A5-D7D9-4449-A86F-ACF94CD99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7DFBF-66BB-4EF9-8C13-B482F9AA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87E93-03A7-4A61-938E-520E23742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71B31-628C-4CE6-8067-60DF103C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EE6CF2-BADD-4B84-9DE3-2A38DE4C6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F132B-C0BF-4F06-B338-794826D4D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0CEAF-7C28-4BCA-80F3-014AAC259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9CAF2-8013-4654-B652-66237E2E77D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FB5B6-C8AA-4FD9-BDDE-4E898F7F55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2DEE-285B-40BE-80AC-829FD6806D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743D89-D9B2-CABD-0465-BBC813DE55A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C1CC86-D516-5122-8DA6-53C4CD896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30BC68-EC86-3273-B7FF-C9476634B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C6BF2A01-D0B8-7427-A598-F9F7F8C3149F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356B5EF-0F66-7AA9-61C4-33A68A4DF750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E11576-670E-26C5-327D-9D84FBFCCA0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075D61-B98A-B91B-1169-D494D5C0137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E12EE4-CCEF-CE57-0700-D1C17206E67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E2DAC2-25A8-6F3F-D68B-8EE5B627C6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3D8767F-4E3B-CE4C-BBAF-0E3E82AB4A69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BB2407B-1BCF-A2EE-36C4-6D38A79C8C24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8735EF-A495-6735-5984-D8E8F34FD7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70490A-609C-5E48-5BD4-0806BBA44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B29356-7A4E-5470-ACF1-379B31609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FF6BE7-D12C-1DA9-9782-1C9EF1062A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8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743D89-D9B2-CABD-0465-BBC813DE5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5" y="-241736"/>
            <a:ext cx="1755228" cy="1755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AE527B-750E-2F4A-DAD6-4D0F57F57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2" y="-803569"/>
            <a:ext cx="12268147" cy="73388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6904" y="1774428"/>
            <a:ext cx="8983036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Tiếng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Việt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</a:p>
          <a:p>
            <a:pPr algn="ctr"/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Đọc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: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Chuyến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du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lịch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thú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vị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(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tr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123)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5748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743D89-D9B2-CABD-0465-BBC813DE5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5" y="-241736"/>
            <a:ext cx="1755228" cy="1755228"/>
          </a:xfrm>
          <a:prstGeom prst="rect">
            <a:avLst/>
          </a:prstGeom>
        </p:spPr>
      </p:pic>
      <p:grpSp>
        <p:nvGrpSpPr>
          <p:cNvPr id="11" name="กลุ่ม 33">
            <a:extLst>
              <a:ext uri="{FF2B5EF4-FFF2-40B4-BE49-F238E27FC236}">
                <a16:creationId xmlns:a16="http://schemas.microsoft.com/office/drawing/2014/main" id="{0C5479B6-52C5-4FBF-B76C-77FA3037B322}"/>
              </a:ext>
            </a:extLst>
          </p:cNvPr>
          <p:cNvGrpSpPr/>
          <p:nvPr/>
        </p:nvGrpSpPr>
        <p:grpSpPr>
          <a:xfrm>
            <a:off x="2408878" y="1075113"/>
            <a:ext cx="2009586" cy="1953322"/>
            <a:chOff x="4948422" y="990564"/>
            <a:chExt cx="2009586" cy="1953322"/>
          </a:xfrm>
        </p:grpSpPr>
        <p:grpSp>
          <p:nvGrpSpPr>
            <p:cNvPr id="12" name="Group 84">
              <a:extLst>
                <a:ext uri="{FF2B5EF4-FFF2-40B4-BE49-F238E27FC236}">
                  <a16:creationId xmlns:a16="http://schemas.microsoft.com/office/drawing/2014/main" id="{1EC0E0F5-3BE4-4A41-9B92-59C8D1BF085D}"/>
                </a:ext>
              </a:extLst>
            </p:cNvPr>
            <p:cNvGrpSpPr/>
            <p:nvPr/>
          </p:nvGrpSpPr>
          <p:grpSpPr>
            <a:xfrm rot="16200000">
              <a:off x="4976554" y="962432"/>
              <a:ext cx="1953322" cy="2009586"/>
              <a:chOff x="11019592" y="2113178"/>
              <a:chExt cx="722760" cy="745581"/>
            </a:xfrm>
          </p:grpSpPr>
          <p:sp>
            <p:nvSpPr>
              <p:cNvPr id="14" name="Oval 78">
                <a:extLst>
                  <a:ext uri="{FF2B5EF4-FFF2-40B4-BE49-F238E27FC236}">
                    <a16:creationId xmlns:a16="http://schemas.microsoft.com/office/drawing/2014/main" id="{E0ACAF79-671D-4492-A652-EAD5E708657F}"/>
                  </a:ext>
                </a:extLst>
              </p:cNvPr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solidFill>
                <a:srgbClr val="EEBE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Oval 81">
                <a:extLst>
                  <a:ext uri="{FF2B5EF4-FFF2-40B4-BE49-F238E27FC236}">
                    <a16:creationId xmlns:a16="http://schemas.microsoft.com/office/drawing/2014/main" id="{2821AA3D-5D6E-4771-B805-6928BAB6976A}"/>
                  </a:ext>
                </a:extLst>
              </p:cNvPr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สี่เหลี่ยมผืนผ้า 32">
              <a:extLst>
                <a:ext uri="{FF2B5EF4-FFF2-40B4-BE49-F238E27FC236}">
                  <a16:creationId xmlns:a16="http://schemas.microsoft.com/office/drawing/2014/main" id="{15BE4B21-105B-4066-839B-09622D7FA497}"/>
                </a:ext>
              </a:extLst>
            </p:cNvPr>
            <p:cNvSpPr/>
            <p:nvPr/>
          </p:nvSpPr>
          <p:spPr>
            <a:xfrm>
              <a:off x="5473880" y="1296997"/>
              <a:ext cx="93487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+mn-ea"/>
                  <a:cs typeface="Surafont Sanukchang" charset="-34"/>
                </a:rPr>
                <a:t>3</a:t>
              </a:r>
              <a:endParaRPr kumimoji="0" lang="th-TH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Surafont Sanukchang" charset="-34"/>
              </a:endParaRPr>
            </a:p>
          </p:txBody>
        </p:sp>
      </p:grpSp>
      <p:pic>
        <p:nvPicPr>
          <p:cNvPr id="9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1910" y="-368116"/>
            <a:ext cx="7957464" cy="60067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6617FB-3C77-8F99-4970-58442E758E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910" y="0"/>
            <a:ext cx="7925487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1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0F3EA6-6062-D67B-B5D9-BCC9A173D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1053" y="212497"/>
            <a:ext cx="2847079" cy="15363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59000" y="288627"/>
            <a:ext cx="10033000" cy="120032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Dương được ba mẹ cho đi du lịch ở đâu? Điểm tham quan nào gây ấn tượng nhất với cậu bé? </a:t>
            </a:r>
          </a:p>
        </p:txBody>
      </p:sp>
      <p:sp>
        <p:nvSpPr>
          <p:cNvPr id="5" name="Rectangle 4"/>
          <p:cNvSpPr/>
          <p:nvPr/>
        </p:nvSpPr>
        <p:spPr>
          <a:xfrm>
            <a:off x="702671" y="2218385"/>
            <a:ext cx="11052293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 được ba mẹ cho đi du lịch ở Pa-ri, thủ đô nước Pháp. Dương ấn tượng nhất với tháp Ép-phen.</a:t>
            </a:r>
          </a:p>
        </p:txBody>
      </p:sp>
    </p:spTree>
    <p:extLst>
      <p:ext uri="{BB962C8B-B14F-4D97-AF65-F5344CB8AC3E}">
        <p14:creationId xmlns:p14="http://schemas.microsoft.com/office/powerpoint/2010/main" val="362947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34790" y="155310"/>
            <a:ext cx="10033000" cy="120032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 con mắt Dương và lời kể của bà Mi-su, tháp Ép-phen đẹp như thế nào?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77B7ED-9C4A-596A-0DB2-B7D17E5B1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6191" y="329826"/>
            <a:ext cx="3103018" cy="16122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7893808-E977-CA95-3E59-FC87A4A825CB}"/>
              </a:ext>
            </a:extLst>
          </p:cNvPr>
          <p:cNvGrpSpPr/>
          <p:nvPr/>
        </p:nvGrpSpPr>
        <p:grpSpPr>
          <a:xfrm>
            <a:off x="406400" y="1155177"/>
            <a:ext cx="11226800" cy="5547514"/>
            <a:chOff x="572809" y="1363244"/>
            <a:chExt cx="10373080" cy="5364710"/>
          </a:xfrm>
        </p:grpSpPr>
        <p:pic>
          <p:nvPicPr>
            <p:cNvPr id="23" name="图片 2">
              <a:extLst>
                <a:ext uri="{FF2B5EF4-FFF2-40B4-BE49-F238E27FC236}">
                  <a16:creationId xmlns:a16="http://schemas.microsoft.com/office/drawing/2014/main" id="{60CD73A0-C556-A15E-F6FB-51963F18A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09" y="1363244"/>
              <a:ext cx="10373080" cy="536471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0FD2DF-B36B-9ED0-B943-D6B739C8822A}"/>
                </a:ext>
              </a:extLst>
            </p:cNvPr>
            <p:cNvSpPr txBox="1"/>
            <p:nvPr/>
          </p:nvSpPr>
          <p:spPr>
            <a:xfrm>
              <a:off x="909988" y="2021373"/>
              <a:ext cx="9341030" cy="41371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Tháp Ép-phen cao sừng sững trên nền trời xanh bao la.</a:t>
              </a:r>
            </a:p>
            <a:p>
              <a:pPr algn="just"/>
              <a:r>
                <a:rPr lang="vi-VN" sz="3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Tháp Ép-phen được lắp đặt hệ thống gồm </a:t>
              </a:r>
            </a:p>
            <a:p>
              <a:pPr algn="just"/>
              <a:r>
                <a:rPr lang="vi-VN" sz="3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20 000 ngọn đèn và 336 máy chiếu sáng, tạo nên một cảnh tượng tuyệt đẹp. </a:t>
              </a:r>
            </a:p>
            <a:p>
              <a:pPr algn="just"/>
              <a:r>
                <a:rPr lang="vi-VN" sz="3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 buổi tối, ánh sáng đèn lung linh làm nổi bật kiến trúc độc đáo của tháp. Đó là lí do vì sao mọi người lại gọi Pa-ri là kinh đô của ánh sáng.</a:t>
              </a:r>
              <a:endParaRPr lang="en-SG" sz="3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87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14" y="490130"/>
            <a:ext cx="2975106" cy="15363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92558E-9922-C184-5176-BA621734F025}"/>
              </a:ext>
            </a:extLst>
          </p:cNvPr>
          <p:cNvSpPr/>
          <p:nvPr/>
        </p:nvSpPr>
        <p:spPr>
          <a:xfrm>
            <a:off x="2731690" y="396610"/>
            <a:ext cx="9460310" cy="132343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Pa-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 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16001" y="1846034"/>
            <a:ext cx="11176000" cy="1962507"/>
          </a:xfrm>
          <a:prstGeom prst="roundRect">
            <a:avLst>
              <a:gd name="adj" fmla="val 29749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Dương cảm thấy Pa-ri trở nên thân thiện hơn vì có bà Mi-su. </a:t>
            </a:r>
          </a:p>
        </p:txBody>
      </p:sp>
    </p:spTree>
    <p:extLst>
      <p:ext uri="{BB962C8B-B14F-4D97-AF65-F5344CB8AC3E}">
        <p14:creationId xmlns:p14="http://schemas.microsoft.com/office/powerpoint/2010/main" val="10483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-406400" y="791494"/>
            <a:ext cx="9994900" cy="6220778"/>
          </a:xfrm>
          <a:prstGeom prst="roundRect">
            <a:avLst>
              <a:gd name="adj" fmla="val 29749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Pa-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Lu-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vơ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Khải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Hoàn Môn,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Ép-phen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,.... 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-ca-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ngắm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Ép-phen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nền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la.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Ép-phen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lắp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20 000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336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lung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Pa-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14A891-CBAD-01ED-AF7F-4432077DE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671"/>
            <a:ext cx="3005588" cy="15363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B23547-763A-6782-7509-409F5B280367}"/>
              </a:ext>
            </a:extLst>
          </p:cNvPr>
          <p:cNvSpPr/>
          <p:nvPr/>
        </p:nvSpPr>
        <p:spPr>
          <a:xfrm>
            <a:off x="2603500" y="30871"/>
            <a:ext cx="9460310" cy="132343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Pa-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”?</a:t>
            </a:r>
          </a:p>
        </p:txBody>
      </p:sp>
      <p:pic>
        <p:nvPicPr>
          <p:cNvPr id="8" name="Picture 7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83F190B9-0EA3-578D-1060-5FF5C31C0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578" y="4629329"/>
            <a:ext cx="3608325" cy="22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3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A652A2F-1EFE-FE31-EC87-8EDA527CB0ED}"/>
              </a:ext>
            </a:extLst>
          </p:cNvPr>
          <p:cNvSpPr/>
          <p:nvPr/>
        </p:nvSpPr>
        <p:spPr>
          <a:xfrm>
            <a:off x="146050" y="0"/>
            <a:ext cx="11899900" cy="6412303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 descr="A city with a tall tower&#10;&#10;Description automatically generated">
            <a:extLst>
              <a:ext uri="{FF2B5EF4-FFF2-40B4-BE49-F238E27FC236}">
                <a16:creationId xmlns:a16="http://schemas.microsoft.com/office/drawing/2014/main" id="{6F9C30A1-464C-09D7-8911-C64A1D151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9"/>
          <a:stretch/>
        </p:blipFill>
        <p:spPr>
          <a:xfrm>
            <a:off x="838199" y="174103"/>
            <a:ext cx="10515600" cy="5349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C3F2BE-4305-BB6B-8286-D64757521452}"/>
              </a:ext>
            </a:extLst>
          </p:cNvPr>
          <p:cNvSpPr txBox="1"/>
          <p:nvPr/>
        </p:nvSpPr>
        <p:spPr>
          <a:xfrm>
            <a:off x="4191000" y="556500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</a:rPr>
              <a:t>T</a:t>
            </a:r>
            <a:r>
              <a:rPr lang="en-SG" sz="4000" b="1" dirty="0" err="1">
                <a:solidFill>
                  <a:srgbClr val="002060"/>
                </a:solidFill>
              </a:rPr>
              <a:t>háp</a:t>
            </a:r>
            <a:r>
              <a:rPr lang="en-SG" sz="4000" b="1" dirty="0">
                <a:solidFill>
                  <a:srgbClr val="002060"/>
                </a:solidFill>
              </a:rPr>
              <a:t> </a:t>
            </a:r>
            <a:r>
              <a:rPr lang="en-SG" sz="4000" b="1" dirty="0" err="1">
                <a:solidFill>
                  <a:srgbClr val="002060"/>
                </a:solidFill>
              </a:rPr>
              <a:t>Ép-phen</a:t>
            </a:r>
            <a:r>
              <a:rPr lang="en-SG" sz="4000" b="1" dirty="0">
                <a:solidFill>
                  <a:srgbClr val="002060"/>
                </a:solidFill>
              </a:rPr>
              <a:t> </a:t>
            </a:r>
            <a:endParaRPr lang="en-SG" sz="4000" dirty="0"/>
          </a:p>
        </p:txBody>
      </p:sp>
    </p:spTree>
    <p:extLst>
      <p:ext uri="{BB962C8B-B14F-4D97-AF65-F5344CB8AC3E}">
        <p14:creationId xmlns:p14="http://schemas.microsoft.com/office/powerpoint/2010/main" val="35131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stone arch with carvings with Arc de Triomphe in the background&#10;&#10;Description automatically generated">
            <a:extLst>
              <a:ext uri="{FF2B5EF4-FFF2-40B4-BE49-F238E27FC236}">
                <a16:creationId xmlns:a16="http://schemas.microsoft.com/office/drawing/2014/main" id="{0D8AD77F-FADA-9608-32C4-0FCA7BA786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34E891-8E4A-90D8-8D40-191DFD52FDBE}"/>
              </a:ext>
            </a:extLst>
          </p:cNvPr>
          <p:cNvSpPr txBox="1"/>
          <p:nvPr/>
        </p:nvSpPr>
        <p:spPr>
          <a:xfrm>
            <a:off x="180339" y="340360"/>
            <a:ext cx="5494319" cy="36578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Ngày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nay,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Khải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Hoàn Môn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là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một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công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trình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nổi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tiếng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nhất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của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Paris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và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cùng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Champs-Elysées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là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địa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điểm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tổ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chức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các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lễ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hội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sự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kiện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hay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ăn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mừng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các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chiến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thắng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thể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thao</a:t>
            </a:r>
            <a:r>
              <a:rPr lang="en-US" sz="40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.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8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"/>
          <p:cNvSpPr/>
          <p:nvPr/>
        </p:nvSpPr>
        <p:spPr>
          <a:xfrm>
            <a:off x="0" y="1663700"/>
            <a:ext cx="12297928" cy="4802188"/>
          </a:xfrm>
          <a:prstGeom prst="roundRect">
            <a:avLst>
              <a:gd name="adj" fmla="val 9499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ceiling of a building with art on the ceiling&#10;&#10;Description automatically generated">
            <a:extLst>
              <a:ext uri="{FF2B5EF4-FFF2-40B4-BE49-F238E27FC236}">
                <a16:creationId xmlns:a16="http://schemas.microsoft.com/office/drawing/2014/main" id="{4BD5B4BC-6E85-D477-B23F-63EA8B0CD4C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8" y="2094615"/>
            <a:ext cx="6587700" cy="3873186"/>
          </a:xfrm>
          <a:prstGeom prst="rect">
            <a:avLst/>
          </a:prstGeom>
        </p:spPr>
      </p:pic>
      <p:pic>
        <p:nvPicPr>
          <p:cNvPr id="5" name="Picture 4" descr="A glass pyramid in front of Louvre&#10;&#10;Description automatically generated">
            <a:extLst>
              <a:ext uri="{FF2B5EF4-FFF2-40B4-BE49-F238E27FC236}">
                <a16:creationId xmlns:a16="http://schemas.microsoft.com/office/drawing/2014/main" id="{B50147B8-FE50-D9B0-6622-56F45AAAE9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28" y="2370443"/>
            <a:ext cx="5604300" cy="37362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A0CC8B9-BAC7-4E8B-9825-669BB8C95ED2}"/>
              </a:ext>
            </a:extLst>
          </p:cNvPr>
          <p:cNvGrpSpPr/>
          <p:nvPr/>
        </p:nvGrpSpPr>
        <p:grpSpPr>
          <a:xfrm>
            <a:off x="1507292" y="5967801"/>
            <a:ext cx="5327575" cy="790820"/>
            <a:chOff x="954010" y="328940"/>
            <a:chExt cx="978972" cy="609600"/>
          </a:xfrm>
        </p:grpSpPr>
        <p:sp>
          <p:nvSpPr>
            <p:cNvPr id="7" name="Rounded Rectangle 13">
              <a:extLst>
                <a:ext uri="{FF2B5EF4-FFF2-40B4-BE49-F238E27FC236}">
                  <a16:creationId xmlns:a16="http://schemas.microsoft.com/office/drawing/2014/main" id="{EEBEA2A6-1087-46A4-907A-4F9C1A89A7A1}"/>
                </a:ext>
              </a:extLst>
            </p:cNvPr>
            <p:cNvSpPr/>
            <p:nvPr/>
          </p:nvSpPr>
          <p:spPr>
            <a:xfrm>
              <a:off x="999429" y="32894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EEF1C3-AEF6-464B-9075-AF96E5F5112D}"/>
                </a:ext>
              </a:extLst>
            </p:cNvPr>
            <p:cNvSpPr txBox="1"/>
            <p:nvPr/>
          </p:nvSpPr>
          <p:spPr>
            <a:xfrm>
              <a:off x="954010" y="411338"/>
              <a:ext cx="978972" cy="474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400" b="1" dirty="0">
                  <a:solidFill>
                    <a:srgbClr val="00B050"/>
                  </a:solidFill>
                  <a:latin typeface="UTM Avo" pitchFamily="18" charset="0"/>
                </a:rPr>
                <a:t>Bảo tàng Lu-vơ-rơ</a:t>
              </a:r>
              <a:endParaRPr lang="en-US" sz="34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26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055B9D-3A55-5A06-E1F8-2E177B1D88F1}"/>
              </a:ext>
            </a:extLst>
          </p:cNvPr>
          <p:cNvSpPr/>
          <p:nvPr/>
        </p:nvSpPr>
        <p:spPr>
          <a:xfrm>
            <a:off x="2523266" y="1170175"/>
            <a:ext cx="9570122" cy="439332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3FCD078-F6FC-53D1-6D96-5F27839EC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2647" y="331514"/>
            <a:ext cx="3722407" cy="26985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605F99-4035-E7E2-7C12-58453390808E}"/>
              </a:ext>
            </a:extLst>
          </p:cNvPr>
          <p:cNvSpPr txBox="1"/>
          <p:nvPr/>
        </p:nvSpPr>
        <p:spPr>
          <a:xfrm>
            <a:off x="2523266" y="1397066"/>
            <a:ext cx="931911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5000" b="1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</a:t>
            </a:r>
            <a:r>
              <a:rPr lang="vi-VN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Ép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phen. Qua đó, thể hiện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Pa-</a:t>
            </a:r>
            <a:r>
              <a:rPr lang="en-US" sz="50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lang="en-US" sz="5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SG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4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743D89-D9B2-CABD-0465-BBC813DE5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5" y="-241736"/>
            <a:ext cx="1755228" cy="1755228"/>
          </a:xfrm>
          <a:prstGeom prst="rect">
            <a:avLst/>
          </a:prstGeom>
        </p:spPr>
      </p:pic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999" y="-483355"/>
            <a:ext cx="7952985" cy="6003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773157-2C9D-FB21-75AF-6564DB80F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019" y="408144"/>
            <a:ext cx="6381812" cy="50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00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743D89-D9B2-CABD-0465-BBC813DE5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5" y="-241736"/>
            <a:ext cx="1755228" cy="1755228"/>
          </a:xfrm>
          <a:prstGeom prst="rect">
            <a:avLst/>
          </a:prstGeom>
        </p:spPr>
      </p:pic>
      <p:grpSp>
        <p:nvGrpSpPr>
          <p:cNvPr id="11" name="กลุ่ม 33">
            <a:extLst>
              <a:ext uri="{FF2B5EF4-FFF2-40B4-BE49-F238E27FC236}">
                <a16:creationId xmlns:a16="http://schemas.microsoft.com/office/drawing/2014/main" id="{0C5479B6-52C5-4FBF-B76C-77FA3037B322}"/>
              </a:ext>
            </a:extLst>
          </p:cNvPr>
          <p:cNvGrpSpPr/>
          <p:nvPr/>
        </p:nvGrpSpPr>
        <p:grpSpPr>
          <a:xfrm>
            <a:off x="1354541" y="1106644"/>
            <a:ext cx="2009586" cy="1953322"/>
            <a:chOff x="4948422" y="990564"/>
            <a:chExt cx="2009586" cy="1953322"/>
          </a:xfrm>
        </p:grpSpPr>
        <p:grpSp>
          <p:nvGrpSpPr>
            <p:cNvPr id="12" name="Group 84">
              <a:extLst>
                <a:ext uri="{FF2B5EF4-FFF2-40B4-BE49-F238E27FC236}">
                  <a16:creationId xmlns:a16="http://schemas.microsoft.com/office/drawing/2014/main" id="{1EC0E0F5-3BE4-4A41-9B92-59C8D1BF085D}"/>
                </a:ext>
              </a:extLst>
            </p:cNvPr>
            <p:cNvGrpSpPr/>
            <p:nvPr/>
          </p:nvGrpSpPr>
          <p:grpSpPr>
            <a:xfrm rot="16200000">
              <a:off x="4976554" y="962432"/>
              <a:ext cx="1953322" cy="2009586"/>
              <a:chOff x="11019592" y="2113178"/>
              <a:chExt cx="722760" cy="745581"/>
            </a:xfrm>
          </p:grpSpPr>
          <p:sp>
            <p:nvSpPr>
              <p:cNvPr id="14" name="Oval 78">
                <a:extLst>
                  <a:ext uri="{FF2B5EF4-FFF2-40B4-BE49-F238E27FC236}">
                    <a16:creationId xmlns:a16="http://schemas.microsoft.com/office/drawing/2014/main" id="{E0ACAF79-671D-4492-A652-EAD5E708657F}"/>
                  </a:ext>
                </a:extLst>
              </p:cNvPr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solidFill>
                <a:srgbClr val="EEBE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5" name="Oval 81">
                <a:extLst>
                  <a:ext uri="{FF2B5EF4-FFF2-40B4-BE49-F238E27FC236}">
                    <a16:creationId xmlns:a16="http://schemas.microsoft.com/office/drawing/2014/main" id="{2821AA3D-5D6E-4771-B805-6928BAB6976A}"/>
                  </a:ext>
                </a:extLst>
              </p:cNvPr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3" name="สี่เหลี่ยมผืนผ้า 32">
              <a:extLst>
                <a:ext uri="{FF2B5EF4-FFF2-40B4-BE49-F238E27FC236}">
                  <a16:creationId xmlns:a16="http://schemas.microsoft.com/office/drawing/2014/main" id="{15BE4B21-105B-4066-839B-09622D7FA497}"/>
                </a:ext>
              </a:extLst>
            </p:cNvPr>
            <p:cNvSpPr/>
            <p:nvPr/>
          </p:nvSpPr>
          <p:spPr>
            <a:xfrm>
              <a:off x="5473880" y="1296997"/>
              <a:ext cx="93487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9600" dirty="0">
                  <a:solidFill>
                    <a:prstClr val="white"/>
                  </a:solidFill>
                  <a:latin typeface="SVN-Cookies" panose="02040603050506020204" pitchFamily="18" charset="0"/>
                  <a:cs typeface="Surafont Sanukchang" charset="-34"/>
                </a:rPr>
                <a:t>1</a:t>
              </a:r>
              <a:endParaRPr lang="th-TH" sz="9600" dirty="0">
                <a:solidFill>
                  <a:prstClr val="white"/>
                </a:solidFill>
                <a:latin typeface="SVN-Cookies" panose="02040603050506020204" pitchFamily="18" charset="0"/>
                <a:cs typeface="Surafont Sanukchang" charset="-3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7AE527B-750E-2F4A-DAD6-4D0F57F57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491" y="-570485"/>
            <a:ext cx="11200574" cy="6700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26" y="1627211"/>
            <a:ext cx="9982498" cy="219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5" y="-241736"/>
            <a:ext cx="1755228" cy="17552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DA8B71-D023-4B12-B2C1-EC96D62EEA9E}"/>
              </a:ext>
            </a:extLst>
          </p:cNvPr>
          <p:cNvSpPr/>
          <p:nvPr/>
        </p:nvSpPr>
        <p:spPr>
          <a:xfrm>
            <a:off x="393700" y="488216"/>
            <a:ext cx="11404600" cy="6125944"/>
          </a:xfrm>
          <a:prstGeom prst="rect">
            <a:avLst/>
          </a:prstGeom>
          <a:solidFill>
            <a:srgbClr val="FFFFFF">
              <a:alpha val="89020"/>
            </a:srgb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30">
              <a:buClr>
                <a:srgbClr val="000000"/>
              </a:buClr>
              <a:defRPr/>
            </a:pP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	</a:t>
            </a:r>
            <a:r>
              <a:rPr lang="vi-VN" sz="2800" b="1" dirty="0" smtClean="0">
                <a:solidFill>
                  <a:srgbClr val="D1193E"/>
                </a:solidFill>
                <a:latin typeface="UTM Avo" panose="02040603050506020204" pitchFamily="18" charset="0"/>
              </a:rPr>
              <a:t>Vèo </a:t>
            </a:r>
            <a:r>
              <a:rPr lang="vi-VN" sz="2800" b="1" dirty="0">
                <a:solidFill>
                  <a:srgbClr val="D1193E"/>
                </a:solidFill>
                <a:latin typeface="UTM Avo" panose="02040603050506020204" pitchFamily="18" charset="0"/>
              </a:rPr>
              <a:t>một cái, hai ngày tham quan Pa-ri đã hết. Nắm tay Dương đi dạo trên đường phố, bà Mi-su hạ giọng thì thầm như đôi bạn thân:</a:t>
            </a:r>
          </a:p>
          <a:p>
            <a:pPr lvl="0" algn="just" defTabSz="609630">
              <a:buClr>
                <a:srgbClr val="000000"/>
              </a:buClr>
              <a:defRPr/>
            </a:pPr>
            <a:r>
              <a:rPr lang="vi-VN" sz="2800" b="1" dirty="0">
                <a:solidFill>
                  <a:srgbClr val="D1193E"/>
                </a:solidFill>
                <a:latin typeface="UTM Avo" panose="02040603050506020204" pitchFamily="18" charset="0"/>
              </a:rPr>
              <a:t>	– Tạm biệt Pa-ri đi! Sáng mai, cháu sẽ không đi lại trên con đường này. Vào giờ này ngày mai, gia đình cháu đã ở trên máy bay rồi.</a:t>
            </a:r>
          </a:p>
          <a:p>
            <a:pPr lvl="0" algn="just" defTabSz="609630">
              <a:buClr>
                <a:srgbClr val="000000"/>
              </a:buClr>
              <a:defRPr/>
            </a:pPr>
            <a:r>
              <a:rPr lang="vi-VN" sz="2800" b="1" dirty="0">
                <a:solidFill>
                  <a:srgbClr val="D1193E"/>
                </a:solidFill>
                <a:latin typeface="UTM Avo" panose="02040603050506020204" pitchFamily="18" charset="0"/>
              </a:rPr>
              <a:t>	– Cháu sẽ rất nhớ bà. Pa-ri trở nên thân thiện hơn nhờ có bà đấy ạ.</a:t>
            </a:r>
          </a:p>
          <a:p>
            <a:pPr lvl="0" algn="just" defTabSz="609630">
              <a:buClr>
                <a:srgbClr val="000000"/>
              </a:buClr>
              <a:defRPr/>
            </a:pPr>
            <a:r>
              <a:rPr lang="vi-VN" sz="2800" b="1" dirty="0">
                <a:solidFill>
                  <a:srgbClr val="D1193E"/>
                </a:solidFill>
                <a:latin typeface="UTM Avo" panose="02040603050506020204" pitchFamily="18" charset="0"/>
              </a:rPr>
              <a:t>	– Cháu nhất định phải đến Pa-ri thêm lần nữa nhé. Chúng ta còn nhiều nơi để khám phá.Hai bà cháu cười vang, tay trong tay, bước đi dưới nắng vàng lung linh.</a:t>
            </a:r>
          </a:p>
          <a:p>
            <a:pPr lvl="0" algn="just" defTabSz="609630">
              <a:buClr>
                <a:srgbClr val="000000"/>
              </a:buClr>
              <a:defRPr/>
            </a:pPr>
            <a:r>
              <a:rPr 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											(Theo Dương Thụy)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0D7F8A0-58E4-4C84-AB46-686446FF4440}"/>
              </a:ext>
            </a:extLst>
          </p:cNvPr>
          <p:cNvSpPr/>
          <p:nvPr/>
        </p:nvSpPr>
        <p:spPr>
          <a:xfrm>
            <a:off x="553991" y="825773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5410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743D89-D9B2-CABD-0465-BBC813DE5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5" y="-241736"/>
            <a:ext cx="1755228" cy="175522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10EA844-7F09-21FF-09E5-1722CB1B8C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3187" y="-902820"/>
            <a:ext cx="9544426" cy="58121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AFA08D-8914-B725-12B2-355761C83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645" y="948353"/>
            <a:ext cx="8804355" cy="272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31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A593C2-23BC-9426-4BBC-46E39728B56B}"/>
              </a:ext>
            </a:extLst>
          </p:cNvPr>
          <p:cNvSpPr txBox="1"/>
          <p:nvPr/>
        </p:nvSpPr>
        <p:spPr>
          <a:xfrm>
            <a:off x="2590800" y="209223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SG" dirty="0"/>
          </a:p>
        </p:txBody>
      </p:sp>
      <p:sp>
        <p:nvSpPr>
          <p:cNvPr id="2" name="Rounded Rectangle 1"/>
          <p:cNvSpPr/>
          <p:nvPr/>
        </p:nvSpPr>
        <p:spPr>
          <a:xfrm>
            <a:off x="955040" y="90900"/>
            <a:ext cx="10281920" cy="138499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2367" y="14742"/>
            <a:ext cx="111427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rabicPeriod"/>
            </a:pPr>
            <a:r>
              <a:rPr lang="en-SG" sz="4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4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SG" sz="4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SG" sz="4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4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endParaRPr lang="vi-VN" sz="4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4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4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SG" sz="4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4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SG" sz="4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4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  </a:t>
            </a:r>
            <a:endParaRPr lang="vi-VN" sz="4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F0288C-0F04-F4B2-9BB8-DE35DE0EB343}"/>
              </a:ext>
            </a:extLst>
          </p:cNvPr>
          <p:cNvSpPr/>
          <p:nvPr/>
        </p:nvSpPr>
        <p:spPr>
          <a:xfrm>
            <a:off x="2987040" y="1695997"/>
            <a:ext cx="9083040" cy="3587203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75A93-55CD-58EC-4BD6-4818B01AF02C}"/>
              </a:ext>
            </a:extLst>
          </p:cNvPr>
          <p:cNvSpPr txBox="1"/>
          <p:nvPr/>
        </p:nvSpPr>
        <p:spPr>
          <a:xfrm>
            <a:off x="3259220" y="2092235"/>
            <a:ext cx="8483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được sử dụng trong câu chuyện trên có công dụng dùng để </a:t>
            </a:r>
            <a:r>
              <a:rPr lang="vi-VN" sz="4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lời nói trực tiếp của nhân vật.</a:t>
            </a:r>
            <a:endParaRPr lang="en-SG" sz="4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71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4531E7-1BE6-8FAD-CEC1-11C07C8ED254}"/>
              </a:ext>
            </a:extLst>
          </p:cNvPr>
          <p:cNvSpPr/>
          <p:nvPr/>
        </p:nvSpPr>
        <p:spPr>
          <a:xfrm>
            <a:off x="467360" y="-122811"/>
            <a:ext cx="11450320" cy="127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43077B-363E-5553-EBD7-AB106287EDCC}"/>
              </a:ext>
            </a:extLst>
          </p:cNvPr>
          <p:cNvSpPr txBox="1"/>
          <p:nvPr/>
        </p:nvSpPr>
        <p:spPr>
          <a:xfrm>
            <a:off x="558800" y="0"/>
            <a:ext cx="113588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Em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en-SG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5DC133-A897-B8ED-B0BE-9BA656E69042}"/>
              </a:ext>
            </a:extLst>
          </p:cNvPr>
          <p:cNvSpPr/>
          <p:nvPr/>
        </p:nvSpPr>
        <p:spPr>
          <a:xfrm>
            <a:off x="1391920" y="1292362"/>
            <a:ext cx="10525760" cy="1562598"/>
          </a:xfrm>
          <a:prstGeom prst="roundRect">
            <a:avLst/>
          </a:prstGeom>
          <a:solidFill>
            <a:srgbClr val="FFFFFF">
              <a:alpha val="89020"/>
            </a:srgbClr>
          </a:solidFill>
          <a:ln w="19050">
            <a:solidFill>
              <a:srgbClr val="ED3D3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SG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SG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SG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SG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SG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Pa-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xcan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cặm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cụi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C3B66A-8329-7C58-DE96-40E5857DA1D4}"/>
              </a:ext>
            </a:extLst>
          </p:cNvPr>
          <p:cNvSpPr/>
          <p:nvPr/>
        </p:nvSpPr>
        <p:spPr>
          <a:xfrm>
            <a:off x="2336800" y="2977771"/>
            <a:ext cx="9479280" cy="1311531"/>
          </a:xfrm>
          <a:prstGeom prst="roundRect">
            <a:avLst/>
          </a:prstGeom>
          <a:solidFill>
            <a:srgbClr val="FFFFFF">
              <a:alpha val="89020"/>
            </a:srgbClr>
          </a:solidFill>
          <a:ln w="19050">
            <a:solidFill>
              <a:srgbClr val="ED3D3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 Nội 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 Nẵng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50BB77F-A64D-CF1F-5079-A0F5ABB44753}"/>
              </a:ext>
            </a:extLst>
          </p:cNvPr>
          <p:cNvSpPr/>
          <p:nvPr/>
        </p:nvSpPr>
        <p:spPr>
          <a:xfrm>
            <a:off x="4003040" y="4412113"/>
            <a:ext cx="7691120" cy="2445887"/>
          </a:xfrm>
          <a:prstGeom prst="roundRect">
            <a:avLst/>
          </a:prstGeom>
          <a:solidFill>
            <a:srgbClr val="FFFFFF">
              <a:alpha val="89020"/>
            </a:srgbClr>
          </a:solidFill>
          <a:ln w="19050">
            <a:solidFill>
              <a:srgbClr val="ED3D3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 </a:t>
            </a:r>
          </a:p>
          <a:p>
            <a:r>
              <a:rPr lang="vi-VN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 Nội quy của trường:</a:t>
            </a:r>
          </a:p>
          <a:p>
            <a:r>
              <a:rPr lang="vi-VN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Không vứt rác bừa bãi.</a:t>
            </a:r>
          </a:p>
          <a:p>
            <a:r>
              <a:rPr lang="vi-VN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Không gây ồn ào.</a:t>
            </a:r>
          </a:p>
          <a:p>
            <a:r>
              <a:rPr lang="vi-VN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Không nói tục, đánh nhau.</a:t>
            </a:r>
          </a:p>
        </p:txBody>
      </p:sp>
    </p:spTree>
    <p:extLst>
      <p:ext uri="{BB962C8B-B14F-4D97-AF65-F5344CB8AC3E}">
        <p14:creationId xmlns:p14="http://schemas.microsoft.com/office/powerpoint/2010/main" val="2364330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07FE9BA-DA41-5434-0006-88FB29CBBC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2863" y="485075"/>
            <a:ext cx="7800008" cy="5887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621" y="2532170"/>
            <a:ext cx="7844379" cy="229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5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5" y="-241736"/>
            <a:ext cx="1755228" cy="1755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E581C5-DB0D-698E-B4C8-3328330C0406}"/>
              </a:ext>
            </a:extLst>
          </p:cNvPr>
          <p:cNvSpPr txBox="1"/>
          <p:nvPr/>
        </p:nvSpPr>
        <p:spPr>
          <a:xfrm>
            <a:off x="1161949" y="1111172"/>
            <a:ext cx="10429416" cy="234957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400" b="1" dirty="0"/>
              <a:t>Em </a:t>
            </a:r>
            <a:r>
              <a:rPr lang="en-SG" sz="4400" b="1" dirty="0" err="1"/>
              <a:t>đã</a:t>
            </a:r>
            <a:r>
              <a:rPr lang="en-SG" sz="4400" b="1" dirty="0"/>
              <a:t> </a:t>
            </a:r>
            <a:r>
              <a:rPr lang="en-SG" sz="4400" b="1" dirty="0" err="1"/>
              <a:t>từng</a:t>
            </a:r>
            <a:r>
              <a:rPr lang="en-SG" sz="4400" b="1" dirty="0"/>
              <a:t> </a:t>
            </a:r>
            <a:r>
              <a:rPr lang="en-SG" sz="4400" b="1" dirty="0" err="1"/>
              <a:t>được</a:t>
            </a:r>
            <a:r>
              <a:rPr lang="en-SG" sz="4400" b="1" dirty="0"/>
              <a:t> </a:t>
            </a:r>
            <a:r>
              <a:rPr lang="en-SG" sz="4400" b="1" dirty="0" err="1"/>
              <a:t>đi</a:t>
            </a:r>
            <a:r>
              <a:rPr lang="en-SG" sz="4400" b="1" dirty="0"/>
              <a:t> </a:t>
            </a:r>
            <a:r>
              <a:rPr lang="en-SG" sz="4400" b="1" dirty="0" err="1"/>
              <a:t>tham</a:t>
            </a:r>
            <a:r>
              <a:rPr lang="en-SG" sz="4400" b="1" dirty="0"/>
              <a:t> </a:t>
            </a:r>
            <a:r>
              <a:rPr lang="en-SG" sz="4400" b="1" dirty="0" err="1"/>
              <a:t>quan</a:t>
            </a:r>
            <a:r>
              <a:rPr lang="en-SG" sz="4400" b="1" dirty="0"/>
              <a:t> </a:t>
            </a:r>
            <a:r>
              <a:rPr lang="en-SG" sz="4400" b="1" dirty="0" err="1"/>
              <a:t>hoặc</a:t>
            </a:r>
            <a:r>
              <a:rPr lang="en-SG" sz="4400" b="1" dirty="0"/>
              <a:t> du </a:t>
            </a:r>
            <a:r>
              <a:rPr lang="en-SG" sz="4400" b="1" dirty="0" err="1"/>
              <a:t>lịch</a:t>
            </a:r>
            <a:r>
              <a:rPr lang="en-SG" sz="4400" b="1" dirty="0"/>
              <a:t> ở </a:t>
            </a:r>
            <a:r>
              <a:rPr lang="en-SG" sz="4400" b="1" dirty="0" err="1"/>
              <a:t>đâu</a:t>
            </a:r>
            <a:r>
              <a:rPr lang="en-SG" sz="4400" b="1" dirty="0"/>
              <a:t>? </a:t>
            </a:r>
            <a:r>
              <a:rPr lang="en-SG" sz="4400" b="1" dirty="0" err="1"/>
              <a:t>Nêu</a:t>
            </a:r>
            <a:r>
              <a:rPr lang="en-SG" sz="4400" b="1" dirty="0"/>
              <a:t> </a:t>
            </a:r>
            <a:r>
              <a:rPr lang="en-SG" sz="4400" b="1" dirty="0" err="1"/>
              <a:t>cảm</a:t>
            </a:r>
            <a:r>
              <a:rPr lang="en-SG" sz="4400" b="1" dirty="0"/>
              <a:t> </a:t>
            </a:r>
            <a:r>
              <a:rPr lang="en-SG" sz="4400" b="1" dirty="0" err="1"/>
              <a:t>nhận</a:t>
            </a:r>
            <a:r>
              <a:rPr lang="en-SG" sz="4400" b="1" dirty="0"/>
              <a:t> </a:t>
            </a:r>
            <a:r>
              <a:rPr lang="en-SG" sz="4400" b="1" dirty="0" err="1"/>
              <a:t>của</a:t>
            </a:r>
            <a:r>
              <a:rPr lang="en-SG" sz="4400" b="1" dirty="0"/>
              <a:t> </a:t>
            </a:r>
            <a:r>
              <a:rPr lang="en-SG" sz="4400" b="1" dirty="0" err="1"/>
              <a:t>em</a:t>
            </a:r>
            <a:r>
              <a:rPr lang="en-SG" sz="4400" b="1" dirty="0"/>
              <a:t> </a:t>
            </a:r>
            <a:r>
              <a:rPr lang="en-SG" sz="4400" b="1" dirty="0" err="1"/>
              <a:t>khi</a:t>
            </a:r>
            <a:r>
              <a:rPr lang="en-SG" sz="4400" b="1" dirty="0"/>
              <a:t> </a:t>
            </a:r>
            <a:r>
              <a:rPr lang="en-SG" sz="4400" b="1" dirty="0" err="1"/>
              <a:t>được</a:t>
            </a:r>
            <a:r>
              <a:rPr lang="en-SG" sz="4400" b="1" dirty="0"/>
              <a:t> </a:t>
            </a:r>
            <a:r>
              <a:rPr lang="en-SG" sz="4400" b="1" dirty="0" err="1"/>
              <a:t>đến</a:t>
            </a:r>
            <a:r>
              <a:rPr lang="en-SG" sz="4400" b="1" dirty="0"/>
              <a:t> </a:t>
            </a:r>
            <a:r>
              <a:rPr lang="en-SG" sz="4400" b="1" dirty="0" err="1"/>
              <a:t>nơi</a:t>
            </a:r>
            <a:r>
              <a:rPr lang="en-SG" sz="4400" b="1" dirty="0"/>
              <a:t> </a:t>
            </a:r>
            <a:r>
              <a:rPr lang="en-SG" sz="4400" b="1" dirty="0" err="1"/>
              <a:t>đó</a:t>
            </a:r>
            <a:r>
              <a:rPr lang="en-SG" sz="4400" b="1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929598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76" y="464776"/>
            <a:ext cx="4663844" cy="2542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5" y="-241736"/>
            <a:ext cx="1755228" cy="1755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2AD3BD-D468-DD30-3560-63A774FBC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559" y="1389530"/>
            <a:ext cx="9812776" cy="3052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26C012-A38F-9A22-20A6-2918EAD0C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239" y="3889727"/>
            <a:ext cx="3176291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4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743D89-D9B2-CABD-0465-BBC813DE5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5" y="-241736"/>
            <a:ext cx="1755228" cy="1755228"/>
          </a:xfrm>
          <a:prstGeom prst="rect">
            <a:avLst/>
          </a:prstGeom>
        </p:spPr>
      </p:pic>
      <p:grpSp>
        <p:nvGrpSpPr>
          <p:cNvPr id="11" name="กลุ่ม 33">
            <a:extLst>
              <a:ext uri="{FF2B5EF4-FFF2-40B4-BE49-F238E27FC236}">
                <a16:creationId xmlns:a16="http://schemas.microsoft.com/office/drawing/2014/main" id="{0C5479B6-52C5-4FBF-B76C-77FA3037B322}"/>
              </a:ext>
            </a:extLst>
          </p:cNvPr>
          <p:cNvGrpSpPr/>
          <p:nvPr/>
        </p:nvGrpSpPr>
        <p:grpSpPr>
          <a:xfrm>
            <a:off x="1354541" y="1106644"/>
            <a:ext cx="2009586" cy="1953322"/>
            <a:chOff x="4948422" y="990564"/>
            <a:chExt cx="2009586" cy="1953322"/>
          </a:xfrm>
        </p:grpSpPr>
        <p:grpSp>
          <p:nvGrpSpPr>
            <p:cNvPr id="12" name="Group 84">
              <a:extLst>
                <a:ext uri="{FF2B5EF4-FFF2-40B4-BE49-F238E27FC236}">
                  <a16:creationId xmlns:a16="http://schemas.microsoft.com/office/drawing/2014/main" id="{1EC0E0F5-3BE4-4A41-9B92-59C8D1BF085D}"/>
                </a:ext>
              </a:extLst>
            </p:cNvPr>
            <p:cNvGrpSpPr/>
            <p:nvPr/>
          </p:nvGrpSpPr>
          <p:grpSpPr>
            <a:xfrm rot="16200000">
              <a:off x="4976554" y="962432"/>
              <a:ext cx="1953322" cy="2009586"/>
              <a:chOff x="11019592" y="2113178"/>
              <a:chExt cx="722760" cy="745581"/>
            </a:xfrm>
          </p:grpSpPr>
          <p:sp>
            <p:nvSpPr>
              <p:cNvPr id="14" name="Oval 78">
                <a:extLst>
                  <a:ext uri="{FF2B5EF4-FFF2-40B4-BE49-F238E27FC236}">
                    <a16:creationId xmlns:a16="http://schemas.microsoft.com/office/drawing/2014/main" id="{E0ACAF79-671D-4492-A652-EAD5E708657F}"/>
                  </a:ext>
                </a:extLst>
              </p:cNvPr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solidFill>
                <a:srgbClr val="EEBE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Oval 81">
                <a:extLst>
                  <a:ext uri="{FF2B5EF4-FFF2-40B4-BE49-F238E27FC236}">
                    <a16:creationId xmlns:a16="http://schemas.microsoft.com/office/drawing/2014/main" id="{2821AA3D-5D6E-4771-B805-6928BAB6976A}"/>
                  </a:ext>
                </a:extLst>
              </p:cNvPr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สี่เหลี่ยมผืนผ้า 32">
              <a:extLst>
                <a:ext uri="{FF2B5EF4-FFF2-40B4-BE49-F238E27FC236}">
                  <a16:creationId xmlns:a16="http://schemas.microsoft.com/office/drawing/2014/main" id="{15BE4B21-105B-4066-839B-09622D7FA497}"/>
                </a:ext>
              </a:extLst>
            </p:cNvPr>
            <p:cNvSpPr/>
            <p:nvPr/>
          </p:nvSpPr>
          <p:spPr>
            <a:xfrm>
              <a:off x="5473880" y="1296997"/>
              <a:ext cx="93487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9600" dirty="0">
                  <a:solidFill>
                    <a:prstClr val="white"/>
                  </a:solidFill>
                  <a:latin typeface="SVN-Cookies" panose="02040603050506020204" pitchFamily="18" charset="0"/>
                  <a:cs typeface="Surafont Sanukchang" charset="-34"/>
                </a:rPr>
                <a:t>2</a:t>
              </a:r>
              <a:endParaRPr kumimoji="0" lang="th-TH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Surafont Sanukchang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04A7FF-2293-460C-8098-C038C8C4C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870" y="-693683"/>
            <a:ext cx="11532562" cy="68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4324FF9-FBC6-4822-BD36-A2F3554DFF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0" y="4399722"/>
            <a:ext cx="12197165" cy="24582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grpSp>
        <p:nvGrpSpPr>
          <p:cNvPr id="23" name="组合 44">
            <a:extLst>
              <a:ext uri="{FF2B5EF4-FFF2-40B4-BE49-F238E27FC236}">
                <a16:creationId xmlns:a16="http://schemas.microsoft.com/office/drawing/2014/main" id="{85C56351-589F-3B5A-C21E-E426EBA15B27}"/>
              </a:ext>
            </a:extLst>
          </p:cNvPr>
          <p:cNvGrpSpPr/>
          <p:nvPr/>
        </p:nvGrpSpPr>
        <p:grpSpPr>
          <a:xfrm>
            <a:off x="2538711" y="2037278"/>
            <a:ext cx="8879473" cy="997675"/>
            <a:chOff x="2360277" y="2671670"/>
            <a:chExt cx="3089358" cy="892629"/>
          </a:xfrm>
        </p:grpSpPr>
        <p:grpSp>
          <p:nvGrpSpPr>
            <p:cNvPr id="24" name="组合 30">
              <a:extLst>
                <a:ext uri="{FF2B5EF4-FFF2-40B4-BE49-F238E27FC236}">
                  <a16:creationId xmlns:a16="http://schemas.microsoft.com/office/drawing/2014/main" id="{AC793EE5-7FAD-D500-A931-1920EBC60A56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6" name="圆角矩形 27">
                <a:extLst>
                  <a:ext uri="{FF2B5EF4-FFF2-40B4-BE49-F238E27FC236}">
                    <a16:creationId xmlns:a16="http://schemas.microsoft.com/office/drawing/2014/main" id="{305A463D-AEF9-6C58-5431-6E9B1E2356F6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7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</a:endParaRPr>
              </a:p>
            </p:txBody>
          </p:sp>
          <p:sp>
            <p:nvSpPr>
              <p:cNvPr id="27" name="圆角矩形 28">
                <a:extLst>
                  <a:ext uri="{FF2B5EF4-FFF2-40B4-BE49-F238E27FC236}">
                    <a16:creationId xmlns:a16="http://schemas.microsoft.com/office/drawing/2014/main" id="{C7F9C397-E9BF-FAAA-364F-AE2A86E20D34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7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</a:endParaRPr>
              </a:p>
            </p:txBody>
          </p:sp>
        </p:grpSp>
        <p:sp>
          <p:nvSpPr>
            <p:cNvPr id="25" name="文本框 40">
              <a:extLst>
                <a:ext uri="{FF2B5EF4-FFF2-40B4-BE49-F238E27FC236}">
                  <a16:creationId xmlns:a16="http://schemas.microsoft.com/office/drawing/2014/main" id="{08C0AB92-8CFF-0402-0DEF-FDC8C6055AEC}"/>
                </a:ext>
              </a:extLst>
            </p:cNvPr>
            <p:cNvSpPr txBox="1"/>
            <p:nvPr/>
          </p:nvSpPr>
          <p:spPr>
            <a:xfrm>
              <a:off x="2536189" y="2728211"/>
              <a:ext cx="2804238" cy="729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7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7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47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7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vi-VN" sz="47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7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tàu điện </a:t>
              </a:r>
              <a:r>
                <a:rPr lang="vi-VN" sz="47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ngầm</a:t>
              </a:r>
              <a:r>
                <a:rPr lang="en-US" sz="47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2637668" y="3271365"/>
            <a:ext cx="9035895" cy="1565720"/>
            <a:chOff x="2360277" y="2247686"/>
            <a:chExt cx="3415636" cy="1400865"/>
          </a:xfrm>
        </p:grpSpPr>
        <p:grpSp>
          <p:nvGrpSpPr>
            <p:cNvPr id="2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7" y="2247686"/>
              <a:ext cx="3415636" cy="1362004"/>
              <a:chOff x="1336246" y="2831481"/>
              <a:chExt cx="2667845" cy="1511492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1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2831481"/>
                <a:ext cx="2667845" cy="151149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7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</a:endParaRPr>
              </a:p>
            </p:txBody>
          </p:sp>
          <p:sp>
            <p:nvSpPr>
              <p:cNvPr id="32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48655" y="2935776"/>
                <a:ext cx="2643027" cy="139505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7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</a:endParaRPr>
              </a:p>
            </p:txBody>
          </p:sp>
        </p:grpSp>
        <p:sp>
          <p:nvSpPr>
            <p:cNvPr id="3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493705" y="2409382"/>
              <a:ext cx="3087312" cy="1239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4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4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4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 </a:t>
              </a:r>
              <a:r>
                <a:rPr lang="vi-VN" sz="4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ấn tượng nhất </a:t>
              </a:r>
            </a:p>
            <a:p>
              <a:pPr lvl="0" algn="ctr">
                <a:defRPr/>
              </a:pPr>
              <a:r>
                <a:rPr lang="vi-VN" sz="4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 tháp Ép -phen</a:t>
              </a:r>
              <a:r>
                <a:rPr lang="vi-VN" sz="42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4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3" name="组合 44">
            <a:extLst>
              <a:ext uri="{FF2B5EF4-FFF2-40B4-BE49-F238E27FC236}">
                <a16:creationId xmlns:a16="http://schemas.microsoft.com/office/drawing/2014/main" id="{3250AFC8-A180-6FC0-675D-DDA8FB75CD5A}"/>
              </a:ext>
            </a:extLst>
          </p:cNvPr>
          <p:cNvGrpSpPr/>
          <p:nvPr/>
        </p:nvGrpSpPr>
        <p:grpSpPr>
          <a:xfrm>
            <a:off x="2619783" y="5148692"/>
            <a:ext cx="8047467" cy="1055297"/>
            <a:chOff x="2360277" y="2671668"/>
            <a:chExt cx="3315462" cy="944184"/>
          </a:xfrm>
        </p:grpSpPr>
        <p:grpSp>
          <p:nvGrpSpPr>
            <p:cNvPr id="34" name="组合 30">
              <a:extLst>
                <a:ext uri="{FF2B5EF4-FFF2-40B4-BE49-F238E27FC236}">
                  <a16:creationId xmlns:a16="http://schemas.microsoft.com/office/drawing/2014/main" id="{65E5C428-A996-CEAC-F989-0912588762C4}"/>
                </a:ext>
              </a:extLst>
            </p:cNvPr>
            <p:cNvGrpSpPr/>
            <p:nvPr/>
          </p:nvGrpSpPr>
          <p:grpSpPr>
            <a:xfrm>
              <a:off x="2360277" y="2671668"/>
              <a:ext cx="3315462" cy="944184"/>
              <a:chOff x="1336246" y="3302000"/>
              <a:chExt cx="2589603" cy="1047814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2" name="圆角矩形 27">
                <a:extLst>
                  <a:ext uri="{FF2B5EF4-FFF2-40B4-BE49-F238E27FC236}">
                    <a16:creationId xmlns:a16="http://schemas.microsoft.com/office/drawing/2014/main" id="{27117D37-45D5-E4D3-6A39-85D2964E83EE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589603" cy="104781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7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</a:endParaRPr>
              </a:p>
            </p:txBody>
          </p:sp>
          <p:sp>
            <p:nvSpPr>
              <p:cNvPr id="43" name="圆角矩形 28">
                <a:extLst>
                  <a:ext uri="{FF2B5EF4-FFF2-40B4-BE49-F238E27FC236}">
                    <a16:creationId xmlns:a16="http://schemas.microsoft.com/office/drawing/2014/main" id="{F401C8CC-6A58-D256-410C-A36A5303FFD3}"/>
                  </a:ext>
                </a:extLst>
              </p:cNvPr>
              <p:cNvSpPr/>
              <p:nvPr/>
            </p:nvSpPr>
            <p:spPr>
              <a:xfrm>
                <a:off x="1366894" y="3394973"/>
                <a:ext cx="2538927" cy="9040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7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</a:endParaRPr>
              </a:p>
            </p:txBody>
          </p:sp>
        </p:grp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AC7EB92A-6D9C-B0C5-B0C8-2310E572E608}"/>
                </a:ext>
              </a:extLst>
            </p:cNvPr>
            <p:cNvSpPr txBox="1"/>
            <p:nvPr/>
          </p:nvSpPr>
          <p:spPr>
            <a:xfrm>
              <a:off x="3330371" y="2811662"/>
              <a:ext cx="744733" cy="729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7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 lại</a:t>
              </a:r>
              <a:endParaRPr lang="en-US" sz="47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1FA9C86A-1306-47FB-1853-CB1025026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045" y="28236"/>
            <a:ext cx="5857894" cy="2114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6334D6-5F9E-57BE-906F-D0163BC58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776" y="2003978"/>
            <a:ext cx="2676376" cy="1072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D9D60C-FA40-EF20-395D-77A918488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29" y="3432008"/>
            <a:ext cx="2670279" cy="107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8C10AB-E214-0FA4-7DB0-D603C66E9A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096" y="5267614"/>
            <a:ext cx="307874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4324FF9-FBC6-4822-BD36-A2F3554DFF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0" y="4399722"/>
            <a:ext cx="12197165" cy="24582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grpSp>
        <p:nvGrpSpPr>
          <p:cNvPr id="9" name="组合 47">
            <a:extLst>
              <a:ext uri="{FF2B5EF4-FFF2-40B4-BE49-F238E27FC236}">
                <a16:creationId xmlns:a16="http://schemas.microsoft.com/office/drawing/2014/main" id="{7F189E3D-4A92-0898-D212-05BE8223FB1D}"/>
              </a:ext>
            </a:extLst>
          </p:cNvPr>
          <p:cNvGrpSpPr/>
          <p:nvPr/>
        </p:nvGrpSpPr>
        <p:grpSpPr>
          <a:xfrm>
            <a:off x="2040835" y="2682411"/>
            <a:ext cx="4322492" cy="1144268"/>
            <a:chOff x="3151567" y="4106353"/>
            <a:chExt cx="4182027" cy="1023787"/>
          </a:xfrm>
        </p:grpSpPr>
        <p:grpSp>
          <p:nvGrpSpPr>
            <p:cNvPr id="10" name="组合 31">
              <a:extLst>
                <a:ext uri="{FF2B5EF4-FFF2-40B4-BE49-F238E27FC236}">
                  <a16:creationId xmlns:a16="http://schemas.microsoft.com/office/drawing/2014/main" id="{43B074C8-E946-D6EF-825D-E574784A89DE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2" name="圆角矩形 32">
                <a:extLst>
                  <a:ext uri="{FF2B5EF4-FFF2-40B4-BE49-F238E27FC236}">
                    <a16:creationId xmlns:a16="http://schemas.microsoft.com/office/drawing/2014/main" id="{F8559DBF-0EE0-1216-2B47-5A150A1111B0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</a:endParaRPr>
              </a:p>
            </p:txBody>
          </p:sp>
          <p:sp>
            <p:nvSpPr>
              <p:cNvPr id="13" name="圆角矩形 33">
                <a:extLst>
                  <a:ext uri="{FF2B5EF4-FFF2-40B4-BE49-F238E27FC236}">
                    <a16:creationId xmlns:a16="http://schemas.microsoft.com/office/drawing/2014/main" id="{4EE8E3EC-5110-7EBA-CD5E-CF551ACD2130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</a:endParaRPr>
              </a:p>
            </p:txBody>
          </p:sp>
        </p:grpSp>
        <p:sp>
          <p:nvSpPr>
            <p:cNvPr id="11" name="文本框 41">
              <a:extLst>
                <a:ext uri="{FF2B5EF4-FFF2-40B4-BE49-F238E27FC236}">
                  <a16:creationId xmlns:a16="http://schemas.microsoft.com/office/drawing/2014/main" id="{26BE0DB1-98DC-5C4B-C56F-DFB2149B93ED}"/>
                </a:ext>
              </a:extLst>
            </p:cNvPr>
            <p:cNvSpPr txBox="1"/>
            <p:nvPr/>
          </p:nvSpPr>
          <p:spPr>
            <a:xfrm>
              <a:off x="3524356" y="4286189"/>
              <a:ext cx="3489069" cy="771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dist">
                <a:defRPr/>
              </a:pPr>
              <a:r>
                <a:rPr kumimoji="0" lang="vi-VN" altLang="zh-C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Ép - phen</a:t>
              </a:r>
              <a:endParaRPr kumimoji="0" lang="zh-CN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4" name="组合 47">
            <a:extLst>
              <a:ext uri="{FF2B5EF4-FFF2-40B4-BE49-F238E27FC236}">
                <a16:creationId xmlns:a16="http://schemas.microsoft.com/office/drawing/2014/main" id="{BA1949A0-5FDD-12F2-8101-9150EC441915}"/>
              </a:ext>
            </a:extLst>
          </p:cNvPr>
          <p:cNvGrpSpPr/>
          <p:nvPr/>
        </p:nvGrpSpPr>
        <p:grpSpPr>
          <a:xfrm>
            <a:off x="7365624" y="4226709"/>
            <a:ext cx="3835204" cy="997675"/>
            <a:chOff x="3151568" y="4106352"/>
            <a:chExt cx="2774950" cy="892629"/>
          </a:xfrm>
        </p:grpSpPr>
        <p:grpSp>
          <p:nvGrpSpPr>
            <p:cNvPr id="15" name="组合 31">
              <a:extLst>
                <a:ext uri="{FF2B5EF4-FFF2-40B4-BE49-F238E27FC236}">
                  <a16:creationId xmlns:a16="http://schemas.microsoft.com/office/drawing/2014/main" id="{FB2F84D0-6D68-639A-E68C-E6F5A7B6C9C6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0" name="圆角矩形 32">
                <a:extLst>
                  <a:ext uri="{FF2B5EF4-FFF2-40B4-BE49-F238E27FC236}">
                    <a16:creationId xmlns:a16="http://schemas.microsoft.com/office/drawing/2014/main" id="{F7BD62C7-A7B4-36EF-A5C2-F9B0E18F097C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</a:endParaRPr>
              </a:p>
            </p:txBody>
          </p:sp>
          <p:sp>
            <p:nvSpPr>
              <p:cNvPr id="23" name="圆角矩形 33">
                <a:extLst>
                  <a:ext uri="{FF2B5EF4-FFF2-40B4-BE49-F238E27FC236}">
                    <a16:creationId xmlns:a16="http://schemas.microsoft.com/office/drawing/2014/main" id="{68C67C6D-E712-8816-EC26-067A6DDC6180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</a:endParaRPr>
              </a:p>
            </p:txBody>
          </p:sp>
        </p:grpSp>
        <p:sp>
          <p:nvSpPr>
            <p:cNvPr id="19" name="文本框 41">
              <a:extLst>
                <a:ext uri="{FF2B5EF4-FFF2-40B4-BE49-F238E27FC236}">
                  <a16:creationId xmlns:a16="http://schemas.microsoft.com/office/drawing/2014/main" id="{C7CAD93A-DFC1-3AE0-DE81-9BE1F526F33F}"/>
                </a:ext>
              </a:extLst>
            </p:cNvPr>
            <p:cNvSpPr txBox="1"/>
            <p:nvPr/>
          </p:nvSpPr>
          <p:spPr>
            <a:xfrm>
              <a:off x="3209134" y="4190424"/>
              <a:ext cx="2689039" cy="771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dist">
                <a:defRPr/>
              </a:pPr>
              <a:r>
                <a:rPr kumimoji="0" lang="vi-VN" altLang="zh-C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Lu- ve- rơ</a:t>
              </a:r>
              <a:endParaRPr kumimoji="0" lang="zh-CN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9" name="组合 47">
            <a:extLst>
              <a:ext uri="{FF2B5EF4-FFF2-40B4-BE49-F238E27FC236}">
                <a16:creationId xmlns:a16="http://schemas.microsoft.com/office/drawing/2014/main" id="{EF2C2F84-8950-FD38-239C-1F500C1814CB}"/>
              </a:ext>
            </a:extLst>
          </p:cNvPr>
          <p:cNvGrpSpPr/>
          <p:nvPr/>
        </p:nvGrpSpPr>
        <p:grpSpPr>
          <a:xfrm>
            <a:off x="1226522" y="3990930"/>
            <a:ext cx="5407511" cy="1144268"/>
            <a:chOff x="2196318" y="4106352"/>
            <a:chExt cx="4699791" cy="892629"/>
          </a:xfrm>
        </p:grpSpPr>
        <p:grpSp>
          <p:nvGrpSpPr>
            <p:cNvPr id="30" name="组合 31">
              <a:extLst>
                <a:ext uri="{FF2B5EF4-FFF2-40B4-BE49-F238E27FC236}">
                  <a16:creationId xmlns:a16="http://schemas.microsoft.com/office/drawing/2014/main" id="{0E6438CA-01AE-CF54-11FE-26FAE0740FF7}"/>
                </a:ext>
              </a:extLst>
            </p:cNvPr>
            <p:cNvGrpSpPr/>
            <p:nvPr/>
          </p:nvGrpSpPr>
          <p:grpSpPr>
            <a:xfrm>
              <a:off x="2196318" y="4106352"/>
              <a:ext cx="4677440" cy="892629"/>
              <a:chOff x="515548" y="3302000"/>
              <a:chExt cx="406734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2" name="圆角矩形 32">
                <a:extLst>
                  <a:ext uri="{FF2B5EF4-FFF2-40B4-BE49-F238E27FC236}">
                    <a16:creationId xmlns:a16="http://schemas.microsoft.com/office/drawing/2014/main" id="{9E465B04-032C-5405-21C4-83186D9FB41C}"/>
                  </a:ext>
                </a:extLst>
              </p:cNvPr>
              <p:cNvSpPr/>
              <p:nvPr/>
            </p:nvSpPr>
            <p:spPr>
              <a:xfrm>
                <a:off x="515548" y="3302000"/>
                <a:ext cx="406734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</a:endParaRPr>
              </a:p>
            </p:txBody>
          </p:sp>
          <p:sp>
            <p:nvSpPr>
              <p:cNvPr id="33" name="圆角矩形 33">
                <a:extLst>
                  <a:ext uri="{FF2B5EF4-FFF2-40B4-BE49-F238E27FC236}">
                    <a16:creationId xmlns:a16="http://schemas.microsoft.com/office/drawing/2014/main" id="{DBEF8188-26C8-5054-E693-B0ADF0E628A9}"/>
                  </a:ext>
                </a:extLst>
              </p:cNvPr>
              <p:cNvSpPr/>
              <p:nvPr/>
            </p:nvSpPr>
            <p:spPr>
              <a:xfrm>
                <a:off x="604298" y="3378199"/>
                <a:ext cx="3888835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</a:endParaRPr>
              </a:p>
            </p:txBody>
          </p:sp>
        </p:grpSp>
        <p:sp>
          <p:nvSpPr>
            <p:cNvPr id="31" name="文本框 41">
              <a:extLst>
                <a:ext uri="{FF2B5EF4-FFF2-40B4-BE49-F238E27FC236}">
                  <a16:creationId xmlns:a16="http://schemas.microsoft.com/office/drawing/2014/main" id="{18D52284-262B-F5F2-2DAB-ABB94EC72394}"/>
                </a:ext>
              </a:extLst>
            </p:cNvPr>
            <p:cNvSpPr txBox="1"/>
            <p:nvPr/>
          </p:nvSpPr>
          <p:spPr>
            <a:xfrm>
              <a:off x="2300077" y="4286309"/>
              <a:ext cx="4596032" cy="672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dist">
                <a:defRPr/>
              </a:pPr>
              <a:r>
                <a:rPr kumimoji="0" lang="vi-VN" altLang="zh-C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Thô- ca- đê-rô</a:t>
              </a:r>
              <a:endParaRPr kumimoji="0" lang="zh-CN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AC186C54-EFA0-4A18-A39B-94919C22E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27" y="377861"/>
            <a:ext cx="11768145" cy="2786665"/>
          </a:xfrm>
          <a:prstGeom prst="rect">
            <a:avLst/>
          </a:prstGeom>
        </p:spPr>
      </p:pic>
      <p:grpSp>
        <p:nvGrpSpPr>
          <p:cNvPr id="40" name="组合 47">
            <a:extLst>
              <a:ext uri="{FF2B5EF4-FFF2-40B4-BE49-F238E27FC236}">
                <a16:creationId xmlns:a16="http://schemas.microsoft.com/office/drawing/2014/main" id="{EF2C2F84-8950-FD38-239C-1F500C1814CB}"/>
              </a:ext>
            </a:extLst>
          </p:cNvPr>
          <p:cNvGrpSpPr/>
          <p:nvPr/>
        </p:nvGrpSpPr>
        <p:grpSpPr>
          <a:xfrm>
            <a:off x="6561969" y="2684015"/>
            <a:ext cx="4909832" cy="1079745"/>
            <a:chOff x="2221610" y="4106352"/>
            <a:chExt cx="4677440" cy="892629"/>
          </a:xfrm>
        </p:grpSpPr>
        <p:grpSp>
          <p:nvGrpSpPr>
            <p:cNvPr id="41" name="组合 31">
              <a:extLst>
                <a:ext uri="{FF2B5EF4-FFF2-40B4-BE49-F238E27FC236}">
                  <a16:creationId xmlns:a16="http://schemas.microsoft.com/office/drawing/2014/main" id="{0E6438CA-01AE-CF54-11FE-26FAE0740FF7}"/>
                </a:ext>
              </a:extLst>
            </p:cNvPr>
            <p:cNvGrpSpPr/>
            <p:nvPr/>
          </p:nvGrpSpPr>
          <p:grpSpPr>
            <a:xfrm>
              <a:off x="2221610" y="4106352"/>
              <a:ext cx="4677440" cy="892629"/>
              <a:chOff x="537541" y="3302000"/>
              <a:chExt cx="406734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3" name="圆角矩形 32">
                <a:extLst>
                  <a:ext uri="{FF2B5EF4-FFF2-40B4-BE49-F238E27FC236}">
                    <a16:creationId xmlns:a16="http://schemas.microsoft.com/office/drawing/2014/main" id="{9E465B04-032C-5405-21C4-83186D9FB41C}"/>
                  </a:ext>
                </a:extLst>
              </p:cNvPr>
              <p:cNvSpPr/>
              <p:nvPr/>
            </p:nvSpPr>
            <p:spPr>
              <a:xfrm>
                <a:off x="537541" y="3302000"/>
                <a:ext cx="406734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</a:endParaRPr>
              </a:p>
            </p:txBody>
          </p:sp>
          <p:sp>
            <p:nvSpPr>
              <p:cNvPr id="44" name="圆角矩形 33">
                <a:extLst>
                  <a:ext uri="{FF2B5EF4-FFF2-40B4-BE49-F238E27FC236}">
                    <a16:creationId xmlns:a16="http://schemas.microsoft.com/office/drawing/2014/main" id="{DBEF8188-26C8-5054-E693-B0ADF0E628A9}"/>
                  </a:ext>
                </a:extLst>
              </p:cNvPr>
              <p:cNvSpPr/>
              <p:nvPr/>
            </p:nvSpPr>
            <p:spPr>
              <a:xfrm>
                <a:off x="604298" y="3378199"/>
                <a:ext cx="3888835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</a:endParaRPr>
              </a:p>
            </p:txBody>
          </p:sp>
        </p:grp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18D52284-262B-F5F2-2DAB-ABB94EC72394}"/>
                </a:ext>
              </a:extLst>
            </p:cNvPr>
            <p:cNvSpPr txBox="1"/>
            <p:nvPr/>
          </p:nvSpPr>
          <p:spPr>
            <a:xfrm>
              <a:off x="3465360" y="4209496"/>
              <a:ext cx="2138205" cy="712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dist">
                <a:defRPr/>
              </a:pPr>
              <a:r>
                <a:rPr kumimoji="0" lang="vi-VN" altLang="zh-C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Mi-su</a:t>
              </a:r>
              <a:endParaRPr kumimoji="0" lang="zh-CN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38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5C024A5-56EE-3373-B57D-414923ED8AD1}"/>
              </a:ext>
            </a:extLst>
          </p:cNvPr>
          <p:cNvSpPr/>
          <p:nvPr/>
        </p:nvSpPr>
        <p:spPr>
          <a:xfrm>
            <a:off x="2247900" y="2696655"/>
            <a:ext cx="9753600" cy="2728914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grpSp>
        <p:nvGrpSpPr>
          <p:cNvPr id="35" name="组合 47">
            <a:extLst>
              <a:ext uri="{FF2B5EF4-FFF2-40B4-BE49-F238E27FC236}">
                <a16:creationId xmlns:a16="http://schemas.microsoft.com/office/drawing/2014/main" id="{DDF48529-2476-112C-E07A-3682D0D5CAC2}"/>
              </a:ext>
            </a:extLst>
          </p:cNvPr>
          <p:cNvGrpSpPr/>
          <p:nvPr/>
        </p:nvGrpSpPr>
        <p:grpSpPr>
          <a:xfrm>
            <a:off x="437035" y="1640800"/>
            <a:ext cx="3668845" cy="1615897"/>
            <a:chOff x="1189815" y="4012846"/>
            <a:chExt cx="9270840" cy="1117294"/>
          </a:xfrm>
        </p:grpSpPr>
        <p:grpSp>
          <p:nvGrpSpPr>
            <p:cNvPr id="36" name="组合 31">
              <a:extLst>
                <a:ext uri="{FF2B5EF4-FFF2-40B4-BE49-F238E27FC236}">
                  <a16:creationId xmlns:a16="http://schemas.microsoft.com/office/drawing/2014/main" id="{3F576675-A5AF-8F4B-EDAF-7AC55B2295E0}"/>
                </a:ext>
              </a:extLst>
            </p:cNvPr>
            <p:cNvGrpSpPr/>
            <p:nvPr/>
          </p:nvGrpSpPr>
          <p:grpSpPr>
            <a:xfrm>
              <a:off x="1189815" y="4012846"/>
              <a:ext cx="9270840" cy="1117294"/>
              <a:chOff x="-359672" y="3198230"/>
              <a:chExt cx="8061599" cy="123992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8" name="圆角矩形 32">
                <a:extLst>
                  <a:ext uri="{FF2B5EF4-FFF2-40B4-BE49-F238E27FC236}">
                    <a16:creationId xmlns:a16="http://schemas.microsoft.com/office/drawing/2014/main" id="{6463F51D-3F4A-546C-0739-3C09CCBC5806}"/>
                  </a:ext>
                </a:extLst>
              </p:cNvPr>
              <p:cNvSpPr/>
              <p:nvPr/>
            </p:nvSpPr>
            <p:spPr>
              <a:xfrm>
                <a:off x="-359672" y="3198230"/>
                <a:ext cx="8061599" cy="12399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9" name="圆角矩形 33">
                <a:extLst>
                  <a:ext uri="{FF2B5EF4-FFF2-40B4-BE49-F238E27FC236}">
                    <a16:creationId xmlns:a16="http://schemas.microsoft.com/office/drawing/2014/main" id="{20CB954F-CD7E-D312-5239-942BD06327C0}"/>
                  </a:ext>
                </a:extLst>
              </p:cNvPr>
              <p:cNvSpPr/>
              <p:nvPr/>
            </p:nvSpPr>
            <p:spPr>
              <a:xfrm>
                <a:off x="-359672" y="3291038"/>
                <a:ext cx="8061599" cy="1015405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7" name="文本框 41">
              <a:extLst>
                <a:ext uri="{FF2B5EF4-FFF2-40B4-BE49-F238E27FC236}">
                  <a16:creationId xmlns:a16="http://schemas.microsoft.com/office/drawing/2014/main" id="{1D70379B-611B-4261-F6E1-CA63B17CE26F}"/>
                </a:ext>
              </a:extLst>
            </p:cNvPr>
            <p:cNvSpPr txBox="1"/>
            <p:nvPr/>
          </p:nvSpPr>
          <p:spPr>
            <a:xfrm>
              <a:off x="2306681" y="4183141"/>
              <a:ext cx="4533953" cy="7022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Hội</a:t>
              </a:r>
              <a:r>
                <a:rPr kumimoji="0" lang="vi-VN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thảo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D9DF344E-D4ED-7937-C049-FD312523B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802" y="400269"/>
            <a:ext cx="6281737" cy="189611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851818D-4FCD-459E-2044-49C2845710C1}"/>
              </a:ext>
            </a:extLst>
          </p:cNvPr>
          <p:cNvSpPr txBox="1"/>
          <p:nvPr/>
        </p:nvSpPr>
        <p:spPr>
          <a:xfrm>
            <a:off x="2110171" y="3155950"/>
            <a:ext cx="101433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5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uộc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họp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799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5C024A5-56EE-3373-B57D-414923ED8AD1}"/>
              </a:ext>
            </a:extLst>
          </p:cNvPr>
          <p:cNvSpPr/>
          <p:nvPr/>
        </p:nvSpPr>
        <p:spPr>
          <a:xfrm>
            <a:off x="2247900" y="2696655"/>
            <a:ext cx="9753600" cy="2728914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grpSp>
        <p:nvGrpSpPr>
          <p:cNvPr id="35" name="组合 47">
            <a:extLst>
              <a:ext uri="{FF2B5EF4-FFF2-40B4-BE49-F238E27FC236}">
                <a16:creationId xmlns:a16="http://schemas.microsoft.com/office/drawing/2014/main" id="{DDF48529-2476-112C-E07A-3682D0D5CAC2}"/>
              </a:ext>
            </a:extLst>
          </p:cNvPr>
          <p:cNvGrpSpPr/>
          <p:nvPr/>
        </p:nvGrpSpPr>
        <p:grpSpPr>
          <a:xfrm>
            <a:off x="344613" y="1233858"/>
            <a:ext cx="5014787" cy="1615897"/>
            <a:chOff x="956273" y="3731470"/>
            <a:chExt cx="12671914" cy="1117294"/>
          </a:xfrm>
        </p:grpSpPr>
        <p:grpSp>
          <p:nvGrpSpPr>
            <p:cNvPr id="36" name="组合 31">
              <a:extLst>
                <a:ext uri="{FF2B5EF4-FFF2-40B4-BE49-F238E27FC236}">
                  <a16:creationId xmlns:a16="http://schemas.microsoft.com/office/drawing/2014/main" id="{3F576675-A5AF-8F4B-EDAF-7AC55B2295E0}"/>
                </a:ext>
              </a:extLst>
            </p:cNvPr>
            <p:cNvGrpSpPr/>
            <p:nvPr/>
          </p:nvGrpSpPr>
          <p:grpSpPr>
            <a:xfrm>
              <a:off x="956273" y="3731470"/>
              <a:ext cx="12671914" cy="1117294"/>
              <a:chOff x="-359672" y="3198230"/>
              <a:chExt cx="8061599" cy="123992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8" name="圆角矩形 32">
                <a:extLst>
                  <a:ext uri="{FF2B5EF4-FFF2-40B4-BE49-F238E27FC236}">
                    <a16:creationId xmlns:a16="http://schemas.microsoft.com/office/drawing/2014/main" id="{6463F51D-3F4A-546C-0739-3C09CCBC5806}"/>
                  </a:ext>
                </a:extLst>
              </p:cNvPr>
              <p:cNvSpPr/>
              <p:nvPr/>
            </p:nvSpPr>
            <p:spPr>
              <a:xfrm>
                <a:off x="-359672" y="3198230"/>
                <a:ext cx="8061599" cy="12399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39" name="圆角矩形 33">
                <a:extLst>
                  <a:ext uri="{FF2B5EF4-FFF2-40B4-BE49-F238E27FC236}">
                    <a16:creationId xmlns:a16="http://schemas.microsoft.com/office/drawing/2014/main" id="{20CB954F-CD7E-D312-5239-942BD06327C0}"/>
                  </a:ext>
                </a:extLst>
              </p:cNvPr>
              <p:cNvSpPr/>
              <p:nvPr/>
            </p:nvSpPr>
            <p:spPr>
              <a:xfrm>
                <a:off x="-359672" y="3291038"/>
                <a:ext cx="8061599" cy="1015405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思源黑体 CN"/>
                  <a:cs typeface="+mn-cs"/>
                </a:endParaRPr>
              </a:p>
            </p:txBody>
          </p:sp>
        </p:grpSp>
        <p:sp>
          <p:nvSpPr>
            <p:cNvPr id="37" name="文本框 41">
              <a:extLst>
                <a:ext uri="{FF2B5EF4-FFF2-40B4-BE49-F238E27FC236}">
                  <a16:creationId xmlns:a16="http://schemas.microsoft.com/office/drawing/2014/main" id="{1D70379B-611B-4261-F6E1-CA63B17CE26F}"/>
                </a:ext>
              </a:extLst>
            </p:cNvPr>
            <p:cNvSpPr txBox="1"/>
            <p:nvPr/>
          </p:nvSpPr>
          <p:spPr>
            <a:xfrm>
              <a:off x="1703657" y="3967473"/>
              <a:ext cx="11407908" cy="595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altLang="zh-CN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Tàu</a:t>
              </a:r>
              <a:r>
                <a:rPr kumimoji="0" lang="en-SG" altLang="zh-C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SG" altLang="zh-CN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điện</a:t>
              </a:r>
              <a:r>
                <a:rPr kumimoji="0" lang="en-SG" altLang="zh-C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SG" altLang="zh-CN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ngầm</a:t>
              </a:r>
              <a:endParaRPr kumimoji="0" lang="zh-CN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D9DF344E-D4ED-7937-C049-FD312523B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219" y="406751"/>
            <a:ext cx="6281737" cy="189611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851818D-4FCD-459E-2044-49C2845710C1}"/>
              </a:ext>
            </a:extLst>
          </p:cNvPr>
          <p:cNvSpPr txBox="1"/>
          <p:nvPr/>
        </p:nvSpPr>
        <p:spPr>
          <a:xfrm>
            <a:off x="2110171" y="3155950"/>
            <a:ext cx="101433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 phương tiện giao thông chạy bằng điện, đi ngầm trong lòng đất.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19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547</Words>
  <Application>Microsoft Office PowerPoint</Application>
  <PresentationFormat>Widescreen</PresentationFormat>
  <Paragraphs>60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#9Slide07 HoneyCream</vt:lpstr>
      <vt:lpstr>Arial</vt:lpstr>
      <vt:lpstr>Calibri</vt:lpstr>
      <vt:lpstr>Calibri Light</vt:lpstr>
      <vt:lpstr>Cambria</vt:lpstr>
      <vt:lpstr>等线</vt:lpstr>
      <vt:lpstr>Surafont Sanukchang</vt:lpstr>
      <vt:lpstr>SVN-Cookies</vt:lpstr>
      <vt:lpstr>SVN-Newton</vt:lpstr>
      <vt:lpstr>Times New Roman</vt:lpstr>
      <vt:lpstr>UTM Avo</vt:lpstr>
      <vt:lpstr>字魂131号-酷乐潮玩体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admin</cp:lastModifiedBy>
  <cp:revision>59</cp:revision>
  <dcterms:created xsi:type="dcterms:W3CDTF">2024-03-17T09:39:06Z</dcterms:created>
  <dcterms:modified xsi:type="dcterms:W3CDTF">2024-04-24T07:53:01Z</dcterms:modified>
</cp:coreProperties>
</file>