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81" r:id="rId4"/>
    <p:sldId id="282" r:id="rId5"/>
    <p:sldId id="262" r:id="rId6"/>
    <p:sldId id="263" r:id="rId7"/>
    <p:sldId id="285" r:id="rId8"/>
    <p:sldId id="286" r:id="rId9"/>
    <p:sldId id="289" r:id="rId10"/>
    <p:sldId id="290" r:id="rId11"/>
    <p:sldId id="287" r:id="rId12"/>
    <p:sldId id="288" r:id="rId13"/>
    <p:sldId id="264" r:id="rId14"/>
    <p:sldId id="265" r:id="rId15"/>
    <p:sldId id="291" r:id="rId16"/>
    <p:sldId id="267" r:id="rId17"/>
    <p:sldId id="283" r:id="rId18"/>
    <p:sldId id="272"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02358-0C8D-4A22-8426-BE75A39CF4DD}"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132D7-A107-4262-AE20-84193235380C}" type="slidenum">
              <a:rPr lang="en-US" smtClean="0"/>
              <a:t>‹#›</a:t>
            </a:fld>
            <a:endParaRPr lang="en-US"/>
          </a:p>
        </p:txBody>
      </p:sp>
    </p:spTree>
    <p:extLst>
      <p:ext uri="{BB962C8B-B14F-4D97-AF65-F5344CB8AC3E}">
        <p14:creationId xmlns:p14="http://schemas.microsoft.com/office/powerpoint/2010/main" val="71721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4477C068-31AE-4F43-9E89-931C7909E918}" type="slidenum">
              <a:rPr lang="en-SG" smtClean="0"/>
              <a:t>15</a:t>
            </a:fld>
            <a:endParaRPr lang="en-SG"/>
          </a:p>
        </p:txBody>
      </p:sp>
    </p:spTree>
    <p:extLst>
      <p:ext uri="{BB962C8B-B14F-4D97-AF65-F5344CB8AC3E}">
        <p14:creationId xmlns:p14="http://schemas.microsoft.com/office/powerpoint/2010/main" val="52284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83D3-B6C8-1186-9F71-E4851D62E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F31AC2-9E7A-6782-15FB-D62A46564A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52D5CC-4A93-FA00-1B6B-494BF9FB8E25}"/>
              </a:ext>
            </a:extLst>
          </p:cNvPr>
          <p:cNvSpPr>
            <a:spLocks noGrp="1"/>
          </p:cNvSpPr>
          <p:nvPr>
            <p:ph type="dt" sz="half" idx="10"/>
          </p:nvPr>
        </p:nvSpPr>
        <p:spPr/>
        <p:txBody>
          <a:bodyPr/>
          <a:lstStyle/>
          <a:p>
            <a:fld id="{4B484C13-2631-477B-BCC8-8AAC7E4E7277}" type="datetimeFigureOut">
              <a:rPr lang="en-US" smtClean="0"/>
              <a:t>5/9/2024</a:t>
            </a:fld>
            <a:endParaRPr lang="en-US"/>
          </a:p>
        </p:txBody>
      </p:sp>
      <p:sp>
        <p:nvSpPr>
          <p:cNvPr id="5" name="Footer Placeholder 4">
            <a:extLst>
              <a:ext uri="{FF2B5EF4-FFF2-40B4-BE49-F238E27FC236}">
                <a16:creationId xmlns:a16="http://schemas.microsoft.com/office/drawing/2014/main" id="{813FCC59-54E1-4A31-7F9C-F03FD4665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67607-4B34-C7F4-D023-8B694CE07992}"/>
              </a:ext>
            </a:extLst>
          </p:cNvPr>
          <p:cNvSpPr>
            <a:spLocks noGrp="1"/>
          </p:cNvSpPr>
          <p:nvPr>
            <p:ph type="sldNum" sz="quarter" idx="12"/>
          </p:nvPr>
        </p:nvSpPr>
        <p:spPr/>
        <p:txBody>
          <a:bodyPr/>
          <a:lstStyle/>
          <a:p>
            <a:fld id="{AF3F57B6-689B-45CC-8E5D-D5CE76F6FA71}" type="slidenum">
              <a:rPr lang="en-US" smtClean="0"/>
              <a:t>‹#›</a:t>
            </a:fld>
            <a:endParaRPr lang="en-US"/>
          </a:p>
        </p:txBody>
      </p:sp>
    </p:spTree>
    <p:extLst>
      <p:ext uri="{BB962C8B-B14F-4D97-AF65-F5344CB8AC3E}">
        <p14:creationId xmlns:p14="http://schemas.microsoft.com/office/powerpoint/2010/main" val="4133730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B98-C391-6013-5183-B98F242BE0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AA35F6-2F8D-CF38-6802-A4D5ED00F0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5E681-9813-5362-FF53-574D9EE3A424}"/>
              </a:ext>
            </a:extLst>
          </p:cNvPr>
          <p:cNvSpPr>
            <a:spLocks noGrp="1"/>
          </p:cNvSpPr>
          <p:nvPr>
            <p:ph type="dt" sz="half" idx="10"/>
          </p:nvPr>
        </p:nvSpPr>
        <p:spPr/>
        <p:txBody>
          <a:bodyPr/>
          <a:lstStyle/>
          <a:p>
            <a:fld id="{4B484C13-2631-477B-BCC8-8AAC7E4E7277}" type="datetimeFigureOut">
              <a:rPr lang="en-US" smtClean="0"/>
              <a:t>5/9/2024</a:t>
            </a:fld>
            <a:endParaRPr lang="en-US"/>
          </a:p>
        </p:txBody>
      </p:sp>
      <p:sp>
        <p:nvSpPr>
          <p:cNvPr id="5" name="Footer Placeholder 4">
            <a:extLst>
              <a:ext uri="{FF2B5EF4-FFF2-40B4-BE49-F238E27FC236}">
                <a16:creationId xmlns:a16="http://schemas.microsoft.com/office/drawing/2014/main" id="{72B7DF06-3C53-2766-4F52-D20E5FF736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5F40F-5D60-8792-F3A3-126D5332F4DF}"/>
              </a:ext>
            </a:extLst>
          </p:cNvPr>
          <p:cNvSpPr>
            <a:spLocks noGrp="1"/>
          </p:cNvSpPr>
          <p:nvPr>
            <p:ph type="sldNum" sz="quarter" idx="12"/>
          </p:nvPr>
        </p:nvSpPr>
        <p:spPr/>
        <p:txBody>
          <a:bodyPr/>
          <a:lstStyle/>
          <a:p>
            <a:fld id="{AF3F57B6-689B-45CC-8E5D-D5CE76F6FA71}" type="slidenum">
              <a:rPr lang="en-US" smtClean="0"/>
              <a:t>‹#›</a:t>
            </a:fld>
            <a:endParaRPr lang="en-US"/>
          </a:p>
        </p:txBody>
      </p:sp>
    </p:spTree>
    <p:extLst>
      <p:ext uri="{BB962C8B-B14F-4D97-AF65-F5344CB8AC3E}">
        <p14:creationId xmlns:p14="http://schemas.microsoft.com/office/powerpoint/2010/main" val="95370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1197C9-E8EC-5C67-0079-4C850317D2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653CE9-1EEE-AD9D-409E-711C992DAF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D7B95-9E4D-0887-5F27-64833AE322F6}"/>
              </a:ext>
            </a:extLst>
          </p:cNvPr>
          <p:cNvSpPr>
            <a:spLocks noGrp="1"/>
          </p:cNvSpPr>
          <p:nvPr>
            <p:ph type="dt" sz="half" idx="10"/>
          </p:nvPr>
        </p:nvSpPr>
        <p:spPr/>
        <p:txBody>
          <a:bodyPr/>
          <a:lstStyle/>
          <a:p>
            <a:fld id="{4B484C13-2631-477B-BCC8-8AAC7E4E7277}" type="datetimeFigureOut">
              <a:rPr lang="en-US" smtClean="0"/>
              <a:t>5/9/2024</a:t>
            </a:fld>
            <a:endParaRPr lang="en-US"/>
          </a:p>
        </p:txBody>
      </p:sp>
      <p:sp>
        <p:nvSpPr>
          <p:cNvPr id="5" name="Footer Placeholder 4">
            <a:extLst>
              <a:ext uri="{FF2B5EF4-FFF2-40B4-BE49-F238E27FC236}">
                <a16:creationId xmlns:a16="http://schemas.microsoft.com/office/drawing/2014/main" id="{94DA8806-CB08-EE4F-AE2B-DD0FDEFFD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292D6-A748-9831-DE2C-1CAC4B49F95E}"/>
              </a:ext>
            </a:extLst>
          </p:cNvPr>
          <p:cNvSpPr>
            <a:spLocks noGrp="1"/>
          </p:cNvSpPr>
          <p:nvPr>
            <p:ph type="sldNum" sz="quarter" idx="12"/>
          </p:nvPr>
        </p:nvSpPr>
        <p:spPr/>
        <p:txBody>
          <a:bodyPr/>
          <a:lstStyle/>
          <a:p>
            <a:fld id="{AF3F57B6-689B-45CC-8E5D-D5CE76F6FA71}" type="slidenum">
              <a:rPr lang="en-US" smtClean="0"/>
              <a:t>‹#›</a:t>
            </a:fld>
            <a:endParaRPr lang="en-US"/>
          </a:p>
        </p:txBody>
      </p:sp>
    </p:spTree>
    <p:extLst>
      <p:ext uri="{BB962C8B-B14F-4D97-AF65-F5344CB8AC3E}">
        <p14:creationId xmlns:p14="http://schemas.microsoft.com/office/powerpoint/2010/main" val="226296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88A0-3D90-392A-1B28-2904FDAD80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0B9512-3232-BB14-8012-2F2013E117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40651-3C98-2E13-975E-60ED3DBD4D14}"/>
              </a:ext>
            </a:extLst>
          </p:cNvPr>
          <p:cNvSpPr>
            <a:spLocks noGrp="1"/>
          </p:cNvSpPr>
          <p:nvPr>
            <p:ph type="dt" sz="half" idx="10"/>
          </p:nvPr>
        </p:nvSpPr>
        <p:spPr/>
        <p:txBody>
          <a:bodyPr/>
          <a:lstStyle/>
          <a:p>
            <a:fld id="{4B484C13-2631-477B-BCC8-8AAC7E4E7277}" type="datetimeFigureOut">
              <a:rPr lang="en-US" smtClean="0"/>
              <a:t>5/9/2024</a:t>
            </a:fld>
            <a:endParaRPr lang="en-US"/>
          </a:p>
        </p:txBody>
      </p:sp>
      <p:sp>
        <p:nvSpPr>
          <p:cNvPr id="5" name="Footer Placeholder 4">
            <a:extLst>
              <a:ext uri="{FF2B5EF4-FFF2-40B4-BE49-F238E27FC236}">
                <a16:creationId xmlns:a16="http://schemas.microsoft.com/office/drawing/2014/main" id="{FE46F918-69D6-63E9-06DA-4CF1BC6BE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2953B-30B9-4322-DF29-3C5B78A2B59D}"/>
              </a:ext>
            </a:extLst>
          </p:cNvPr>
          <p:cNvSpPr>
            <a:spLocks noGrp="1"/>
          </p:cNvSpPr>
          <p:nvPr>
            <p:ph type="sldNum" sz="quarter" idx="12"/>
          </p:nvPr>
        </p:nvSpPr>
        <p:spPr/>
        <p:txBody>
          <a:bodyPr/>
          <a:lstStyle/>
          <a:p>
            <a:fld id="{AF3F57B6-689B-45CC-8E5D-D5CE76F6FA71}" type="slidenum">
              <a:rPr lang="en-US" smtClean="0"/>
              <a:t>‹#›</a:t>
            </a:fld>
            <a:endParaRPr lang="en-US"/>
          </a:p>
        </p:txBody>
      </p:sp>
    </p:spTree>
    <p:extLst>
      <p:ext uri="{BB962C8B-B14F-4D97-AF65-F5344CB8AC3E}">
        <p14:creationId xmlns:p14="http://schemas.microsoft.com/office/powerpoint/2010/main" val="310043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54E3-72DF-2448-C8CF-A9914B3F90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04BFE1-DA15-1AB2-C89E-810A9E3561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5097EC-CAAB-66D5-CE4D-5AA288ED671C}"/>
              </a:ext>
            </a:extLst>
          </p:cNvPr>
          <p:cNvSpPr>
            <a:spLocks noGrp="1"/>
          </p:cNvSpPr>
          <p:nvPr>
            <p:ph type="dt" sz="half" idx="10"/>
          </p:nvPr>
        </p:nvSpPr>
        <p:spPr/>
        <p:txBody>
          <a:bodyPr/>
          <a:lstStyle/>
          <a:p>
            <a:fld id="{4B484C13-2631-477B-BCC8-8AAC7E4E7277}" type="datetimeFigureOut">
              <a:rPr lang="en-US" smtClean="0"/>
              <a:t>5/9/2024</a:t>
            </a:fld>
            <a:endParaRPr lang="en-US"/>
          </a:p>
        </p:txBody>
      </p:sp>
      <p:sp>
        <p:nvSpPr>
          <p:cNvPr id="5" name="Footer Placeholder 4">
            <a:extLst>
              <a:ext uri="{FF2B5EF4-FFF2-40B4-BE49-F238E27FC236}">
                <a16:creationId xmlns:a16="http://schemas.microsoft.com/office/drawing/2014/main" id="{A6ED83D9-4421-9C4E-300C-B8421A2A6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C7C7D-6C7E-B387-A86C-96C8786FC450}"/>
              </a:ext>
            </a:extLst>
          </p:cNvPr>
          <p:cNvSpPr>
            <a:spLocks noGrp="1"/>
          </p:cNvSpPr>
          <p:nvPr>
            <p:ph type="sldNum" sz="quarter" idx="12"/>
          </p:nvPr>
        </p:nvSpPr>
        <p:spPr/>
        <p:txBody>
          <a:bodyPr/>
          <a:lstStyle/>
          <a:p>
            <a:fld id="{AF3F57B6-689B-45CC-8E5D-D5CE76F6FA71}" type="slidenum">
              <a:rPr lang="en-US" smtClean="0"/>
              <a:t>‹#›</a:t>
            </a:fld>
            <a:endParaRPr lang="en-US"/>
          </a:p>
        </p:txBody>
      </p:sp>
    </p:spTree>
    <p:extLst>
      <p:ext uri="{BB962C8B-B14F-4D97-AF65-F5344CB8AC3E}">
        <p14:creationId xmlns:p14="http://schemas.microsoft.com/office/powerpoint/2010/main" val="86785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CF4A-E898-23D2-CB68-CF1BFCD419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E9482E-1EA4-EC08-947A-BBF232FC24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47355-66B7-C33F-8C83-86401C0B85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A497EF-D5E2-C594-2911-43728BF2E6BE}"/>
              </a:ext>
            </a:extLst>
          </p:cNvPr>
          <p:cNvSpPr>
            <a:spLocks noGrp="1"/>
          </p:cNvSpPr>
          <p:nvPr>
            <p:ph type="dt" sz="half" idx="10"/>
          </p:nvPr>
        </p:nvSpPr>
        <p:spPr/>
        <p:txBody>
          <a:bodyPr/>
          <a:lstStyle/>
          <a:p>
            <a:fld id="{4B484C13-2631-477B-BCC8-8AAC7E4E7277}" type="datetimeFigureOut">
              <a:rPr lang="en-US" smtClean="0"/>
              <a:t>5/9/2024</a:t>
            </a:fld>
            <a:endParaRPr lang="en-US"/>
          </a:p>
        </p:txBody>
      </p:sp>
      <p:sp>
        <p:nvSpPr>
          <p:cNvPr id="6" name="Footer Placeholder 5">
            <a:extLst>
              <a:ext uri="{FF2B5EF4-FFF2-40B4-BE49-F238E27FC236}">
                <a16:creationId xmlns:a16="http://schemas.microsoft.com/office/drawing/2014/main" id="{54A4701F-F2D4-B2BA-838C-600D27F7B6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85FA9-9655-967E-15C3-571A97884A18}"/>
              </a:ext>
            </a:extLst>
          </p:cNvPr>
          <p:cNvSpPr>
            <a:spLocks noGrp="1"/>
          </p:cNvSpPr>
          <p:nvPr>
            <p:ph type="sldNum" sz="quarter" idx="12"/>
          </p:nvPr>
        </p:nvSpPr>
        <p:spPr/>
        <p:txBody>
          <a:bodyPr/>
          <a:lstStyle/>
          <a:p>
            <a:fld id="{AF3F57B6-689B-45CC-8E5D-D5CE76F6FA71}" type="slidenum">
              <a:rPr lang="en-US" smtClean="0"/>
              <a:t>‹#›</a:t>
            </a:fld>
            <a:endParaRPr lang="en-US"/>
          </a:p>
        </p:txBody>
      </p:sp>
    </p:spTree>
    <p:extLst>
      <p:ext uri="{BB962C8B-B14F-4D97-AF65-F5344CB8AC3E}">
        <p14:creationId xmlns:p14="http://schemas.microsoft.com/office/powerpoint/2010/main" val="334069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DE9BF-F0AF-4278-ECE2-1FB041A254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A00BC7-6193-CBEB-BBE2-42E418BBC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0456FC-A82A-7131-68CA-5031BECDAC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622C07-389D-8E65-CFD4-FD9B1A9D48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63FBE-2A5A-0EB8-E0C3-3645627782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8DDE9C-2165-02BA-EA72-EA07AEAF8A8F}"/>
              </a:ext>
            </a:extLst>
          </p:cNvPr>
          <p:cNvSpPr>
            <a:spLocks noGrp="1"/>
          </p:cNvSpPr>
          <p:nvPr>
            <p:ph type="dt" sz="half" idx="10"/>
          </p:nvPr>
        </p:nvSpPr>
        <p:spPr/>
        <p:txBody>
          <a:bodyPr/>
          <a:lstStyle/>
          <a:p>
            <a:fld id="{4B484C13-2631-477B-BCC8-8AAC7E4E7277}" type="datetimeFigureOut">
              <a:rPr lang="en-US" smtClean="0"/>
              <a:t>5/9/2024</a:t>
            </a:fld>
            <a:endParaRPr lang="en-US"/>
          </a:p>
        </p:txBody>
      </p:sp>
      <p:sp>
        <p:nvSpPr>
          <p:cNvPr id="8" name="Footer Placeholder 7">
            <a:extLst>
              <a:ext uri="{FF2B5EF4-FFF2-40B4-BE49-F238E27FC236}">
                <a16:creationId xmlns:a16="http://schemas.microsoft.com/office/drawing/2014/main" id="{0E88E12B-854B-7453-B31E-3C5788F2D7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0762C6-D78C-CEE6-11A3-342E613EF10B}"/>
              </a:ext>
            </a:extLst>
          </p:cNvPr>
          <p:cNvSpPr>
            <a:spLocks noGrp="1"/>
          </p:cNvSpPr>
          <p:nvPr>
            <p:ph type="sldNum" sz="quarter" idx="12"/>
          </p:nvPr>
        </p:nvSpPr>
        <p:spPr/>
        <p:txBody>
          <a:bodyPr/>
          <a:lstStyle/>
          <a:p>
            <a:fld id="{AF3F57B6-689B-45CC-8E5D-D5CE76F6FA71}" type="slidenum">
              <a:rPr lang="en-US" smtClean="0"/>
              <a:t>‹#›</a:t>
            </a:fld>
            <a:endParaRPr lang="en-US"/>
          </a:p>
        </p:txBody>
      </p:sp>
    </p:spTree>
    <p:extLst>
      <p:ext uri="{BB962C8B-B14F-4D97-AF65-F5344CB8AC3E}">
        <p14:creationId xmlns:p14="http://schemas.microsoft.com/office/powerpoint/2010/main" val="178275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A6A0-51CF-9891-66FD-833866C1D9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8C5435-9224-65AD-E633-CBC3A8EDE882}"/>
              </a:ext>
            </a:extLst>
          </p:cNvPr>
          <p:cNvSpPr>
            <a:spLocks noGrp="1"/>
          </p:cNvSpPr>
          <p:nvPr>
            <p:ph type="dt" sz="half" idx="10"/>
          </p:nvPr>
        </p:nvSpPr>
        <p:spPr/>
        <p:txBody>
          <a:bodyPr/>
          <a:lstStyle/>
          <a:p>
            <a:fld id="{4B484C13-2631-477B-BCC8-8AAC7E4E7277}" type="datetimeFigureOut">
              <a:rPr lang="en-US" smtClean="0"/>
              <a:t>5/9/2024</a:t>
            </a:fld>
            <a:endParaRPr lang="en-US"/>
          </a:p>
        </p:txBody>
      </p:sp>
      <p:sp>
        <p:nvSpPr>
          <p:cNvPr id="4" name="Footer Placeholder 3">
            <a:extLst>
              <a:ext uri="{FF2B5EF4-FFF2-40B4-BE49-F238E27FC236}">
                <a16:creationId xmlns:a16="http://schemas.microsoft.com/office/drawing/2014/main" id="{C51FB975-D4FC-FB26-3E78-F493DF222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372E3C-B53B-CDA9-0DE5-9D9AEE7225CB}"/>
              </a:ext>
            </a:extLst>
          </p:cNvPr>
          <p:cNvSpPr>
            <a:spLocks noGrp="1"/>
          </p:cNvSpPr>
          <p:nvPr>
            <p:ph type="sldNum" sz="quarter" idx="12"/>
          </p:nvPr>
        </p:nvSpPr>
        <p:spPr/>
        <p:txBody>
          <a:bodyPr/>
          <a:lstStyle/>
          <a:p>
            <a:fld id="{AF3F57B6-689B-45CC-8E5D-D5CE76F6FA71}" type="slidenum">
              <a:rPr lang="en-US" smtClean="0"/>
              <a:t>‹#›</a:t>
            </a:fld>
            <a:endParaRPr lang="en-US"/>
          </a:p>
        </p:txBody>
      </p:sp>
    </p:spTree>
    <p:extLst>
      <p:ext uri="{BB962C8B-B14F-4D97-AF65-F5344CB8AC3E}">
        <p14:creationId xmlns:p14="http://schemas.microsoft.com/office/powerpoint/2010/main" val="209339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FA191-1178-837F-AA97-9AB68F8402CF}"/>
              </a:ext>
            </a:extLst>
          </p:cNvPr>
          <p:cNvSpPr>
            <a:spLocks noGrp="1"/>
          </p:cNvSpPr>
          <p:nvPr>
            <p:ph type="dt" sz="half" idx="10"/>
          </p:nvPr>
        </p:nvSpPr>
        <p:spPr/>
        <p:txBody>
          <a:bodyPr/>
          <a:lstStyle/>
          <a:p>
            <a:fld id="{4B484C13-2631-477B-BCC8-8AAC7E4E7277}" type="datetimeFigureOut">
              <a:rPr lang="en-US" smtClean="0"/>
              <a:t>5/9/2024</a:t>
            </a:fld>
            <a:endParaRPr lang="en-US"/>
          </a:p>
        </p:txBody>
      </p:sp>
      <p:sp>
        <p:nvSpPr>
          <p:cNvPr id="3" name="Footer Placeholder 2">
            <a:extLst>
              <a:ext uri="{FF2B5EF4-FFF2-40B4-BE49-F238E27FC236}">
                <a16:creationId xmlns:a16="http://schemas.microsoft.com/office/drawing/2014/main" id="{096A311F-D9EA-DA16-F035-D4DCB1BFF6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F7EFF-4FCF-26E5-7377-F58D4C375D93}"/>
              </a:ext>
            </a:extLst>
          </p:cNvPr>
          <p:cNvSpPr>
            <a:spLocks noGrp="1"/>
          </p:cNvSpPr>
          <p:nvPr>
            <p:ph type="sldNum" sz="quarter" idx="12"/>
          </p:nvPr>
        </p:nvSpPr>
        <p:spPr/>
        <p:txBody>
          <a:bodyPr/>
          <a:lstStyle/>
          <a:p>
            <a:fld id="{AF3F57B6-689B-45CC-8E5D-D5CE76F6FA71}" type="slidenum">
              <a:rPr lang="en-US" smtClean="0"/>
              <a:t>‹#›</a:t>
            </a:fld>
            <a:endParaRPr lang="en-US"/>
          </a:p>
        </p:txBody>
      </p:sp>
    </p:spTree>
    <p:extLst>
      <p:ext uri="{BB962C8B-B14F-4D97-AF65-F5344CB8AC3E}">
        <p14:creationId xmlns:p14="http://schemas.microsoft.com/office/powerpoint/2010/main" val="103812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3E6B-3304-2965-CEDE-3ABB6C059D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6F5802-D417-705B-F3E8-CF28806B53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EB088-6D60-8093-DD8F-A6F787E0A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FE9DF9-8E05-E466-7FE5-371B10C4B470}"/>
              </a:ext>
            </a:extLst>
          </p:cNvPr>
          <p:cNvSpPr>
            <a:spLocks noGrp="1"/>
          </p:cNvSpPr>
          <p:nvPr>
            <p:ph type="dt" sz="half" idx="10"/>
          </p:nvPr>
        </p:nvSpPr>
        <p:spPr/>
        <p:txBody>
          <a:bodyPr/>
          <a:lstStyle/>
          <a:p>
            <a:fld id="{4B484C13-2631-477B-BCC8-8AAC7E4E7277}" type="datetimeFigureOut">
              <a:rPr lang="en-US" smtClean="0"/>
              <a:t>5/9/2024</a:t>
            </a:fld>
            <a:endParaRPr lang="en-US"/>
          </a:p>
        </p:txBody>
      </p:sp>
      <p:sp>
        <p:nvSpPr>
          <p:cNvPr id="6" name="Footer Placeholder 5">
            <a:extLst>
              <a:ext uri="{FF2B5EF4-FFF2-40B4-BE49-F238E27FC236}">
                <a16:creationId xmlns:a16="http://schemas.microsoft.com/office/drawing/2014/main" id="{0CACFA9E-A29A-1903-3D4F-D5A19733E7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AC6969-8ACF-32D0-4EB9-4781335921FA}"/>
              </a:ext>
            </a:extLst>
          </p:cNvPr>
          <p:cNvSpPr>
            <a:spLocks noGrp="1"/>
          </p:cNvSpPr>
          <p:nvPr>
            <p:ph type="sldNum" sz="quarter" idx="12"/>
          </p:nvPr>
        </p:nvSpPr>
        <p:spPr/>
        <p:txBody>
          <a:bodyPr/>
          <a:lstStyle/>
          <a:p>
            <a:fld id="{AF3F57B6-689B-45CC-8E5D-D5CE76F6FA71}" type="slidenum">
              <a:rPr lang="en-US" smtClean="0"/>
              <a:t>‹#›</a:t>
            </a:fld>
            <a:endParaRPr lang="en-US"/>
          </a:p>
        </p:txBody>
      </p:sp>
    </p:spTree>
    <p:extLst>
      <p:ext uri="{BB962C8B-B14F-4D97-AF65-F5344CB8AC3E}">
        <p14:creationId xmlns:p14="http://schemas.microsoft.com/office/powerpoint/2010/main" val="130813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34DA-1C4E-2F1A-F2AC-2E6B95CE3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80923B-0501-C11C-8DCE-E5BE809B3C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789AEB-C19F-341D-7C30-C339E3019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BA3DE-DA92-BBC7-5486-43FB2A87D8FA}"/>
              </a:ext>
            </a:extLst>
          </p:cNvPr>
          <p:cNvSpPr>
            <a:spLocks noGrp="1"/>
          </p:cNvSpPr>
          <p:nvPr>
            <p:ph type="dt" sz="half" idx="10"/>
          </p:nvPr>
        </p:nvSpPr>
        <p:spPr/>
        <p:txBody>
          <a:bodyPr/>
          <a:lstStyle/>
          <a:p>
            <a:fld id="{4B484C13-2631-477B-BCC8-8AAC7E4E7277}" type="datetimeFigureOut">
              <a:rPr lang="en-US" smtClean="0"/>
              <a:t>5/9/2024</a:t>
            </a:fld>
            <a:endParaRPr lang="en-US"/>
          </a:p>
        </p:txBody>
      </p:sp>
      <p:sp>
        <p:nvSpPr>
          <p:cNvPr id="6" name="Footer Placeholder 5">
            <a:extLst>
              <a:ext uri="{FF2B5EF4-FFF2-40B4-BE49-F238E27FC236}">
                <a16:creationId xmlns:a16="http://schemas.microsoft.com/office/drawing/2014/main" id="{E0AD8598-C2C1-C664-2602-A95ED61BF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AAC96-CF9D-14A9-3E67-6E491B9361FC}"/>
              </a:ext>
            </a:extLst>
          </p:cNvPr>
          <p:cNvSpPr>
            <a:spLocks noGrp="1"/>
          </p:cNvSpPr>
          <p:nvPr>
            <p:ph type="sldNum" sz="quarter" idx="12"/>
          </p:nvPr>
        </p:nvSpPr>
        <p:spPr/>
        <p:txBody>
          <a:bodyPr/>
          <a:lstStyle/>
          <a:p>
            <a:fld id="{AF3F57B6-689B-45CC-8E5D-D5CE76F6FA71}" type="slidenum">
              <a:rPr lang="en-US" smtClean="0"/>
              <a:t>‹#›</a:t>
            </a:fld>
            <a:endParaRPr lang="en-US"/>
          </a:p>
        </p:txBody>
      </p:sp>
    </p:spTree>
    <p:extLst>
      <p:ext uri="{BB962C8B-B14F-4D97-AF65-F5344CB8AC3E}">
        <p14:creationId xmlns:p14="http://schemas.microsoft.com/office/powerpoint/2010/main" val="333575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A41D68-C840-CCDA-F587-5B3949B594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37A465-D732-180B-71C9-FAE63D1CF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E0072-ADB2-2F97-0E72-D524AA8D26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84C13-2631-477B-BCC8-8AAC7E4E7277}" type="datetimeFigureOut">
              <a:rPr lang="en-US" smtClean="0"/>
              <a:t>5/9/2024</a:t>
            </a:fld>
            <a:endParaRPr lang="en-US"/>
          </a:p>
        </p:txBody>
      </p:sp>
      <p:sp>
        <p:nvSpPr>
          <p:cNvPr id="5" name="Footer Placeholder 4">
            <a:extLst>
              <a:ext uri="{FF2B5EF4-FFF2-40B4-BE49-F238E27FC236}">
                <a16:creationId xmlns:a16="http://schemas.microsoft.com/office/drawing/2014/main" id="{C16E4C14-EB23-BDAF-B46A-483DDEB6B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49F3A9-BF38-04D8-2FDE-465292E35E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F57B6-689B-45CC-8E5D-D5CE76F6FA71}" type="slidenum">
              <a:rPr lang="en-US" smtClean="0"/>
              <a:t>‹#›</a:t>
            </a:fld>
            <a:endParaRPr lang="en-US"/>
          </a:p>
        </p:txBody>
      </p:sp>
    </p:spTree>
    <p:extLst>
      <p:ext uri="{BB962C8B-B14F-4D97-AF65-F5344CB8AC3E}">
        <p14:creationId xmlns:p14="http://schemas.microsoft.com/office/powerpoint/2010/main" val="273009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2"/>
          <a:stretch>
            <a:fillRect/>
          </a:stretch>
        </p:blipFill>
        <p:spPr>
          <a:xfrm>
            <a:off x="8636000" y="1193800"/>
            <a:ext cx="1246149" cy="1233812"/>
          </a:xfrm>
          <a:prstGeom prst="rect">
            <a:avLst/>
          </a:prstGeom>
        </p:spPr>
      </p:pic>
      <p:pic>
        <p:nvPicPr>
          <p:cNvPr id="26" name="Picture 25">
            <a:extLst>
              <a:ext uri="{FF2B5EF4-FFF2-40B4-BE49-F238E27FC236}">
                <a16:creationId xmlns:a16="http://schemas.microsoft.com/office/drawing/2014/main" id="{3AB8A984-B47A-216D-1A9C-12B363486619}"/>
              </a:ext>
            </a:extLst>
          </p:cNvPr>
          <p:cNvPicPr>
            <a:picLocks noChangeAspect="1"/>
          </p:cNvPicPr>
          <p:nvPr/>
        </p:nvPicPr>
        <p:blipFill>
          <a:blip r:embed="rId3"/>
          <a:stretch>
            <a:fillRect/>
          </a:stretch>
        </p:blipFill>
        <p:spPr>
          <a:xfrm>
            <a:off x="-2286000" y="1092200"/>
            <a:ext cx="17221318" cy="38986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6B2A2E-3AC2-9C76-25CF-ECEB2F21C756}"/>
              </a:ext>
            </a:extLst>
          </p:cNvPr>
          <p:cNvGrpSpPr/>
          <p:nvPr/>
        </p:nvGrpSpPr>
        <p:grpSpPr>
          <a:xfrm>
            <a:off x="126459" y="-736600"/>
            <a:ext cx="11811541" cy="7446642"/>
            <a:chOff x="4419898" y="508625"/>
            <a:chExt cx="9940708" cy="7266315"/>
          </a:xfrm>
        </p:grpSpPr>
        <p:sp>
          <p:nvSpPr>
            <p:cNvPr id="3" name="圆角矩形 18">
              <a:extLst>
                <a:ext uri="{FF2B5EF4-FFF2-40B4-BE49-F238E27FC236}">
                  <a16:creationId xmlns:a16="http://schemas.microsoft.com/office/drawing/2014/main" id="{84FA62B3-1FC7-DEE2-9DC0-D2670B2B5114}"/>
                </a:ext>
              </a:extLst>
            </p:cNvPr>
            <p:cNvSpPr/>
            <p:nvPr/>
          </p:nvSpPr>
          <p:spPr>
            <a:xfrm>
              <a:off x="4419898" y="1450452"/>
              <a:ext cx="9940708" cy="6324488"/>
            </a:xfrm>
            <a:prstGeom prst="roundRect">
              <a:avLst>
                <a:gd name="adj" fmla="val 81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zh-CN" altLang="en-US" sz="1200" dirty="0">
                <a:solidFill>
                  <a:prstClr val="white"/>
                </a:solidFill>
                <a:ea typeface="思源黑体 CN Bold" panose="020B0800000000000000"/>
              </a:endParaRPr>
            </a:p>
          </p:txBody>
        </p:sp>
        <p:sp>
          <p:nvSpPr>
            <p:cNvPr id="4" name="TextBox 3">
              <a:extLst>
                <a:ext uri="{FF2B5EF4-FFF2-40B4-BE49-F238E27FC236}">
                  <a16:creationId xmlns:a16="http://schemas.microsoft.com/office/drawing/2014/main" id="{B545ADA7-1AE4-75F3-BC4A-3B963A52A680}"/>
                </a:ext>
              </a:extLst>
            </p:cNvPr>
            <p:cNvSpPr txBox="1"/>
            <p:nvPr/>
          </p:nvSpPr>
          <p:spPr>
            <a:xfrm>
              <a:off x="4450702" y="508625"/>
              <a:ext cx="7137918" cy="530509"/>
            </a:xfrm>
            <a:prstGeom prst="rect">
              <a:avLst/>
            </a:prstGeom>
            <a:noFill/>
          </p:spPr>
          <p:txBody>
            <a:bodyPr wrap="square" rtlCol="0">
              <a:spAutoFit/>
            </a:bodyPr>
            <a:lstStyle/>
            <a:p>
              <a:pPr algn="just"/>
              <a:endParaRPr lang="en-US" sz="2933" b="1" dirty="0">
                <a:solidFill>
                  <a:srgbClr val="002060"/>
                </a:solidFill>
                <a:latin typeface="Cambria" panose="02040503050406030204" pitchFamily="18" charset="0"/>
                <a:ea typeface="Cambria" panose="02040503050406030204" pitchFamily="18" charset="0"/>
              </a:endParaRPr>
            </a:p>
          </p:txBody>
        </p:sp>
      </p:grpSp>
      <p:pic>
        <p:nvPicPr>
          <p:cNvPr id="7" name="Picture 6" descr="A stone building with a staircase with Angkor Wat in the background&#10;&#10;Description automatically generated with medium confidence">
            <a:extLst>
              <a:ext uri="{FF2B5EF4-FFF2-40B4-BE49-F238E27FC236}">
                <a16:creationId xmlns:a16="http://schemas.microsoft.com/office/drawing/2014/main" id="{A763566E-DF79-25CC-742F-08B8126DF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829" y="2790371"/>
            <a:ext cx="6133171" cy="4082143"/>
          </a:xfrm>
          <a:prstGeom prst="rect">
            <a:avLst/>
          </a:prstGeom>
        </p:spPr>
      </p:pic>
      <p:pic>
        <p:nvPicPr>
          <p:cNvPr id="9" name="Picture 8" descr="A stone building with trees in the background&#10;&#10;Description automatically generated">
            <a:extLst>
              <a:ext uri="{FF2B5EF4-FFF2-40B4-BE49-F238E27FC236}">
                <a16:creationId xmlns:a16="http://schemas.microsoft.com/office/drawing/2014/main" id="{325BBE9D-410E-018F-656C-BC41C3D85A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885"/>
            <a:ext cx="6058829" cy="4082143"/>
          </a:xfrm>
          <a:prstGeom prst="rect">
            <a:avLst/>
          </a:prstGeom>
        </p:spPr>
      </p:pic>
      <p:grpSp>
        <p:nvGrpSpPr>
          <p:cNvPr id="5" name="Group 4">
            <a:extLst>
              <a:ext uri="{FF2B5EF4-FFF2-40B4-BE49-F238E27FC236}">
                <a16:creationId xmlns:a16="http://schemas.microsoft.com/office/drawing/2014/main" id="{98F402B8-C40A-384B-ECFA-15ABED0C2DC4}"/>
              </a:ext>
            </a:extLst>
          </p:cNvPr>
          <p:cNvGrpSpPr/>
          <p:nvPr/>
        </p:nvGrpSpPr>
        <p:grpSpPr>
          <a:xfrm>
            <a:off x="130088" y="4495800"/>
            <a:ext cx="4457445" cy="677109"/>
            <a:chOff x="1794462" y="1402555"/>
            <a:chExt cx="7968343" cy="1015663"/>
          </a:xfrm>
        </p:grpSpPr>
        <p:sp>
          <p:nvSpPr>
            <p:cNvPr id="6" name="MH_SubTitle_1">
              <a:extLst>
                <a:ext uri="{FF2B5EF4-FFF2-40B4-BE49-F238E27FC236}">
                  <a16:creationId xmlns:a16="http://schemas.microsoft.com/office/drawing/2014/main" id="{2A92C5DD-CC15-0B09-3EB1-CFFF8ADE0D88}"/>
                </a:ext>
              </a:extLst>
            </p:cNvPr>
            <p:cNvSpPr>
              <a:spLocks noChangeArrowheads="1"/>
            </p:cNvSpPr>
            <p:nvPr>
              <p:custDataLst>
                <p:tags r:id="rId1"/>
              </p:custDataLst>
            </p:nvPr>
          </p:nvSpPr>
          <p:spPr bwMode="gray">
            <a:xfrm>
              <a:off x="1794462" y="1402555"/>
              <a:ext cx="7968343" cy="1015663"/>
            </a:xfrm>
            <a:prstGeom prst="roundRect">
              <a:avLst>
                <a:gd name="adj" fmla="val 50000"/>
              </a:avLst>
            </a:prstGeom>
            <a:solidFill>
              <a:srgbClr val="F1DFD2"/>
            </a:solidFill>
            <a:ln>
              <a:noFill/>
            </a:ln>
            <a:scene3d>
              <a:camera prst="orthographicFront"/>
              <a:lightRig rig="threePt" dir="t"/>
            </a:scene3d>
            <a:sp3d>
              <a:bevelT w="114300" prst="hardEdge"/>
            </a:sp3d>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algn="ctr" defTabSz="577991" fontAlgn="base">
                <a:spcAft>
                  <a:spcPct val="0"/>
                </a:spcAft>
                <a:buNone/>
                <a:defRPr/>
              </a:pPr>
              <a:endParaRPr lang="zh-CN" altLang="en-US" sz="2000" dirty="0">
                <a:solidFill>
                  <a:srgbClr val="ED7D31">
                    <a:lumMod val="50000"/>
                  </a:srgbClr>
                </a:solidFill>
                <a:effectLst>
                  <a:outerShdw blurRad="38100" dist="38100" dir="2700000" algn="tl">
                    <a:srgbClr val="000000">
                      <a:alpha val="43137"/>
                    </a:srgbClr>
                  </a:outerShdw>
                </a:effectLst>
                <a:latin typeface="UTM Guanine" panose="02040603050506020204" pitchFamily="18" charset="0"/>
                <a:ea typeface="inpin heiti" panose="00000500000000000000" pitchFamily="2" charset="-122"/>
                <a:sym typeface="inpin heiti" panose="00000500000000000000" pitchFamily="2" charset="-122"/>
              </a:endParaRPr>
            </a:p>
          </p:txBody>
        </p:sp>
        <p:sp>
          <p:nvSpPr>
            <p:cNvPr id="8" name="TextBox 7">
              <a:extLst>
                <a:ext uri="{FF2B5EF4-FFF2-40B4-BE49-F238E27FC236}">
                  <a16:creationId xmlns:a16="http://schemas.microsoft.com/office/drawing/2014/main" id="{41A43311-2CC2-0108-37D9-BE32FB71E2F6}"/>
                </a:ext>
              </a:extLst>
            </p:cNvPr>
            <p:cNvSpPr txBox="1"/>
            <p:nvPr/>
          </p:nvSpPr>
          <p:spPr>
            <a:xfrm>
              <a:off x="2577758" y="1617026"/>
              <a:ext cx="6843435" cy="784830"/>
            </a:xfrm>
            <a:prstGeom prst="rect">
              <a:avLst/>
            </a:prstGeom>
            <a:noFill/>
          </p:spPr>
          <p:txBody>
            <a:bodyPr wrap="square" rtlCol="0">
              <a:spAutoFit/>
            </a:bodyPr>
            <a:lstStyle/>
            <a:p>
              <a:pPr algn="ctr" defTabSz="609630">
                <a:defRPr/>
              </a:pPr>
              <a:r>
                <a:rPr lang="vi-VN" sz="2800" b="1" dirty="0">
                  <a:solidFill>
                    <a:srgbClr val="70AD47">
                      <a:lumMod val="50000"/>
                    </a:srgbClr>
                  </a:solidFill>
                  <a:latin typeface="UTM Guanine" panose="02040603050506020204" pitchFamily="18" charset="0"/>
                  <a:ea typeface="微软雅黑"/>
                </a:rPr>
                <a:t>Ăng-co Vát</a:t>
              </a:r>
              <a:endParaRPr lang="en-US" sz="2800" b="1" dirty="0">
                <a:solidFill>
                  <a:srgbClr val="70AD47">
                    <a:lumMod val="50000"/>
                  </a:srgbClr>
                </a:solidFill>
                <a:latin typeface="UTM Guanine" panose="02040603050506020204" pitchFamily="18" charset="0"/>
                <a:ea typeface="微软雅黑"/>
              </a:endParaRPr>
            </a:p>
          </p:txBody>
        </p:sp>
      </p:grpSp>
    </p:spTree>
    <p:extLst>
      <p:ext uri="{BB962C8B-B14F-4D97-AF65-F5344CB8AC3E}">
        <p14:creationId xmlns:p14="http://schemas.microsoft.com/office/powerpoint/2010/main" val="23113998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3FB3F88D-DD64-655D-7F9A-A943EC31D854}"/>
              </a:ext>
            </a:extLst>
          </p:cNvPr>
          <p:cNvSpPr/>
          <p:nvPr/>
        </p:nvSpPr>
        <p:spPr>
          <a:xfrm rot="10800000" flipV="1">
            <a:off x="507999" y="127000"/>
            <a:ext cx="11404599" cy="6604000"/>
          </a:xfrm>
          <a:prstGeom prst="round2Diag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defRPr/>
            </a:pPr>
            <a:r>
              <a:rPr lang="vi-VN" sz="3600" b="1" dirty="0">
                <a:solidFill>
                  <a:srgbClr val="C00000"/>
                </a:solidFill>
                <a:latin typeface="Cambria" panose="02040503050406030204" pitchFamily="18" charset="0"/>
                <a:ea typeface="Cambria" panose="02040503050406030204" pitchFamily="18" charset="0"/>
              </a:rPr>
              <a:t>Ăng-co Vát   </a:t>
            </a:r>
          </a:p>
          <a:p>
            <a:pPr algn="just" defTabSz="609630">
              <a:defRPr/>
            </a:pPr>
            <a:r>
              <a:rPr lang="vi-VN" sz="3000" b="1" dirty="0">
                <a:solidFill>
                  <a:srgbClr val="002060"/>
                </a:solidFill>
                <a:latin typeface="Cambria" panose="02040503050406030204" pitchFamily="18" charset="0"/>
                <a:ea typeface="Cambria" panose="02040503050406030204" pitchFamily="18" charset="0"/>
              </a:rPr>
              <a:t>	Ăng-co Vát là một công trình kiến trúc và điêu khắc tuyệt diệu của nhân dân Cam-pu-chia được xây dựng từ đầu thế kỉ XII. </a:t>
            </a:r>
          </a:p>
          <a:p>
            <a:pPr algn="just" defTabSz="609630">
              <a:defRPr/>
            </a:pPr>
            <a:r>
              <a:rPr lang="vi-VN" sz="3000" b="1" dirty="0">
                <a:solidFill>
                  <a:srgbClr val="002060"/>
                </a:solidFill>
                <a:latin typeface="Cambria" panose="02040503050406030204" pitchFamily="18" charset="0"/>
                <a:ea typeface="Cambria" panose="02040503050406030204" pitchFamily="18" charset="0"/>
              </a:rPr>
              <a:t>  	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p:txBody>
      </p:sp>
    </p:spTree>
    <p:extLst>
      <p:ext uri="{BB962C8B-B14F-4D97-AF65-F5344CB8AC3E}">
        <p14:creationId xmlns:p14="http://schemas.microsoft.com/office/powerpoint/2010/main" val="19832092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3FB3F88D-DD64-655D-7F9A-A943EC31D854}"/>
              </a:ext>
            </a:extLst>
          </p:cNvPr>
          <p:cNvSpPr/>
          <p:nvPr/>
        </p:nvSpPr>
        <p:spPr>
          <a:xfrm rot="10800000" flipV="1">
            <a:off x="228600" y="787400"/>
            <a:ext cx="11734801" cy="5842000"/>
          </a:xfrm>
          <a:prstGeom prst="round2Diag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09630">
              <a:defRPr/>
            </a:pPr>
            <a:r>
              <a:rPr lang="vi-VN" sz="3667" b="1" dirty="0">
                <a:solidFill>
                  <a:srgbClr val="002060"/>
                </a:solidFill>
                <a:latin typeface="Cambria" panose="02040503050406030204" pitchFamily="18" charset="0"/>
                <a:ea typeface="Cambria" panose="02040503050406030204" pitchFamily="18" charset="0"/>
              </a:rPr>
              <a:t>	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defTabSz="609630">
              <a:defRPr/>
            </a:pPr>
            <a:r>
              <a:rPr lang="vi-VN" sz="3667" b="1" dirty="0">
                <a:solidFill>
                  <a:srgbClr val="002060"/>
                </a:solidFill>
                <a:latin typeface="Cambria" panose="02040503050406030204" pitchFamily="18" charset="0"/>
                <a:ea typeface="Cambria" panose="02040503050406030204" pitchFamily="18" charset="0"/>
              </a:rPr>
              <a:t>				Theo NHỮNG KÌ QUAN THẾ GIỚI</a:t>
            </a:r>
            <a:endParaRPr lang="en-US" sz="3667"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2625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3"/>
          <p:cNvSpPr/>
          <p:nvPr/>
        </p:nvSpPr>
        <p:spPr>
          <a:xfrm>
            <a:off x="953302" y="353201"/>
            <a:ext cx="10573565" cy="6006521"/>
          </a:xfrm>
          <a:custGeom>
            <a:avLst/>
            <a:gdLst>
              <a:gd name="connsiteX0" fmla="*/ 0 w 13986583"/>
              <a:gd name="connsiteY0" fmla="*/ 0 h 8154601"/>
              <a:gd name="connsiteX1" fmla="*/ 13986583 w 13986583"/>
              <a:gd name="connsiteY1" fmla="*/ 0 h 8154601"/>
              <a:gd name="connsiteX2" fmla="*/ 13986583 w 13986583"/>
              <a:gd name="connsiteY2" fmla="*/ 8154601 h 8154601"/>
              <a:gd name="connsiteX3" fmla="*/ 0 w 13986583"/>
              <a:gd name="connsiteY3" fmla="*/ 8154601 h 8154601"/>
              <a:gd name="connsiteX4" fmla="*/ 0 w 13986583"/>
              <a:gd name="connsiteY4" fmla="*/ 0 h 8154601"/>
              <a:gd name="connsiteX0" fmla="*/ 0 w 13986583"/>
              <a:gd name="connsiteY0" fmla="*/ 264632 h 8419233"/>
              <a:gd name="connsiteX1" fmla="*/ 13986583 w 13986583"/>
              <a:gd name="connsiteY1" fmla="*/ 264632 h 8419233"/>
              <a:gd name="connsiteX2" fmla="*/ 13986583 w 13986583"/>
              <a:gd name="connsiteY2" fmla="*/ 8419233 h 8419233"/>
              <a:gd name="connsiteX3" fmla="*/ 0 w 13986583"/>
              <a:gd name="connsiteY3" fmla="*/ 8419233 h 8419233"/>
              <a:gd name="connsiteX4" fmla="*/ 0 w 13986583"/>
              <a:gd name="connsiteY4" fmla="*/ 264632 h 8419233"/>
              <a:gd name="connsiteX0" fmla="*/ 0 w 13986583"/>
              <a:gd name="connsiteY0" fmla="*/ 587901 h 8742502"/>
              <a:gd name="connsiteX1" fmla="*/ 3408960 w 13986583"/>
              <a:gd name="connsiteY1" fmla="*/ 727231 h 8742502"/>
              <a:gd name="connsiteX2" fmla="*/ 13986583 w 13986583"/>
              <a:gd name="connsiteY2" fmla="*/ 587901 h 8742502"/>
              <a:gd name="connsiteX3" fmla="*/ 13986583 w 13986583"/>
              <a:gd name="connsiteY3" fmla="*/ 8742502 h 8742502"/>
              <a:gd name="connsiteX4" fmla="*/ 0 w 13986583"/>
              <a:gd name="connsiteY4" fmla="*/ 8742502 h 8742502"/>
              <a:gd name="connsiteX5" fmla="*/ 0 w 13986583"/>
              <a:gd name="connsiteY5" fmla="*/ 587901 h 8742502"/>
              <a:gd name="connsiteX0" fmla="*/ 415851 w 14402434"/>
              <a:gd name="connsiteY0" fmla="*/ 587901 h 8742502"/>
              <a:gd name="connsiteX1" fmla="*/ 3824811 w 14402434"/>
              <a:gd name="connsiteY1" fmla="*/ 727231 h 8742502"/>
              <a:gd name="connsiteX2" fmla="*/ 14402434 w 14402434"/>
              <a:gd name="connsiteY2" fmla="*/ 587901 h 8742502"/>
              <a:gd name="connsiteX3" fmla="*/ 14402434 w 14402434"/>
              <a:gd name="connsiteY3" fmla="*/ 8742502 h 8742502"/>
              <a:gd name="connsiteX4" fmla="*/ 415851 w 14402434"/>
              <a:gd name="connsiteY4" fmla="*/ 8742502 h 8742502"/>
              <a:gd name="connsiteX5" fmla="*/ 415851 w 14402434"/>
              <a:gd name="connsiteY5" fmla="*/ 587901 h 8742502"/>
              <a:gd name="connsiteX0" fmla="*/ 758595 w 14745178"/>
              <a:gd name="connsiteY0" fmla="*/ 587901 h 8742502"/>
              <a:gd name="connsiteX1" fmla="*/ 4167555 w 14745178"/>
              <a:gd name="connsiteY1" fmla="*/ 727231 h 8742502"/>
              <a:gd name="connsiteX2" fmla="*/ 14745178 w 14745178"/>
              <a:gd name="connsiteY2" fmla="*/ 587901 h 8742502"/>
              <a:gd name="connsiteX3" fmla="*/ 14745178 w 14745178"/>
              <a:gd name="connsiteY3" fmla="*/ 8742502 h 8742502"/>
              <a:gd name="connsiteX4" fmla="*/ 758595 w 14745178"/>
              <a:gd name="connsiteY4" fmla="*/ 8742502 h 8742502"/>
              <a:gd name="connsiteX5" fmla="*/ 758595 w 14745178"/>
              <a:gd name="connsiteY5" fmla="*/ 587901 h 8742502"/>
              <a:gd name="connsiteX0" fmla="*/ 758595 w 14745178"/>
              <a:gd name="connsiteY0" fmla="*/ 587901 h 9016586"/>
              <a:gd name="connsiteX1" fmla="*/ 4167555 w 14745178"/>
              <a:gd name="connsiteY1" fmla="*/ 727231 h 9016586"/>
              <a:gd name="connsiteX2" fmla="*/ 14745178 w 14745178"/>
              <a:gd name="connsiteY2" fmla="*/ 587901 h 9016586"/>
              <a:gd name="connsiteX3" fmla="*/ 14745178 w 14745178"/>
              <a:gd name="connsiteY3" fmla="*/ 8742502 h 9016586"/>
              <a:gd name="connsiteX4" fmla="*/ 758595 w 14745178"/>
              <a:gd name="connsiteY4" fmla="*/ 8742502 h 9016586"/>
              <a:gd name="connsiteX5" fmla="*/ 758595 w 14745178"/>
              <a:gd name="connsiteY5" fmla="*/ 587901 h 9016586"/>
              <a:gd name="connsiteX0" fmla="*/ 758595 w 15075968"/>
              <a:gd name="connsiteY0" fmla="*/ 587901 h 9016586"/>
              <a:gd name="connsiteX1" fmla="*/ 4167555 w 15075968"/>
              <a:gd name="connsiteY1" fmla="*/ 727231 h 9016586"/>
              <a:gd name="connsiteX2" fmla="*/ 14745178 w 15075968"/>
              <a:gd name="connsiteY2" fmla="*/ 587901 h 9016586"/>
              <a:gd name="connsiteX3" fmla="*/ 14745178 w 15075968"/>
              <a:gd name="connsiteY3" fmla="*/ 8742502 h 9016586"/>
              <a:gd name="connsiteX4" fmla="*/ 758595 w 15075968"/>
              <a:gd name="connsiteY4" fmla="*/ 8742502 h 9016586"/>
              <a:gd name="connsiteX5" fmla="*/ 758595 w 15075968"/>
              <a:gd name="connsiteY5" fmla="*/ 587901 h 9016586"/>
              <a:gd name="connsiteX0" fmla="*/ 758595 w 15075968"/>
              <a:gd name="connsiteY0" fmla="*/ 587901 h 9331148"/>
              <a:gd name="connsiteX1" fmla="*/ 4167555 w 15075968"/>
              <a:gd name="connsiteY1" fmla="*/ 727231 h 9331148"/>
              <a:gd name="connsiteX2" fmla="*/ 14745178 w 15075968"/>
              <a:gd name="connsiteY2" fmla="*/ 587901 h 9331148"/>
              <a:gd name="connsiteX3" fmla="*/ 14745178 w 15075968"/>
              <a:gd name="connsiteY3" fmla="*/ 8742502 h 9331148"/>
              <a:gd name="connsiteX4" fmla="*/ 4656652 w 15075968"/>
              <a:gd name="connsiteY4" fmla="*/ 8595324 h 9331148"/>
              <a:gd name="connsiteX5" fmla="*/ 758595 w 15075968"/>
              <a:gd name="connsiteY5" fmla="*/ 8742502 h 9331148"/>
              <a:gd name="connsiteX6" fmla="*/ 758595 w 15075968"/>
              <a:gd name="connsiteY6" fmla="*/ 587901 h 9331148"/>
              <a:gd name="connsiteX0" fmla="*/ 758595 w 15687597"/>
              <a:gd name="connsiteY0" fmla="*/ 587901 h 9331148"/>
              <a:gd name="connsiteX1" fmla="*/ 4167555 w 15687597"/>
              <a:gd name="connsiteY1" fmla="*/ 727231 h 9331148"/>
              <a:gd name="connsiteX2" fmla="*/ 14745178 w 15687597"/>
              <a:gd name="connsiteY2" fmla="*/ 587901 h 9331148"/>
              <a:gd name="connsiteX3" fmla="*/ 15204150 w 15687597"/>
              <a:gd name="connsiteY3" fmla="*/ 4214710 h 9331148"/>
              <a:gd name="connsiteX4" fmla="*/ 14745178 w 15687597"/>
              <a:gd name="connsiteY4" fmla="*/ 8742502 h 9331148"/>
              <a:gd name="connsiteX5" fmla="*/ 4656652 w 15687597"/>
              <a:gd name="connsiteY5" fmla="*/ 8595324 h 9331148"/>
              <a:gd name="connsiteX6" fmla="*/ 758595 w 15687597"/>
              <a:gd name="connsiteY6" fmla="*/ 8742502 h 9331148"/>
              <a:gd name="connsiteX7" fmla="*/ 758595 w 15687597"/>
              <a:gd name="connsiteY7" fmla="*/ 587901 h 9331148"/>
              <a:gd name="connsiteX0" fmla="*/ 758595 w 15652478"/>
              <a:gd name="connsiteY0" fmla="*/ 587901 h 9331148"/>
              <a:gd name="connsiteX1" fmla="*/ 4167555 w 15652478"/>
              <a:gd name="connsiteY1" fmla="*/ 727231 h 9331148"/>
              <a:gd name="connsiteX2" fmla="*/ 9228652 w 15652478"/>
              <a:gd name="connsiteY2" fmla="*/ 472050 h 9331148"/>
              <a:gd name="connsiteX3" fmla="*/ 14745178 w 15652478"/>
              <a:gd name="connsiteY3" fmla="*/ 587901 h 9331148"/>
              <a:gd name="connsiteX4" fmla="*/ 15204150 w 15652478"/>
              <a:gd name="connsiteY4" fmla="*/ 4214710 h 9331148"/>
              <a:gd name="connsiteX5" fmla="*/ 14745178 w 15652478"/>
              <a:gd name="connsiteY5" fmla="*/ 8742502 h 9331148"/>
              <a:gd name="connsiteX6" fmla="*/ 4656652 w 15652478"/>
              <a:gd name="connsiteY6" fmla="*/ 8595324 h 9331148"/>
              <a:gd name="connsiteX7" fmla="*/ 758595 w 15652478"/>
              <a:gd name="connsiteY7" fmla="*/ 8742502 h 9331148"/>
              <a:gd name="connsiteX8" fmla="*/ 758595 w 15652478"/>
              <a:gd name="connsiteY8" fmla="*/ 587901 h 9331148"/>
              <a:gd name="connsiteX0" fmla="*/ 758595 w 15652478"/>
              <a:gd name="connsiteY0" fmla="*/ 587901 h 9331148"/>
              <a:gd name="connsiteX1" fmla="*/ 4167555 w 15652478"/>
              <a:gd name="connsiteY1" fmla="*/ 727231 h 9331148"/>
              <a:gd name="connsiteX2" fmla="*/ 9228652 w 15652478"/>
              <a:gd name="connsiteY2" fmla="*/ 472050 h 9331148"/>
              <a:gd name="connsiteX3" fmla="*/ 14745178 w 15652478"/>
              <a:gd name="connsiteY3" fmla="*/ 587901 h 9331148"/>
              <a:gd name="connsiteX4" fmla="*/ 15204150 w 15652478"/>
              <a:gd name="connsiteY4" fmla="*/ 4214710 h 9331148"/>
              <a:gd name="connsiteX5" fmla="*/ 14745178 w 15652478"/>
              <a:gd name="connsiteY5" fmla="*/ 8742502 h 9331148"/>
              <a:gd name="connsiteX6" fmla="*/ 4656652 w 15652478"/>
              <a:gd name="connsiteY6" fmla="*/ 8595324 h 9331148"/>
              <a:gd name="connsiteX7" fmla="*/ 758595 w 15652478"/>
              <a:gd name="connsiteY7" fmla="*/ 8742502 h 9331148"/>
              <a:gd name="connsiteX8" fmla="*/ 758595 w 15652478"/>
              <a:gd name="connsiteY8" fmla="*/ 587901 h 9331148"/>
              <a:gd name="connsiteX0" fmla="*/ 758595 w 15652478"/>
              <a:gd name="connsiteY0" fmla="*/ 587901 h 9331148"/>
              <a:gd name="connsiteX1" fmla="*/ 4167555 w 15652478"/>
              <a:gd name="connsiteY1" fmla="*/ 727231 h 9331148"/>
              <a:gd name="connsiteX2" fmla="*/ 9228652 w 15652478"/>
              <a:gd name="connsiteY2" fmla="*/ 472050 h 9331148"/>
              <a:gd name="connsiteX3" fmla="*/ 14745178 w 15652478"/>
              <a:gd name="connsiteY3" fmla="*/ 587901 h 9331148"/>
              <a:gd name="connsiteX4" fmla="*/ 15204150 w 15652478"/>
              <a:gd name="connsiteY4" fmla="*/ 4214710 h 9331148"/>
              <a:gd name="connsiteX5" fmla="*/ 14745178 w 15652478"/>
              <a:gd name="connsiteY5" fmla="*/ 8742502 h 9331148"/>
              <a:gd name="connsiteX6" fmla="*/ 4656652 w 15652478"/>
              <a:gd name="connsiteY6" fmla="*/ 8595324 h 9331148"/>
              <a:gd name="connsiteX7" fmla="*/ 758595 w 15652478"/>
              <a:gd name="connsiteY7" fmla="*/ 8742502 h 9331148"/>
              <a:gd name="connsiteX8" fmla="*/ 758595 w 15652478"/>
              <a:gd name="connsiteY8" fmla="*/ 587901 h 9331148"/>
              <a:gd name="connsiteX0" fmla="*/ 583693 w 15860348"/>
              <a:gd name="connsiteY0" fmla="*/ 713102 h 9009781"/>
              <a:gd name="connsiteX1" fmla="*/ 4375425 w 15860348"/>
              <a:gd name="connsiteY1" fmla="*/ 405864 h 9009781"/>
              <a:gd name="connsiteX2" fmla="*/ 9436522 w 15860348"/>
              <a:gd name="connsiteY2" fmla="*/ 150683 h 9009781"/>
              <a:gd name="connsiteX3" fmla="*/ 14953048 w 15860348"/>
              <a:gd name="connsiteY3" fmla="*/ 266534 h 9009781"/>
              <a:gd name="connsiteX4" fmla="*/ 15412020 w 15860348"/>
              <a:gd name="connsiteY4" fmla="*/ 3893343 h 9009781"/>
              <a:gd name="connsiteX5" fmla="*/ 14953048 w 15860348"/>
              <a:gd name="connsiteY5" fmla="*/ 8421135 h 9009781"/>
              <a:gd name="connsiteX6" fmla="*/ 4864522 w 15860348"/>
              <a:gd name="connsiteY6" fmla="*/ 8273957 h 9009781"/>
              <a:gd name="connsiteX7" fmla="*/ 966465 w 15860348"/>
              <a:gd name="connsiteY7" fmla="*/ 8421135 h 9009781"/>
              <a:gd name="connsiteX8" fmla="*/ 583693 w 15860348"/>
              <a:gd name="connsiteY8" fmla="*/ 713102 h 900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0348" h="9009781">
                <a:moveTo>
                  <a:pt x="583693" y="713102"/>
                </a:moveTo>
                <a:cubicBezTo>
                  <a:pt x="1208560" y="-686572"/>
                  <a:pt x="2044328" y="405864"/>
                  <a:pt x="4375425" y="405864"/>
                </a:cubicBezTo>
                <a:cubicBezTo>
                  <a:pt x="5787101" y="386556"/>
                  <a:pt x="7673585" y="173905"/>
                  <a:pt x="9436522" y="150683"/>
                </a:cubicBezTo>
                <a:cubicBezTo>
                  <a:pt x="11199459" y="361377"/>
                  <a:pt x="13957132" y="-357243"/>
                  <a:pt x="14953048" y="266534"/>
                </a:cubicBezTo>
                <a:cubicBezTo>
                  <a:pt x="15948964" y="890311"/>
                  <a:pt x="15412020" y="2534243"/>
                  <a:pt x="15412020" y="3893343"/>
                </a:cubicBezTo>
                <a:cubicBezTo>
                  <a:pt x="15412020" y="5252443"/>
                  <a:pt x="16679067" y="7680400"/>
                  <a:pt x="14953048" y="8421135"/>
                </a:cubicBezTo>
                <a:cubicBezTo>
                  <a:pt x="13285804" y="9826589"/>
                  <a:pt x="7195619" y="8273957"/>
                  <a:pt x="4864522" y="8273957"/>
                </a:cubicBezTo>
                <a:cubicBezTo>
                  <a:pt x="2533425" y="8273957"/>
                  <a:pt x="1630318" y="9826589"/>
                  <a:pt x="966465" y="8421135"/>
                </a:cubicBezTo>
                <a:cubicBezTo>
                  <a:pt x="-118056" y="5851791"/>
                  <a:pt x="-351972" y="3282446"/>
                  <a:pt x="583693" y="71310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sz="1200"/>
          </a:p>
        </p:txBody>
      </p:sp>
      <p:sp>
        <p:nvSpPr>
          <p:cNvPr id="11" name="Freeform 11"/>
          <p:cNvSpPr/>
          <p:nvPr/>
        </p:nvSpPr>
        <p:spPr>
          <a:xfrm>
            <a:off x="3316972" y="5971307"/>
            <a:ext cx="743847" cy="682480"/>
          </a:xfrm>
          <a:custGeom>
            <a:avLst/>
            <a:gdLst/>
            <a:ahLst/>
            <a:cxnLst/>
            <a:rect l="l" t="t" r="r" b="b"/>
            <a:pathLst>
              <a:path w="1115771" h="1023720">
                <a:moveTo>
                  <a:pt x="0" y="0"/>
                </a:moveTo>
                <a:lnTo>
                  <a:pt x="1115771" y="0"/>
                </a:lnTo>
                <a:lnTo>
                  <a:pt x="1115771" y="1023720"/>
                </a:lnTo>
                <a:lnTo>
                  <a:pt x="0" y="10237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sz="1200"/>
          </a:p>
        </p:txBody>
      </p:sp>
      <p:sp>
        <p:nvSpPr>
          <p:cNvPr id="13" name="Freeform 13"/>
          <p:cNvSpPr/>
          <p:nvPr/>
        </p:nvSpPr>
        <p:spPr>
          <a:xfrm>
            <a:off x="7886072" y="5971307"/>
            <a:ext cx="570737" cy="523651"/>
          </a:xfrm>
          <a:custGeom>
            <a:avLst/>
            <a:gdLst/>
            <a:ahLst/>
            <a:cxnLst/>
            <a:rect l="l" t="t" r="r" b="b"/>
            <a:pathLst>
              <a:path w="856105" h="785476">
                <a:moveTo>
                  <a:pt x="0" y="0"/>
                </a:moveTo>
                <a:lnTo>
                  <a:pt x="856104" y="0"/>
                </a:lnTo>
                <a:lnTo>
                  <a:pt x="856104" y="785476"/>
                </a:lnTo>
                <a:lnTo>
                  <a:pt x="0" y="7854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sz="1200"/>
          </a:p>
        </p:txBody>
      </p:sp>
      <p:sp>
        <p:nvSpPr>
          <p:cNvPr id="16" name="TextBox 16"/>
          <p:cNvSpPr txBox="1"/>
          <p:nvPr/>
        </p:nvSpPr>
        <p:spPr>
          <a:xfrm>
            <a:off x="2059023" y="765490"/>
            <a:ext cx="7353061" cy="632096"/>
          </a:xfrm>
          <a:prstGeom prst="rect">
            <a:avLst/>
          </a:prstGeom>
        </p:spPr>
        <p:txBody>
          <a:bodyPr lIns="0" tIns="0" rIns="0" bIns="0" rtlCol="0" anchor="t">
            <a:spAutoFit/>
          </a:bodyPr>
          <a:lstStyle/>
          <a:p>
            <a:pPr algn="ctr">
              <a:lnSpc>
                <a:spcPts val="5413"/>
              </a:lnSpc>
            </a:pPr>
            <a:r>
              <a:rPr lang="en-US" sz="3866" dirty="0" err="1">
                <a:solidFill>
                  <a:srgbClr val="C00000"/>
                </a:solidFill>
                <a:latin typeface="Cambria Bold"/>
              </a:rPr>
              <a:t>Viết</a:t>
            </a:r>
            <a:r>
              <a:rPr lang="en-US" sz="3866" dirty="0">
                <a:solidFill>
                  <a:srgbClr val="C00000"/>
                </a:solidFill>
                <a:latin typeface="Cambria Bold"/>
              </a:rPr>
              <a:t> </a:t>
            </a:r>
            <a:r>
              <a:rPr lang="en-US" sz="3866" dirty="0" err="1">
                <a:solidFill>
                  <a:srgbClr val="C00000"/>
                </a:solidFill>
                <a:latin typeface="Cambria Bold"/>
              </a:rPr>
              <a:t>phiếu</a:t>
            </a:r>
            <a:r>
              <a:rPr lang="en-US" sz="3866" dirty="0">
                <a:solidFill>
                  <a:srgbClr val="C00000"/>
                </a:solidFill>
                <a:latin typeface="Cambria Bold"/>
              </a:rPr>
              <a:t> </a:t>
            </a:r>
            <a:r>
              <a:rPr lang="en-US" sz="3866" dirty="0" err="1">
                <a:solidFill>
                  <a:srgbClr val="C00000"/>
                </a:solidFill>
                <a:latin typeface="Cambria Bold"/>
              </a:rPr>
              <a:t>đọc</a:t>
            </a:r>
            <a:r>
              <a:rPr lang="en-US" sz="3866" dirty="0">
                <a:solidFill>
                  <a:srgbClr val="C00000"/>
                </a:solidFill>
                <a:latin typeface="Cambria Bold"/>
              </a:rPr>
              <a:t> </a:t>
            </a:r>
            <a:r>
              <a:rPr lang="en-US" sz="3866" dirty="0" err="1">
                <a:solidFill>
                  <a:srgbClr val="C00000"/>
                </a:solidFill>
                <a:latin typeface="Cambria Bold"/>
              </a:rPr>
              <a:t>sách</a:t>
            </a:r>
            <a:r>
              <a:rPr lang="en-US" sz="3866" dirty="0">
                <a:solidFill>
                  <a:srgbClr val="C00000"/>
                </a:solidFill>
                <a:latin typeface="Cambria Bold"/>
              </a:rPr>
              <a:t> </a:t>
            </a:r>
            <a:r>
              <a:rPr lang="en-US" sz="3866" dirty="0" err="1">
                <a:solidFill>
                  <a:srgbClr val="C00000"/>
                </a:solidFill>
                <a:latin typeface="Cambria Bold"/>
              </a:rPr>
              <a:t>theo</a:t>
            </a:r>
            <a:r>
              <a:rPr lang="en-US" sz="3866" dirty="0">
                <a:solidFill>
                  <a:srgbClr val="C00000"/>
                </a:solidFill>
                <a:latin typeface="Cambria Bold"/>
              </a:rPr>
              <a:t> </a:t>
            </a:r>
            <a:r>
              <a:rPr lang="en-US" sz="3866" dirty="0" err="1">
                <a:solidFill>
                  <a:srgbClr val="C00000"/>
                </a:solidFill>
                <a:latin typeface="Cambria Bold"/>
              </a:rPr>
              <a:t>mẫu</a:t>
            </a:r>
            <a:r>
              <a:rPr lang="en-US" sz="3866" dirty="0">
                <a:solidFill>
                  <a:srgbClr val="405269"/>
                </a:solidFill>
                <a:latin typeface="Cambria Bold"/>
              </a:rPr>
              <a:t>. </a:t>
            </a:r>
          </a:p>
        </p:txBody>
      </p:sp>
      <p:graphicFrame>
        <p:nvGraphicFramePr>
          <p:cNvPr id="17" name="Table 16"/>
          <p:cNvGraphicFramePr>
            <a:graphicFrameLocks noGrp="1"/>
          </p:cNvGraphicFramePr>
          <p:nvPr/>
        </p:nvGraphicFramePr>
        <p:xfrm>
          <a:off x="908451" y="1541152"/>
          <a:ext cx="10618416" cy="5181600"/>
        </p:xfrm>
        <a:graphic>
          <a:graphicData uri="http://schemas.openxmlformats.org/drawingml/2006/table">
            <a:tbl>
              <a:tblPr firstRow="1" bandRow="1">
                <a:tableStyleId>{5C22544A-7EE6-4342-B048-85BDC9FD1C3A}</a:tableStyleId>
              </a:tblPr>
              <a:tblGrid>
                <a:gridCol w="5309208">
                  <a:extLst>
                    <a:ext uri="{9D8B030D-6E8A-4147-A177-3AD203B41FA5}">
                      <a16:colId xmlns:a16="http://schemas.microsoft.com/office/drawing/2014/main" val="59904040"/>
                    </a:ext>
                  </a:extLst>
                </a:gridCol>
                <a:gridCol w="5309208">
                  <a:extLst>
                    <a:ext uri="{9D8B030D-6E8A-4147-A177-3AD203B41FA5}">
                      <a16:colId xmlns:a16="http://schemas.microsoft.com/office/drawing/2014/main" val="3241546650"/>
                    </a:ext>
                  </a:extLst>
                </a:gridCol>
              </a:tblGrid>
              <a:tr h="670560">
                <a:tc gridSpan="2">
                  <a:txBody>
                    <a:bodyPr/>
                    <a:lstStyle/>
                    <a:p>
                      <a:pPr algn="ctr"/>
                      <a:r>
                        <a:rPr lang="en-GB" sz="4000" b="1" dirty="0">
                          <a:solidFill>
                            <a:srgbClr val="002060"/>
                          </a:solidFill>
                          <a:latin typeface="Cambria" panose="02040503050406030204" pitchFamily="18" charset="0"/>
                          <a:ea typeface="Cambria" panose="02040503050406030204" pitchFamily="18" charset="0"/>
                        </a:rPr>
                        <a:t>PHIẾU</a:t>
                      </a:r>
                      <a:r>
                        <a:rPr lang="en-GB" sz="4000" b="1" baseline="0" dirty="0">
                          <a:solidFill>
                            <a:srgbClr val="002060"/>
                          </a:solidFill>
                          <a:latin typeface="Cambria" panose="02040503050406030204" pitchFamily="18" charset="0"/>
                          <a:ea typeface="Cambria" panose="02040503050406030204" pitchFamily="18" charset="0"/>
                        </a:rPr>
                        <a:t> ĐỌC SÁCH</a:t>
                      </a:r>
                      <a:endParaRPr lang="en-GB" sz="4000" b="1" dirty="0">
                        <a:solidFill>
                          <a:srgbClr val="002060"/>
                        </a:solidFill>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5">
                        <a:lumMod val="40000"/>
                        <a:lumOff val="60000"/>
                      </a:schemeClr>
                    </a:solidFill>
                  </a:tcPr>
                </a:tc>
                <a:tc hMerge="1">
                  <a:txBody>
                    <a:bodyPr/>
                    <a:lstStyle/>
                    <a:p>
                      <a:endParaRPr lang="en-GB" dirty="0"/>
                    </a:p>
                  </a:txBody>
                  <a:tcPr/>
                </a:tc>
                <a:extLst>
                  <a:ext uri="{0D108BD9-81ED-4DB2-BD59-A6C34878D82A}">
                    <a16:rowId xmlns:a16="http://schemas.microsoft.com/office/drawing/2014/main" val="3655733864"/>
                  </a:ext>
                </a:extLst>
              </a:tr>
              <a:tr h="670560">
                <a:tc>
                  <a:txBody>
                    <a:bodyPr/>
                    <a:lstStyle/>
                    <a:p>
                      <a:r>
                        <a:rPr lang="en-GB" sz="4000" b="1" dirty="0" err="1">
                          <a:solidFill>
                            <a:srgbClr val="002060"/>
                          </a:solidFill>
                          <a:latin typeface="Cambria" panose="02040503050406030204" pitchFamily="18" charset="0"/>
                          <a:ea typeface="Cambria" panose="02040503050406030204" pitchFamily="18" charset="0"/>
                        </a:rPr>
                        <a:t>Tên</a:t>
                      </a:r>
                      <a:r>
                        <a:rPr lang="vi-VN" sz="4000" b="1" dirty="0">
                          <a:solidFill>
                            <a:srgbClr val="002060"/>
                          </a:solidFill>
                          <a:latin typeface="Cambria" panose="02040503050406030204" pitchFamily="18" charset="0"/>
                          <a:ea typeface="Cambria" panose="02040503050406030204" pitchFamily="18" charset="0"/>
                        </a:rPr>
                        <a:t> sách báo: </a:t>
                      </a:r>
                      <a:endParaRPr lang="en-GB" sz="4000" b="1" dirty="0">
                        <a:solidFill>
                          <a:srgbClr val="002060"/>
                        </a:solidFill>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5">
                        <a:lumMod val="20000"/>
                        <a:lumOff val="80000"/>
                      </a:schemeClr>
                    </a:solidFill>
                  </a:tcPr>
                </a:tc>
                <a:tc>
                  <a:txBody>
                    <a:bodyPr/>
                    <a:lstStyle/>
                    <a:p>
                      <a:r>
                        <a:rPr lang="en-GB" sz="4000" b="1" dirty="0" err="1">
                          <a:solidFill>
                            <a:srgbClr val="002060"/>
                          </a:solidFill>
                          <a:latin typeface="Cambria" panose="02040503050406030204" pitchFamily="18" charset="0"/>
                          <a:ea typeface="Cambria" panose="02040503050406030204" pitchFamily="18" charset="0"/>
                        </a:rPr>
                        <a:t>Ngày</a:t>
                      </a:r>
                      <a:r>
                        <a:rPr lang="en-GB" sz="4000" b="1" baseline="0" dirty="0">
                          <a:solidFill>
                            <a:srgbClr val="002060"/>
                          </a:solidFill>
                          <a:latin typeface="Cambria" panose="02040503050406030204" pitchFamily="18" charset="0"/>
                          <a:ea typeface="Cambria" panose="02040503050406030204" pitchFamily="18" charset="0"/>
                        </a:rPr>
                        <a:t> </a:t>
                      </a:r>
                      <a:r>
                        <a:rPr lang="en-GB" sz="4000" b="1" baseline="0" dirty="0" err="1">
                          <a:solidFill>
                            <a:srgbClr val="002060"/>
                          </a:solidFill>
                          <a:latin typeface="Cambria" panose="02040503050406030204" pitchFamily="18" charset="0"/>
                          <a:ea typeface="Cambria" panose="02040503050406030204" pitchFamily="18" charset="0"/>
                        </a:rPr>
                        <a:t>đọc</a:t>
                      </a:r>
                      <a:r>
                        <a:rPr lang="en-GB" sz="4000" b="1" baseline="0" dirty="0">
                          <a:solidFill>
                            <a:srgbClr val="002060"/>
                          </a:solidFill>
                          <a:latin typeface="Cambria" panose="02040503050406030204" pitchFamily="18" charset="0"/>
                          <a:ea typeface="Cambria" panose="02040503050406030204" pitchFamily="18" charset="0"/>
                        </a:rPr>
                        <a:t>:</a:t>
                      </a:r>
                      <a:endParaRPr lang="en-GB" sz="4000" b="1" dirty="0">
                        <a:solidFill>
                          <a:srgbClr val="002060"/>
                        </a:solidFill>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44404299"/>
                  </a:ext>
                </a:extLst>
              </a:tr>
              <a:tr h="670560">
                <a:tc gridSpan="2">
                  <a:txBody>
                    <a:bodyPr/>
                    <a:lstStyle/>
                    <a:p>
                      <a:r>
                        <a:rPr lang="en-GB" sz="4000" b="1" dirty="0" err="1">
                          <a:solidFill>
                            <a:srgbClr val="002060"/>
                          </a:solidFill>
                          <a:latin typeface="Cambria" panose="02040503050406030204" pitchFamily="18" charset="0"/>
                          <a:ea typeface="Cambria" panose="02040503050406030204" pitchFamily="18" charset="0"/>
                        </a:rPr>
                        <a:t>Tác</a:t>
                      </a:r>
                      <a:r>
                        <a:rPr lang="en-GB" sz="4000" b="1" baseline="0" dirty="0">
                          <a:solidFill>
                            <a:srgbClr val="002060"/>
                          </a:solidFill>
                          <a:latin typeface="Cambria" panose="02040503050406030204" pitchFamily="18" charset="0"/>
                          <a:ea typeface="Cambria" panose="02040503050406030204" pitchFamily="18" charset="0"/>
                        </a:rPr>
                        <a:t> </a:t>
                      </a:r>
                      <a:r>
                        <a:rPr lang="en-GB" sz="4000" b="1" baseline="0" dirty="0" err="1">
                          <a:solidFill>
                            <a:srgbClr val="002060"/>
                          </a:solidFill>
                          <a:latin typeface="Cambria" panose="02040503050406030204" pitchFamily="18" charset="0"/>
                          <a:ea typeface="Cambria" panose="02040503050406030204" pitchFamily="18" charset="0"/>
                        </a:rPr>
                        <a:t>giả</a:t>
                      </a:r>
                      <a:r>
                        <a:rPr lang="en-GB" sz="4000" b="1" baseline="0" dirty="0">
                          <a:solidFill>
                            <a:srgbClr val="002060"/>
                          </a:solidFill>
                          <a:latin typeface="Cambria" panose="02040503050406030204" pitchFamily="18" charset="0"/>
                          <a:ea typeface="Cambria" panose="02040503050406030204" pitchFamily="18" charset="0"/>
                        </a:rPr>
                        <a:t>:</a:t>
                      </a:r>
                      <a:endParaRPr lang="en-GB" sz="4000" b="1" dirty="0">
                        <a:solidFill>
                          <a:srgbClr val="002060"/>
                        </a:solidFill>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5">
                        <a:lumMod val="20000"/>
                        <a:lumOff val="80000"/>
                      </a:schemeClr>
                    </a:solidFill>
                  </a:tcPr>
                </a:tc>
                <a:tc hMerge="1">
                  <a:txBody>
                    <a:bodyPr/>
                    <a:lstStyle/>
                    <a:p>
                      <a:pPr algn="just"/>
                      <a:endParaRPr lang="en-GB" sz="4000" dirty="0">
                        <a:latin typeface="Cambria" panose="02040503050406030204" pitchFamily="18" charset="0"/>
                        <a:ea typeface="Cambria" panose="020405030504060302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68610221"/>
                  </a:ext>
                </a:extLst>
              </a:tr>
              <a:tr h="2499360">
                <a:tc gridSpan="2">
                  <a:txBody>
                    <a:bodyPr/>
                    <a:lstStyle/>
                    <a:p>
                      <a:r>
                        <a:rPr lang="vi-VN" sz="4000" b="1" dirty="0">
                          <a:solidFill>
                            <a:srgbClr val="002060"/>
                          </a:solidFill>
                          <a:latin typeface="Cambria" panose="02040503050406030204" pitchFamily="18" charset="0"/>
                          <a:ea typeface="Cambria" panose="02040503050406030204" pitchFamily="18" charset="0"/>
                        </a:rPr>
                        <a:t>Thông tin về công trình kiến trúc nổi tiếng:</a:t>
                      </a:r>
                    </a:p>
                    <a:p>
                      <a:r>
                        <a:rPr lang="vi-VN" sz="4000" b="1" dirty="0">
                          <a:solidFill>
                            <a:srgbClr val="002060"/>
                          </a:solidFill>
                          <a:latin typeface="Cambria" panose="02040503050406030204" pitchFamily="18" charset="0"/>
                          <a:ea typeface="Cambria" panose="02040503050406030204" pitchFamily="18" charset="0"/>
                        </a:rPr>
                        <a:t>+ Tên công trình kiến trúc:</a:t>
                      </a:r>
                    </a:p>
                    <a:p>
                      <a:r>
                        <a:rPr lang="vi-VN" sz="4000" b="1" dirty="0">
                          <a:solidFill>
                            <a:srgbClr val="002060"/>
                          </a:solidFill>
                          <a:latin typeface="Cambria" panose="02040503050406030204" pitchFamily="18" charset="0"/>
                          <a:ea typeface="Cambria" panose="02040503050406030204" pitchFamily="18" charset="0"/>
                        </a:rPr>
                        <a:t>+ Thuộc quốc gia:</a:t>
                      </a:r>
                    </a:p>
                    <a:p>
                      <a:r>
                        <a:rPr lang="vi-VN" sz="4000" b="1" dirty="0">
                          <a:solidFill>
                            <a:srgbClr val="002060"/>
                          </a:solidFill>
                          <a:latin typeface="Cambria" panose="02040503050406030204" pitchFamily="18" charset="0"/>
                          <a:ea typeface="Cambria" panose="02040503050406030204" pitchFamily="18" charset="0"/>
                        </a:rPr>
                        <a:t>+ Điểm độc đáo của công trình:</a:t>
                      </a:r>
                      <a:endParaRPr lang="en-GB" sz="4000" b="1" dirty="0">
                        <a:solidFill>
                          <a:srgbClr val="002060"/>
                        </a:solidFill>
                        <a:latin typeface="Cambria" panose="02040503050406030204" pitchFamily="18" charset="0"/>
                        <a:ea typeface="Cambria" panose="02040503050406030204" pitchFamily="18" charset="0"/>
                      </a:endParaRPr>
                    </a:p>
                  </a:txBody>
                  <a:tcPr marL="60960" marR="60960" marT="30480" marB="3048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5">
                        <a:lumMod val="20000"/>
                        <a:lumOff val="80000"/>
                      </a:schemeClr>
                    </a:solidFill>
                  </a:tcPr>
                </a:tc>
                <a:tc hMerge="1">
                  <a:txBody>
                    <a:bodyPr/>
                    <a:lstStyle/>
                    <a:p>
                      <a:endParaRPr lang="en-GB" sz="4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589930614"/>
                  </a:ext>
                </a:extLst>
              </a:tr>
              <a:tr h="670560">
                <a:tc gridSpan="2">
                  <a:txBody>
                    <a:bodyPr/>
                    <a:lstStyle/>
                    <a:p>
                      <a:r>
                        <a:rPr lang="en-GB" sz="4000" b="1" dirty="0" err="1">
                          <a:solidFill>
                            <a:srgbClr val="002060"/>
                          </a:solidFill>
                          <a:latin typeface="Cambria" panose="02040503050406030204" pitchFamily="18" charset="0"/>
                          <a:ea typeface="Cambria" panose="02040503050406030204" pitchFamily="18" charset="0"/>
                        </a:rPr>
                        <a:t>Mức</a:t>
                      </a:r>
                      <a:r>
                        <a:rPr lang="en-GB" sz="4000" b="1" baseline="0" dirty="0">
                          <a:solidFill>
                            <a:srgbClr val="002060"/>
                          </a:solidFill>
                          <a:latin typeface="Cambria" panose="02040503050406030204" pitchFamily="18" charset="0"/>
                          <a:ea typeface="Cambria" panose="02040503050406030204" pitchFamily="18" charset="0"/>
                        </a:rPr>
                        <a:t> </a:t>
                      </a:r>
                      <a:r>
                        <a:rPr lang="en-GB" sz="4000" b="1" baseline="0" dirty="0" err="1">
                          <a:solidFill>
                            <a:srgbClr val="002060"/>
                          </a:solidFill>
                          <a:latin typeface="Cambria" panose="02040503050406030204" pitchFamily="18" charset="0"/>
                          <a:ea typeface="Cambria" panose="02040503050406030204" pitchFamily="18" charset="0"/>
                        </a:rPr>
                        <a:t>độ</a:t>
                      </a:r>
                      <a:r>
                        <a:rPr lang="en-GB" sz="4000" b="1" baseline="0" dirty="0">
                          <a:solidFill>
                            <a:srgbClr val="002060"/>
                          </a:solidFill>
                          <a:latin typeface="Cambria" panose="02040503050406030204" pitchFamily="18" charset="0"/>
                          <a:ea typeface="Cambria" panose="02040503050406030204" pitchFamily="18" charset="0"/>
                        </a:rPr>
                        <a:t> </a:t>
                      </a:r>
                      <a:r>
                        <a:rPr lang="en-GB" sz="4000" b="1" baseline="0" dirty="0" err="1">
                          <a:solidFill>
                            <a:srgbClr val="002060"/>
                          </a:solidFill>
                          <a:latin typeface="Cambria" panose="02040503050406030204" pitchFamily="18" charset="0"/>
                          <a:ea typeface="Cambria" panose="02040503050406030204" pitchFamily="18" charset="0"/>
                        </a:rPr>
                        <a:t>yêu</a:t>
                      </a:r>
                      <a:r>
                        <a:rPr lang="en-GB" sz="4000" b="1" baseline="0" dirty="0">
                          <a:solidFill>
                            <a:srgbClr val="002060"/>
                          </a:solidFill>
                          <a:latin typeface="Cambria" panose="02040503050406030204" pitchFamily="18" charset="0"/>
                          <a:ea typeface="Cambria" panose="02040503050406030204" pitchFamily="18" charset="0"/>
                        </a:rPr>
                        <a:t> </a:t>
                      </a:r>
                      <a:r>
                        <a:rPr lang="en-GB" sz="4000" b="1" baseline="0" dirty="0" err="1">
                          <a:solidFill>
                            <a:srgbClr val="002060"/>
                          </a:solidFill>
                          <a:latin typeface="Cambria" panose="02040503050406030204" pitchFamily="18" charset="0"/>
                          <a:ea typeface="Cambria" panose="02040503050406030204" pitchFamily="18" charset="0"/>
                        </a:rPr>
                        <a:t>thích</a:t>
                      </a:r>
                      <a:r>
                        <a:rPr lang="en-GB" sz="4000" b="1" baseline="0" dirty="0">
                          <a:solidFill>
                            <a:srgbClr val="002060"/>
                          </a:solidFill>
                          <a:latin typeface="Cambria" panose="02040503050406030204" pitchFamily="18" charset="0"/>
                          <a:ea typeface="Cambria" panose="02040503050406030204" pitchFamily="18" charset="0"/>
                        </a:rPr>
                        <a:t>:</a:t>
                      </a:r>
                    </a:p>
                  </a:txBody>
                  <a:tcPr marL="60960" marR="60960" marT="30480" marB="3048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5">
                        <a:lumMod val="20000"/>
                        <a:lumOff val="80000"/>
                      </a:schemeClr>
                    </a:solidFill>
                  </a:tcPr>
                </a:tc>
                <a:tc hMerge="1">
                  <a:txBody>
                    <a:bodyPr/>
                    <a:lstStyle/>
                    <a:p>
                      <a:endParaRPr lang="en-GB"/>
                    </a:p>
                  </a:txBody>
                  <a:tcPr/>
                </a:tc>
                <a:extLst>
                  <a:ext uri="{0D108BD9-81ED-4DB2-BD59-A6C34878D82A}">
                    <a16:rowId xmlns:a16="http://schemas.microsoft.com/office/drawing/2014/main" val="2837441571"/>
                  </a:ext>
                </a:extLst>
              </a:tr>
            </a:tbl>
          </a:graphicData>
        </a:graphic>
      </p:graphicFrame>
      <p:sp>
        <p:nvSpPr>
          <p:cNvPr id="2" name="Freeform 14"/>
          <p:cNvSpPr/>
          <p:nvPr/>
        </p:nvSpPr>
        <p:spPr>
          <a:xfrm>
            <a:off x="859084" y="483765"/>
            <a:ext cx="1420685" cy="1474759"/>
          </a:xfrm>
          <a:custGeom>
            <a:avLst/>
            <a:gdLst/>
            <a:ahLst/>
            <a:cxnLst/>
            <a:rect l="l" t="t" r="r" b="b"/>
            <a:pathLst>
              <a:path w="2131027" h="2212139">
                <a:moveTo>
                  <a:pt x="0" y="0"/>
                </a:moveTo>
                <a:lnTo>
                  <a:pt x="2131027" y="0"/>
                </a:lnTo>
                <a:lnTo>
                  <a:pt x="2131027" y="2212139"/>
                </a:lnTo>
                <a:lnTo>
                  <a:pt x="0" y="2212139"/>
                </a:lnTo>
                <a:lnTo>
                  <a:pt x="0" y="0"/>
                </a:lnTo>
                <a:close/>
              </a:path>
            </a:pathLst>
          </a:custGeom>
          <a:blipFill>
            <a:blip r:embed="rId6"/>
            <a:stretch>
              <a:fillRect/>
            </a:stretch>
          </a:blipFill>
        </p:spPr>
        <p:txBody>
          <a:bodyPr/>
          <a:lstStyle/>
          <a:p>
            <a:endParaRPr lang="en-SG" sz="120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p:cNvSpPr txBox="1"/>
          <p:nvPr/>
        </p:nvSpPr>
        <p:spPr>
          <a:xfrm>
            <a:off x="5283249" y="2609063"/>
            <a:ext cx="4525005" cy="2051972"/>
          </a:xfrm>
          <a:prstGeom prst="rect">
            <a:avLst/>
          </a:prstGeom>
        </p:spPr>
        <p:txBody>
          <a:bodyPr wrap="square" lIns="0" tIns="0" rIns="0" bIns="0" rtlCol="0" anchor="t">
            <a:spAutoFit/>
          </a:bodyPr>
          <a:lstStyle/>
          <a:p>
            <a:pPr algn="ctr"/>
            <a:r>
              <a:rPr lang="en-US" sz="6667" b="1" dirty="0" err="1">
                <a:solidFill>
                  <a:srgbClr val="C00000"/>
                </a:solidFill>
                <a:latin typeface="Cambria"/>
              </a:rPr>
              <a:t>Làm</a:t>
            </a:r>
            <a:r>
              <a:rPr lang="en-US" sz="6667" b="1" dirty="0">
                <a:solidFill>
                  <a:srgbClr val="C00000"/>
                </a:solidFill>
                <a:latin typeface="Cambria"/>
              </a:rPr>
              <a:t> </a:t>
            </a:r>
            <a:r>
              <a:rPr lang="en-US" sz="6667" b="1" dirty="0" err="1">
                <a:solidFill>
                  <a:srgbClr val="C00000"/>
                </a:solidFill>
                <a:latin typeface="Cambria"/>
              </a:rPr>
              <a:t>việc</a:t>
            </a:r>
            <a:r>
              <a:rPr lang="en-US" sz="6667" b="1" dirty="0">
                <a:solidFill>
                  <a:srgbClr val="C00000"/>
                </a:solidFill>
                <a:latin typeface="Cambria"/>
              </a:rPr>
              <a:t> </a:t>
            </a:r>
            <a:endParaRPr lang="vi-VN" sz="6667" b="1" dirty="0">
              <a:solidFill>
                <a:srgbClr val="C00000"/>
              </a:solidFill>
              <a:latin typeface="Cambria"/>
            </a:endParaRPr>
          </a:p>
          <a:p>
            <a:pPr algn="ctr"/>
            <a:r>
              <a:rPr lang="en-US" sz="6667" b="1" dirty="0" err="1">
                <a:solidFill>
                  <a:srgbClr val="C00000"/>
                </a:solidFill>
                <a:latin typeface="Cambria"/>
              </a:rPr>
              <a:t>cá</a:t>
            </a:r>
            <a:r>
              <a:rPr lang="en-US" sz="6667" b="1" dirty="0">
                <a:solidFill>
                  <a:srgbClr val="C00000"/>
                </a:solidFill>
                <a:latin typeface="Cambria"/>
              </a:rPr>
              <a:t> </a:t>
            </a:r>
            <a:r>
              <a:rPr lang="en-US" sz="6667" b="1" dirty="0" err="1">
                <a:solidFill>
                  <a:srgbClr val="C00000"/>
                </a:solidFill>
                <a:latin typeface="Cambria"/>
              </a:rPr>
              <a:t>nhân</a:t>
            </a:r>
            <a:r>
              <a:rPr lang="en-US" sz="6667" b="1" dirty="0">
                <a:solidFill>
                  <a:srgbClr val="C00000"/>
                </a:solidFill>
                <a:latin typeface="Cambria"/>
              </a:rPr>
              <a: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38676" y="320665"/>
            <a:ext cx="9514649" cy="3645724"/>
          </a:xfrm>
          <a:prstGeom prst="rect">
            <a:avLst/>
          </a:prstGeom>
        </p:spPr>
      </p:pic>
    </p:spTree>
    <p:extLst>
      <p:ext uri="{BB962C8B-B14F-4D97-AF65-F5344CB8AC3E}">
        <p14:creationId xmlns:p14="http://schemas.microsoft.com/office/powerpoint/2010/main" val="1625158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7"/>
          <p:cNvSpPr txBox="1"/>
          <p:nvPr/>
        </p:nvSpPr>
        <p:spPr>
          <a:xfrm>
            <a:off x="4114800" y="2057401"/>
            <a:ext cx="7028430" cy="4104329"/>
          </a:xfrm>
          <a:prstGeom prst="rect">
            <a:avLst/>
          </a:prstGeom>
        </p:spPr>
        <p:txBody>
          <a:bodyPr wrap="square" lIns="0" tIns="0" rIns="0" bIns="0" rtlCol="0" anchor="t">
            <a:spAutoFit/>
          </a:bodyPr>
          <a:lstStyle/>
          <a:p>
            <a:pPr algn="ctr"/>
            <a:r>
              <a:rPr lang="en-SG" sz="5334" b="1" dirty="0">
                <a:solidFill>
                  <a:srgbClr val="002060"/>
                </a:solidFill>
                <a:latin typeface="Cambria" panose="02040503050406030204" pitchFamily="18" charset="0"/>
                <a:ea typeface="Cambria" panose="02040503050406030204" pitchFamily="18" charset="0"/>
              </a:rPr>
              <a:t>Trao </a:t>
            </a:r>
            <a:r>
              <a:rPr lang="en-SG" sz="5334" b="1" dirty="0" err="1">
                <a:solidFill>
                  <a:srgbClr val="002060"/>
                </a:solidFill>
                <a:latin typeface="Cambria" panose="02040503050406030204" pitchFamily="18" charset="0"/>
                <a:ea typeface="Cambria" panose="02040503050406030204" pitchFamily="18" charset="0"/>
              </a:rPr>
              <a:t>đổi</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với</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bạn</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những</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suy</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nghĩ</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của</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em</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về</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công</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trình</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kiến</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trúc</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nổi</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tiếng</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trong</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bài</a:t>
            </a:r>
            <a:r>
              <a:rPr lang="en-SG" sz="5334" b="1" dirty="0">
                <a:solidFill>
                  <a:srgbClr val="002060"/>
                </a:solidFill>
                <a:latin typeface="Cambria" panose="02040503050406030204" pitchFamily="18" charset="0"/>
                <a:ea typeface="Cambria" panose="02040503050406030204" pitchFamily="18" charset="0"/>
              </a:rPr>
              <a:t> </a:t>
            </a:r>
            <a:r>
              <a:rPr lang="en-SG" sz="5334" b="1" dirty="0" err="1">
                <a:solidFill>
                  <a:srgbClr val="002060"/>
                </a:solidFill>
                <a:latin typeface="Cambria" panose="02040503050406030204" pitchFamily="18" charset="0"/>
                <a:ea typeface="Cambria" panose="02040503050406030204" pitchFamily="18" charset="0"/>
              </a:rPr>
              <a:t>đọc</a:t>
            </a:r>
            <a:r>
              <a:rPr lang="en-SG" sz="5334" b="1" dirty="0">
                <a:solidFill>
                  <a:srgbClr val="002060"/>
                </a:solidFill>
                <a:latin typeface="Cambria" panose="02040503050406030204" pitchFamily="18" charset="0"/>
                <a:ea typeface="Cambria" panose="02040503050406030204" pitchFamily="18" charset="0"/>
              </a:rPr>
              <a:t>.</a:t>
            </a:r>
            <a:endParaRPr lang="en-US" sz="5334"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6247" y="371657"/>
            <a:ext cx="9871450" cy="3782439"/>
          </a:xfrm>
          <a:prstGeom prst="rect">
            <a:avLst/>
          </a:prstGeom>
        </p:spPr>
      </p:pic>
    </p:spTree>
    <p:extLst>
      <p:ext uri="{BB962C8B-B14F-4D97-AF65-F5344CB8AC3E}">
        <p14:creationId xmlns:p14="http://schemas.microsoft.com/office/powerpoint/2010/main" val="3838359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p:cNvSpPr txBox="1"/>
          <p:nvPr/>
        </p:nvSpPr>
        <p:spPr>
          <a:xfrm>
            <a:off x="4013200" y="2280035"/>
            <a:ext cx="7620000" cy="3796552"/>
          </a:xfrm>
          <a:prstGeom prst="rect">
            <a:avLst/>
          </a:prstGeom>
        </p:spPr>
        <p:txBody>
          <a:bodyPr wrap="square" lIns="0" tIns="0" rIns="0" bIns="0" rtlCol="0" anchor="t">
            <a:spAutoFit/>
          </a:bodyPr>
          <a:lstStyle/>
          <a:p>
            <a:pPr algn="just"/>
            <a:r>
              <a:rPr lang="en-US" sz="4934" b="1" dirty="0">
                <a:solidFill>
                  <a:srgbClr val="DD5C89"/>
                </a:solidFill>
                <a:latin typeface="Cambria Bold"/>
              </a:rPr>
              <a:t>+ Chia </a:t>
            </a:r>
            <a:r>
              <a:rPr lang="en-US" sz="4934" b="1" dirty="0" err="1">
                <a:solidFill>
                  <a:srgbClr val="DD5C89"/>
                </a:solidFill>
                <a:latin typeface="Cambria Bold"/>
              </a:rPr>
              <a:t>sẻ</a:t>
            </a:r>
            <a:r>
              <a:rPr lang="en-US" sz="4934" b="1" dirty="0">
                <a:solidFill>
                  <a:srgbClr val="DD5C89"/>
                </a:solidFill>
                <a:latin typeface="Cambria Bold"/>
              </a:rPr>
              <a:t> </a:t>
            </a:r>
            <a:r>
              <a:rPr lang="en-US" sz="4934" b="1" dirty="0" err="1">
                <a:solidFill>
                  <a:srgbClr val="DD5C89"/>
                </a:solidFill>
                <a:latin typeface="Cambria Bold"/>
              </a:rPr>
              <a:t>câu</a:t>
            </a:r>
            <a:r>
              <a:rPr lang="en-US" sz="4934" b="1" dirty="0">
                <a:solidFill>
                  <a:srgbClr val="DD5C89"/>
                </a:solidFill>
                <a:latin typeface="Cambria Bold"/>
              </a:rPr>
              <a:t> </a:t>
            </a:r>
            <a:r>
              <a:rPr lang="en-US" sz="4934" b="1" dirty="0" err="1">
                <a:solidFill>
                  <a:srgbClr val="DD5C89"/>
                </a:solidFill>
                <a:latin typeface="Cambria Bold"/>
              </a:rPr>
              <a:t>chuyện</a:t>
            </a:r>
            <a:r>
              <a:rPr lang="en-US" sz="4934" b="1" dirty="0">
                <a:solidFill>
                  <a:srgbClr val="DD5C89"/>
                </a:solidFill>
                <a:latin typeface="Cambria Bold"/>
              </a:rPr>
              <a:t> </a:t>
            </a:r>
            <a:r>
              <a:rPr lang="en-US" sz="4934" b="1" dirty="0" err="1">
                <a:solidFill>
                  <a:srgbClr val="DD5C89"/>
                </a:solidFill>
                <a:latin typeface="Cambria Bold"/>
              </a:rPr>
              <a:t>em</a:t>
            </a:r>
            <a:r>
              <a:rPr lang="en-US" sz="4934" b="1" dirty="0">
                <a:solidFill>
                  <a:srgbClr val="DD5C89"/>
                </a:solidFill>
                <a:latin typeface="Cambria Bold"/>
              </a:rPr>
              <a:t> </a:t>
            </a:r>
            <a:r>
              <a:rPr lang="en-US" sz="4934" b="1" dirty="0" err="1">
                <a:solidFill>
                  <a:srgbClr val="DD5C89"/>
                </a:solidFill>
                <a:latin typeface="Cambria Bold"/>
              </a:rPr>
              <a:t>đọc</a:t>
            </a:r>
            <a:r>
              <a:rPr lang="en-US" sz="4934" b="1" dirty="0">
                <a:solidFill>
                  <a:srgbClr val="DD5C89"/>
                </a:solidFill>
                <a:latin typeface="Cambria Bold"/>
              </a:rPr>
              <a:t> </a:t>
            </a:r>
            <a:r>
              <a:rPr lang="en-US" sz="4934" b="1" dirty="0" err="1">
                <a:solidFill>
                  <a:srgbClr val="DD5C89"/>
                </a:solidFill>
                <a:latin typeface="Cambria Bold"/>
              </a:rPr>
              <a:t>được</a:t>
            </a:r>
            <a:r>
              <a:rPr lang="en-US" sz="4934" b="1" dirty="0">
                <a:solidFill>
                  <a:srgbClr val="DD5C89"/>
                </a:solidFill>
                <a:latin typeface="Cambria Bold"/>
              </a:rPr>
              <a:t> </a:t>
            </a:r>
            <a:r>
              <a:rPr lang="en-US" sz="4934" b="1" dirty="0" err="1">
                <a:solidFill>
                  <a:srgbClr val="DD5C89"/>
                </a:solidFill>
                <a:latin typeface="Cambria Bold"/>
              </a:rPr>
              <a:t>với</a:t>
            </a:r>
            <a:r>
              <a:rPr lang="en-US" sz="4934" b="1" dirty="0">
                <a:solidFill>
                  <a:srgbClr val="DD5C89"/>
                </a:solidFill>
                <a:latin typeface="Cambria Bold"/>
              </a:rPr>
              <a:t> </a:t>
            </a:r>
            <a:r>
              <a:rPr lang="en-US" sz="4934" b="1" dirty="0" err="1">
                <a:solidFill>
                  <a:srgbClr val="DD5C89"/>
                </a:solidFill>
                <a:latin typeface="Cambria Bold"/>
              </a:rPr>
              <a:t>người</a:t>
            </a:r>
            <a:r>
              <a:rPr lang="en-US" sz="4934" b="1" dirty="0">
                <a:solidFill>
                  <a:srgbClr val="DD5C89"/>
                </a:solidFill>
                <a:latin typeface="Cambria Bold"/>
              </a:rPr>
              <a:t> </a:t>
            </a:r>
            <a:r>
              <a:rPr lang="en-US" sz="4934" b="1" dirty="0" err="1">
                <a:solidFill>
                  <a:srgbClr val="DD5C89"/>
                </a:solidFill>
                <a:latin typeface="Cambria Bold"/>
              </a:rPr>
              <a:t>thân</a:t>
            </a:r>
            <a:r>
              <a:rPr lang="en-US" sz="4934" b="1" dirty="0">
                <a:solidFill>
                  <a:srgbClr val="DD5C89"/>
                </a:solidFill>
                <a:latin typeface="Cambria Bold"/>
              </a:rPr>
              <a:t>.</a:t>
            </a:r>
          </a:p>
          <a:p>
            <a:pPr algn="just"/>
            <a:r>
              <a:rPr lang="en-US" sz="4934" b="1" dirty="0">
                <a:solidFill>
                  <a:srgbClr val="DD5C89"/>
                </a:solidFill>
                <a:latin typeface="Cambria Bold"/>
              </a:rPr>
              <a:t>+ Hoàn </a:t>
            </a:r>
            <a:r>
              <a:rPr lang="en-US" sz="4934" b="1" dirty="0" err="1">
                <a:solidFill>
                  <a:srgbClr val="DD5C89"/>
                </a:solidFill>
                <a:latin typeface="Cambria Bold"/>
              </a:rPr>
              <a:t>thành</a:t>
            </a:r>
            <a:r>
              <a:rPr lang="en-US" sz="4934" b="1" dirty="0">
                <a:solidFill>
                  <a:srgbClr val="DD5C89"/>
                </a:solidFill>
                <a:latin typeface="Cambria Bold"/>
              </a:rPr>
              <a:t> </a:t>
            </a:r>
            <a:r>
              <a:rPr lang="en-US" sz="4934" b="1" dirty="0" err="1">
                <a:solidFill>
                  <a:srgbClr val="DD5C89"/>
                </a:solidFill>
                <a:latin typeface="Cambria Bold"/>
              </a:rPr>
              <a:t>Phiếu</a:t>
            </a:r>
            <a:r>
              <a:rPr lang="en-US" sz="4934" b="1" dirty="0">
                <a:solidFill>
                  <a:srgbClr val="DD5C89"/>
                </a:solidFill>
                <a:latin typeface="Cambria Bold"/>
              </a:rPr>
              <a:t> </a:t>
            </a:r>
            <a:r>
              <a:rPr lang="en-US" sz="4934" b="1" dirty="0" err="1">
                <a:solidFill>
                  <a:srgbClr val="DD5C89"/>
                </a:solidFill>
                <a:latin typeface="Cambria Bold"/>
              </a:rPr>
              <a:t>Đọc</a:t>
            </a:r>
            <a:r>
              <a:rPr lang="en-US" sz="4934" b="1" dirty="0">
                <a:solidFill>
                  <a:srgbClr val="DD5C89"/>
                </a:solidFill>
                <a:latin typeface="Cambria Bold"/>
              </a:rPr>
              <a:t> </a:t>
            </a:r>
            <a:r>
              <a:rPr lang="en-US" sz="4934" b="1" dirty="0" err="1">
                <a:solidFill>
                  <a:srgbClr val="DD5C89"/>
                </a:solidFill>
                <a:latin typeface="Cambria Bold"/>
              </a:rPr>
              <a:t>mở</a:t>
            </a:r>
            <a:r>
              <a:rPr lang="en-US" sz="4934" b="1" dirty="0">
                <a:solidFill>
                  <a:srgbClr val="DD5C89"/>
                </a:solidFill>
                <a:latin typeface="Cambria Bold"/>
              </a:rPr>
              <a:t> </a:t>
            </a:r>
            <a:r>
              <a:rPr lang="en-US" sz="4934" b="1" dirty="0" err="1">
                <a:solidFill>
                  <a:srgbClr val="DD5C89"/>
                </a:solidFill>
                <a:latin typeface="Cambria Bold"/>
              </a:rPr>
              <a:t>rộng</a:t>
            </a:r>
            <a:r>
              <a:rPr lang="en-US" sz="4934" b="1" dirty="0">
                <a:solidFill>
                  <a:srgbClr val="DD5C89"/>
                </a:solidFill>
                <a:latin typeface="Cambria Bold"/>
              </a:rPr>
              <a:t>.</a:t>
            </a:r>
          </a:p>
          <a:p>
            <a:pPr algn="just"/>
            <a:r>
              <a:rPr lang="en-US" sz="4934" b="1" dirty="0">
                <a:solidFill>
                  <a:srgbClr val="DD5C89"/>
                </a:solidFill>
                <a:latin typeface="Cambria Bold"/>
              </a:rPr>
              <a:t>+ </a:t>
            </a:r>
            <a:r>
              <a:rPr lang="en-US" sz="4934" b="1" dirty="0" err="1">
                <a:solidFill>
                  <a:srgbClr val="DD5C89"/>
                </a:solidFill>
                <a:latin typeface="Cambria Bold"/>
              </a:rPr>
              <a:t>Chuẩn</a:t>
            </a:r>
            <a:r>
              <a:rPr lang="en-US" sz="4934" b="1" dirty="0">
                <a:solidFill>
                  <a:srgbClr val="DD5C89"/>
                </a:solidFill>
                <a:latin typeface="Cambria Bold"/>
              </a:rPr>
              <a:t> </a:t>
            </a:r>
            <a:r>
              <a:rPr lang="en-US" sz="4934" b="1" dirty="0" err="1">
                <a:solidFill>
                  <a:srgbClr val="DD5C89"/>
                </a:solidFill>
                <a:latin typeface="Cambria Bold"/>
              </a:rPr>
              <a:t>bị</a:t>
            </a:r>
            <a:r>
              <a:rPr lang="en-US" sz="4934" b="1" dirty="0">
                <a:solidFill>
                  <a:srgbClr val="DD5C89"/>
                </a:solidFill>
                <a:latin typeface="Cambria Bold"/>
              </a:rPr>
              <a:t> </a:t>
            </a:r>
            <a:r>
              <a:rPr lang="en-US" sz="4934" b="1" dirty="0" err="1">
                <a:solidFill>
                  <a:srgbClr val="DD5C89"/>
                </a:solidFill>
                <a:latin typeface="Cambria Bold"/>
              </a:rPr>
              <a:t>bài</a:t>
            </a:r>
            <a:r>
              <a:rPr lang="en-US" sz="4934" b="1" dirty="0">
                <a:solidFill>
                  <a:srgbClr val="DD5C89"/>
                </a:solidFill>
                <a:latin typeface="Cambria Bold"/>
              </a:rPr>
              <a:t> </a:t>
            </a:r>
            <a:r>
              <a:rPr lang="en-US" sz="4934" b="1" dirty="0" err="1">
                <a:solidFill>
                  <a:srgbClr val="DD5C89"/>
                </a:solidFill>
                <a:latin typeface="Cambria Bold"/>
              </a:rPr>
              <a:t>sau</a:t>
            </a:r>
            <a:r>
              <a:rPr lang="en-US" sz="4934" b="1" dirty="0">
                <a:solidFill>
                  <a:srgbClr val="DD5C89"/>
                </a:solidFill>
                <a:latin typeface="Cambria Bold"/>
              </a:rPr>
              <a:t>.</a:t>
            </a:r>
          </a:p>
        </p:txBody>
      </p:sp>
      <p:pic>
        <p:nvPicPr>
          <p:cNvPr id="3" name="Picture 2"/>
          <p:cNvPicPr>
            <a:picLocks noChangeAspect="1"/>
          </p:cNvPicPr>
          <p:nvPr/>
        </p:nvPicPr>
        <p:blipFill>
          <a:blip r:embed="rId2"/>
          <a:stretch>
            <a:fillRect/>
          </a:stretch>
        </p:blipFill>
        <p:spPr>
          <a:xfrm>
            <a:off x="5353901" y="173917"/>
            <a:ext cx="4351019" cy="2603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590" y="2421863"/>
            <a:ext cx="11672820" cy="38733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3"/>
          <p:cNvSpPr/>
          <p:nvPr/>
        </p:nvSpPr>
        <p:spPr>
          <a:xfrm>
            <a:off x="1066800" y="808888"/>
            <a:ext cx="9797703" cy="5240225"/>
          </a:xfrm>
          <a:custGeom>
            <a:avLst/>
            <a:gdLst>
              <a:gd name="connsiteX0" fmla="*/ 0 w 13986583"/>
              <a:gd name="connsiteY0" fmla="*/ 0 h 8154601"/>
              <a:gd name="connsiteX1" fmla="*/ 13986583 w 13986583"/>
              <a:gd name="connsiteY1" fmla="*/ 0 h 8154601"/>
              <a:gd name="connsiteX2" fmla="*/ 13986583 w 13986583"/>
              <a:gd name="connsiteY2" fmla="*/ 8154601 h 8154601"/>
              <a:gd name="connsiteX3" fmla="*/ 0 w 13986583"/>
              <a:gd name="connsiteY3" fmla="*/ 8154601 h 8154601"/>
              <a:gd name="connsiteX4" fmla="*/ 0 w 13986583"/>
              <a:gd name="connsiteY4" fmla="*/ 0 h 8154601"/>
              <a:gd name="connsiteX0" fmla="*/ 0 w 13986583"/>
              <a:gd name="connsiteY0" fmla="*/ 264632 h 8419233"/>
              <a:gd name="connsiteX1" fmla="*/ 13986583 w 13986583"/>
              <a:gd name="connsiteY1" fmla="*/ 264632 h 8419233"/>
              <a:gd name="connsiteX2" fmla="*/ 13986583 w 13986583"/>
              <a:gd name="connsiteY2" fmla="*/ 8419233 h 8419233"/>
              <a:gd name="connsiteX3" fmla="*/ 0 w 13986583"/>
              <a:gd name="connsiteY3" fmla="*/ 8419233 h 8419233"/>
              <a:gd name="connsiteX4" fmla="*/ 0 w 13986583"/>
              <a:gd name="connsiteY4" fmla="*/ 264632 h 8419233"/>
              <a:gd name="connsiteX0" fmla="*/ 0 w 13986583"/>
              <a:gd name="connsiteY0" fmla="*/ 587901 h 8742502"/>
              <a:gd name="connsiteX1" fmla="*/ 3408960 w 13986583"/>
              <a:gd name="connsiteY1" fmla="*/ 727231 h 8742502"/>
              <a:gd name="connsiteX2" fmla="*/ 13986583 w 13986583"/>
              <a:gd name="connsiteY2" fmla="*/ 587901 h 8742502"/>
              <a:gd name="connsiteX3" fmla="*/ 13986583 w 13986583"/>
              <a:gd name="connsiteY3" fmla="*/ 8742502 h 8742502"/>
              <a:gd name="connsiteX4" fmla="*/ 0 w 13986583"/>
              <a:gd name="connsiteY4" fmla="*/ 8742502 h 8742502"/>
              <a:gd name="connsiteX5" fmla="*/ 0 w 13986583"/>
              <a:gd name="connsiteY5" fmla="*/ 587901 h 8742502"/>
              <a:gd name="connsiteX0" fmla="*/ 415851 w 14402434"/>
              <a:gd name="connsiteY0" fmla="*/ 587901 h 8742502"/>
              <a:gd name="connsiteX1" fmla="*/ 3824811 w 14402434"/>
              <a:gd name="connsiteY1" fmla="*/ 727231 h 8742502"/>
              <a:gd name="connsiteX2" fmla="*/ 14402434 w 14402434"/>
              <a:gd name="connsiteY2" fmla="*/ 587901 h 8742502"/>
              <a:gd name="connsiteX3" fmla="*/ 14402434 w 14402434"/>
              <a:gd name="connsiteY3" fmla="*/ 8742502 h 8742502"/>
              <a:gd name="connsiteX4" fmla="*/ 415851 w 14402434"/>
              <a:gd name="connsiteY4" fmla="*/ 8742502 h 8742502"/>
              <a:gd name="connsiteX5" fmla="*/ 415851 w 14402434"/>
              <a:gd name="connsiteY5" fmla="*/ 587901 h 8742502"/>
              <a:gd name="connsiteX0" fmla="*/ 758595 w 14745178"/>
              <a:gd name="connsiteY0" fmla="*/ 587901 h 8742502"/>
              <a:gd name="connsiteX1" fmla="*/ 4167555 w 14745178"/>
              <a:gd name="connsiteY1" fmla="*/ 727231 h 8742502"/>
              <a:gd name="connsiteX2" fmla="*/ 14745178 w 14745178"/>
              <a:gd name="connsiteY2" fmla="*/ 587901 h 8742502"/>
              <a:gd name="connsiteX3" fmla="*/ 14745178 w 14745178"/>
              <a:gd name="connsiteY3" fmla="*/ 8742502 h 8742502"/>
              <a:gd name="connsiteX4" fmla="*/ 758595 w 14745178"/>
              <a:gd name="connsiteY4" fmla="*/ 8742502 h 8742502"/>
              <a:gd name="connsiteX5" fmla="*/ 758595 w 14745178"/>
              <a:gd name="connsiteY5" fmla="*/ 587901 h 8742502"/>
              <a:gd name="connsiteX0" fmla="*/ 758595 w 14745178"/>
              <a:gd name="connsiteY0" fmla="*/ 587901 h 9016586"/>
              <a:gd name="connsiteX1" fmla="*/ 4167555 w 14745178"/>
              <a:gd name="connsiteY1" fmla="*/ 727231 h 9016586"/>
              <a:gd name="connsiteX2" fmla="*/ 14745178 w 14745178"/>
              <a:gd name="connsiteY2" fmla="*/ 587901 h 9016586"/>
              <a:gd name="connsiteX3" fmla="*/ 14745178 w 14745178"/>
              <a:gd name="connsiteY3" fmla="*/ 8742502 h 9016586"/>
              <a:gd name="connsiteX4" fmla="*/ 758595 w 14745178"/>
              <a:gd name="connsiteY4" fmla="*/ 8742502 h 9016586"/>
              <a:gd name="connsiteX5" fmla="*/ 758595 w 14745178"/>
              <a:gd name="connsiteY5" fmla="*/ 587901 h 9016586"/>
              <a:gd name="connsiteX0" fmla="*/ 758595 w 15075968"/>
              <a:gd name="connsiteY0" fmla="*/ 587901 h 9016586"/>
              <a:gd name="connsiteX1" fmla="*/ 4167555 w 15075968"/>
              <a:gd name="connsiteY1" fmla="*/ 727231 h 9016586"/>
              <a:gd name="connsiteX2" fmla="*/ 14745178 w 15075968"/>
              <a:gd name="connsiteY2" fmla="*/ 587901 h 9016586"/>
              <a:gd name="connsiteX3" fmla="*/ 14745178 w 15075968"/>
              <a:gd name="connsiteY3" fmla="*/ 8742502 h 9016586"/>
              <a:gd name="connsiteX4" fmla="*/ 758595 w 15075968"/>
              <a:gd name="connsiteY4" fmla="*/ 8742502 h 9016586"/>
              <a:gd name="connsiteX5" fmla="*/ 758595 w 15075968"/>
              <a:gd name="connsiteY5" fmla="*/ 587901 h 9016586"/>
              <a:gd name="connsiteX0" fmla="*/ 758595 w 15075968"/>
              <a:gd name="connsiteY0" fmla="*/ 587901 h 9331148"/>
              <a:gd name="connsiteX1" fmla="*/ 4167555 w 15075968"/>
              <a:gd name="connsiteY1" fmla="*/ 727231 h 9331148"/>
              <a:gd name="connsiteX2" fmla="*/ 14745178 w 15075968"/>
              <a:gd name="connsiteY2" fmla="*/ 587901 h 9331148"/>
              <a:gd name="connsiteX3" fmla="*/ 14745178 w 15075968"/>
              <a:gd name="connsiteY3" fmla="*/ 8742502 h 9331148"/>
              <a:gd name="connsiteX4" fmla="*/ 4656652 w 15075968"/>
              <a:gd name="connsiteY4" fmla="*/ 8595324 h 9331148"/>
              <a:gd name="connsiteX5" fmla="*/ 758595 w 15075968"/>
              <a:gd name="connsiteY5" fmla="*/ 8742502 h 9331148"/>
              <a:gd name="connsiteX6" fmla="*/ 758595 w 15075968"/>
              <a:gd name="connsiteY6" fmla="*/ 587901 h 9331148"/>
              <a:gd name="connsiteX0" fmla="*/ 758595 w 15687597"/>
              <a:gd name="connsiteY0" fmla="*/ 587901 h 9331148"/>
              <a:gd name="connsiteX1" fmla="*/ 4167555 w 15687597"/>
              <a:gd name="connsiteY1" fmla="*/ 727231 h 9331148"/>
              <a:gd name="connsiteX2" fmla="*/ 14745178 w 15687597"/>
              <a:gd name="connsiteY2" fmla="*/ 587901 h 9331148"/>
              <a:gd name="connsiteX3" fmla="*/ 15204150 w 15687597"/>
              <a:gd name="connsiteY3" fmla="*/ 4214710 h 9331148"/>
              <a:gd name="connsiteX4" fmla="*/ 14745178 w 15687597"/>
              <a:gd name="connsiteY4" fmla="*/ 8742502 h 9331148"/>
              <a:gd name="connsiteX5" fmla="*/ 4656652 w 15687597"/>
              <a:gd name="connsiteY5" fmla="*/ 8595324 h 9331148"/>
              <a:gd name="connsiteX6" fmla="*/ 758595 w 15687597"/>
              <a:gd name="connsiteY6" fmla="*/ 8742502 h 9331148"/>
              <a:gd name="connsiteX7" fmla="*/ 758595 w 15687597"/>
              <a:gd name="connsiteY7" fmla="*/ 587901 h 9331148"/>
              <a:gd name="connsiteX0" fmla="*/ 758595 w 15652478"/>
              <a:gd name="connsiteY0" fmla="*/ 587901 h 9331148"/>
              <a:gd name="connsiteX1" fmla="*/ 4167555 w 15652478"/>
              <a:gd name="connsiteY1" fmla="*/ 727231 h 9331148"/>
              <a:gd name="connsiteX2" fmla="*/ 9228652 w 15652478"/>
              <a:gd name="connsiteY2" fmla="*/ 472050 h 9331148"/>
              <a:gd name="connsiteX3" fmla="*/ 14745178 w 15652478"/>
              <a:gd name="connsiteY3" fmla="*/ 587901 h 9331148"/>
              <a:gd name="connsiteX4" fmla="*/ 15204150 w 15652478"/>
              <a:gd name="connsiteY4" fmla="*/ 4214710 h 9331148"/>
              <a:gd name="connsiteX5" fmla="*/ 14745178 w 15652478"/>
              <a:gd name="connsiteY5" fmla="*/ 8742502 h 9331148"/>
              <a:gd name="connsiteX6" fmla="*/ 4656652 w 15652478"/>
              <a:gd name="connsiteY6" fmla="*/ 8595324 h 9331148"/>
              <a:gd name="connsiteX7" fmla="*/ 758595 w 15652478"/>
              <a:gd name="connsiteY7" fmla="*/ 8742502 h 9331148"/>
              <a:gd name="connsiteX8" fmla="*/ 758595 w 15652478"/>
              <a:gd name="connsiteY8" fmla="*/ 587901 h 9331148"/>
              <a:gd name="connsiteX0" fmla="*/ 758595 w 15652478"/>
              <a:gd name="connsiteY0" fmla="*/ 587901 h 9331148"/>
              <a:gd name="connsiteX1" fmla="*/ 4167555 w 15652478"/>
              <a:gd name="connsiteY1" fmla="*/ 727231 h 9331148"/>
              <a:gd name="connsiteX2" fmla="*/ 9228652 w 15652478"/>
              <a:gd name="connsiteY2" fmla="*/ 472050 h 9331148"/>
              <a:gd name="connsiteX3" fmla="*/ 14745178 w 15652478"/>
              <a:gd name="connsiteY3" fmla="*/ 587901 h 9331148"/>
              <a:gd name="connsiteX4" fmla="*/ 15204150 w 15652478"/>
              <a:gd name="connsiteY4" fmla="*/ 4214710 h 9331148"/>
              <a:gd name="connsiteX5" fmla="*/ 14745178 w 15652478"/>
              <a:gd name="connsiteY5" fmla="*/ 8742502 h 9331148"/>
              <a:gd name="connsiteX6" fmla="*/ 4656652 w 15652478"/>
              <a:gd name="connsiteY6" fmla="*/ 8595324 h 9331148"/>
              <a:gd name="connsiteX7" fmla="*/ 758595 w 15652478"/>
              <a:gd name="connsiteY7" fmla="*/ 8742502 h 9331148"/>
              <a:gd name="connsiteX8" fmla="*/ 758595 w 15652478"/>
              <a:gd name="connsiteY8" fmla="*/ 587901 h 9331148"/>
              <a:gd name="connsiteX0" fmla="*/ 758595 w 15652478"/>
              <a:gd name="connsiteY0" fmla="*/ 587901 h 9331148"/>
              <a:gd name="connsiteX1" fmla="*/ 4167555 w 15652478"/>
              <a:gd name="connsiteY1" fmla="*/ 727231 h 9331148"/>
              <a:gd name="connsiteX2" fmla="*/ 9228652 w 15652478"/>
              <a:gd name="connsiteY2" fmla="*/ 472050 h 9331148"/>
              <a:gd name="connsiteX3" fmla="*/ 14745178 w 15652478"/>
              <a:gd name="connsiteY3" fmla="*/ 587901 h 9331148"/>
              <a:gd name="connsiteX4" fmla="*/ 15204150 w 15652478"/>
              <a:gd name="connsiteY4" fmla="*/ 4214710 h 9331148"/>
              <a:gd name="connsiteX5" fmla="*/ 14745178 w 15652478"/>
              <a:gd name="connsiteY5" fmla="*/ 8742502 h 9331148"/>
              <a:gd name="connsiteX6" fmla="*/ 4656652 w 15652478"/>
              <a:gd name="connsiteY6" fmla="*/ 8595324 h 9331148"/>
              <a:gd name="connsiteX7" fmla="*/ 758595 w 15652478"/>
              <a:gd name="connsiteY7" fmla="*/ 8742502 h 9331148"/>
              <a:gd name="connsiteX8" fmla="*/ 758595 w 15652478"/>
              <a:gd name="connsiteY8" fmla="*/ 587901 h 9331148"/>
              <a:gd name="connsiteX0" fmla="*/ 583693 w 15860348"/>
              <a:gd name="connsiteY0" fmla="*/ 713102 h 9009781"/>
              <a:gd name="connsiteX1" fmla="*/ 4375425 w 15860348"/>
              <a:gd name="connsiteY1" fmla="*/ 405864 h 9009781"/>
              <a:gd name="connsiteX2" fmla="*/ 9436522 w 15860348"/>
              <a:gd name="connsiteY2" fmla="*/ 150683 h 9009781"/>
              <a:gd name="connsiteX3" fmla="*/ 14953048 w 15860348"/>
              <a:gd name="connsiteY3" fmla="*/ 266534 h 9009781"/>
              <a:gd name="connsiteX4" fmla="*/ 15412020 w 15860348"/>
              <a:gd name="connsiteY4" fmla="*/ 3893343 h 9009781"/>
              <a:gd name="connsiteX5" fmla="*/ 14953048 w 15860348"/>
              <a:gd name="connsiteY5" fmla="*/ 8421135 h 9009781"/>
              <a:gd name="connsiteX6" fmla="*/ 4864522 w 15860348"/>
              <a:gd name="connsiteY6" fmla="*/ 8273957 h 9009781"/>
              <a:gd name="connsiteX7" fmla="*/ 966465 w 15860348"/>
              <a:gd name="connsiteY7" fmla="*/ 8421135 h 9009781"/>
              <a:gd name="connsiteX8" fmla="*/ 583693 w 15860348"/>
              <a:gd name="connsiteY8" fmla="*/ 713102 h 900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0348" h="9009781">
                <a:moveTo>
                  <a:pt x="583693" y="713102"/>
                </a:moveTo>
                <a:cubicBezTo>
                  <a:pt x="1208560" y="-686572"/>
                  <a:pt x="2044328" y="405864"/>
                  <a:pt x="4375425" y="405864"/>
                </a:cubicBezTo>
                <a:cubicBezTo>
                  <a:pt x="5787101" y="386556"/>
                  <a:pt x="7673585" y="173905"/>
                  <a:pt x="9436522" y="150683"/>
                </a:cubicBezTo>
                <a:cubicBezTo>
                  <a:pt x="11199459" y="361377"/>
                  <a:pt x="13957132" y="-357243"/>
                  <a:pt x="14953048" y="266534"/>
                </a:cubicBezTo>
                <a:cubicBezTo>
                  <a:pt x="15948964" y="890311"/>
                  <a:pt x="15412020" y="2534243"/>
                  <a:pt x="15412020" y="3893343"/>
                </a:cubicBezTo>
                <a:cubicBezTo>
                  <a:pt x="15412020" y="5252443"/>
                  <a:pt x="16679067" y="7680400"/>
                  <a:pt x="14953048" y="8421135"/>
                </a:cubicBezTo>
                <a:cubicBezTo>
                  <a:pt x="13285804" y="9826589"/>
                  <a:pt x="7195619" y="8273957"/>
                  <a:pt x="4864522" y="8273957"/>
                </a:cubicBezTo>
                <a:cubicBezTo>
                  <a:pt x="2533425" y="8273957"/>
                  <a:pt x="1630318" y="9826589"/>
                  <a:pt x="966465" y="8421135"/>
                </a:cubicBezTo>
                <a:cubicBezTo>
                  <a:pt x="-118056" y="5851791"/>
                  <a:pt x="-351972" y="3282446"/>
                  <a:pt x="583693" y="71310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Freeform 9"/>
          <p:cNvSpPr/>
          <p:nvPr/>
        </p:nvSpPr>
        <p:spPr>
          <a:xfrm rot="1013048">
            <a:off x="8184374" y="641905"/>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sz="1200"/>
          </a:p>
        </p:txBody>
      </p:sp>
      <p:sp>
        <p:nvSpPr>
          <p:cNvPr id="10" name="Freeform 10"/>
          <p:cNvSpPr/>
          <p:nvPr/>
        </p:nvSpPr>
        <p:spPr>
          <a:xfrm>
            <a:off x="884448" y="808888"/>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sz="1200"/>
          </a:p>
        </p:txBody>
      </p:sp>
      <p:pic>
        <p:nvPicPr>
          <p:cNvPr id="19" name="Picture 18"/>
          <p:cNvPicPr>
            <a:picLocks noChangeAspect="1"/>
          </p:cNvPicPr>
          <p:nvPr/>
        </p:nvPicPr>
        <p:blipFill>
          <a:blip r:embed="rId6"/>
          <a:stretch>
            <a:fillRect/>
          </a:stretch>
        </p:blipFill>
        <p:spPr>
          <a:xfrm>
            <a:off x="304800" y="1632310"/>
            <a:ext cx="11749556" cy="44168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300" y="1874313"/>
            <a:ext cx="11844840" cy="4243237"/>
          </a:xfrm>
          <a:prstGeom prst="rect">
            <a:avLst/>
          </a:prstGeom>
        </p:spPr>
      </p:pic>
    </p:spTree>
    <p:extLst>
      <p:ext uri="{BB962C8B-B14F-4D97-AF65-F5344CB8AC3E}">
        <p14:creationId xmlns:p14="http://schemas.microsoft.com/office/powerpoint/2010/main" val="22152786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7BB9ED-0663-A305-6E68-F665A505B10A}"/>
              </a:ext>
            </a:extLst>
          </p:cNvPr>
          <p:cNvSpPr txBox="1"/>
          <p:nvPr/>
        </p:nvSpPr>
        <p:spPr>
          <a:xfrm>
            <a:off x="3468459" y="1400831"/>
            <a:ext cx="7595860" cy="3991349"/>
          </a:xfrm>
          <a:prstGeom prst="rect">
            <a:avLst/>
          </a:prstGeom>
          <a:noFill/>
        </p:spPr>
        <p:txBody>
          <a:bodyPr wrap="square">
            <a:spAutoFit/>
          </a:bodyPr>
          <a:lstStyle/>
          <a:p>
            <a:pPr algn="ctr"/>
            <a:r>
              <a:rPr lang="vi-VN" sz="6000"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Đọc</a:t>
            </a:r>
            <a:r>
              <a:rPr lang="en-SG" sz="6334"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sách</a:t>
            </a:r>
            <a:r>
              <a:rPr lang="en-SG" sz="6334"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báo</a:t>
            </a:r>
            <a:r>
              <a:rPr lang="en-SG" sz="6334"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viết</a:t>
            </a:r>
            <a:r>
              <a:rPr lang="en-SG" sz="6334"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về</a:t>
            </a:r>
            <a:r>
              <a:rPr lang="en-SG" sz="6334"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những</a:t>
            </a:r>
            <a:r>
              <a:rPr lang="en-SG" sz="6334"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công</a:t>
            </a:r>
            <a:r>
              <a:rPr lang="en-SG" sz="6334"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trình</a:t>
            </a:r>
            <a:r>
              <a:rPr lang="en-SG" sz="6334"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kiến</a:t>
            </a:r>
            <a:r>
              <a:rPr lang="en-SG" sz="6334"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trúc</a:t>
            </a:r>
            <a:r>
              <a:rPr lang="en-SG" sz="6334"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nổi</a:t>
            </a:r>
            <a:r>
              <a:rPr lang="en-SG" sz="6334"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tiếng</a:t>
            </a:r>
            <a:r>
              <a:rPr lang="en-SG" sz="6334"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trên</a:t>
            </a:r>
            <a:r>
              <a:rPr lang="en-SG" sz="6334"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thế</a:t>
            </a:r>
            <a:r>
              <a:rPr lang="en-SG" sz="6334" b="1" dirty="0">
                <a:solidFill>
                  <a:srgbClr val="002060"/>
                </a:solidFill>
                <a:highlight>
                  <a:srgbClr val="FFFFFF"/>
                </a:highlight>
                <a:latin typeface="Cambria" panose="02040503050406030204" pitchFamily="18" charset="0"/>
                <a:ea typeface="Cambria" panose="02040503050406030204" pitchFamily="18" charset="0"/>
              </a:rPr>
              <a:t> </a:t>
            </a:r>
            <a:r>
              <a:rPr lang="en-SG" sz="6334" b="1" dirty="0" err="1">
                <a:solidFill>
                  <a:srgbClr val="002060"/>
                </a:solidFill>
                <a:highlight>
                  <a:srgbClr val="FFFFFF"/>
                </a:highlight>
                <a:latin typeface="Cambria" panose="02040503050406030204" pitchFamily="18" charset="0"/>
                <a:ea typeface="Cambria" panose="02040503050406030204" pitchFamily="18" charset="0"/>
              </a:rPr>
              <a:t>giới</a:t>
            </a:r>
            <a:r>
              <a:rPr lang="en-SG" sz="6334" b="1" dirty="0">
                <a:solidFill>
                  <a:srgbClr val="002060"/>
                </a:solidFill>
                <a:highlight>
                  <a:srgbClr val="FFFFFF"/>
                </a:highlight>
                <a:latin typeface="Cambria" panose="02040503050406030204" pitchFamily="18" charset="0"/>
                <a:ea typeface="Cambria" panose="02040503050406030204" pitchFamily="18" charset="0"/>
              </a:rPr>
              <a:t>.</a:t>
            </a:r>
            <a:endParaRPr lang="en-SG" sz="6334"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p:cNvSpPr txBox="1"/>
          <p:nvPr/>
        </p:nvSpPr>
        <p:spPr>
          <a:xfrm>
            <a:off x="4174258" y="999732"/>
            <a:ext cx="7159510" cy="4596579"/>
          </a:xfrm>
          <a:prstGeom prst="rect">
            <a:avLst/>
          </a:prstGeom>
        </p:spPr>
        <p:txBody>
          <a:bodyPr wrap="square" lIns="0" tIns="0" rIns="0" bIns="0" rtlCol="0" anchor="t">
            <a:spAutoFit/>
          </a:bodyPr>
          <a:lstStyle/>
          <a:p>
            <a:pPr algn="just"/>
            <a:r>
              <a:rPr lang="en-US" sz="4267" b="1" dirty="0" err="1">
                <a:solidFill>
                  <a:srgbClr val="002060"/>
                </a:solidFill>
                <a:latin typeface="Cambria"/>
              </a:rPr>
              <a:t>Làm</a:t>
            </a:r>
            <a:r>
              <a:rPr lang="en-US" sz="4267" b="1" dirty="0">
                <a:solidFill>
                  <a:srgbClr val="002060"/>
                </a:solidFill>
                <a:latin typeface="Cambria"/>
              </a:rPr>
              <a:t> </a:t>
            </a:r>
            <a:r>
              <a:rPr lang="en-US" sz="4267" b="1" dirty="0" err="1">
                <a:solidFill>
                  <a:srgbClr val="002060"/>
                </a:solidFill>
                <a:latin typeface="Cambria"/>
              </a:rPr>
              <a:t>việc</a:t>
            </a:r>
            <a:r>
              <a:rPr lang="en-US" sz="4267" b="1" dirty="0">
                <a:solidFill>
                  <a:srgbClr val="002060"/>
                </a:solidFill>
                <a:latin typeface="Cambria"/>
              </a:rPr>
              <a:t> </a:t>
            </a:r>
            <a:r>
              <a:rPr lang="en-US" sz="4267" b="1" dirty="0" err="1">
                <a:solidFill>
                  <a:srgbClr val="002060"/>
                </a:solidFill>
                <a:latin typeface="Cambria"/>
              </a:rPr>
              <a:t>nhóm</a:t>
            </a:r>
            <a:r>
              <a:rPr lang="en-US" sz="4267" b="1" dirty="0">
                <a:solidFill>
                  <a:srgbClr val="002060"/>
                </a:solidFill>
                <a:latin typeface="Cambria"/>
              </a:rPr>
              <a:t> 4, </a:t>
            </a:r>
            <a:r>
              <a:rPr lang="en-US" sz="4267" b="1" dirty="0" err="1">
                <a:solidFill>
                  <a:srgbClr val="002060"/>
                </a:solidFill>
                <a:latin typeface="Cambria"/>
              </a:rPr>
              <a:t>đọc</a:t>
            </a:r>
            <a:r>
              <a:rPr lang="en-US" sz="4267" b="1" dirty="0">
                <a:solidFill>
                  <a:srgbClr val="002060"/>
                </a:solidFill>
                <a:latin typeface="Cambria"/>
              </a:rPr>
              <a:t> </a:t>
            </a:r>
            <a:r>
              <a:rPr lang="en-US" sz="4267" b="1" dirty="0" err="1">
                <a:solidFill>
                  <a:srgbClr val="002060"/>
                </a:solidFill>
                <a:latin typeface="Cambria"/>
              </a:rPr>
              <a:t>và</a:t>
            </a:r>
            <a:r>
              <a:rPr lang="en-US" sz="4267" b="1" dirty="0">
                <a:solidFill>
                  <a:srgbClr val="002060"/>
                </a:solidFill>
                <a:latin typeface="Cambria"/>
              </a:rPr>
              <a:t> </a:t>
            </a:r>
            <a:r>
              <a:rPr lang="en-US" sz="4267" b="1" dirty="0" err="1">
                <a:solidFill>
                  <a:srgbClr val="002060"/>
                </a:solidFill>
                <a:latin typeface="Cambria"/>
              </a:rPr>
              <a:t>giới</a:t>
            </a:r>
            <a:r>
              <a:rPr lang="en-US" sz="4267" b="1" dirty="0">
                <a:solidFill>
                  <a:srgbClr val="002060"/>
                </a:solidFill>
                <a:latin typeface="Cambria"/>
              </a:rPr>
              <a:t> </a:t>
            </a:r>
            <a:r>
              <a:rPr lang="en-US" sz="4267" b="1" dirty="0" err="1">
                <a:solidFill>
                  <a:srgbClr val="002060"/>
                </a:solidFill>
                <a:latin typeface="Cambria"/>
              </a:rPr>
              <a:t>thiệu</a:t>
            </a:r>
            <a:r>
              <a:rPr lang="en-US" sz="4267" b="1" dirty="0">
                <a:solidFill>
                  <a:srgbClr val="002060"/>
                </a:solidFill>
                <a:latin typeface="Cambria"/>
              </a:rPr>
              <a:t> </a:t>
            </a:r>
            <a:r>
              <a:rPr lang="vi-VN" sz="4267" b="1" dirty="0">
                <a:solidFill>
                  <a:srgbClr val="002060"/>
                </a:solidFill>
                <a:latin typeface="Cambria"/>
              </a:rPr>
              <a:t>các công trình kiến trúc nổi tiếng trên thế giới.</a:t>
            </a:r>
            <a:endParaRPr lang="en-US" sz="4267" b="1" dirty="0">
              <a:solidFill>
                <a:srgbClr val="002060"/>
              </a:solidFill>
              <a:latin typeface="Cambria"/>
            </a:endParaRPr>
          </a:p>
          <a:p>
            <a:r>
              <a:rPr lang="en-US" sz="4267" b="1" dirty="0">
                <a:solidFill>
                  <a:srgbClr val="002060"/>
                </a:solidFill>
                <a:latin typeface="Cambria"/>
              </a:rPr>
              <a:t>+ </a:t>
            </a:r>
            <a:r>
              <a:rPr lang="vi-VN" sz="4267" b="1" dirty="0">
                <a:solidFill>
                  <a:srgbClr val="002060"/>
                </a:solidFill>
                <a:latin typeface="Cambria"/>
              </a:rPr>
              <a:t>Công trình đó  là gì? </a:t>
            </a:r>
          </a:p>
          <a:p>
            <a:r>
              <a:rPr lang="vi-VN" sz="4267" b="1" dirty="0">
                <a:solidFill>
                  <a:srgbClr val="002060"/>
                </a:solidFill>
                <a:latin typeface="Cambria"/>
              </a:rPr>
              <a:t>Ở đâu?</a:t>
            </a:r>
          </a:p>
          <a:p>
            <a:pPr algn="just"/>
            <a:r>
              <a:rPr lang="vi-VN" sz="4267" b="1" dirty="0">
                <a:solidFill>
                  <a:srgbClr val="002060"/>
                </a:solidFill>
                <a:latin typeface="Cambria"/>
              </a:rPr>
              <a:t>+Có kiến trúc độc đáo như thế nào?</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1984" y="423975"/>
            <a:ext cx="9514649" cy="36457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8F0C510-D7EA-B525-D943-40A09D2AE6FF}"/>
              </a:ext>
            </a:extLst>
          </p:cNvPr>
          <p:cNvGrpSpPr/>
          <p:nvPr/>
        </p:nvGrpSpPr>
        <p:grpSpPr>
          <a:xfrm>
            <a:off x="126459" y="-736600"/>
            <a:ext cx="11811541" cy="7446642"/>
            <a:chOff x="4419898" y="508625"/>
            <a:chExt cx="9940708" cy="7266315"/>
          </a:xfrm>
        </p:grpSpPr>
        <p:sp>
          <p:nvSpPr>
            <p:cNvPr id="5" name="圆角矩形 18">
              <a:extLst>
                <a:ext uri="{FF2B5EF4-FFF2-40B4-BE49-F238E27FC236}">
                  <a16:creationId xmlns:a16="http://schemas.microsoft.com/office/drawing/2014/main" id="{92E91104-84D9-D94F-966E-0090288F7353}"/>
                </a:ext>
              </a:extLst>
            </p:cNvPr>
            <p:cNvSpPr/>
            <p:nvPr/>
          </p:nvSpPr>
          <p:spPr>
            <a:xfrm>
              <a:off x="4419898" y="1450452"/>
              <a:ext cx="9940708" cy="6324488"/>
            </a:xfrm>
            <a:prstGeom prst="roundRect">
              <a:avLst>
                <a:gd name="adj" fmla="val 81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zh-CN" altLang="en-US" sz="1200" dirty="0">
                <a:solidFill>
                  <a:prstClr val="white"/>
                </a:solidFill>
                <a:ea typeface="思源黑体 CN Bold" panose="020B0800000000000000"/>
              </a:endParaRPr>
            </a:p>
          </p:txBody>
        </p:sp>
        <p:sp>
          <p:nvSpPr>
            <p:cNvPr id="6" name="TextBox 5">
              <a:extLst>
                <a:ext uri="{FF2B5EF4-FFF2-40B4-BE49-F238E27FC236}">
                  <a16:creationId xmlns:a16="http://schemas.microsoft.com/office/drawing/2014/main" id="{D727FECE-0C5F-5AE8-B985-CB9A2A669C71}"/>
                </a:ext>
              </a:extLst>
            </p:cNvPr>
            <p:cNvSpPr txBox="1"/>
            <p:nvPr/>
          </p:nvSpPr>
          <p:spPr>
            <a:xfrm>
              <a:off x="4450702" y="508625"/>
              <a:ext cx="7137918" cy="530509"/>
            </a:xfrm>
            <a:prstGeom prst="rect">
              <a:avLst/>
            </a:prstGeom>
            <a:noFill/>
          </p:spPr>
          <p:txBody>
            <a:bodyPr wrap="square" rtlCol="0">
              <a:spAutoFit/>
            </a:bodyPr>
            <a:lstStyle/>
            <a:p>
              <a:pPr algn="just"/>
              <a:endParaRPr lang="en-US" sz="2933" b="1" dirty="0">
                <a:solidFill>
                  <a:srgbClr val="002060"/>
                </a:solidFill>
                <a:latin typeface="Cambria" panose="02040503050406030204" pitchFamily="18" charset="0"/>
                <a:ea typeface="Cambria" panose="02040503050406030204" pitchFamily="18" charset="0"/>
              </a:endParaRPr>
            </a:p>
          </p:txBody>
        </p:sp>
      </p:grpSp>
      <p:pic>
        <p:nvPicPr>
          <p:cNvPr id="2" name="Picture 2" descr="A Egypt pyramits background">
            <a:extLst>
              <a:ext uri="{FF2B5EF4-FFF2-40B4-BE49-F238E27FC236}">
                <a16:creationId xmlns:a16="http://schemas.microsoft.com/office/drawing/2014/main" id="{8DF530A1-7CA6-C557-D829-5AB860CF2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60" y="235858"/>
            <a:ext cx="5372257" cy="387901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D7A3394-1B71-B1D0-4277-A49CFEA62C32}"/>
              </a:ext>
            </a:extLst>
          </p:cNvPr>
          <p:cNvGrpSpPr/>
          <p:nvPr/>
        </p:nvGrpSpPr>
        <p:grpSpPr>
          <a:xfrm>
            <a:off x="130088" y="4495800"/>
            <a:ext cx="4457445" cy="677109"/>
            <a:chOff x="1794462" y="1402555"/>
            <a:chExt cx="7968343" cy="1015663"/>
          </a:xfrm>
        </p:grpSpPr>
        <p:sp>
          <p:nvSpPr>
            <p:cNvPr id="7" name="MH_SubTitle_1">
              <a:extLst>
                <a:ext uri="{FF2B5EF4-FFF2-40B4-BE49-F238E27FC236}">
                  <a16:creationId xmlns:a16="http://schemas.microsoft.com/office/drawing/2014/main" id="{72481894-E545-BF42-08CF-37373014A090}"/>
                </a:ext>
              </a:extLst>
            </p:cNvPr>
            <p:cNvSpPr>
              <a:spLocks noChangeArrowheads="1"/>
            </p:cNvSpPr>
            <p:nvPr>
              <p:custDataLst>
                <p:tags r:id="rId1"/>
              </p:custDataLst>
            </p:nvPr>
          </p:nvSpPr>
          <p:spPr bwMode="gray">
            <a:xfrm>
              <a:off x="1794462" y="1402555"/>
              <a:ext cx="7968343" cy="1015663"/>
            </a:xfrm>
            <a:prstGeom prst="roundRect">
              <a:avLst>
                <a:gd name="adj" fmla="val 50000"/>
              </a:avLst>
            </a:prstGeom>
            <a:solidFill>
              <a:srgbClr val="F1DFD2"/>
            </a:solidFill>
            <a:ln>
              <a:noFill/>
            </a:ln>
            <a:scene3d>
              <a:camera prst="orthographicFront"/>
              <a:lightRig rig="threePt" dir="t"/>
            </a:scene3d>
            <a:sp3d>
              <a:bevelT w="114300" prst="hardEdge"/>
            </a:sp3d>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algn="ctr" defTabSz="577991" fontAlgn="base">
                <a:spcAft>
                  <a:spcPct val="0"/>
                </a:spcAft>
                <a:buNone/>
                <a:defRPr/>
              </a:pPr>
              <a:endParaRPr lang="zh-CN" altLang="en-US" sz="2000" dirty="0">
                <a:solidFill>
                  <a:srgbClr val="ED7D31">
                    <a:lumMod val="50000"/>
                  </a:srgbClr>
                </a:solidFill>
                <a:effectLst>
                  <a:outerShdw blurRad="38100" dist="38100" dir="2700000" algn="tl">
                    <a:srgbClr val="000000">
                      <a:alpha val="43137"/>
                    </a:srgbClr>
                  </a:outerShdw>
                </a:effectLst>
                <a:latin typeface="UTM Guanine" panose="02040603050506020204" pitchFamily="18" charset="0"/>
                <a:ea typeface="inpin heiti" panose="00000500000000000000" pitchFamily="2" charset="-122"/>
                <a:sym typeface="inpin heiti" panose="00000500000000000000" pitchFamily="2" charset="-122"/>
              </a:endParaRPr>
            </a:p>
          </p:txBody>
        </p:sp>
        <p:sp>
          <p:nvSpPr>
            <p:cNvPr id="8" name="TextBox 7">
              <a:extLst>
                <a:ext uri="{FF2B5EF4-FFF2-40B4-BE49-F238E27FC236}">
                  <a16:creationId xmlns:a16="http://schemas.microsoft.com/office/drawing/2014/main" id="{03344860-D287-3BB4-EC08-976091C3E646}"/>
                </a:ext>
              </a:extLst>
            </p:cNvPr>
            <p:cNvSpPr txBox="1"/>
            <p:nvPr/>
          </p:nvSpPr>
          <p:spPr>
            <a:xfrm>
              <a:off x="2577758" y="1617026"/>
              <a:ext cx="6843435" cy="754149"/>
            </a:xfrm>
            <a:prstGeom prst="rect">
              <a:avLst/>
            </a:prstGeom>
            <a:noFill/>
          </p:spPr>
          <p:txBody>
            <a:bodyPr wrap="square" rtlCol="0">
              <a:spAutoFit/>
            </a:bodyPr>
            <a:lstStyle/>
            <a:p>
              <a:pPr algn="ctr" defTabSz="609630">
                <a:defRPr/>
              </a:pPr>
              <a:r>
                <a:rPr lang="vi-VN" sz="2667" b="1" dirty="0">
                  <a:solidFill>
                    <a:srgbClr val="70AD47">
                      <a:lumMod val="50000"/>
                    </a:srgbClr>
                  </a:solidFill>
                  <a:latin typeface="UTM Guanine" panose="02040603050506020204" pitchFamily="18" charset="0"/>
                  <a:ea typeface="微软雅黑"/>
                </a:rPr>
                <a:t>Kim tự tháp Ai Cập</a:t>
              </a:r>
              <a:endParaRPr lang="en-US" sz="2667" b="1" dirty="0">
                <a:solidFill>
                  <a:srgbClr val="70AD47">
                    <a:lumMod val="50000"/>
                  </a:srgbClr>
                </a:solidFill>
                <a:latin typeface="UTM Guanine" panose="02040603050506020204" pitchFamily="18" charset="0"/>
                <a:ea typeface="微软雅黑"/>
              </a:endParaRPr>
            </a:p>
          </p:txBody>
        </p:sp>
      </p:grpSp>
      <p:pic>
        <p:nvPicPr>
          <p:cNvPr id="12" name="Picture 11" descr="A group of camels and pyramids in the desert&#10;&#10;Description automatically generated">
            <a:extLst>
              <a:ext uri="{FF2B5EF4-FFF2-40B4-BE49-F238E27FC236}">
                <a16:creationId xmlns:a16="http://schemas.microsoft.com/office/drawing/2014/main" id="{510B971D-9F3E-0E2E-9ED3-03BE560D2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251" y="296334"/>
            <a:ext cx="6265333" cy="6265333"/>
          </a:xfrm>
          <a:prstGeom prst="rect">
            <a:avLst/>
          </a:prstGeom>
        </p:spPr>
      </p:pic>
    </p:spTree>
    <p:extLst>
      <p:ext uri="{BB962C8B-B14F-4D97-AF65-F5344CB8AC3E}">
        <p14:creationId xmlns:p14="http://schemas.microsoft.com/office/powerpoint/2010/main" val="39926415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3FB3F88D-DD64-655D-7F9A-A943EC31D854}"/>
              </a:ext>
            </a:extLst>
          </p:cNvPr>
          <p:cNvSpPr/>
          <p:nvPr/>
        </p:nvSpPr>
        <p:spPr>
          <a:xfrm rot="10800000" flipV="1">
            <a:off x="508000" y="177801"/>
            <a:ext cx="11404599" cy="6484107"/>
          </a:xfrm>
          <a:prstGeom prst="round2Diag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4000" b="1" dirty="0">
                <a:solidFill>
                  <a:srgbClr val="C00000"/>
                </a:solidFill>
                <a:latin typeface="Cambria" panose="02040503050406030204" pitchFamily="18" charset="0"/>
                <a:ea typeface="Cambria" panose="02040503050406030204" pitchFamily="18" charset="0"/>
              </a:rPr>
              <a:t>Kim </a:t>
            </a:r>
            <a:r>
              <a:rPr lang="en-SG" sz="4000" b="1" dirty="0" err="1">
                <a:solidFill>
                  <a:srgbClr val="C00000"/>
                </a:solidFill>
                <a:latin typeface="Cambria" panose="02040503050406030204" pitchFamily="18" charset="0"/>
                <a:ea typeface="Cambria" panose="02040503050406030204" pitchFamily="18" charset="0"/>
              </a:rPr>
              <a:t>tự</a:t>
            </a:r>
            <a:r>
              <a:rPr lang="en-SG" sz="4000" b="1" dirty="0">
                <a:solidFill>
                  <a:srgbClr val="C00000"/>
                </a:solidFill>
                <a:latin typeface="Cambria" panose="02040503050406030204" pitchFamily="18" charset="0"/>
                <a:ea typeface="Cambria" panose="02040503050406030204" pitchFamily="18" charset="0"/>
              </a:rPr>
              <a:t> </a:t>
            </a:r>
            <a:r>
              <a:rPr lang="en-SG" sz="4000" b="1" dirty="0" err="1">
                <a:solidFill>
                  <a:srgbClr val="C00000"/>
                </a:solidFill>
                <a:latin typeface="Cambria" panose="02040503050406030204" pitchFamily="18" charset="0"/>
                <a:ea typeface="Cambria" panose="02040503050406030204" pitchFamily="18" charset="0"/>
              </a:rPr>
              <a:t>tháp</a:t>
            </a:r>
            <a:r>
              <a:rPr lang="en-SG" sz="4000" b="1" dirty="0">
                <a:solidFill>
                  <a:srgbClr val="C00000"/>
                </a:solidFill>
                <a:latin typeface="Cambria" panose="02040503050406030204" pitchFamily="18" charset="0"/>
                <a:ea typeface="Cambria" panose="02040503050406030204" pitchFamily="18" charset="0"/>
              </a:rPr>
              <a:t> Ai </a:t>
            </a:r>
            <a:r>
              <a:rPr lang="en-SG" sz="4000" b="1" dirty="0" err="1">
                <a:solidFill>
                  <a:srgbClr val="C00000"/>
                </a:solidFill>
                <a:latin typeface="Cambria" panose="02040503050406030204" pitchFamily="18" charset="0"/>
                <a:ea typeface="Cambria" panose="02040503050406030204" pitchFamily="18" charset="0"/>
              </a:rPr>
              <a:t>Cập</a:t>
            </a:r>
            <a:r>
              <a:rPr lang="en-SG" sz="3467" b="1" dirty="0">
                <a:solidFill>
                  <a:srgbClr val="C00000"/>
                </a:solidFill>
                <a:latin typeface="Cambria" panose="02040503050406030204" pitchFamily="18" charset="0"/>
                <a:ea typeface="Cambria" panose="02040503050406030204" pitchFamily="18" charset="0"/>
              </a:rPr>
              <a:t>   </a:t>
            </a:r>
            <a:endParaRPr lang="vi-VN" sz="3467" b="1" dirty="0">
              <a:solidFill>
                <a:srgbClr val="C00000"/>
              </a:solidFill>
              <a:latin typeface="Cambria" panose="02040503050406030204" pitchFamily="18" charset="0"/>
              <a:ea typeface="Cambria" panose="02040503050406030204" pitchFamily="18" charset="0"/>
            </a:endParaRPr>
          </a:p>
          <a:p>
            <a:pPr algn="just"/>
            <a:r>
              <a:rPr lang="en-SG" sz="3467" b="1" dirty="0">
                <a:solidFill>
                  <a:srgbClr val="C00000"/>
                </a:solidFill>
                <a:latin typeface="Cambria" panose="02040503050406030204" pitchFamily="18" charset="0"/>
                <a:ea typeface="Cambria" panose="02040503050406030204" pitchFamily="18" charset="0"/>
              </a:rPr>
              <a:t> </a:t>
            </a:r>
            <a:r>
              <a:rPr lang="en-SG" sz="3600" dirty="0">
                <a:solidFill>
                  <a:srgbClr val="C00000"/>
                </a:solidFill>
                <a:latin typeface="Cambria" panose="02040503050406030204" pitchFamily="18" charset="0"/>
                <a:ea typeface="Cambria" panose="02040503050406030204" pitchFamily="18" charset="0"/>
              </a:rPr>
              <a:t>      </a:t>
            </a:r>
            <a:r>
              <a:rPr lang="en-SG" sz="3600" dirty="0">
                <a:solidFill>
                  <a:srgbClr val="002060"/>
                </a:solidFill>
                <a:latin typeface="Cambria" panose="02040503050406030204" pitchFamily="18" charset="0"/>
                <a:ea typeface="Cambria" panose="02040503050406030204" pitchFamily="18" charset="0"/>
              </a:rPr>
              <a:t>Kim </a:t>
            </a:r>
            <a:r>
              <a:rPr lang="en-SG" sz="3600" dirty="0" err="1">
                <a:solidFill>
                  <a:srgbClr val="002060"/>
                </a:solidFill>
                <a:latin typeface="Cambria" panose="02040503050406030204" pitchFamily="18" charset="0"/>
                <a:ea typeface="Cambria" panose="02040503050406030204" pitchFamily="18" charset="0"/>
              </a:rPr>
              <a:t>tự</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tháp</a:t>
            </a:r>
            <a:r>
              <a:rPr lang="en-SG" sz="3600" dirty="0">
                <a:solidFill>
                  <a:srgbClr val="002060"/>
                </a:solidFill>
                <a:latin typeface="Cambria" panose="02040503050406030204" pitchFamily="18" charset="0"/>
                <a:ea typeface="Cambria" panose="02040503050406030204" pitchFamily="18" charset="0"/>
              </a:rPr>
              <a:t> Ai </a:t>
            </a:r>
            <a:r>
              <a:rPr lang="en-SG" sz="3600" dirty="0" err="1">
                <a:solidFill>
                  <a:srgbClr val="002060"/>
                </a:solidFill>
                <a:latin typeface="Cambria" panose="02040503050406030204" pitchFamily="18" charset="0"/>
                <a:ea typeface="Cambria" panose="02040503050406030204" pitchFamily="18" charset="0"/>
              </a:rPr>
              <a:t>Cập</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là</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lăng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mộ</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của</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các</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hoàng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đế</a:t>
            </a:r>
            <a:r>
              <a:rPr lang="en-SG" sz="3600" dirty="0">
                <a:solidFill>
                  <a:srgbClr val="002060"/>
                </a:solidFill>
                <a:latin typeface="Cambria" panose="02040503050406030204" pitchFamily="18" charset="0"/>
                <a:ea typeface="Cambria" panose="02040503050406030204" pitchFamily="18" charset="0"/>
              </a:rPr>
              <a:t> Ai </a:t>
            </a:r>
            <a:r>
              <a:rPr lang="en-SG" sz="3600" dirty="0" err="1">
                <a:solidFill>
                  <a:srgbClr val="002060"/>
                </a:solidFill>
                <a:latin typeface="Cambria" panose="02040503050406030204" pitchFamily="18" charset="0"/>
                <a:ea typeface="Cambria" panose="02040503050406030204" pitchFamily="18" charset="0"/>
              </a:rPr>
              <a:t>Cập</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cổ</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đại</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Đó</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là</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những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công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trình</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kiến</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trúc</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xây</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dựng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toàn</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bằng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đá</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tảng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Từ</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cửa</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kim</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tự</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tháp</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đi</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vào</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là</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một</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hành</a:t>
            </a:r>
            <a:r>
              <a:rPr lang="en-SG" sz="3600" dirty="0">
                <a:solidFill>
                  <a:srgbClr val="002060"/>
                </a:solidFill>
                <a:latin typeface="Cambria" panose="02040503050406030204" pitchFamily="18" charset="0"/>
                <a:ea typeface="Cambria" panose="02040503050406030204" pitchFamily="18" charset="0"/>
              </a:rPr>
              <a:t> lang </a:t>
            </a:r>
            <a:r>
              <a:rPr lang="en-SG" sz="3600" dirty="0" err="1">
                <a:solidFill>
                  <a:srgbClr val="002060"/>
                </a:solidFill>
                <a:latin typeface="Cambria" panose="02040503050406030204" pitchFamily="18" charset="0"/>
                <a:ea typeface="Cambria" panose="02040503050406030204" pitchFamily="18" charset="0"/>
              </a:rPr>
              <a:t>tối</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và</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hẹp</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đường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càng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đi</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càng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nhằng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nhịt</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dẫn</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tới</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những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giếng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sâu</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phòng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chứa</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quan</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tài</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buồng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để</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đồ</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Thăm</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kim</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tự</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tháp</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người</a:t>
            </a:r>
            <a:r>
              <a:rPr lang="en-SG" sz="3600" dirty="0">
                <a:solidFill>
                  <a:srgbClr val="002060"/>
                </a:solidFill>
                <a:latin typeface="Cambria" panose="02040503050406030204" pitchFamily="18" charset="0"/>
                <a:ea typeface="Cambria" panose="02040503050406030204" pitchFamily="18" charset="0"/>
              </a:rPr>
              <a:t> ta </a:t>
            </a:r>
            <a:r>
              <a:rPr lang="en-SG" sz="3600" dirty="0" err="1">
                <a:solidFill>
                  <a:srgbClr val="002060"/>
                </a:solidFill>
                <a:latin typeface="Cambria" panose="02040503050406030204" pitchFamily="18" charset="0"/>
                <a:ea typeface="Cambria" panose="02040503050406030204" pitchFamily="18" charset="0"/>
              </a:rPr>
              <a:t>không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khỏi</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ngạc</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nhiên</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Người</a:t>
            </a:r>
            <a:r>
              <a:rPr lang="en-SG" sz="3600" dirty="0">
                <a:solidFill>
                  <a:srgbClr val="002060"/>
                </a:solidFill>
                <a:latin typeface="Cambria" panose="02040503050406030204" pitchFamily="18" charset="0"/>
                <a:ea typeface="Cambria" panose="02040503050406030204" pitchFamily="18" charset="0"/>
              </a:rPr>
              <a:t> Ai </a:t>
            </a:r>
            <a:r>
              <a:rPr lang="en-SG" sz="3600" dirty="0" err="1">
                <a:solidFill>
                  <a:srgbClr val="002060"/>
                </a:solidFill>
                <a:latin typeface="Cambria" panose="02040503050406030204" pitchFamily="18" charset="0"/>
                <a:ea typeface="Cambria" panose="02040503050406030204" pitchFamily="18" charset="0"/>
              </a:rPr>
              <a:t>Cập</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cổ</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không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có</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những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phương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tiện</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chuyên</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chở</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vật</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liệu</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như</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hiện</a:t>
            </a:r>
            <a:r>
              <a:rPr lang="en-SG" sz="3600" dirty="0">
                <a:solidFill>
                  <a:srgbClr val="002060"/>
                </a:solidFill>
                <a:latin typeface="Cambria" panose="02040503050406030204" pitchFamily="18" charset="0"/>
                <a:ea typeface="Cambria" panose="02040503050406030204" pitchFamily="18" charset="0"/>
              </a:rPr>
              <a:t> nay, </a:t>
            </a:r>
            <a:r>
              <a:rPr lang="en-SG" sz="3600" dirty="0" err="1">
                <a:solidFill>
                  <a:srgbClr val="002060"/>
                </a:solidFill>
                <a:latin typeface="Cambria" panose="02040503050406030204" pitchFamily="18" charset="0"/>
                <a:ea typeface="Cambria" panose="02040503050406030204" pitchFamily="18" charset="0"/>
              </a:rPr>
              <a:t>làm</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thế</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nào</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mà</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họ</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đã</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vận</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chuyển</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được</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những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tảng</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đá</a:t>
            </a:r>
            <a:r>
              <a:rPr lang="en-SG" sz="3600" dirty="0">
                <a:solidFill>
                  <a:srgbClr val="002060"/>
                </a:solidFill>
                <a:latin typeface="Cambria" panose="02040503050406030204" pitchFamily="18" charset="0"/>
                <a:ea typeface="Cambria" panose="02040503050406030204" pitchFamily="18" charset="0"/>
              </a:rPr>
              <a:t> to </a:t>
            </a:r>
            <a:r>
              <a:rPr lang="en-SG" sz="3600" dirty="0" err="1">
                <a:solidFill>
                  <a:srgbClr val="002060"/>
                </a:solidFill>
                <a:latin typeface="Cambria" panose="02040503050406030204" pitchFamily="18" charset="0"/>
                <a:ea typeface="Cambria" panose="02040503050406030204" pitchFamily="18" charset="0"/>
              </a:rPr>
              <a:t>như</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vậy</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lên</a:t>
            </a:r>
            <a:r>
              <a:rPr lang="en-SG" sz="3600" dirty="0">
                <a:solidFill>
                  <a:srgbClr val="002060"/>
                </a:solidFill>
                <a:latin typeface="Cambria" panose="02040503050406030204" pitchFamily="18" charset="0"/>
                <a:ea typeface="Cambria" panose="02040503050406030204" pitchFamily="18" charset="0"/>
              </a:rPr>
              <a:t> </a:t>
            </a:r>
            <a:r>
              <a:rPr lang="en-SG" sz="3600" dirty="0" err="1">
                <a:solidFill>
                  <a:srgbClr val="002060"/>
                </a:solidFill>
                <a:latin typeface="Cambria" panose="02040503050406030204" pitchFamily="18" charset="0"/>
                <a:ea typeface="Cambria" panose="02040503050406030204" pitchFamily="18" charset="0"/>
              </a:rPr>
              <a:t>cao</a:t>
            </a:r>
            <a:r>
              <a:rPr lang="en-SG" sz="3600" dirty="0">
                <a:solidFill>
                  <a:srgbClr val="002060"/>
                </a:solidFill>
                <a:latin typeface="Cambria" panose="02040503050406030204" pitchFamily="18" charset="0"/>
                <a:ea typeface="Cambria" panose="02040503050406030204" pitchFamily="18" charset="0"/>
              </a:rPr>
              <a:t>?</a:t>
            </a:r>
            <a:endParaRPr lang="vi-VN" sz="3600" dirty="0">
              <a:solidFill>
                <a:srgbClr val="002060"/>
              </a:solidFill>
              <a:latin typeface="Cambria" panose="02040503050406030204" pitchFamily="18" charset="0"/>
              <a:ea typeface="Cambria" panose="02040503050406030204" pitchFamily="18" charset="0"/>
            </a:endParaRPr>
          </a:p>
          <a:p>
            <a:pPr algn="r"/>
            <a:r>
              <a:rPr lang="vi-VN" sz="3467" dirty="0">
                <a:solidFill>
                  <a:srgbClr val="002060"/>
                </a:solidFill>
                <a:latin typeface="Cambria" panose="02040503050406030204" pitchFamily="18" charset="0"/>
                <a:ea typeface="Cambria" panose="02040503050406030204" pitchFamily="18" charset="0"/>
              </a:rPr>
              <a:t>							</a:t>
            </a:r>
            <a:r>
              <a:rPr lang="en-SG" sz="2933" dirty="0">
                <a:solidFill>
                  <a:srgbClr val="002060"/>
                </a:solidFill>
                <a:latin typeface="Cambria" panose="02040503050406030204" pitchFamily="18" charset="0"/>
                <a:ea typeface="Cambria" panose="02040503050406030204" pitchFamily="18" charset="0"/>
              </a:rPr>
              <a:t>Theo NHỮNG KÌ QUAN THẾ GIỚI</a:t>
            </a:r>
          </a:p>
          <a:p>
            <a:pPr algn="ctr"/>
            <a:endParaRPr lang="en-US" sz="1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86824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8">
            <a:extLst>
              <a:ext uri="{FF2B5EF4-FFF2-40B4-BE49-F238E27FC236}">
                <a16:creationId xmlns:a16="http://schemas.microsoft.com/office/drawing/2014/main" id="{D515410F-F715-8A8E-D440-C810AF170DB4}"/>
              </a:ext>
            </a:extLst>
          </p:cNvPr>
          <p:cNvSpPr/>
          <p:nvPr/>
        </p:nvSpPr>
        <p:spPr>
          <a:xfrm>
            <a:off x="101600" y="188279"/>
            <a:ext cx="11811541" cy="6481442"/>
          </a:xfrm>
          <a:prstGeom prst="roundRect">
            <a:avLst>
              <a:gd name="adj" fmla="val 81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zh-CN" altLang="en-US" sz="1200" dirty="0">
              <a:solidFill>
                <a:prstClr val="white"/>
              </a:solidFill>
              <a:ea typeface="思源黑体 CN Bold" panose="020B0800000000000000"/>
            </a:endParaRPr>
          </a:p>
        </p:txBody>
      </p:sp>
      <p:pic>
        <p:nvPicPr>
          <p:cNvPr id="3" name="Picture 2" descr="A stone structure with a arch&#10;&#10;Description automatically generated">
            <a:extLst>
              <a:ext uri="{FF2B5EF4-FFF2-40B4-BE49-F238E27FC236}">
                <a16:creationId xmlns:a16="http://schemas.microsoft.com/office/drawing/2014/main" id="{C637DC94-DD71-BA41-1A4B-0BAF7542BA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1" y="181022"/>
            <a:ext cx="6092371" cy="4066982"/>
          </a:xfrm>
          <a:prstGeom prst="rect">
            <a:avLst/>
          </a:prstGeom>
        </p:spPr>
      </p:pic>
      <p:pic>
        <p:nvPicPr>
          <p:cNvPr id="5" name="Picture 4" descr="A stone structure with a cross on top&#10;&#10;Description automatically generated">
            <a:extLst>
              <a:ext uri="{FF2B5EF4-FFF2-40B4-BE49-F238E27FC236}">
                <a16:creationId xmlns:a16="http://schemas.microsoft.com/office/drawing/2014/main" id="{1E807440-FBE5-6787-3DD9-500B737562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600" y="2953251"/>
            <a:ext cx="5857124" cy="3904749"/>
          </a:xfrm>
          <a:prstGeom prst="rect">
            <a:avLst/>
          </a:prstGeom>
        </p:spPr>
      </p:pic>
      <p:grpSp>
        <p:nvGrpSpPr>
          <p:cNvPr id="11" name="Group 10">
            <a:extLst>
              <a:ext uri="{FF2B5EF4-FFF2-40B4-BE49-F238E27FC236}">
                <a16:creationId xmlns:a16="http://schemas.microsoft.com/office/drawing/2014/main" id="{AA174EAA-5D08-6E9A-AF42-AAEF0A466FC7}"/>
              </a:ext>
            </a:extLst>
          </p:cNvPr>
          <p:cNvGrpSpPr/>
          <p:nvPr/>
        </p:nvGrpSpPr>
        <p:grpSpPr>
          <a:xfrm>
            <a:off x="130088" y="4495800"/>
            <a:ext cx="4457445" cy="677109"/>
            <a:chOff x="1794462" y="1402555"/>
            <a:chExt cx="7968343" cy="1015663"/>
          </a:xfrm>
        </p:grpSpPr>
        <p:sp>
          <p:nvSpPr>
            <p:cNvPr id="12" name="MH_SubTitle_1">
              <a:extLst>
                <a:ext uri="{FF2B5EF4-FFF2-40B4-BE49-F238E27FC236}">
                  <a16:creationId xmlns:a16="http://schemas.microsoft.com/office/drawing/2014/main" id="{16989F3E-290D-AC52-B175-2AD96F2A9949}"/>
                </a:ext>
              </a:extLst>
            </p:cNvPr>
            <p:cNvSpPr>
              <a:spLocks noChangeArrowheads="1"/>
            </p:cNvSpPr>
            <p:nvPr>
              <p:custDataLst>
                <p:tags r:id="rId1"/>
              </p:custDataLst>
            </p:nvPr>
          </p:nvSpPr>
          <p:spPr bwMode="gray">
            <a:xfrm>
              <a:off x="1794462" y="1402555"/>
              <a:ext cx="7968343" cy="1015663"/>
            </a:xfrm>
            <a:prstGeom prst="roundRect">
              <a:avLst>
                <a:gd name="adj" fmla="val 50000"/>
              </a:avLst>
            </a:prstGeom>
            <a:solidFill>
              <a:srgbClr val="F1DFD2"/>
            </a:solidFill>
            <a:ln>
              <a:noFill/>
            </a:ln>
            <a:scene3d>
              <a:camera prst="orthographicFront"/>
              <a:lightRig rig="threePt" dir="t"/>
            </a:scene3d>
            <a:sp3d>
              <a:bevelT w="114300" prst="hardEdge"/>
            </a:sp3d>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algn="ctr" defTabSz="577991" fontAlgn="base">
                <a:spcAft>
                  <a:spcPct val="0"/>
                </a:spcAft>
                <a:buNone/>
                <a:defRPr/>
              </a:pPr>
              <a:endParaRPr lang="zh-CN" altLang="en-US" sz="2000" dirty="0">
                <a:solidFill>
                  <a:srgbClr val="ED7D31">
                    <a:lumMod val="50000"/>
                  </a:srgbClr>
                </a:solidFill>
                <a:effectLst>
                  <a:outerShdw blurRad="38100" dist="38100" dir="2700000" algn="tl">
                    <a:srgbClr val="000000">
                      <a:alpha val="43137"/>
                    </a:srgbClr>
                  </a:outerShdw>
                </a:effectLst>
                <a:latin typeface="UTM Guanine" panose="02040603050506020204" pitchFamily="18" charset="0"/>
                <a:ea typeface="inpin heiti" panose="00000500000000000000" pitchFamily="2" charset="-122"/>
                <a:sym typeface="inpin heiti" panose="00000500000000000000" pitchFamily="2" charset="-122"/>
              </a:endParaRPr>
            </a:p>
          </p:txBody>
        </p:sp>
        <p:sp>
          <p:nvSpPr>
            <p:cNvPr id="13" name="TextBox 12">
              <a:extLst>
                <a:ext uri="{FF2B5EF4-FFF2-40B4-BE49-F238E27FC236}">
                  <a16:creationId xmlns:a16="http://schemas.microsoft.com/office/drawing/2014/main" id="{0EB9060A-412F-E650-ED25-A73BCE12D1F4}"/>
                </a:ext>
              </a:extLst>
            </p:cNvPr>
            <p:cNvSpPr txBox="1"/>
            <p:nvPr/>
          </p:nvSpPr>
          <p:spPr>
            <a:xfrm>
              <a:off x="2577758" y="1617026"/>
              <a:ext cx="6843435" cy="784830"/>
            </a:xfrm>
            <a:prstGeom prst="rect">
              <a:avLst/>
            </a:prstGeom>
            <a:noFill/>
          </p:spPr>
          <p:txBody>
            <a:bodyPr wrap="square" rtlCol="0">
              <a:spAutoFit/>
            </a:bodyPr>
            <a:lstStyle/>
            <a:p>
              <a:pPr algn="ctr" defTabSz="609630">
                <a:defRPr/>
              </a:pPr>
              <a:r>
                <a:rPr lang="vi-VN" sz="2800" b="1" dirty="0">
                  <a:solidFill>
                    <a:srgbClr val="70AD47">
                      <a:lumMod val="50000"/>
                    </a:srgbClr>
                  </a:solidFill>
                  <a:latin typeface="UTM Guanine" panose="02040603050506020204" pitchFamily="18" charset="0"/>
                  <a:ea typeface="微软雅黑"/>
                </a:rPr>
                <a:t>Ăng-co Vát</a:t>
              </a:r>
              <a:endParaRPr lang="en-US" sz="2800" b="1" dirty="0">
                <a:solidFill>
                  <a:srgbClr val="70AD47">
                    <a:lumMod val="50000"/>
                  </a:srgbClr>
                </a:solidFill>
                <a:latin typeface="UTM Guanine" panose="02040603050506020204" pitchFamily="18" charset="0"/>
                <a:ea typeface="微软雅黑"/>
              </a:endParaRPr>
            </a:p>
          </p:txBody>
        </p:sp>
      </p:grpSp>
    </p:spTree>
    <p:extLst>
      <p:ext uri="{BB962C8B-B14F-4D97-AF65-F5344CB8AC3E}">
        <p14:creationId xmlns:p14="http://schemas.microsoft.com/office/powerpoint/2010/main" val="746764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567</Words>
  <Application>Microsoft Office PowerPoint</Application>
  <PresentationFormat>Widescreen</PresentationFormat>
  <Paragraphs>33</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Cambria</vt:lpstr>
      <vt:lpstr>Cambria Bold</vt:lpstr>
      <vt:lpstr>UTM Guanine</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nguyễn</dc:creator>
  <cp:lastModifiedBy>ngọc nguyễn</cp:lastModifiedBy>
  <cp:revision>2</cp:revision>
  <dcterms:created xsi:type="dcterms:W3CDTF">2024-05-09T05:43:37Z</dcterms:created>
  <dcterms:modified xsi:type="dcterms:W3CDTF">2024-05-09T05:45:43Z</dcterms:modified>
</cp:coreProperties>
</file>