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62" r:id="rId2"/>
    <p:sldId id="263" r:id="rId3"/>
    <p:sldId id="266" r:id="rId4"/>
    <p:sldId id="267" r:id="rId5"/>
    <p:sldId id="268" r:id="rId6"/>
    <p:sldId id="285" r:id="rId7"/>
    <p:sldId id="270" r:id="rId8"/>
    <p:sldId id="276" r:id="rId9"/>
    <p:sldId id="277" r:id="rId10"/>
    <p:sldId id="278" r:id="rId11"/>
    <p:sldId id="279" r:id="rId12"/>
    <p:sldId id="280" r:id="rId13"/>
    <p:sldId id="281" r:id="rId14"/>
    <p:sldId id="272" r:id="rId15"/>
    <p:sldId id="273" r:id="rId16"/>
    <p:sldId id="283" r:id="rId17"/>
    <p:sldId id="284" r:id="rId18"/>
    <p:sldId id="286" r:id="rId19"/>
    <p:sldId id="287" r:id="rId20"/>
    <p:sldId id="288" r:id="rId21"/>
    <p:sldId id="289" r:id="rId22"/>
    <p:sldId id="290" r:id="rId23"/>
    <p:sldId id="291" r:id="rId24"/>
    <p:sldId id="292" r:id="rId25"/>
    <p:sldId id="294" r:id="rId26"/>
    <p:sldId id="296" r:id="rId27"/>
    <p:sldId id="29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notesViewPr>
    <p:cSldViewPr snapToGrid="0">
      <p:cViewPr varScale="1">
        <p:scale>
          <a:sx n="54" d="100"/>
          <a:sy n="54" d="100"/>
        </p:scale>
        <p:origin x="289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8057EA-B63D-0DE9-8F23-8D90ED9F27F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FCB09D8-356B-6FE8-1C12-99B466D91E9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9B9F86E-0FBA-4E5A-8805-D976D06D04C5}" type="datetimeFigureOut">
              <a:rPr lang="en-US" smtClean="0"/>
              <a:t>5/9/2024</a:t>
            </a:fld>
            <a:endParaRPr lang="en-US"/>
          </a:p>
        </p:txBody>
      </p:sp>
      <p:sp>
        <p:nvSpPr>
          <p:cNvPr id="4" name="Footer Placeholder 3">
            <a:extLst>
              <a:ext uri="{FF2B5EF4-FFF2-40B4-BE49-F238E27FC236}">
                <a16:creationId xmlns:a16="http://schemas.microsoft.com/office/drawing/2014/main" id="{AEFD3EC3-FF57-E2C1-2CE1-837ED99EA3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188A599-A24F-8E30-2F50-DB137359884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A79F2CE-F145-493A-A9AD-A3970EA3712D}" type="slidenum">
              <a:rPr lang="en-US" smtClean="0"/>
              <a:t>‹#›</a:t>
            </a:fld>
            <a:endParaRPr lang="en-US"/>
          </a:p>
        </p:txBody>
      </p:sp>
    </p:spTree>
    <p:extLst>
      <p:ext uri="{BB962C8B-B14F-4D97-AF65-F5344CB8AC3E}">
        <p14:creationId xmlns:p14="http://schemas.microsoft.com/office/powerpoint/2010/main" val="51603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C95266-1481-425E-8DC8-8B9931AC59E4}" type="datetimeFigureOut">
              <a:rPr lang="en-US" smtClean="0"/>
              <a:t>5/9/2024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9F97DF-5F57-4F1B-AC85-1F44A8D2406A}" type="slidenum">
              <a:rPr lang="en-US" smtClean="0"/>
              <a:t>‹#›</a:t>
            </a:fld>
            <a:endParaRPr lang="en-US"/>
          </a:p>
        </p:txBody>
      </p:sp>
    </p:spTree>
    <p:extLst>
      <p:ext uri="{BB962C8B-B14F-4D97-AF65-F5344CB8AC3E}">
        <p14:creationId xmlns:p14="http://schemas.microsoft.com/office/powerpoint/2010/main" val="600523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B3054-2067-618C-1602-C96CF66B2D1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EA0F837-F22B-4D9B-7A39-EA09432BA9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7FA297-DDF5-507A-B677-5887EB058920}"/>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5" name="Footer Placeholder 4">
            <a:extLst>
              <a:ext uri="{FF2B5EF4-FFF2-40B4-BE49-F238E27FC236}">
                <a16:creationId xmlns:a16="http://schemas.microsoft.com/office/drawing/2014/main" id="{A77FA10E-8394-BD5D-0380-D3D5D1C529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2CFCFD-A76B-720F-C73E-958F0ED36DF0}"/>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61248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2CBAA-3B9E-A18F-C215-3996AB304D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0CC21B-2D2D-373F-80A1-9FE229EF7D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E8F08C-F16C-1277-A40F-25DB5D908932}"/>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5" name="Footer Placeholder 4">
            <a:extLst>
              <a:ext uri="{FF2B5EF4-FFF2-40B4-BE49-F238E27FC236}">
                <a16:creationId xmlns:a16="http://schemas.microsoft.com/office/drawing/2014/main" id="{4D9A2794-184B-9CCC-267F-677D268BB3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1C2A59-A8C4-14DF-3FEE-CE73718FE9AC}"/>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210278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C2434C-450D-E421-CAFD-52EE55494C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3264CD-411E-D9ED-84B2-EA0A0F6D12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6BA7B6-C804-2258-11F1-CE0FA91B897A}"/>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5" name="Footer Placeholder 4">
            <a:extLst>
              <a:ext uri="{FF2B5EF4-FFF2-40B4-BE49-F238E27FC236}">
                <a16:creationId xmlns:a16="http://schemas.microsoft.com/office/drawing/2014/main" id="{ADC9B8DC-3A51-B824-9E57-0B8A43B151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E7B3F-F563-F266-16E2-106C80E5AFAE}"/>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3762680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0054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0335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BDE61-2527-9A5B-FCC9-7E9628203B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84AD8D-B446-38D3-AD9E-EEF27FE3C6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C44E01-17D2-C4B8-0124-8AEA48EAA540}"/>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5" name="Footer Placeholder 4">
            <a:extLst>
              <a:ext uri="{FF2B5EF4-FFF2-40B4-BE49-F238E27FC236}">
                <a16:creationId xmlns:a16="http://schemas.microsoft.com/office/drawing/2014/main" id="{558F444B-3AE3-D2A0-C2C1-27A72C6FDE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FDC323-7ADC-D9DF-AE59-E49AD3D87266}"/>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1063208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55210-6452-27D6-5A9B-8AF75EE0C8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F3F6091-C087-9A4B-5777-20E6987B98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B10C76-EE11-6A98-FE26-A4769368A4C5}"/>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5" name="Footer Placeholder 4">
            <a:extLst>
              <a:ext uri="{FF2B5EF4-FFF2-40B4-BE49-F238E27FC236}">
                <a16:creationId xmlns:a16="http://schemas.microsoft.com/office/drawing/2014/main" id="{B9170761-3306-A0EA-FFF8-7E3DC15070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5D5016-6AAB-3C9D-5AE4-406BE24A910E}"/>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1401586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D3937-F078-19E7-37AF-812AF56D78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CAA685-0DD1-9658-E1C8-318607974F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DF59DF-ABE9-B627-9343-9FD418B9EE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221F24-4437-445E-0888-196BA73AF3BE}"/>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6" name="Footer Placeholder 5">
            <a:extLst>
              <a:ext uri="{FF2B5EF4-FFF2-40B4-BE49-F238E27FC236}">
                <a16:creationId xmlns:a16="http://schemas.microsoft.com/office/drawing/2014/main" id="{1CE0AA58-BF49-E2BB-BBAE-12C1A4191E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BAC11B-F5DF-DC81-4190-7FAFAF0AB64E}"/>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2145834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5F7B0-F967-F476-D550-979792F19D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B912B8E-C262-D517-F549-1688E59EF8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093469-7C8F-D25F-F443-D03DD088E7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3C9117-E91A-5BF6-EEB3-02DDEC5E1C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E5B29D-F34F-A0D7-F500-64199C79A5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844215-06BA-B977-DFAD-A320F5645CE7}"/>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8" name="Footer Placeholder 7">
            <a:extLst>
              <a:ext uri="{FF2B5EF4-FFF2-40B4-BE49-F238E27FC236}">
                <a16:creationId xmlns:a16="http://schemas.microsoft.com/office/drawing/2014/main" id="{7E5755A9-B7D0-B6FE-B681-08A9D22A38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0E9A79-EB4B-CB4E-65EB-B64041C8EE60}"/>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81837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BC32B-92F1-9299-82FB-8A6164B19C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D76D5E-9E7C-3AA2-68F3-6ACDB19A667B}"/>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4" name="Footer Placeholder 3">
            <a:extLst>
              <a:ext uri="{FF2B5EF4-FFF2-40B4-BE49-F238E27FC236}">
                <a16:creationId xmlns:a16="http://schemas.microsoft.com/office/drawing/2014/main" id="{91971B9E-6499-F313-5A9F-C13045A6E4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80C3C1-FEC0-E125-10ED-36C9A3B56DF4}"/>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3783435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0979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C2677-D30F-04E1-ED79-03843EA18A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6B0EB9-89D2-5DB4-E892-3204AECE2E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30569A4-88F2-8C88-E5DF-7E219B4611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C2026C-3C71-6473-F422-EC698A918D19}"/>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6" name="Footer Placeholder 5">
            <a:extLst>
              <a:ext uri="{FF2B5EF4-FFF2-40B4-BE49-F238E27FC236}">
                <a16:creationId xmlns:a16="http://schemas.microsoft.com/office/drawing/2014/main" id="{C41D857D-1849-0A9C-93CC-D0259B08FA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62FDF-D514-9457-E48C-7608ACA9C663}"/>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889396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8A951-EE94-2D95-EC68-89118CDA2E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D6DB93-E6FC-05FA-02C4-52385C04B9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766989-A1E2-D89C-CFCB-457311FA97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1AE50A-7BC8-0D3E-0839-1FD0197DFE48}"/>
              </a:ext>
            </a:extLst>
          </p:cNvPr>
          <p:cNvSpPr>
            <a:spLocks noGrp="1"/>
          </p:cNvSpPr>
          <p:nvPr>
            <p:ph type="dt" sz="half" idx="10"/>
          </p:nvPr>
        </p:nvSpPr>
        <p:spPr/>
        <p:txBody>
          <a:bodyPr/>
          <a:lstStyle/>
          <a:p>
            <a:fld id="{87E590C0-F126-446A-AA54-F55F069B1A3A}" type="datetimeFigureOut">
              <a:rPr lang="en-US" smtClean="0"/>
              <a:t>5/9/2024</a:t>
            </a:fld>
            <a:endParaRPr lang="en-US"/>
          </a:p>
        </p:txBody>
      </p:sp>
      <p:sp>
        <p:nvSpPr>
          <p:cNvPr id="6" name="Footer Placeholder 5">
            <a:extLst>
              <a:ext uri="{FF2B5EF4-FFF2-40B4-BE49-F238E27FC236}">
                <a16:creationId xmlns:a16="http://schemas.microsoft.com/office/drawing/2014/main" id="{A57D5720-480C-F26F-8BF4-5C220D52A1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609EAD-FE48-592D-61C4-28655BC80067}"/>
              </a:ext>
            </a:extLst>
          </p:cNvPr>
          <p:cNvSpPr>
            <a:spLocks noGrp="1"/>
          </p:cNvSpPr>
          <p:nvPr>
            <p:ph type="sldNum" sz="quarter" idx="12"/>
          </p:nvPr>
        </p:nvSpPr>
        <p:spPr/>
        <p:txBody>
          <a:bodyPr/>
          <a:lstStyle/>
          <a:p>
            <a:fld id="{59380BFC-59F0-43A8-9895-21888BF2AE38}" type="slidenum">
              <a:rPr lang="en-US" smtClean="0"/>
              <a:t>‹#›</a:t>
            </a:fld>
            <a:endParaRPr lang="en-US"/>
          </a:p>
        </p:txBody>
      </p:sp>
    </p:spTree>
    <p:extLst>
      <p:ext uri="{BB962C8B-B14F-4D97-AF65-F5344CB8AC3E}">
        <p14:creationId xmlns:p14="http://schemas.microsoft.com/office/powerpoint/2010/main" val="3276526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21AC9F-3173-5C88-D23F-7A363C53C6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FA0440-3B9F-8356-A3BF-266122ED3C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B19C8-24E7-38C2-5173-A0F6AD1C1A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E590C0-F126-446A-AA54-F55F069B1A3A}" type="datetimeFigureOut">
              <a:rPr lang="en-US" smtClean="0"/>
              <a:t>5/9/2024</a:t>
            </a:fld>
            <a:endParaRPr lang="en-US"/>
          </a:p>
        </p:txBody>
      </p:sp>
      <p:sp>
        <p:nvSpPr>
          <p:cNvPr id="5" name="Footer Placeholder 4">
            <a:extLst>
              <a:ext uri="{FF2B5EF4-FFF2-40B4-BE49-F238E27FC236}">
                <a16:creationId xmlns:a16="http://schemas.microsoft.com/office/drawing/2014/main" id="{231A3624-0641-DB58-F322-18654871D4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B6CDBD0-63AF-DF1D-6B52-580537E97D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380BFC-59F0-43A8-9895-21888BF2AE38}" type="slidenum">
              <a:rPr lang="en-US" smtClean="0"/>
              <a:t>‹#›</a:t>
            </a:fld>
            <a:endParaRPr lang="en-US"/>
          </a:p>
        </p:txBody>
      </p:sp>
    </p:spTree>
    <p:extLst>
      <p:ext uri="{BB962C8B-B14F-4D97-AF65-F5344CB8AC3E}">
        <p14:creationId xmlns:p14="http://schemas.microsoft.com/office/powerpoint/2010/main" val="2730655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4.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 Target="slide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95437" y="1365244"/>
            <a:ext cx="8131955" cy="1754326"/>
          </a:xfrm>
          <a:prstGeom prst="rect">
            <a:avLst/>
          </a:prstGeom>
          <a:noFill/>
        </p:spPr>
        <p:txBody>
          <a:bodyPr wrap="square" rtlCol="0">
            <a:spAutoFit/>
          </a:bodyPr>
          <a:lstStyle/>
          <a:p>
            <a:pPr algn="ctr"/>
            <a:r>
              <a:rPr lang="en-US" sz="5400" dirty="0">
                <a:solidFill>
                  <a:srgbClr val="C00000"/>
                </a:solidFill>
                <a:latin typeface="Times New Roman" panose="02020603050405020304" pitchFamily="18" charset="0"/>
                <a:cs typeface="Times New Roman" panose="02020603050405020304" pitchFamily="18" charset="0"/>
              </a:rPr>
              <a:t>KHOA HỌC</a:t>
            </a:r>
          </a:p>
          <a:p>
            <a:pPr algn="ctr"/>
            <a:r>
              <a:rPr lang="en-US" sz="5400" dirty="0">
                <a:solidFill>
                  <a:srgbClr val="C00000"/>
                </a:solidFill>
                <a:latin typeface="Times New Roman" panose="02020603050405020304" pitchFamily="18" charset="0"/>
                <a:cs typeface="Times New Roman" panose="02020603050405020304" pitchFamily="18" charset="0"/>
              </a:rPr>
              <a:t>ÔN TẬP CUỐI  HỌC KÌ II</a:t>
            </a:r>
          </a:p>
        </p:txBody>
      </p:sp>
    </p:spTree>
    <p:extLst>
      <p:ext uri="{BB962C8B-B14F-4D97-AF65-F5344CB8AC3E}">
        <p14:creationId xmlns:p14="http://schemas.microsoft.com/office/powerpoint/2010/main" val="3385862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09860" y="253272"/>
            <a:ext cx="8014432"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4000" dirty="0">
                <a:solidFill>
                  <a:srgbClr val="002060"/>
                </a:solidFill>
              </a:rPr>
              <a:t>Nấm dùng làm thức ăn và nấm độc đều có đặc điểm bên ngoài như nhau, rất khó phân biệt</a:t>
            </a:r>
            <a:endParaRPr lang="en-US" sz="40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11389" y="4045593"/>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37037" y="5473590"/>
            <a:ext cx="728696" cy="723838"/>
          </a:xfrm>
          <a:prstGeom prst="rect">
            <a:avLst/>
          </a:prstGeom>
        </p:spPr>
      </p:pic>
    </p:spTree>
    <p:extLst>
      <p:ext uri="{BB962C8B-B14F-4D97-AF65-F5344CB8AC3E}">
        <p14:creationId xmlns:p14="http://schemas.microsoft.com/office/powerpoint/2010/main" val="2912992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09860" y="253272"/>
            <a:ext cx="8014432"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4400" dirty="0">
                <a:solidFill>
                  <a:srgbClr val="002060"/>
                </a:solidFill>
              </a:rPr>
              <a:t>Nấm sống ở nơi khô ráo, nhiều ánh sáng mặt trời.</a:t>
            </a:r>
            <a:endParaRPr lang="en-US" sz="4400" dirty="0">
              <a:solidFill>
                <a:srgbClr val="002060"/>
              </a:solidFill>
            </a:endParaRPr>
          </a:p>
          <a:p>
            <a:endParaRPr lang="en-US" sz="40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00191" y="5404736"/>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113015" y="3968261"/>
            <a:ext cx="728696" cy="723838"/>
          </a:xfrm>
          <a:prstGeom prst="rect">
            <a:avLst/>
          </a:prstGeom>
        </p:spPr>
      </p:pic>
    </p:spTree>
    <p:extLst>
      <p:ext uri="{BB962C8B-B14F-4D97-AF65-F5344CB8AC3E}">
        <p14:creationId xmlns:p14="http://schemas.microsoft.com/office/powerpoint/2010/main" val="226937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09860" y="253272"/>
            <a:ext cx="8014432"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400" dirty="0">
                <a:solidFill>
                  <a:srgbClr val="002060"/>
                </a:solidFill>
              </a:rPr>
              <a:t>Không sử dụng thực phẩm bị nhiễm nấm mốc, kể cả khi gọt bỏ phần mốc vì độc tố đã nhiễm vào trong thực phẩm, một thường không nhìn thấy được</a:t>
            </a:r>
            <a:endParaRPr lang="en-US" sz="34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11389" y="4045593"/>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37037" y="5473590"/>
            <a:ext cx="728696" cy="723838"/>
          </a:xfrm>
          <a:prstGeom prst="rect">
            <a:avLst/>
          </a:prstGeom>
        </p:spPr>
      </p:pic>
    </p:spTree>
    <p:extLst>
      <p:ext uri="{BB962C8B-B14F-4D97-AF65-F5344CB8AC3E}">
        <p14:creationId xmlns:p14="http://schemas.microsoft.com/office/powerpoint/2010/main" val="343780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09860" y="253272"/>
            <a:ext cx="8014432"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4000" dirty="0">
                <a:solidFill>
                  <a:srgbClr val="002060"/>
                </a:solidFill>
              </a:rPr>
              <a:t>Nấm men được sử dụng nhiều trong chế biến thực phẩm như làm bánh mì, vỏ bánh bao, bia,...</a:t>
            </a:r>
            <a:endParaRPr lang="en-US" sz="40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11389" y="4045593"/>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37037" y="5473590"/>
            <a:ext cx="728696" cy="723838"/>
          </a:xfrm>
          <a:prstGeom prst="rect">
            <a:avLst/>
          </a:prstGeom>
        </p:spPr>
      </p:pic>
    </p:spTree>
    <p:extLst>
      <p:ext uri="{BB962C8B-B14F-4D97-AF65-F5344CB8AC3E}">
        <p14:creationId xmlns:p14="http://schemas.microsoft.com/office/powerpoint/2010/main" val="4100075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ADMIN\Desktop\Tai nguyen thiet ke tro choi\Bảng gỗ\Picture1 (2).pn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1442" y="165324"/>
            <a:ext cx="2277359" cy="96815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8">
            <a:extLst>
              <a:ext uri="{FF2B5EF4-FFF2-40B4-BE49-F238E27FC236}">
                <a16:creationId xmlns:a16="http://schemas.microsoft.com/office/drawing/2014/main" id="{08EB2432-4823-CE47-952C-FC90EA0B010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a:xfrm>
            <a:off x="3464534" y="956691"/>
            <a:ext cx="7846593" cy="2472309"/>
          </a:xfrm>
          <a:prstGeom prst="rect">
            <a:avLst/>
          </a:prstGeom>
        </p:spPr>
      </p:pic>
      <p:sp>
        <p:nvSpPr>
          <p:cNvPr id="6" name="TextBox 5">
            <a:extLst>
              <a:ext uri="{FF2B5EF4-FFF2-40B4-BE49-F238E27FC236}">
                <a16:creationId xmlns:a16="http://schemas.microsoft.com/office/drawing/2014/main" id="{B901A894-E7CB-465D-9B47-EAEC999EA07A}"/>
              </a:ext>
            </a:extLst>
          </p:cNvPr>
          <p:cNvSpPr txBox="1"/>
          <p:nvPr/>
        </p:nvSpPr>
        <p:spPr>
          <a:xfrm flipH="1">
            <a:off x="4424521" y="945605"/>
            <a:ext cx="5611021" cy="193899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XỬ</a:t>
            </a:r>
            <a:r>
              <a:rPr kumimoji="0" lang="en-US" sz="6000" b="1" i="0" u="none" strike="noStrike" kern="1200" cap="none" spc="0" normalizeH="0" noProof="0" dirty="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LÍ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noProof="0" dirty="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TÌNH HUỐNG</a:t>
            </a:r>
            <a:endParaRPr kumimoji="0" lang="en-US" sz="5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4018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ADMIN\Desktop\Tai nguyen thiet ke tro choi\Bảng gỗ\Picture1 (2).pn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20720" y="2163158"/>
            <a:ext cx="8890716" cy="2554545"/>
          </a:xfrm>
          <a:prstGeom prst="rect">
            <a:avLst/>
          </a:prstGeom>
          <a:solidFill>
            <a:schemeClr val="accent4">
              <a:lumMod val="20000"/>
              <a:lumOff val="80000"/>
            </a:schemeClr>
          </a:solidFill>
        </p:spPr>
        <p:txBody>
          <a:bodyPr wrap="square">
            <a:spAutoFit/>
          </a:bodyPr>
          <a:lstStyle/>
          <a:p>
            <a:pPr algn="just">
              <a:spcAft>
                <a:spcPts val="0"/>
              </a:spcAft>
              <a:tabLst>
                <a:tab pos="2971800" algn="ctr"/>
                <a:tab pos="5943600" algn="r"/>
              </a:tabLst>
            </a:pPr>
            <a:r>
              <a:rPr lang="en-US" sz="3200" dirty="0">
                <a:effectLst/>
                <a:latin typeface="Times New Roman" panose="02020603050405020304" pitchFamily="18" charset="0"/>
                <a:ea typeface="Calibri" panose="020F0502020204030204" pitchFamily="34" charset="0"/>
              </a:rPr>
              <a:t>	      </a:t>
            </a:r>
            <a:r>
              <a:rPr lang="vi-VN" sz="3200" dirty="0">
                <a:effectLst/>
                <a:latin typeface="Times New Roman" panose="02020603050405020304" pitchFamily="18" charset="0"/>
                <a:ea typeface="Calibri" panose="020F0502020204030204" pitchFamily="34" charset="0"/>
              </a:rPr>
              <a:t>Bạn Lan phát hiện trong khu vườn gần nhà có rất nhiều các loại nấm mọc tự nhiên. Có những loại nấm mà bạn Lan chưa nhìn thấy bao giờ.</a:t>
            </a:r>
            <a:endParaRPr lang="en-US" sz="3200" dirty="0">
              <a:effectLst/>
              <a:latin typeface="Times New Roman" panose="02020603050405020304" pitchFamily="18" charset="0"/>
              <a:ea typeface="Times New Roman" panose="02020603050405020304" pitchFamily="18" charset="0"/>
            </a:endParaRPr>
          </a:p>
          <a:p>
            <a:pPr algn="just">
              <a:spcAft>
                <a:spcPts val="0"/>
              </a:spcAft>
              <a:tabLst>
                <a:tab pos="2971800" algn="ctr"/>
                <a:tab pos="5943600" algn="r"/>
              </a:tabLst>
            </a:pPr>
            <a:r>
              <a:rPr lang="en-US" sz="3200" dirty="0">
                <a:effectLst/>
                <a:latin typeface="Times New Roman" panose="02020603050405020304" pitchFamily="18" charset="0"/>
                <a:ea typeface="Calibri" panose="020F0502020204030204" pitchFamily="34" charset="0"/>
              </a:rPr>
              <a:t>      </a:t>
            </a:r>
            <a:r>
              <a:rPr lang="vi-VN" sz="3200" dirty="0">
                <a:effectLst/>
                <a:latin typeface="Times New Roman" panose="02020603050405020304" pitchFamily="18" charset="0"/>
                <a:ea typeface="Calibri" panose="020F0502020204030204" pitchFamily="34" charset="0"/>
              </a:rPr>
              <a:t>Theo em, bạn Lan có nên thu hoạch tất cả nấm về phơi khô để dành dùng dần không? Giải thích lí do.</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59410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ADMIN\Desktop\Tai nguyen thiet ke tro choi\Bảng gỗ\Picture1 (2).pn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20720" y="2163158"/>
            <a:ext cx="8890716" cy="1569660"/>
          </a:xfrm>
          <a:prstGeom prst="rect">
            <a:avLst/>
          </a:prstGeom>
          <a:solidFill>
            <a:schemeClr val="accent4">
              <a:lumMod val="20000"/>
              <a:lumOff val="80000"/>
            </a:schemeClr>
          </a:solidFill>
        </p:spPr>
        <p:txBody>
          <a:bodyPr wrap="square">
            <a:spAutoFit/>
          </a:bodyPr>
          <a:lstStyle/>
          <a:p>
            <a:pPr algn="just">
              <a:spcAft>
                <a:spcPts val="0"/>
              </a:spcAft>
              <a:tabLst>
                <a:tab pos="2971800" algn="ctr"/>
                <a:tab pos="5943600" algn="r"/>
              </a:tabLst>
            </a:pPr>
            <a:r>
              <a:rPr lang="en-US" sz="3200" dirty="0">
                <a:effectLst/>
                <a:latin typeface="Times New Roman" panose="02020603050405020304" pitchFamily="18" charset="0"/>
                <a:ea typeface="Calibri" panose="020F0502020204030204" pitchFamily="34" charset="0"/>
              </a:rPr>
              <a:t>	      </a:t>
            </a:r>
            <a:r>
              <a:rPr lang="vi-VN" sz="3200" dirty="0"/>
              <a:t>Không nên vì sử dụng các loại nấm mọc tự nhiên</a:t>
            </a:r>
            <a:r>
              <a:rPr lang="en-US" sz="3200" dirty="0"/>
              <a:t>,</a:t>
            </a:r>
            <a:r>
              <a:rPr lang="vi-VN" sz="3200" dirty="0"/>
              <a:t> có nhiều rủi ro vì có thể có nấm độc mà mình không phân biệt được.</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37514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0656158-8310-A359-40FF-704B3238D383}"/>
              </a:ext>
            </a:extLst>
          </p:cNvPr>
          <p:cNvPicPr>
            <a:picLocks noChangeAspect="1"/>
          </p:cNvPicPr>
          <p:nvPr/>
        </p:nvPicPr>
        <p:blipFill>
          <a:blip r:embed="rId2"/>
          <a:stretch>
            <a:fillRect/>
          </a:stretch>
        </p:blipFill>
        <p:spPr>
          <a:xfrm>
            <a:off x="3963763" y="2320405"/>
            <a:ext cx="2635271" cy="3895801"/>
          </a:xfrm>
          <a:prstGeom prst="rect">
            <a:avLst/>
          </a:prstGeom>
        </p:spPr>
      </p:pic>
      <p:pic>
        <p:nvPicPr>
          <p:cNvPr id="3" name="Picture 2">
            <a:extLst>
              <a:ext uri="{FF2B5EF4-FFF2-40B4-BE49-F238E27FC236}">
                <a16:creationId xmlns:a16="http://schemas.microsoft.com/office/drawing/2014/main" id="{FF18FEBE-8041-11B2-9030-C4E7626C451C}"/>
              </a:ext>
            </a:extLst>
          </p:cNvPr>
          <p:cNvPicPr>
            <a:picLocks noChangeAspect="1"/>
          </p:cNvPicPr>
          <p:nvPr/>
        </p:nvPicPr>
        <p:blipFill>
          <a:blip r:embed="rId3"/>
          <a:stretch>
            <a:fillRect/>
          </a:stretch>
        </p:blipFill>
        <p:spPr>
          <a:xfrm>
            <a:off x="5842376" y="-144181"/>
            <a:ext cx="5974598" cy="3755461"/>
          </a:xfrm>
          <a:prstGeom prst="rect">
            <a:avLst/>
          </a:prstGeom>
        </p:spPr>
      </p:pic>
      <p:grpSp>
        <p:nvGrpSpPr>
          <p:cNvPr id="7" name="Group 6">
            <a:extLst>
              <a:ext uri="{FF2B5EF4-FFF2-40B4-BE49-F238E27FC236}">
                <a16:creationId xmlns:a16="http://schemas.microsoft.com/office/drawing/2014/main" id="{86918315-9CB0-2EC6-F051-D759E4F65548}"/>
              </a:ext>
            </a:extLst>
          </p:cNvPr>
          <p:cNvGrpSpPr/>
          <p:nvPr/>
        </p:nvGrpSpPr>
        <p:grpSpPr>
          <a:xfrm>
            <a:off x="2884868" y="1018746"/>
            <a:ext cx="8932106" cy="3707800"/>
            <a:chOff x="4522720" y="752867"/>
            <a:chExt cx="9898715" cy="3477680"/>
          </a:xfrm>
        </p:grpSpPr>
        <p:sp>
          <p:nvSpPr>
            <p:cNvPr id="8" name="Rectangle: Diagonal Corners Rounded 13">
              <a:extLst>
                <a:ext uri="{FF2B5EF4-FFF2-40B4-BE49-F238E27FC236}">
                  <a16:creationId xmlns:a16="http://schemas.microsoft.com/office/drawing/2014/main" id="{B040B67B-46E0-F5D4-5DD7-8C39AA0D2D8E}"/>
                </a:ext>
              </a:extLst>
            </p:cNvPr>
            <p:cNvSpPr/>
            <p:nvPr/>
          </p:nvSpPr>
          <p:spPr>
            <a:xfrm>
              <a:off x="5566540" y="1769506"/>
              <a:ext cx="8854895" cy="2461041"/>
            </a:xfrm>
            <a:custGeom>
              <a:avLst/>
              <a:gdLst>
                <a:gd name="connsiteX0" fmla="*/ 410182 w 8854895"/>
                <a:gd name="connsiteY0" fmla="*/ 0 h 2461041"/>
                <a:gd name="connsiteX1" fmla="*/ 806434 w 8854895"/>
                <a:gd name="connsiteY1" fmla="*/ 0 h 2461041"/>
                <a:gd name="connsiteX2" fmla="*/ 1456027 w 8854895"/>
                <a:gd name="connsiteY2" fmla="*/ 0 h 2461041"/>
                <a:gd name="connsiteX3" fmla="*/ 2105621 w 8854895"/>
                <a:gd name="connsiteY3" fmla="*/ 0 h 2461041"/>
                <a:gd name="connsiteX4" fmla="*/ 2670767 w 8854895"/>
                <a:gd name="connsiteY4" fmla="*/ 0 h 2461041"/>
                <a:gd name="connsiteX5" fmla="*/ 3067019 w 8854895"/>
                <a:gd name="connsiteY5" fmla="*/ 0 h 2461041"/>
                <a:gd name="connsiteX6" fmla="*/ 3801059 w 8854895"/>
                <a:gd name="connsiteY6" fmla="*/ 0 h 2461041"/>
                <a:gd name="connsiteX7" fmla="*/ 4619547 w 8854895"/>
                <a:gd name="connsiteY7" fmla="*/ 0 h 2461041"/>
                <a:gd name="connsiteX8" fmla="*/ 5438034 w 8854895"/>
                <a:gd name="connsiteY8" fmla="*/ 0 h 2461041"/>
                <a:gd name="connsiteX9" fmla="*/ 6172075 w 8854895"/>
                <a:gd name="connsiteY9" fmla="*/ 0 h 2461041"/>
                <a:gd name="connsiteX10" fmla="*/ 6568327 w 8854895"/>
                <a:gd name="connsiteY10" fmla="*/ 0 h 2461041"/>
                <a:gd name="connsiteX11" fmla="*/ 7049026 w 8854895"/>
                <a:gd name="connsiteY11" fmla="*/ 0 h 2461041"/>
                <a:gd name="connsiteX12" fmla="*/ 7783066 w 8854895"/>
                <a:gd name="connsiteY12" fmla="*/ 0 h 2461041"/>
                <a:gd name="connsiteX13" fmla="*/ 8854895 w 8854895"/>
                <a:gd name="connsiteY13" fmla="*/ 0 h 2461041"/>
                <a:gd name="connsiteX14" fmla="*/ 8854895 w 8854895"/>
                <a:gd name="connsiteY14" fmla="*/ 0 h 2461041"/>
                <a:gd name="connsiteX15" fmla="*/ 8854895 w 8854895"/>
                <a:gd name="connsiteY15" fmla="*/ 642602 h 2461041"/>
                <a:gd name="connsiteX16" fmla="*/ 8854895 w 8854895"/>
                <a:gd name="connsiteY16" fmla="*/ 1367239 h 2461041"/>
                <a:gd name="connsiteX17" fmla="*/ 8854895 w 8854895"/>
                <a:gd name="connsiteY17" fmla="*/ 2050859 h 2461041"/>
                <a:gd name="connsiteX18" fmla="*/ 8444713 w 8854895"/>
                <a:gd name="connsiteY18" fmla="*/ 2461041 h 2461041"/>
                <a:gd name="connsiteX19" fmla="*/ 7710673 w 8854895"/>
                <a:gd name="connsiteY19" fmla="*/ 2461041 h 2461041"/>
                <a:gd name="connsiteX20" fmla="*/ 7061079 w 8854895"/>
                <a:gd name="connsiteY20" fmla="*/ 2461041 h 2461041"/>
                <a:gd name="connsiteX21" fmla="*/ 6664827 w 8854895"/>
                <a:gd name="connsiteY21" fmla="*/ 2461041 h 2461041"/>
                <a:gd name="connsiteX22" fmla="*/ 6015234 w 8854895"/>
                <a:gd name="connsiteY22" fmla="*/ 2461041 h 2461041"/>
                <a:gd name="connsiteX23" fmla="*/ 5281194 w 8854895"/>
                <a:gd name="connsiteY23" fmla="*/ 2461041 h 2461041"/>
                <a:gd name="connsiteX24" fmla="*/ 4884942 w 8854895"/>
                <a:gd name="connsiteY24" fmla="*/ 2461041 h 2461041"/>
                <a:gd name="connsiteX25" fmla="*/ 4319795 w 8854895"/>
                <a:gd name="connsiteY25" fmla="*/ 2461041 h 2461041"/>
                <a:gd name="connsiteX26" fmla="*/ 3923544 w 8854895"/>
                <a:gd name="connsiteY26" fmla="*/ 2461041 h 2461041"/>
                <a:gd name="connsiteX27" fmla="*/ 3273950 w 8854895"/>
                <a:gd name="connsiteY27" fmla="*/ 2461041 h 2461041"/>
                <a:gd name="connsiteX28" fmla="*/ 2877698 w 8854895"/>
                <a:gd name="connsiteY28" fmla="*/ 2461041 h 2461041"/>
                <a:gd name="connsiteX29" fmla="*/ 2396999 w 8854895"/>
                <a:gd name="connsiteY29" fmla="*/ 2461041 h 2461041"/>
                <a:gd name="connsiteX30" fmla="*/ 1747406 w 8854895"/>
                <a:gd name="connsiteY30" fmla="*/ 2461041 h 2461041"/>
                <a:gd name="connsiteX31" fmla="*/ 1351154 w 8854895"/>
                <a:gd name="connsiteY31" fmla="*/ 2461041 h 2461041"/>
                <a:gd name="connsiteX32" fmla="*/ 0 w 8854895"/>
                <a:gd name="connsiteY32" fmla="*/ 2461041 h 2461041"/>
                <a:gd name="connsiteX33" fmla="*/ 0 w 8854895"/>
                <a:gd name="connsiteY33" fmla="*/ 2461041 h 2461041"/>
                <a:gd name="connsiteX34" fmla="*/ 0 w 8854895"/>
                <a:gd name="connsiteY34" fmla="*/ 1797930 h 2461041"/>
                <a:gd name="connsiteX35" fmla="*/ 0 w 8854895"/>
                <a:gd name="connsiteY35" fmla="*/ 1093802 h 2461041"/>
                <a:gd name="connsiteX36" fmla="*/ 0 w 8854895"/>
                <a:gd name="connsiteY36" fmla="*/ 410182 h 2461041"/>
                <a:gd name="connsiteX37" fmla="*/ 410182 w 8854895"/>
                <a:gd name="connsiteY37" fmla="*/ 0 h 2461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8854895" h="2461041" fill="none" extrusionOk="0">
                  <a:moveTo>
                    <a:pt x="410182" y="0"/>
                  </a:moveTo>
                  <a:cubicBezTo>
                    <a:pt x="546402" y="17966"/>
                    <a:pt x="625981" y="443"/>
                    <a:pt x="806434" y="0"/>
                  </a:cubicBezTo>
                  <a:cubicBezTo>
                    <a:pt x="986887" y="-443"/>
                    <a:pt x="1293250" y="17402"/>
                    <a:pt x="1456027" y="0"/>
                  </a:cubicBezTo>
                  <a:cubicBezTo>
                    <a:pt x="1618804" y="-17402"/>
                    <a:pt x="1891200" y="20114"/>
                    <a:pt x="2105621" y="0"/>
                  </a:cubicBezTo>
                  <a:cubicBezTo>
                    <a:pt x="2320042" y="-20114"/>
                    <a:pt x="2544958" y="-18465"/>
                    <a:pt x="2670767" y="0"/>
                  </a:cubicBezTo>
                  <a:cubicBezTo>
                    <a:pt x="2796576" y="18465"/>
                    <a:pt x="2949061" y="13335"/>
                    <a:pt x="3067019" y="0"/>
                  </a:cubicBezTo>
                  <a:cubicBezTo>
                    <a:pt x="3184977" y="-13335"/>
                    <a:pt x="3651746" y="6661"/>
                    <a:pt x="3801059" y="0"/>
                  </a:cubicBezTo>
                  <a:cubicBezTo>
                    <a:pt x="3950372" y="-6661"/>
                    <a:pt x="4442451" y="34790"/>
                    <a:pt x="4619547" y="0"/>
                  </a:cubicBezTo>
                  <a:cubicBezTo>
                    <a:pt x="4796643" y="-34790"/>
                    <a:pt x="5052171" y="-31733"/>
                    <a:pt x="5438034" y="0"/>
                  </a:cubicBezTo>
                  <a:cubicBezTo>
                    <a:pt x="5823897" y="31733"/>
                    <a:pt x="5890133" y="-14172"/>
                    <a:pt x="6172075" y="0"/>
                  </a:cubicBezTo>
                  <a:cubicBezTo>
                    <a:pt x="6454017" y="14172"/>
                    <a:pt x="6441560" y="-10345"/>
                    <a:pt x="6568327" y="0"/>
                  </a:cubicBezTo>
                  <a:cubicBezTo>
                    <a:pt x="6695094" y="10345"/>
                    <a:pt x="6891512" y="2971"/>
                    <a:pt x="7049026" y="0"/>
                  </a:cubicBezTo>
                  <a:cubicBezTo>
                    <a:pt x="7206540" y="-2971"/>
                    <a:pt x="7578814" y="-12182"/>
                    <a:pt x="7783066" y="0"/>
                  </a:cubicBezTo>
                  <a:cubicBezTo>
                    <a:pt x="7987318" y="12182"/>
                    <a:pt x="8431675" y="-23001"/>
                    <a:pt x="8854895" y="0"/>
                  </a:cubicBezTo>
                  <a:lnTo>
                    <a:pt x="8854895" y="0"/>
                  </a:lnTo>
                  <a:cubicBezTo>
                    <a:pt x="8873873" y="194934"/>
                    <a:pt x="8867895" y="402142"/>
                    <a:pt x="8854895" y="642602"/>
                  </a:cubicBezTo>
                  <a:cubicBezTo>
                    <a:pt x="8841895" y="883062"/>
                    <a:pt x="8888005" y="1152340"/>
                    <a:pt x="8854895" y="1367239"/>
                  </a:cubicBezTo>
                  <a:cubicBezTo>
                    <a:pt x="8821785" y="1582138"/>
                    <a:pt x="8823041" y="1751358"/>
                    <a:pt x="8854895" y="2050859"/>
                  </a:cubicBezTo>
                  <a:cubicBezTo>
                    <a:pt x="8880633" y="2296288"/>
                    <a:pt x="8654833" y="2476956"/>
                    <a:pt x="8444713" y="2461041"/>
                  </a:cubicBezTo>
                  <a:cubicBezTo>
                    <a:pt x="8224768" y="2449823"/>
                    <a:pt x="7937230" y="2442171"/>
                    <a:pt x="7710673" y="2461041"/>
                  </a:cubicBezTo>
                  <a:cubicBezTo>
                    <a:pt x="7484116" y="2479911"/>
                    <a:pt x="7288461" y="2476886"/>
                    <a:pt x="7061079" y="2461041"/>
                  </a:cubicBezTo>
                  <a:cubicBezTo>
                    <a:pt x="6833697" y="2445196"/>
                    <a:pt x="6777404" y="2447733"/>
                    <a:pt x="6664827" y="2461041"/>
                  </a:cubicBezTo>
                  <a:cubicBezTo>
                    <a:pt x="6552250" y="2474349"/>
                    <a:pt x="6173250" y="2453758"/>
                    <a:pt x="6015234" y="2461041"/>
                  </a:cubicBezTo>
                  <a:cubicBezTo>
                    <a:pt x="5857218" y="2468324"/>
                    <a:pt x="5465589" y="2484243"/>
                    <a:pt x="5281194" y="2461041"/>
                  </a:cubicBezTo>
                  <a:cubicBezTo>
                    <a:pt x="5096799" y="2437839"/>
                    <a:pt x="5061970" y="2442017"/>
                    <a:pt x="4884942" y="2461041"/>
                  </a:cubicBezTo>
                  <a:cubicBezTo>
                    <a:pt x="4707914" y="2480065"/>
                    <a:pt x="4533545" y="2487009"/>
                    <a:pt x="4319795" y="2461041"/>
                  </a:cubicBezTo>
                  <a:cubicBezTo>
                    <a:pt x="4106045" y="2435073"/>
                    <a:pt x="4097653" y="2457751"/>
                    <a:pt x="3923544" y="2461041"/>
                  </a:cubicBezTo>
                  <a:cubicBezTo>
                    <a:pt x="3749435" y="2464331"/>
                    <a:pt x="3498847" y="2484071"/>
                    <a:pt x="3273950" y="2461041"/>
                  </a:cubicBezTo>
                  <a:cubicBezTo>
                    <a:pt x="3049053" y="2438011"/>
                    <a:pt x="3062242" y="2463453"/>
                    <a:pt x="2877698" y="2461041"/>
                  </a:cubicBezTo>
                  <a:cubicBezTo>
                    <a:pt x="2693154" y="2458629"/>
                    <a:pt x="2565840" y="2485044"/>
                    <a:pt x="2396999" y="2461041"/>
                  </a:cubicBezTo>
                  <a:cubicBezTo>
                    <a:pt x="2228158" y="2437038"/>
                    <a:pt x="1975267" y="2484545"/>
                    <a:pt x="1747406" y="2461041"/>
                  </a:cubicBezTo>
                  <a:cubicBezTo>
                    <a:pt x="1519545" y="2437537"/>
                    <a:pt x="1537969" y="2459709"/>
                    <a:pt x="1351154" y="2461041"/>
                  </a:cubicBezTo>
                  <a:cubicBezTo>
                    <a:pt x="1164339" y="2462373"/>
                    <a:pt x="352063" y="2409779"/>
                    <a:pt x="0" y="2461041"/>
                  </a:cubicBezTo>
                  <a:lnTo>
                    <a:pt x="0" y="2461041"/>
                  </a:lnTo>
                  <a:cubicBezTo>
                    <a:pt x="-25005" y="2305927"/>
                    <a:pt x="-151" y="1950953"/>
                    <a:pt x="0" y="1797930"/>
                  </a:cubicBezTo>
                  <a:cubicBezTo>
                    <a:pt x="151" y="1644907"/>
                    <a:pt x="-28142" y="1436778"/>
                    <a:pt x="0" y="1093802"/>
                  </a:cubicBezTo>
                  <a:cubicBezTo>
                    <a:pt x="28142" y="750826"/>
                    <a:pt x="-3789" y="676196"/>
                    <a:pt x="0" y="410182"/>
                  </a:cubicBezTo>
                  <a:cubicBezTo>
                    <a:pt x="-516" y="232900"/>
                    <a:pt x="196440" y="2509"/>
                    <a:pt x="410182" y="0"/>
                  </a:cubicBezTo>
                  <a:close/>
                </a:path>
                <a:path w="8854895" h="2461041" stroke="0" extrusionOk="0">
                  <a:moveTo>
                    <a:pt x="410182" y="0"/>
                  </a:moveTo>
                  <a:cubicBezTo>
                    <a:pt x="730837" y="12236"/>
                    <a:pt x="941621" y="24041"/>
                    <a:pt x="1228670" y="0"/>
                  </a:cubicBezTo>
                  <a:cubicBezTo>
                    <a:pt x="1515719" y="-24041"/>
                    <a:pt x="1750478" y="-18504"/>
                    <a:pt x="2047157" y="0"/>
                  </a:cubicBezTo>
                  <a:cubicBezTo>
                    <a:pt x="2343836" y="18504"/>
                    <a:pt x="2403196" y="6479"/>
                    <a:pt x="2696750" y="0"/>
                  </a:cubicBezTo>
                  <a:cubicBezTo>
                    <a:pt x="2990304" y="-6479"/>
                    <a:pt x="3031396" y="-6963"/>
                    <a:pt x="3346344" y="0"/>
                  </a:cubicBezTo>
                  <a:cubicBezTo>
                    <a:pt x="3661292" y="6963"/>
                    <a:pt x="3702006" y="5821"/>
                    <a:pt x="3995937" y="0"/>
                  </a:cubicBezTo>
                  <a:cubicBezTo>
                    <a:pt x="4289868" y="-5821"/>
                    <a:pt x="4374161" y="2196"/>
                    <a:pt x="4476636" y="0"/>
                  </a:cubicBezTo>
                  <a:cubicBezTo>
                    <a:pt x="4579111" y="-2196"/>
                    <a:pt x="4838108" y="-11663"/>
                    <a:pt x="4957335" y="0"/>
                  </a:cubicBezTo>
                  <a:cubicBezTo>
                    <a:pt x="5076562" y="11663"/>
                    <a:pt x="5456451" y="-29111"/>
                    <a:pt x="5606928" y="0"/>
                  </a:cubicBezTo>
                  <a:cubicBezTo>
                    <a:pt x="5757405" y="29111"/>
                    <a:pt x="5938980" y="27039"/>
                    <a:pt x="6172075" y="0"/>
                  </a:cubicBezTo>
                  <a:cubicBezTo>
                    <a:pt x="6405170" y="-27039"/>
                    <a:pt x="6435892" y="-5762"/>
                    <a:pt x="6568327" y="0"/>
                  </a:cubicBezTo>
                  <a:cubicBezTo>
                    <a:pt x="6700762" y="5762"/>
                    <a:pt x="7019221" y="16532"/>
                    <a:pt x="7133473" y="0"/>
                  </a:cubicBezTo>
                  <a:cubicBezTo>
                    <a:pt x="7247725" y="-16532"/>
                    <a:pt x="7546943" y="-862"/>
                    <a:pt x="7698619" y="0"/>
                  </a:cubicBezTo>
                  <a:cubicBezTo>
                    <a:pt x="7850295" y="862"/>
                    <a:pt x="8003270" y="19256"/>
                    <a:pt x="8263765" y="0"/>
                  </a:cubicBezTo>
                  <a:cubicBezTo>
                    <a:pt x="8524260" y="-19256"/>
                    <a:pt x="8655366" y="-2006"/>
                    <a:pt x="8854895" y="0"/>
                  </a:cubicBezTo>
                  <a:lnTo>
                    <a:pt x="8854895" y="0"/>
                  </a:lnTo>
                  <a:cubicBezTo>
                    <a:pt x="8838066" y="165117"/>
                    <a:pt x="8834123" y="496123"/>
                    <a:pt x="8854895" y="663111"/>
                  </a:cubicBezTo>
                  <a:cubicBezTo>
                    <a:pt x="8875667" y="830099"/>
                    <a:pt x="8835169" y="1223919"/>
                    <a:pt x="8854895" y="1367239"/>
                  </a:cubicBezTo>
                  <a:cubicBezTo>
                    <a:pt x="8874621" y="1510559"/>
                    <a:pt x="8875745" y="1754163"/>
                    <a:pt x="8854895" y="2050859"/>
                  </a:cubicBezTo>
                  <a:cubicBezTo>
                    <a:pt x="8842137" y="2307078"/>
                    <a:pt x="8707250" y="2501532"/>
                    <a:pt x="8444713" y="2461041"/>
                  </a:cubicBezTo>
                  <a:cubicBezTo>
                    <a:pt x="8355972" y="2479458"/>
                    <a:pt x="8212872" y="2456910"/>
                    <a:pt x="8048461" y="2461041"/>
                  </a:cubicBezTo>
                  <a:cubicBezTo>
                    <a:pt x="7884050" y="2465172"/>
                    <a:pt x="7599147" y="2455985"/>
                    <a:pt x="7314421" y="2461041"/>
                  </a:cubicBezTo>
                  <a:cubicBezTo>
                    <a:pt x="7029695" y="2466097"/>
                    <a:pt x="6807059" y="2453608"/>
                    <a:pt x="6495933" y="2461041"/>
                  </a:cubicBezTo>
                  <a:cubicBezTo>
                    <a:pt x="6184807" y="2468474"/>
                    <a:pt x="5998416" y="2451578"/>
                    <a:pt x="5677446" y="2461041"/>
                  </a:cubicBezTo>
                  <a:cubicBezTo>
                    <a:pt x="5356476" y="2470504"/>
                    <a:pt x="5175503" y="2442001"/>
                    <a:pt x="5027852" y="2461041"/>
                  </a:cubicBezTo>
                  <a:cubicBezTo>
                    <a:pt x="4880201" y="2480081"/>
                    <a:pt x="4721768" y="2477083"/>
                    <a:pt x="4631600" y="2461041"/>
                  </a:cubicBezTo>
                  <a:cubicBezTo>
                    <a:pt x="4541432" y="2444999"/>
                    <a:pt x="4414544" y="2461962"/>
                    <a:pt x="4235348" y="2461041"/>
                  </a:cubicBezTo>
                  <a:cubicBezTo>
                    <a:pt x="4056152" y="2460120"/>
                    <a:pt x="3941836" y="2466067"/>
                    <a:pt x="3839096" y="2461041"/>
                  </a:cubicBezTo>
                  <a:cubicBezTo>
                    <a:pt x="3736356" y="2456015"/>
                    <a:pt x="3618966" y="2462464"/>
                    <a:pt x="3442845" y="2461041"/>
                  </a:cubicBezTo>
                  <a:cubicBezTo>
                    <a:pt x="3266724" y="2459618"/>
                    <a:pt x="3224484" y="2443653"/>
                    <a:pt x="3046593" y="2461041"/>
                  </a:cubicBezTo>
                  <a:cubicBezTo>
                    <a:pt x="2868702" y="2478429"/>
                    <a:pt x="2511189" y="2446356"/>
                    <a:pt x="2228105" y="2461041"/>
                  </a:cubicBezTo>
                  <a:cubicBezTo>
                    <a:pt x="1945021" y="2475726"/>
                    <a:pt x="1685376" y="2462731"/>
                    <a:pt x="1409617" y="2461041"/>
                  </a:cubicBezTo>
                  <a:cubicBezTo>
                    <a:pt x="1133858" y="2459351"/>
                    <a:pt x="823069" y="2481067"/>
                    <a:pt x="675577" y="2461041"/>
                  </a:cubicBezTo>
                  <a:cubicBezTo>
                    <a:pt x="528085" y="2441015"/>
                    <a:pt x="216855" y="2489768"/>
                    <a:pt x="0" y="2461041"/>
                  </a:cubicBezTo>
                  <a:lnTo>
                    <a:pt x="0" y="2461041"/>
                  </a:lnTo>
                  <a:cubicBezTo>
                    <a:pt x="-11690" y="2241239"/>
                    <a:pt x="29456" y="1990289"/>
                    <a:pt x="0" y="1797930"/>
                  </a:cubicBezTo>
                  <a:cubicBezTo>
                    <a:pt x="-29456" y="1605571"/>
                    <a:pt x="21936" y="1327180"/>
                    <a:pt x="0" y="1134819"/>
                  </a:cubicBezTo>
                  <a:cubicBezTo>
                    <a:pt x="-21936" y="942458"/>
                    <a:pt x="-20442" y="625943"/>
                    <a:pt x="0" y="410182"/>
                  </a:cubicBezTo>
                  <a:cubicBezTo>
                    <a:pt x="-7607" y="163139"/>
                    <a:pt x="188010" y="7524"/>
                    <a:pt x="410182" y="0"/>
                  </a:cubicBezTo>
                  <a:close/>
                </a:path>
              </a:pathLst>
            </a:custGeom>
            <a:solidFill>
              <a:srgbClr val="CCFFFF"/>
            </a:solidFill>
            <a:ln w="38100">
              <a:solidFill>
                <a:srgbClr val="002060"/>
              </a:solidFill>
              <a:extLst>
                <a:ext uri="{C807C97D-BFC1-408E-A445-0C87EB9F89A2}">
                  <ask:lineSketchStyleProps xmlns:ask="http://schemas.microsoft.com/office/drawing/2018/sketchyshapes" sd="3478421591">
                    <a:prstGeom prst="round2Diag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noProof="0" dirty="0">
                  <a:solidFill>
                    <a:srgbClr val="FF0000"/>
                  </a:solidFill>
                </a:rPr>
                <a:t>ÔN TẬP CHỦ ĐỀ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noProof="0" dirty="0">
                  <a:solidFill>
                    <a:srgbClr val="FF0000"/>
                  </a:solidFill>
                </a:rPr>
                <a:t>CON NGƯỜI VÀ SỨC KHỎE</a:t>
              </a:r>
              <a:endParaRPr kumimoji="0" lang="en-US" sz="5400" b="1" i="0" u="none" strike="noStrike" kern="1200" cap="none" spc="0" normalizeH="0" baseline="0" noProof="0" dirty="0">
                <a:ln>
                  <a:noFill/>
                </a:ln>
                <a:solidFill>
                  <a:srgbClr val="FF0000"/>
                </a:solidFill>
                <a:effectLst/>
                <a:uLnTx/>
                <a:uFillTx/>
              </a:endParaRPr>
            </a:p>
          </p:txBody>
        </p:sp>
        <p:pic>
          <p:nvPicPr>
            <p:cNvPr id="10" name="Picture 9">
              <a:extLst>
                <a:ext uri="{FF2B5EF4-FFF2-40B4-BE49-F238E27FC236}">
                  <a16:creationId xmlns:a16="http://schemas.microsoft.com/office/drawing/2014/main" id="{099AB50C-BEA2-47BE-D610-22AB4895535A}"/>
                </a:ext>
              </a:extLst>
            </p:cNvPr>
            <p:cNvPicPr>
              <a:picLocks noChangeAspect="1"/>
            </p:cNvPicPr>
            <p:nvPr/>
          </p:nvPicPr>
          <p:blipFill>
            <a:blip r:embed="rId4"/>
            <a:stretch>
              <a:fillRect/>
            </a:stretch>
          </p:blipFill>
          <p:spPr>
            <a:xfrm>
              <a:off x="4522720" y="752867"/>
              <a:ext cx="1816271" cy="1663243"/>
            </a:xfrm>
            <a:custGeom>
              <a:avLst/>
              <a:gdLst>
                <a:gd name="connsiteX0" fmla="*/ 277213 w 1816271"/>
                <a:gd name="connsiteY0" fmla="*/ 0 h 1663243"/>
                <a:gd name="connsiteX1" fmla="*/ 870280 w 1816271"/>
                <a:gd name="connsiteY1" fmla="*/ 0 h 1663243"/>
                <a:gd name="connsiteX2" fmla="*/ 1539058 w 1816271"/>
                <a:gd name="connsiteY2" fmla="*/ 0 h 1663243"/>
                <a:gd name="connsiteX3" fmla="*/ 1816271 w 1816271"/>
                <a:gd name="connsiteY3" fmla="*/ 277213 h 1663243"/>
                <a:gd name="connsiteX4" fmla="*/ 1816271 w 1816271"/>
                <a:gd name="connsiteY4" fmla="*/ 956368 h 1663243"/>
                <a:gd name="connsiteX5" fmla="*/ 1816271 w 1816271"/>
                <a:gd name="connsiteY5" fmla="*/ 1663243 h 1663243"/>
                <a:gd name="connsiteX6" fmla="*/ 1816271 w 1816271"/>
                <a:gd name="connsiteY6" fmla="*/ 1663243 h 1663243"/>
                <a:gd name="connsiteX7" fmla="*/ 1210847 w 1816271"/>
                <a:gd name="connsiteY7" fmla="*/ 1663243 h 1663243"/>
                <a:gd name="connsiteX8" fmla="*/ 641749 w 1816271"/>
                <a:gd name="connsiteY8" fmla="*/ 1663243 h 1663243"/>
                <a:gd name="connsiteX9" fmla="*/ 0 w 1816271"/>
                <a:gd name="connsiteY9" fmla="*/ 1663243 h 1663243"/>
                <a:gd name="connsiteX10" fmla="*/ 0 w 1816271"/>
                <a:gd name="connsiteY10" fmla="*/ 1663243 h 1663243"/>
                <a:gd name="connsiteX11" fmla="*/ 0 w 1816271"/>
                <a:gd name="connsiteY11" fmla="*/ 942507 h 1663243"/>
                <a:gd name="connsiteX12" fmla="*/ 0 w 1816271"/>
                <a:gd name="connsiteY12" fmla="*/ 277213 h 1663243"/>
                <a:gd name="connsiteX13" fmla="*/ 277213 w 1816271"/>
                <a:gd name="connsiteY13" fmla="*/ 0 h 16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16271" h="1663243" fill="none" extrusionOk="0">
                  <a:moveTo>
                    <a:pt x="277213" y="0"/>
                  </a:moveTo>
                  <a:cubicBezTo>
                    <a:pt x="491637" y="-1909"/>
                    <a:pt x="668618" y="-24755"/>
                    <a:pt x="870280" y="0"/>
                  </a:cubicBezTo>
                  <a:cubicBezTo>
                    <a:pt x="1071942" y="24755"/>
                    <a:pt x="1232492" y="4940"/>
                    <a:pt x="1539058" y="0"/>
                  </a:cubicBezTo>
                  <a:cubicBezTo>
                    <a:pt x="1709212" y="-23572"/>
                    <a:pt x="1824497" y="117687"/>
                    <a:pt x="1816271" y="277213"/>
                  </a:cubicBezTo>
                  <a:cubicBezTo>
                    <a:pt x="1824627" y="595347"/>
                    <a:pt x="1816107" y="734030"/>
                    <a:pt x="1816271" y="956368"/>
                  </a:cubicBezTo>
                  <a:cubicBezTo>
                    <a:pt x="1816435" y="1178707"/>
                    <a:pt x="1802961" y="1389525"/>
                    <a:pt x="1816271" y="1663243"/>
                  </a:cubicBezTo>
                  <a:lnTo>
                    <a:pt x="1816271" y="1663243"/>
                  </a:lnTo>
                  <a:cubicBezTo>
                    <a:pt x="1572042" y="1646733"/>
                    <a:pt x="1410380" y="1638119"/>
                    <a:pt x="1210847" y="1663243"/>
                  </a:cubicBezTo>
                  <a:cubicBezTo>
                    <a:pt x="1011314" y="1688367"/>
                    <a:pt x="877115" y="1637018"/>
                    <a:pt x="641749" y="1663243"/>
                  </a:cubicBezTo>
                  <a:cubicBezTo>
                    <a:pt x="406383" y="1689468"/>
                    <a:pt x="180972" y="1640956"/>
                    <a:pt x="0" y="1663243"/>
                  </a:cubicBezTo>
                  <a:lnTo>
                    <a:pt x="0" y="1663243"/>
                  </a:lnTo>
                  <a:cubicBezTo>
                    <a:pt x="8533" y="1476712"/>
                    <a:pt x="-29269" y="1268152"/>
                    <a:pt x="0" y="942507"/>
                  </a:cubicBezTo>
                  <a:cubicBezTo>
                    <a:pt x="29269" y="616862"/>
                    <a:pt x="-5240" y="450921"/>
                    <a:pt x="0" y="277213"/>
                  </a:cubicBezTo>
                  <a:cubicBezTo>
                    <a:pt x="5521" y="107337"/>
                    <a:pt x="135388" y="552"/>
                    <a:pt x="277213" y="0"/>
                  </a:cubicBezTo>
                  <a:close/>
                </a:path>
                <a:path w="1816271" h="1663243" stroke="0" extrusionOk="0">
                  <a:moveTo>
                    <a:pt x="277213" y="0"/>
                  </a:moveTo>
                  <a:cubicBezTo>
                    <a:pt x="503375" y="-27895"/>
                    <a:pt x="662019" y="23844"/>
                    <a:pt x="882899" y="0"/>
                  </a:cubicBezTo>
                  <a:cubicBezTo>
                    <a:pt x="1103779" y="-23844"/>
                    <a:pt x="1270589" y="29911"/>
                    <a:pt x="1539058" y="0"/>
                  </a:cubicBezTo>
                  <a:cubicBezTo>
                    <a:pt x="1699779" y="-1954"/>
                    <a:pt x="1788866" y="107733"/>
                    <a:pt x="1816271" y="277213"/>
                  </a:cubicBezTo>
                  <a:cubicBezTo>
                    <a:pt x="1803107" y="424219"/>
                    <a:pt x="1820086" y="801371"/>
                    <a:pt x="1816271" y="956368"/>
                  </a:cubicBezTo>
                  <a:cubicBezTo>
                    <a:pt x="1812456" y="1111366"/>
                    <a:pt x="1827127" y="1359717"/>
                    <a:pt x="1816271" y="1663243"/>
                  </a:cubicBezTo>
                  <a:lnTo>
                    <a:pt x="1816271" y="1663243"/>
                  </a:lnTo>
                  <a:cubicBezTo>
                    <a:pt x="1640839" y="1654750"/>
                    <a:pt x="1361695" y="1676176"/>
                    <a:pt x="1229010" y="1663243"/>
                  </a:cubicBezTo>
                  <a:cubicBezTo>
                    <a:pt x="1096325" y="1650310"/>
                    <a:pt x="890862" y="1670412"/>
                    <a:pt x="641749" y="1663243"/>
                  </a:cubicBezTo>
                  <a:cubicBezTo>
                    <a:pt x="392636" y="1656074"/>
                    <a:pt x="220983" y="1669559"/>
                    <a:pt x="0" y="1663243"/>
                  </a:cubicBezTo>
                  <a:lnTo>
                    <a:pt x="0" y="1663243"/>
                  </a:lnTo>
                  <a:cubicBezTo>
                    <a:pt x="-9032" y="1407552"/>
                    <a:pt x="21506" y="1176094"/>
                    <a:pt x="0" y="970228"/>
                  </a:cubicBezTo>
                  <a:cubicBezTo>
                    <a:pt x="-21506" y="764362"/>
                    <a:pt x="-20892" y="608860"/>
                    <a:pt x="0" y="277213"/>
                  </a:cubicBezTo>
                  <a:cubicBezTo>
                    <a:pt x="10601" y="122420"/>
                    <a:pt x="137023" y="-10006"/>
                    <a:pt x="277213" y="0"/>
                  </a:cubicBezTo>
                  <a:close/>
                </a:path>
              </a:pathLst>
            </a:custGeom>
            <a:ln>
              <a:noFill/>
              <a:extLst>
                <a:ext uri="{C807C97D-BFC1-408E-A445-0C87EB9F89A2}">
                  <ask:lineSketchStyleProps xmlns:ask="http://schemas.microsoft.com/office/drawing/2018/sketchyshapes" sd="221186314">
                    <a:prstGeom prst="round2SameRect">
                      <a:avLst/>
                    </a:prstGeom>
                    <ask:type>
                      <ask:lineSketchFreehand/>
                    </ask:type>
                  </ask:lineSketchStyleProps>
                </a:ext>
              </a:extLst>
            </a:ln>
          </p:spPr>
        </p:pic>
      </p:grpSp>
    </p:spTree>
    <p:extLst>
      <p:ext uri="{BB962C8B-B14F-4D97-AF65-F5344CB8AC3E}">
        <p14:creationId xmlns:p14="http://schemas.microsoft.com/office/powerpoint/2010/main" val="152964768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 calcmode="lin" valueType="num">
                                      <p:cBhvr>
                                        <p:cTn id="14" dur="1000" fill="hold"/>
                                        <p:tgtEl>
                                          <p:spTgt spid="3"/>
                                        </p:tgtEl>
                                        <p:attrNameLst>
                                          <p:attrName>style.rotation</p:attrName>
                                        </p:attrNameLst>
                                      </p:cBhvr>
                                      <p:tavLst>
                                        <p:tav tm="0">
                                          <p:val>
                                            <p:fltVal val="90"/>
                                          </p:val>
                                        </p:tav>
                                        <p:tav tm="100000">
                                          <p:val>
                                            <p:fltVal val="0"/>
                                          </p:val>
                                        </p:tav>
                                      </p:tavLst>
                                    </p:anim>
                                    <p:animEffect transition="in" filter="fade">
                                      <p:cBhvr>
                                        <p:cTn id="15" dur="1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anim calcmode="lin" valueType="num">
                                      <p:cBhvr>
                                        <p:cTn id="21" dur="1000" fill="hold"/>
                                        <p:tgtEl>
                                          <p:spTgt spid="7"/>
                                        </p:tgtEl>
                                        <p:attrNameLst>
                                          <p:attrName>ppt_x</p:attrName>
                                        </p:attrNameLst>
                                      </p:cBhvr>
                                      <p:tavLst>
                                        <p:tav tm="0">
                                          <p:val>
                                            <p:strVal val="#ppt_x"/>
                                          </p:val>
                                        </p:tav>
                                        <p:tav tm="100000">
                                          <p:val>
                                            <p:strVal val="#ppt_x"/>
                                          </p:val>
                                        </p:tav>
                                      </p:tavLst>
                                    </p:anim>
                                    <p:anim calcmode="lin" valueType="num">
                                      <p:cBhvr>
                                        <p:cTn id="2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8">
            <a:extLst>
              <a:ext uri="{FF2B5EF4-FFF2-40B4-BE49-F238E27FC236}">
                <a16:creationId xmlns:a16="http://schemas.microsoft.com/office/drawing/2014/main" id="{08EB2432-4823-CE47-952C-FC90EA0B010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3464534" y="813815"/>
            <a:ext cx="7846593" cy="2472309"/>
          </a:xfrm>
          <a:prstGeom prst="rect">
            <a:avLst/>
          </a:prstGeom>
        </p:spPr>
      </p:pic>
      <p:sp>
        <p:nvSpPr>
          <p:cNvPr id="11" name="TextBox 10">
            <a:extLst>
              <a:ext uri="{FF2B5EF4-FFF2-40B4-BE49-F238E27FC236}">
                <a16:creationId xmlns:a16="http://schemas.microsoft.com/office/drawing/2014/main" id="{B901A894-E7CB-465D-9B47-EAEC999EA07A}"/>
              </a:ext>
            </a:extLst>
          </p:cNvPr>
          <p:cNvSpPr txBox="1"/>
          <p:nvPr/>
        </p:nvSpPr>
        <p:spPr>
          <a:xfrm flipH="1">
            <a:off x="4424521" y="945605"/>
            <a:ext cx="5611021" cy="184665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TRÒ CHƠI</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ĐÚNG HAY SAI</a:t>
            </a:r>
            <a:endParaRPr kumimoji="0" lang="en-US" sz="5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132279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09860" y="253272"/>
            <a:ext cx="8014432"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4000" dirty="0">
                <a:solidFill>
                  <a:srgbClr val="002060"/>
                </a:solidFill>
              </a:rPr>
              <a:t>Phối hợp nhiều loại thức ăn để có nhiều món ăn, mỗi người lựa chọn món ăn theo sở thích.</a:t>
            </a:r>
            <a:endParaRPr lang="en-US" sz="40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78177" y="5309798"/>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91001" y="4075754"/>
            <a:ext cx="728696" cy="723838"/>
          </a:xfrm>
          <a:prstGeom prst="rect">
            <a:avLst/>
          </a:prstGeom>
        </p:spPr>
      </p:pic>
    </p:spTree>
    <p:extLst>
      <p:ext uri="{BB962C8B-B14F-4D97-AF65-F5344CB8AC3E}">
        <p14:creationId xmlns:p14="http://schemas.microsoft.com/office/powerpoint/2010/main" val="1630614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5D2DAB1-4E2B-D3BA-EEFF-36D06A6A162B}"/>
              </a:ext>
            </a:extLst>
          </p:cNvPr>
          <p:cNvPicPr>
            <a:picLocks noChangeAspect="1"/>
          </p:cNvPicPr>
          <p:nvPr/>
        </p:nvPicPr>
        <p:blipFill>
          <a:blip r:embed="rId2"/>
          <a:stretch>
            <a:fillRect/>
          </a:stretch>
        </p:blipFill>
        <p:spPr>
          <a:xfrm>
            <a:off x="2141243" y="294005"/>
            <a:ext cx="7206214" cy="1508443"/>
          </a:xfrm>
          <a:prstGeom prst="rect">
            <a:avLst/>
          </a:prstGeom>
        </p:spPr>
      </p:pic>
      <p:sp>
        <p:nvSpPr>
          <p:cNvPr id="6" name="TextBox 5"/>
          <p:cNvSpPr txBox="1"/>
          <p:nvPr/>
        </p:nvSpPr>
        <p:spPr>
          <a:xfrm>
            <a:off x="663184" y="1802448"/>
            <a:ext cx="11077732" cy="3724096"/>
          </a:xfrm>
          <a:prstGeom prst="rect">
            <a:avLst/>
          </a:prstGeom>
          <a:noFill/>
        </p:spPr>
        <p:txBody>
          <a:bodyPr wrap="square" rtlCol="0">
            <a:spAutoFit/>
          </a:bodyPr>
          <a:lstStyle/>
          <a:p>
            <a:r>
              <a:rPr lang="en-US" sz="3200" b="1" dirty="0">
                <a:solidFill>
                  <a:srgbClr val="0070C0"/>
                </a:solidFill>
                <a:latin typeface="Cambria" panose="02040503050406030204" pitchFamily="18" charset="0"/>
                <a:ea typeface="Cambria" panose="02040503050406030204" pitchFamily="18" charset="0"/>
              </a:rPr>
              <a:t> </a:t>
            </a:r>
            <a:r>
              <a:rPr lang="vi-VN" sz="3400" b="1" dirty="0">
                <a:solidFill>
                  <a:srgbClr val="002060"/>
                </a:solidFill>
                <a:effectLst/>
                <a:latin typeface="+mj-lt"/>
              </a:rPr>
              <a:t>- Củng cố và hệ thống hóa các kiến thức về chủ đề Nấm, Con người và sức khỏe, sinh vật và môi trường </a:t>
            </a:r>
            <a:endParaRPr lang="en-US" sz="3400" b="1" dirty="0">
              <a:solidFill>
                <a:srgbClr val="002060"/>
              </a:solidFill>
              <a:effectLst/>
              <a:latin typeface="+mj-lt"/>
            </a:endParaRPr>
          </a:p>
          <a:p>
            <a:r>
              <a:rPr lang="vi-VN" sz="3400" b="1" dirty="0">
                <a:solidFill>
                  <a:srgbClr val="002060"/>
                </a:solidFill>
                <a:latin typeface="+mj-lt"/>
              </a:rPr>
              <a:t>- Vận dụng kiến thức để xử lý các tình huống thực tế trong cuộc sống.</a:t>
            </a:r>
            <a:endParaRPr lang="en-US" sz="3400" b="1" dirty="0">
              <a:solidFill>
                <a:srgbClr val="002060"/>
              </a:solidFill>
              <a:latin typeface="+mj-lt"/>
            </a:endParaRPr>
          </a:p>
          <a:p>
            <a:pPr algn="just"/>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Biết</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tự</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chủ</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thực</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hiện</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thí</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nghiệm</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trải</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nghiệm</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để</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kiểm</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chứng</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tính</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thực</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tiễn</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của</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nội</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dung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bài</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400" b="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học</a:t>
            </a:r>
            <a:r>
              <a:rPr lang="en-US" sz="3400" b="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a:t>
            </a:r>
          </a:p>
          <a:p>
            <a:pPr algn="just"/>
            <a:endParaRPr lang="en-US" sz="3200" b="1" dirty="0">
              <a:solidFill>
                <a:srgbClr val="0070C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30780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randombar(horizontal)">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09860" y="253272"/>
            <a:ext cx="8014432"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800" dirty="0">
                <a:solidFill>
                  <a:srgbClr val="002060"/>
                </a:solidFill>
              </a:rPr>
              <a:t>Phối hợp nhiều loại thức ăn sẽ đảm bảo cơ thể được cung cấp các chất cần thiết từ bốn nhóm chất dinh dưỡng có trong thức ăn.</a:t>
            </a:r>
            <a:endParaRPr lang="en-US" sz="38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11389" y="4045593"/>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37037" y="5473590"/>
            <a:ext cx="728696" cy="723838"/>
          </a:xfrm>
          <a:prstGeom prst="rect">
            <a:avLst/>
          </a:prstGeom>
        </p:spPr>
      </p:pic>
    </p:spTree>
    <p:extLst>
      <p:ext uri="{BB962C8B-B14F-4D97-AF65-F5344CB8AC3E}">
        <p14:creationId xmlns:p14="http://schemas.microsoft.com/office/powerpoint/2010/main" val="71429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09860" y="253272"/>
            <a:ext cx="8886422"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400" dirty="0">
                <a:solidFill>
                  <a:srgbClr val="002060"/>
                </a:solidFill>
              </a:rPr>
              <a:t>Phối hợp thức ăn có nguồn gốc từ thực vật và động vật để cơ thể được cung cấp cả chất đạm, chất béo có nguồn gốc từ thực vật và động vật, giúp cơ thể khoẻ mạnh, phát triển toàn diện.</a:t>
            </a:r>
            <a:endParaRPr lang="en-US" sz="34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11389" y="4045593"/>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37037" y="5473590"/>
            <a:ext cx="728696" cy="723838"/>
          </a:xfrm>
          <a:prstGeom prst="rect">
            <a:avLst/>
          </a:prstGeom>
        </p:spPr>
      </p:pic>
    </p:spTree>
    <p:extLst>
      <p:ext uri="{BB962C8B-B14F-4D97-AF65-F5344CB8AC3E}">
        <p14:creationId xmlns:p14="http://schemas.microsoft.com/office/powerpoint/2010/main" val="269947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48495" y="350440"/>
            <a:ext cx="8461419"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4000" dirty="0">
                <a:solidFill>
                  <a:srgbClr val="002060"/>
                </a:solidFill>
              </a:rPr>
              <a:t>Phối hợp nhiều loại thức ăn chứa chất đạm, chất béo có nguồn gốc từ thực vật và động vật để tiết kiệm chi phí mua thực phẩm. </a:t>
            </a:r>
            <a:endParaRPr lang="en-US" sz="40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31424" y="5343277"/>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144248" y="3991314"/>
            <a:ext cx="728696" cy="723838"/>
          </a:xfrm>
          <a:prstGeom prst="rect">
            <a:avLst/>
          </a:prstGeom>
        </p:spPr>
      </p:pic>
    </p:spTree>
    <p:extLst>
      <p:ext uri="{BB962C8B-B14F-4D97-AF65-F5344CB8AC3E}">
        <p14:creationId xmlns:p14="http://schemas.microsoft.com/office/powerpoint/2010/main" val="3737189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593570" y="366048"/>
            <a:ext cx="9401578"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600" dirty="0">
                <a:solidFill>
                  <a:srgbClr val="002060"/>
                </a:solidFill>
              </a:rPr>
              <a:t>Phối hợp ăn nhiều rau, quả chín để cơ thể được bổ sung  chất vitamin, chất khoáng từ thức ăn, giúp tăng cường sức đề kháng và cơ quan tiêu hoá hoạt động tốt.</a:t>
            </a:r>
            <a:endParaRPr lang="en-US" sz="36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11389" y="4045593"/>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37037" y="5473590"/>
            <a:ext cx="728696" cy="723838"/>
          </a:xfrm>
          <a:prstGeom prst="rect">
            <a:avLst/>
          </a:prstGeom>
        </p:spPr>
      </p:pic>
    </p:spTree>
    <p:extLst>
      <p:ext uri="{BB962C8B-B14F-4D97-AF65-F5344CB8AC3E}">
        <p14:creationId xmlns:p14="http://schemas.microsoft.com/office/powerpoint/2010/main" val="2478452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ADMIN\Desktop\Tai nguyen thiet ke tro choi\Bảng gỗ\Picture1 (2).pn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377781" y="195894"/>
            <a:ext cx="11101588" cy="1929121"/>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dirty="0">
                <a:solidFill>
                  <a:srgbClr val="002060"/>
                </a:solidFill>
              </a:rPr>
              <a:t>Sử dụng các từ/cụm từ: ba bữa; cân bằng, hợp lí; bốn nhóm chất; 60 phút; bác sĩ mỗi tháng một lần; làm việc nhà diễn vào chỗ (...) để hoàn thành báo cáo về “Phòng tránh bệnh liên quan đến dinh dưỡng". </a:t>
            </a:r>
            <a:endParaRPr lang="en-US" sz="2800" dirty="0">
              <a:solidFill>
                <a:srgbClr val="002060"/>
              </a:solidFill>
            </a:endParaRPr>
          </a:p>
        </p:txBody>
      </p:sp>
      <p:sp>
        <p:nvSpPr>
          <p:cNvPr id="3" name="Rectangle 2"/>
          <p:cNvSpPr/>
          <p:nvPr/>
        </p:nvSpPr>
        <p:spPr>
          <a:xfrm>
            <a:off x="290490" y="2494918"/>
            <a:ext cx="11611020" cy="3970318"/>
          </a:xfrm>
          <a:prstGeom prst="rect">
            <a:avLst/>
          </a:prstGeom>
          <a:solidFill>
            <a:schemeClr val="accent4">
              <a:lumMod val="20000"/>
              <a:lumOff val="80000"/>
            </a:schemeClr>
          </a:solidFill>
        </p:spPr>
        <p:txBody>
          <a:bodyPr wrap="square">
            <a:spAutoFit/>
          </a:bodyPr>
          <a:lstStyle/>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rPr>
              <a:t>Chế độ ăn uống không (1) ...là một trong những nguyên nhân dẫn đến bệnh liên quan đến dinh dưỡng. Để phòng tránh bệnh liên quan đến dinh dưỡng, chúng ta cần:</a:t>
            </a:r>
            <a:endParaRPr lang="en-US" sz="2800" dirty="0">
              <a:solidFill>
                <a:srgbClr val="002060"/>
              </a:solidFill>
              <a:effectLst/>
              <a:latin typeface="Times New Roman" panose="02020603050405020304" pitchFamily="18" charset="0"/>
              <a:ea typeface="Times New Roman" panose="02020603050405020304" pitchFamily="18" charset="0"/>
            </a:endParaRPr>
          </a:p>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rPr>
              <a:t>– Ăn đủ (2) trong ngày và ăn đa dạng các món chứa (3) dinh dưỡng</a:t>
            </a:r>
            <a:endParaRPr lang="en-US" sz="2800" dirty="0">
              <a:solidFill>
                <a:srgbClr val="002060"/>
              </a:solidFill>
              <a:effectLst/>
              <a:latin typeface="Times New Roman" panose="02020603050405020304" pitchFamily="18" charset="0"/>
              <a:ea typeface="Times New Roman" panose="02020603050405020304" pitchFamily="18" charset="0"/>
            </a:endParaRPr>
          </a:p>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rPr>
              <a:t>– Vận động cơ thể ít nhất (4), mỗi ngày như đi bộ, đi xe đạp, chơi thể thao (5).... phù hợp.</a:t>
            </a:r>
            <a:endParaRPr lang="en-US" sz="2800" dirty="0">
              <a:solidFill>
                <a:srgbClr val="002060"/>
              </a:solidFill>
              <a:effectLst/>
              <a:latin typeface="Times New Roman" panose="02020603050405020304" pitchFamily="18" charset="0"/>
              <a:ea typeface="Times New Roman" panose="02020603050405020304" pitchFamily="18" charset="0"/>
            </a:endParaRPr>
          </a:p>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rPr>
              <a:t> – Theo dõi chiều cao và cân nặng cơ thể thường xuyên. </a:t>
            </a:r>
            <a:endParaRPr lang="en-US" sz="2800" dirty="0">
              <a:solidFill>
                <a:srgbClr val="002060"/>
              </a:solidFill>
              <a:effectLst/>
              <a:latin typeface="Times New Roman" panose="02020603050405020304" pitchFamily="18" charset="0"/>
              <a:ea typeface="Times New Roman" panose="02020603050405020304" pitchFamily="18" charset="0"/>
            </a:endParaRPr>
          </a:p>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rPr>
              <a:t>− Gặp (6).. . để kiểm tra sức khoẻ nếu dấu hiệu tăng cân hoặc giảm cân nhiều quá mức, cơ thể mệt mỏi.</a:t>
            </a:r>
            <a:endParaRPr lang="en-US" sz="2800"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265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ADMIN\Desktop\Tai nguyen thiet ke tro choi\Bảng gỗ\Picture1 (2).pn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455054" y="282899"/>
            <a:ext cx="11101588" cy="1929121"/>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dirty="0">
                <a:solidFill>
                  <a:srgbClr val="002060"/>
                </a:solidFill>
              </a:rPr>
              <a:t>Sử dụng các từ/cụm từ: ba bữa; cân bằng, hợp lí; bốn nhóm chất; 60 phút; bác sĩ mỗi tháng một lần; làm việc nhà diễn vào chỗ (...) để hoàn thành báo cáo về “Phòng tránh bệnh liên quan đến dinh dưỡng". </a:t>
            </a:r>
            <a:endParaRPr lang="en-US" sz="2800" dirty="0">
              <a:solidFill>
                <a:srgbClr val="002060"/>
              </a:solidFill>
            </a:endParaRPr>
          </a:p>
        </p:txBody>
      </p:sp>
      <p:sp>
        <p:nvSpPr>
          <p:cNvPr id="3" name="Rectangle 2"/>
          <p:cNvSpPr/>
          <p:nvPr/>
        </p:nvSpPr>
        <p:spPr>
          <a:xfrm>
            <a:off x="290490" y="2322977"/>
            <a:ext cx="11611020" cy="4401205"/>
          </a:xfrm>
          <a:prstGeom prst="rect">
            <a:avLst/>
          </a:prstGeom>
          <a:solidFill>
            <a:schemeClr val="accent4">
              <a:lumMod val="20000"/>
              <a:lumOff val="80000"/>
            </a:schemeClr>
          </a:solidFill>
        </p:spPr>
        <p:txBody>
          <a:bodyPr wrap="square">
            <a:spAutoFit/>
          </a:bodyPr>
          <a:lstStyle/>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Chế độ ăn uống không </a:t>
            </a:r>
            <a:r>
              <a:rPr lang="vi-VN" sz="2800" dirty="0">
                <a:solidFill>
                  <a:srgbClr val="FF0000"/>
                </a:solidFill>
                <a:latin typeface="Times New Roman" panose="02020603050405020304" pitchFamily="18" charset="0"/>
                <a:cs typeface="Times New Roman" panose="02020603050405020304" pitchFamily="18" charset="0"/>
              </a:rPr>
              <a:t>hợp lí </a:t>
            </a: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là một trong những nguyên nhân dẫn đến bệnh liên quan đến dinh dưỡng. Để phòng tránh bệnh liên quan đến dinh dưỡng, chúng ta cần:</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Ăn đủ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ba</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bữa</a:t>
            </a: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trong ngày và ăn đa dạng các món chứa </a:t>
            </a:r>
            <a:r>
              <a:rPr lang="vi-VN" sz="2800" dirty="0">
                <a:solidFill>
                  <a:srgbClr val="FF0000"/>
                </a:solidFill>
                <a:latin typeface="Times New Roman" panose="02020603050405020304" pitchFamily="18" charset="0"/>
                <a:cs typeface="Times New Roman" panose="02020603050405020304" pitchFamily="18" charset="0"/>
              </a:rPr>
              <a:t>bốn nhóm ch</a:t>
            </a:r>
            <a:r>
              <a:rPr lang="en-US" sz="2800" dirty="0" err="1">
                <a:solidFill>
                  <a:srgbClr val="FF0000"/>
                </a:solidFill>
                <a:latin typeface="Times New Roman" panose="02020603050405020304" pitchFamily="18" charset="0"/>
                <a:cs typeface="Times New Roman" panose="02020603050405020304" pitchFamily="18" charset="0"/>
              </a:rPr>
              <a:t>ất</a:t>
            </a:r>
            <a:r>
              <a:rPr lang="en-US" sz="2800" dirty="0">
                <a:solidFill>
                  <a:srgbClr val="FF0000"/>
                </a:solidFill>
                <a:latin typeface="Times New Roman" panose="02020603050405020304" pitchFamily="18" charset="0"/>
                <a:cs typeface="Times New Roman" panose="02020603050405020304" pitchFamily="18" charset="0"/>
              </a:rPr>
              <a:t> </a:t>
            </a: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dinh dưỡng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Vận động cơ thể ít nhất </a:t>
            </a:r>
            <a:r>
              <a:rPr lang="vi-VN" sz="2800" dirty="0">
                <a:solidFill>
                  <a:srgbClr val="FF0000"/>
                </a:solidFill>
                <a:latin typeface="Times New Roman" panose="02020603050405020304" pitchFamily="18" charset="0"/>
                <a:cs typeface="Times New Roman" panose="02020603050405020304" pitchFamily="18" charset="0"/>
              </a:rPr>
              <a:t>60 phút</a:t>
            </a: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mỗi ngày như đi bộ, đi xe đạp, chơi thể thao </a:t>
            </a:r>
            <a:r>
              <a:rPr lang="vi-VN" sz="2800" dirty="0">
                <a:solidFill>
                  <a:srgbClr val="FF0000"/>
                </a:solidFill>
                <a:latin typeface="Times New Roman" panose="02020603050405020304" pitchFamily="18" charset="0"/>
                <a:cs typeface="Times New Roman" panose="02020603050405020304" pitchFamily="18" charset="0"/>
              </a:rPr>
              <a:t>làm việc nhà </a:t>
            </a: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phù hợp.</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Theo dõi chiều cao và cân nặng cơ thể thường xuyên. </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Gặp </a:t>
            </a:r>
            <a:r>
              <a:rPr lang="vi-VN" sz="2800" dirty="0">
                <a:solidFill>
                  <a:srgbClr val="FF0000"/>
                </a:solidFill>
                <a:latin typeface="Times New Roman" panose="02020603050405020304" pitchFamily="18" charset="0"/>
                <a:cs typeface="Times New Roman" panose="02020603050405020304" pitchFamily="18" charset="0"/>
              </a:rPr>
              <a:t>bác sĩ mỗi tháng một lần </a:t>
            </a:r>
            <a:r>
              <a:rPr lang="vi-VN"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để kiểm tra sức khoẻ nếu dấu hiệu tăng cân hoặc giảm cân nhiều quá mức, cơ thể mệt mỏi.</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7150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8">
            <a:extLst>
              <a:ext uri="{FF2B5EF4-FFF2-40B4-BE49-F238E27FC236}">
                <a16:creationId xmlns:a16="http://schemas.microsoft.com/office/drawing/2014/main" id="{08EB2432-4823-CE47-952C-FC90EA0B010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3464534" y="813815"/>
            <a:ext cx="7846593" cy="2472309"/>
          </a:xfrm>
          <a:prstGeom prst="rect">
            <a:avLst/>
          </a:prstGeom>
        </p:spPr>
      </p:pic>
      <p:sp>
        <p:nvSpPr>
          <p:cNvPr id="11" name="TextBox 10">
            <a:extLst>
              <a:ext uri="{FF2B5EF4-FFF2-40B4-BE49-F238E27FC236}">
                <a16:creationId xmlns:a16="http://schemas.microsoft.com/office/drawing/2014/main" id="{B901A894-E7CB-465D-9B47-EAEC999EA07A}"/>
              </a:ext>
            </a:extLst>
          </p:cNvPr>
          <p:cNvSpPr txBox="1"/>
          <p:nvPr/>
        </p:nvSpPr>
        <p:spPr>
          <a:xfrm flipH="1">
            <a:off x="4463158" y="1267577"/>
            <a:ext cx="5611021"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VẬN</a:t>
            </a:r>
            <a:r>
              <a:rPr kumimoji="0" lang="en-US" sz="6000" b="1" i="0" u="none" strike="noStrike" kern="1200" cap="none" spc="0" normalizeH="0" noProof="0" dirty="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DỤNG</a:t>
            </a:r>
            <a:endParaRPr kumimoji="0" lang="en-US" sz="5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355121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ADMIN\Desktop\Tai nguyen thiet ke tro choi\Bảng gỗ\Picture1 (2).pn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661116" y="2453009"/>
            <a:ext cx="11101588" cy="1929121"/>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3600" dirty="0">
                <a:solidFill>
                  <a:srgbClr val="002060"/>
                </a:solidFill>
              </a:rPr>
              <a:t>Thuyết trình về tranh, ảnh của mình tuyên truyền về các tình trạng, nguyên nhân, tác hại của bệnh béo phì ở trẻ em</a:t>
            </a:r>
            <a:endParaRPr lang="en-US" sz="3600" dirty="0">
              <a:solidFill>
                <a:srgbClr val="002060"/>
              </a:solidFill>
            </a:endParaRPr>
          </a:p>
        </p:txBody>
      </p:sp>
    </p:spTree>
    <p:extLst>
      <p:ext uri="{BB962C8B-B14F-4D97-AF65-F5344CB8AC3E}">
        <p14:creationId xmlns:p14="http://schemas.microsoft.com/office/powerpoint/2010/main" val="3936893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F18FEBE-8041-11B2-9030-C4E7626C451C}"/>
              </a:ext>
            </a:extLst>
          </p:cNvPr>
          <p:cNvPicPr>
            <a:picLocks noChangeAspect="1"/>
          </p:cNvPicPr>
          <p:nvPr/>
        </p:nvPicPr>
        <p:blipFill>
          <a:blip r:embed="rId2"/>
          <a:stretch>
            <a:fillRect/>
          </a:stretch>
        </p:blipFill>
        <p:spPr>
          <a:xfrm>
            <a:off x="5842376" y="-144181"/>
            <a:ext cx="5974598" cy="3755461"/>
          </a:xfrm>
          <a:prstGeom prst="rect">
            <a:avLst/>
          </a:prstGeom>
        </p:spPr>
      </p:pic>
      <p:grpSp>
        <p:nvGrpSpPr>
          <p:cNvPr id="7" name="Group 6">
            <a:extLst>
              <a:ext uri="{FF2B5EF4-FFF2-40B4-BE49-F238E27FC236}">
                <a16:creationId xmlns:a16="http://schemas.microsoft.com/office/drawing/2014/main" id="{86918315-9CB0-2EC6-F051-D759E4F65548}"/>
              </a:ext>
            </a:extLst>
          </p:cNvPr>
          <p:cNvGrpSpPr/>
          <p:nvPr/>
        </p:nvGrpSpPr>
        <p:grpSpPr>
          <a:xfrm>
            <a:off x="4305445" y="659749"/>
            <a:ext cx="6734030" cy="2603317"/>
            <a:chOff x="4522720" y="752867"/>
            <a:chExt cx="9898715" cy="3477680"/>
          </a:xfrm>
        </p:grpSpPr>
        <p:sp>
          <p:nvSpPr>
            <p:cNvPr id="8" name="Rectangle: Diagonal Corners Rounded 13">
              <a:extLst>
                <a:ext uri="{FF2B5EF4-FFF2-40B4-BE49-F238E27FC236}">
                  <a16:creationId xmlns:a16="http://schemas.microsoft.com/office/drawing/2014/main" id="{B040B67B-46E0-F5D4-5DD7-8C39AA0D2D8E}"/>
                </a:ext>
              </a:extLst>
            </p:cNvPr>
            <p:cNvSpPr/>
            <p:nvPr/>
          </p:nvSpPr>
          <p:spPr>
            <a:xfrm>
              <a:off x="5566540" y="1769506"/>
              <a:ext cx="8854895" cy="2461041"/>
            </a:xfrm>
            <a:custGeom>
              <a:avLst/>
              <a:gdLst>
                <a:gd name="connsiteX0" fmla="*/ 410182 w 8854895"/>
                <a:gd name="connsiteY0" fmla="*/ 0 h 2461041"/>
                <a:gd name="connsiteX1" fmla="*/ 806434 w 8854895"/>
                <a:gd name="connsiteY1" fmla="*/ 0 h 2461041"/>
                <a:gd name="connsiteX2" fmla="*/ 1456027 w 8854895"/>
                <a:gd name="connsiteY2" fmla="*/ 0 h 2461041"/>
                <a:gd name="connsiteX3" fmla="*/ 2105621 w 8854895"/>
                <a:gd name="connsiteY3" fmla="*/ 0 h 2461041"/>
                <a:gd name="connsiteX4" fmla="*/ 2670767 w 8854895"/>
                <a:gd name="connsiteY4" fmla="*/ 0 h 2461041"/>
                <a:gd name="connsiteX5" fmla="*/ 3067019 w 8854895"/>
                <a:gd name="connsiteY5" fmla="*/ 0 h 2461041"/>
                <a:gd name="connsiteX6" fmla="*/ 3801059 w 8854895"/>
                <a:gd name="connsiteY6" fmla="*/ 0 h 2461041"/>
                <a:gd name="connsiteX7" fmla="*/ 4619547 w 8854895"/>
                <a:gd name="connsiteY7" fmla="*/ 0 h 2461041"/>
                <a:gd name="connsiteX8" fmla="*/ 5438034 w 8854895"/>
                <a:gd name="connsiteY8" fmla="*/ 0 h 2461041"/>
                <a:gd name="connsiteX9" fmla="*/ 6172075 w 8854895"/>
                <a:gd name="connsiteY9" fmla="*/ 0 h 2461041"/>
                <a:gd name="connsiteX10" fmla="*/ 6568327 w 8854895"/>
                <a:gd name="connsiteY10" fmla="*/ 0 h 2461041"/>
                <a:gd name="connsiteX11" fmla="*/ 7049026 w 8854895"/>
                <a:gd name="connsiteY11" fmla="*/ 0 h 2461041"/>
                <a:gd name="connsiteX12" fmla="*/ 7783066 w 8854895"/>
                <a:gd name="connsiteY12" fmla="*/ 0 h 2461041"/>
                <a:gd name="connsiteX13" fmla="*/ 8854895 w 8854895"/>
                <a:gd name="connsiteY13" fmla="*/ 0 h 2461041"/>
                <a:gd name="connsiteX14" fmla="*/ 8854895 w 8854895"/>
                <a:gd name="connsiteY14" fmla="*/ 0 h 2461041"/>
                <a:gd name="connsiteX15" fmla="*/ 8854895 w 8854895"/>
                <a:gd name="connsiteY15" fmla="*/ 642602 h 2461041"/>
                <a:gd name="connsiteX16" fmla="*/ 8854895 w 8854895"/>
                <a:gd name="connsiteY16" fmla="*/ 1367239 h 2461041"/>
                <a:gd name="connsiteX17" fmla="*/ 8854895 w 8854895"/>
                <a:gd name="connsiteY17" fmla="*/ 2050859 h 2461041"/>
                <a:gd name="connsiteX18" fmla="*/ 8444713 w 8854895"/>
                <a:gd name="connsiteY18" fmla="*/ 2461041 h 2461041"/>
                <a:gd name="connsiteX19" fmla="*/ 7710673 w 8854895"/>
                <a:gd name="connsiteY19" fmla="*/ 2461041 h 2461041"/>
                <a:gd name="connsiteX20" fmla="*/ 7061079 w 8854895"/>
                <a:gd name="connsiteY20" fmla="*/ 2461041 h 2461041"/>
                <a:gd name="connsiteX21" fmla="*/ 6664827 w 8854895"/>
                <a:gd name="connsiteY21" fmla="*/ 2461041 h 2461041"/>
                <a:gd name="connsiteX22" fmla="*/ 6015234 w 8854895"/>
                <a:gd name="connsiteY22" fmla="*/ 2461041 h 2461041"/>
                <a:gd name="connsiteX23" fmla="*/ 5281194 w 8854895"/>
                <a:gd name="connsiteY23" fmla="*/ 2461041 h 2461041"/>
                <a:gd name="connsiteX24" fmla="*/ 4884942 w 8854895"/>
                <a:gd name="connsiteY24" fmla="*/ 2461041 h 2461041"/>
                <a:gd name="connsiteX25" fmla="*/ 4319795 w 8854895"/>
                <a:gd name="connsiteY25" fmla="*/ 2461041 h 2461041"/>
                <a:gd name="connsiteX26" fmla="*/ 3923544 w 8854895"/>
                <a:gd name="connsiteY26" fmla="*/ 2461041 h 2461041"/>
                <a:gd name="connsiteX27" fmla="*/ 3273950 w 8854895"/>
                <a:gd name="connsiteY27" fmla="*/ 2461041 h 2461041"/>
                <a:gd name="connsiteX28" fmla="*/ 2877698 w 8854895"/>
                <a:gd name="connsiteY28" fmla="*/ 2461041 h 2461041"/>
                <a:gd name="connsiteX29" fmla="*/ 2396999 w 8854895"/>
                <a:gd name="connsiteY29" fmla="*/ 2461041 h 2461041"/>
                <a:gd name="connsiteX30" fmla="*/ 1747406 w 8854895"/>
                <a:gd name="connsiteY30" fmla="*/ 2461041 h 2461041"/>
                <a:gd name="connsiteX31" fmla="*/ 1351154 w 8854895"/>
                <a:gd name="connsiteY31" fmla="*/ 2461041 h 2461041"/>
                <a:gd name="connsiteX32" fmla="*/ 0 w 8854895"/>
                <a:gd name="connsiteY32" fmla="*/ 2461041 h 2461041"/>
                <a:gd name="connsiteX33" fmla="*/ 0 w 8854895"/>
                <a:gd name="connsiteY33" fmla="*/ 2461041 h 2461041"/>
                <a:gd name="connsiteX34" fmla="*/ 0 w 8854895"/>
                <a:gd name="connsiteY34" fmla="*/ 1797930 h 2461041"/>
                <a:gd name="connsiteX35" fmla="*/ 0 w 8854895"/>
                <a:gd name="connsiteY35" fmla="*/ 1093802 h 2461041"/>
                <a:gd name="connsiteX36" fmla="*/ 0 w 8854895"/>
                <a:gd name="connsiteY36" fmla="*/ 410182 h 2461041"/>
                <a:gd name="connsiteX37" fmla="*/ 410182 w 8854895"/>
                <a:gd name="connsiteY37" fmla="*/ 0 h 2461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8854895" h="2461041" fill="none" extrusionOk="0">
                  <a:moveTo>
                    <a:pt x="410182" y="0"/>
                  </a:moveTo>
                  <a:cubicBezTo>
                    <a:pt x="546402" y="17966"/>
                    <a:pt x="625981" y="443"/>
                    <a:pt x="806434" y="0"/>
                  </a:cubicBezTo>
                  <a:cubicBezTo>
                    <a:pt x="986887" y="-443"/>
                    <a:pt x="1293250" y="17402"/>
                    <a:pt x="1456027" y="0"/>
                  </a:cubicBezTo>
                  <a:cubicBezTo>
                    <a:pt x="1618804" y="-17402"/>
                    <a:pt x="1891200" y="20114"/>
                    <a:pt x="2105621" y="0"/>
                  </a:cubicBezTo>
                  <a:cubicBezTo>
                    <a:pt x="2320042" y="-20114"/>
                    <a:pt x="2544958" y="-18465"/>
                    <a:pt x="2670767" y="0"/>
                  </a:cubicBezTo>
                  <a:cubicBezTo>
                    <a:pt x="2796576" y="18465"/>
                    <a:pt x="2949061" y="13335"/>
                    <a:pt x="3067019" y="0"/>
                  </a:cubicBezTo>
                  <a:cubicBezTo>
                    <a:pt x="3184977" y="-13335"/>
                    <a:pt x="3651746" y="6661"/>
                    <a:pt x="3801059" y="0"/>
                  </a:cubicBezTo>
                  <a:cubicBezTo>
                    <a:pt x="3950372" y="-6661"/>
                    <a:pt x="4442451" y="34790"/>
                    <a:pt x="4619547" y="0"/>
                  </a:cubicBezTo>
                  <a:cubicBezTo>
                    <a:pt x="4796643" y="-34790"/>
                    <a:pt x="5052171" y="-31733"/>
                    <a:pt x="5438034" y="0"/>
                  </a:cubicBezTo>
                  <a:cubicBezTo>
                    <a:pt x="5823897" y="31733"/>
                    <a:pt x="5890133" y="-14172"/>
                    <a:pt x="6172075" y="0"/>
                  </a:cubicBezTo>
                  <a:cubicBezTo>
                    <a:pt x="6454017" y="14172"/>
                    <a:pt x="6441560" y="-10345"/>
                    <a:pt x="6568327" y="0"/>
                  </a:cubicBezTo>
                  <a:cubicBezTo>
                    <a:pt x="6695094" y="10345"/>
                    <a:pt x="6891512" y="2971"/>
                    <a:pt x="7049026" y="0"/>
                  </a:cubicBezTo>
                  <a:cubicBezTo>
                    <a:pt x="7206540" y="-2971"/>
                    <a:pt x="7578814" y="-12182"/>
                    <a:pt x="7783066" y="0"/>
                  </a:cubicBezTo>
                  <a:cubicBezTo>
                    <a:pt x="7987318" y="12182"/>
                    <a:pt x="8431675" y="-23001"/>
                    <a:pt x="8854895" y="0"/>
                  </a:cubicBezTo>
                  <a:lnTo>
                    <a:pt x="8854895" y="0"/>
                  </a:lnTo>
                  <a:cubicBezTo>
                    <a:pt x="8873873" y="194934"/>
                    <a:pt x="8867895" y="402142"/>
                    <a:pt x="8854895" y="642602"/>
                  </a:cubicBezTo>
                  <a:cubicBezTo>
                    <a:pt x="8841895" y="883062"/>
                    <a:pt x="8888005" y="1152340"/>
                    <a:pt x="8854895" y="1367239"/>
                  </a:cubicBezTo>
                  <a:cubicBezTo>
                    <a:pt x="8821785" y="1582138"/>
                    <a:pt x="8823041" y="1751358"/>
                    <a:pt x="8854895" y="2050859"/>
                  </a:cubicBezTo>
                  <a:cubicBezTo>
                    <a:pt x="8880633" y="2296288"/>
                    <a:pt x="8654833" y="2476956"/>
                    <a:pt x="8444713" y="2461041"/>
                  </a:cubicBezTo>
                  <a:cubicBezTo>
                    <a:pt x="8224768" y="2449823"/>
                    <a:pt x="7937230" y="2442171"/>
                    <a:pt x="7710673" y="2461041"/>
                  </a:cubicBezTo>
                  <a:cubicBezTo>
                    <a:pt x="7484116" y="2479911"/>
                    <a:pt x="7288461" y="2476886"/>
                    <a:pt x="7061079" y="2461041"/>
                  </a:cubicBezTo>
                  <a:cubicBezTo>
                    <a:pt x="6833697" y="2445196"/>
                    <a:pt x="6777404" y="2447733"/>
                    <a:pt x="6664827" y="2461041"/>
                  </a:cubicBezTo>
                  <a:cubicBezTo>
                    <a:pt x="6552250" y="2474349"/>
                    <a:pt x="6173250" y="2453758"/>
                    <a:pt x="6015234" y="2461041"/>
                  </a:cubicBezTo>
                  <a:cubicBezTo>
                    <a:pt x="5857218" y="2468324"/>
                    <a:pt x="5465589" y="2484243"/>
                    <a:pt x="5281194" y="2461041"/>
                  </a:cubicBezTo>
                  <a:cubicBezTo>
                    <a:pt x="5096799" y="2437839"/>
                    <a:pt x="5061970" y="2442017"/>
                    <a:pt x="4884942" y="2461041"/>
                  </a:cubicBezTo>
                  <a:cubicBezTo>
                    <a:pt x="4707914" y="2480065"/>
                    <a:pt x="4533545" y="2487009"/>
                    <a:pt x="4319795" y="2461041"/>
                  </a:cubicBezTo>
                  <a:cubicBezTo>
                    <a:pt x="4106045" y="2435073"/>
                    <a:pt x="4097653" y="2457751"/>
                    <a:pt x="3923544" y="2461041"/>
                  </a:cubicBezTo>
                  <a:cubicBezTo>
                    <a:pt x="3749435" y="2464331"/>
                    <a:pt x="3498847" y="2484071"/>
                    <a:pt x="3273950" y="2461041"/>
                  </a:cubicBezTo>
                  <a:cubicBezTo>
                    <a:pt x="3049053" y="2438011"/>
                    <a:pt x="3062242" y="2463453"/>
                    <a:pt x="2877698" y="2461041"/>
                  </a:cubicBezTo>
                  <a:cubicBezTo>
                    <a:pt x="2693154" y="2458629"/>
                    <a:pt x="2565840" y="2485044"/>
                    <a:pt x="2396999" y="2461041"/>
                  </a:cubicBezTo>
                  <a:cubicBezTo>
                    <a:pt x="2228158" y="2437038"/>
                    <a:pt x="1975267" y="2484545"/>
                    <a:pt x="1747406" y="2461041"/>
                  </a:cubicBezTo>
                  <a:cubicBezTo>
                    <a:pt x="1519545" y="2437537"/>
                    <a:pt x="1537969" y="2459709"/>
                    <a:pt x="1351154" y="2461041"/>
                  </a:cubicBezTo>
                  <a:cubicBezTo>
                    <a:pt x="1164339" y="2462373"/>
                    <a:pt x="352063" y="2409779"/>
                    <a:pt x="0" y="2461041"/>
                  </a:cubicBezTo>
                  <a:lnTo>
                    <a:pt x="0" y="2461041"/>
                  </a:lnTo>
                  <a:cubicBezTo>
                    <a:pt x="-25005" y="2305927"/>
                    <a:pt x="-151" y="1950953"/>
                    <a:pt x="0" y="1797930"/>
                  </a:cubicBezTo>
                  <a:cubicBezTo>
                    <a:pt x="151" y="1644907"/>
                    <a:pt x="-28142" y="1436778"/>
                    <a:pt x="0" y="1093802"/>
                  </a:cubicBezTo>
                  <a:cubicBezTo>
                    <a:pt x="28142" y="750826"/>
                    <a:pt x="-3789" y="676196"/>
                    <a:pt x="0" y="410182"/>
                  </a:cubicBezTo>
                  <a:cubicBezTo>
                    <a:pt x="-516" y="232900"/>
                    <a:pt x="196440" y="2509"/>
                    <a:pt x="410182" y="0"/>
                  </a:cubicBezTo>
                  <a:close/>
                </a:path>
                <a:path w="8854895" h="2461041" stroke="0" extrusionOk="0">
                  <a:moveTo>
                    <a:pt x="410182" y="0"/>
                  </a:moveTo>
                  <a:cubicBezTo>
                    <a:pt x="730837" y="12236"/>
                    <a:pt x="941621" y="24041"/>
                    <a:pt x="1228670" y="0"/>
                  </a:cubicBezTo>
                  <a:cubicBezTo>
                    <a:pt x="1515719" y="-24041"/>
                    <a:pt x="1750478" y="-18504"/>
                    <a:pt x="2047157" y="0"/>
                  </a:cubicBezTo>
                  <a:cubicBezTo>
                    <a:pt x="2343836" y="18504"/>
                    <a:pt x="2403196" y="6479"/>
                    <a:pt x="2696750" y="0"/>
                  </a:cubicBezTo>
                  <a:cubicBezTo>
                    <a:pt x="2990304" y="-6479"/>
                    <a:pt x="3031396" y="-6963"/>
                    <a:pt x="3346344" y="0"/>
                  </a:cubicBezTo>
                  <a:cubicBezTo>
                    <a:pt x="3661292" y="6963"/>
                    <a:pt x="3702006" y="5821"/>
                    <a:pt x="3995937" y="0"/>
                  </a:cubicBezTo>
                  <a:cubicBezTo>
                    <a:pt x="4289868" y="-5821"/>
                    <a:pt x="4374161" y="2196"/>
                    <a:pt x="4476636" y="0"/>
                  </a:cubicBezTo>
                  <a:cubicBezTo>
                    <a:pt x="4579111" y="-2196"/>
                    <a:pt x="4838108" y="-11663"/>
                    <a:pt x="4957335" y="0"/>
                  </a:cubicBezTo>
                  <a:cubicBezTo>
                    <a:pt x="5076562" y="11663"/>
                    <a:pt x="5456451" y="-29111"/>
                    <a:pt x="5606928" y="0"/>
                  </a:cubicBezTo>
                  <a:cubicBezTo>
                    <a:pt x="5757405" y="29111"/>
                    <a:pt x="5938980" y="27039"/>
                    <a:pt x="6172075" y="0"/>
                  </a:cubicBezTo>
                  <a:cubicBezTo>
                    <a:pt x="6405170" y="-27039"/>
                    <a:pt x="6435892" y="-5762"/>
                    <a:pt x="6568327" y="0"/>
                  </a:cubicBezTo>
                  <a:cubicBezTo>
                    <a:pt x="6700762" y="5762"/>
                    <a:pt x="7019221" y="16532"/>
                    <a:pt x="7133473" y="0"/>
                  </a:cubicBezTo>
                  <a:cubicBezTo>
                    <a:pt x="7247725" y="-16532"/>
                    <a:pt x="7546943" y="-862"/>
                    <a:pt x="7698619" y="0"/>
                  </a:cubicBezTo>
                  <a:cubicBezTo>
                    <a:pt x="7850295" y="862"/>
                    <a:pt x="8003270" y="19256"/>
                    <a:pt x="8263765" y="0"/>
                  </a:cubicBezTo>
                  <a:cubicBezTo>
                    <a:pt x="8524260" y="-19256"/>
                    <a:pt x="8655366" y="-2006"/>
                    <a:pt x="8854895" y="0"/>
                  </a:cubicBezTo>
                  <a:lnTo>
                    <a:pt x="8854895" y="0"/>
                  </a:lnTo>
                  <a:cubicBezTo>
                    <a:pt x="8838066" y="165117"/>
                    <a:pt x="8834123" y="496123"/>
                    <a:pt x="8854895" y="663111"/>
                  </a:cubicBezTo>
                  <a:cubicBezTo>
                    <a:pt x="8875667" y="830099"/>
                    <a:pt x="8835169" y="1223919"/>
                    <a:pt x="8854895" y="1367239"/>
                  </a:cubicBezTo>
                  <a:cubicBezTo>
                    <a:pt x="8874621" y="1510559"/>
                    <a:pt x="8875745" y="1754163"/>
                    <a:pt x="8854895" y="2050859"/>
                  </a:cubicBezTo>
                  <a:cubicBezTo>
                    <a:pt x="8842137" y="2307078"/>
                    <a:pt x="8707250" y="2501532"/>
                    <a:pt x="8444713" y="2461041"/>
                  </a:cubicBezTo>
                  <a:cubicBezTo>
                    <a:pt x="8355972" y="2479458"/>
                    <a:pt x="8212872" y="2456910"/>
                    <a:pt x="8048461" y="2461041"/>
                  </a:cubicBezTo>
                  <a:cubicBezTo>
                    <a:pt x="7884050" y="2465172"/>
                    <a:pt x="7599147" y="2455985"/>
                    <a:pt x="7314421" y="2461041"/>
                  </a:cubicBezTo>
                  <a:cubicBezTo>
                    <a:pt x="7029695" y="2466097"/>
                    <a:pt x="6807059" y="2453608"/>
                    <a:pt x="6495933" y="2461041"/>
                  </a:cubicBezTo>
                  <a:cubicBezTo>
                    <a:pt x="6184807" y="2468474"/>
                    <a:pt x="5998416" y="2451578"/>
                    <a:pt x="5677446" y="2461041"/>
                  </a:cubicBezTo>
                  <a:cubicBezTo>
                    <a:pt x="5356476" y="2470504"/>
                    <a:pt x="5175503" y="2442001"/>
                    <a:pt x="5027852" y="2461041"/>
                  </a:cubicBezTo>
                  <a:cubicBezTo>
                    <a:pt x="4880201" y="2480081"/>
                    <a:pt x="4721768" y="2477083"/>
                    <a:pt x="4631600" y="2461041"/>
                  </a:cubicBezTo>
                  <a:cubicBezTo>
                    <a:pt x="4541432" y="2444999"/>
                    <a:pt x="4414544" y="2461962"/>
                    <a:pt x="4235348" y="2461041"/>
                  </a:cubicBezTo>
                  <a:cubicBezTo>
                    <a:pt x="4056152" y="2460120"/>
                    <a:pt x="3941836" y="2466067"/>
                    <a:pt x="3839096" y="2461041"/>
                  </a:cubicBezTo>
                  <a:cubicBezTo>
                    <a:pt x="3736356" y="2456015"/>
                    <a:pt x="3618966" y="2462464"/>
                    <a:pt x="3442845" y="2461041"/>
                  </a:cubicBezTo>
                  <a:cubicBezTo>
                    <a:pt x="3266724" y="2459618"/>
                    <a:pt x="3224484" y="2443653"/>
                    <a:pt x="3046593" y="2461041"/>
                  </a:cubicBezTo>
                  <a:cubicBezTo>
                    <a:pt x="2868702" y="2478429"/>
                    <a:pt x="2511189" y="2446356"/>
                    <a:pt x="2228105" y="2461041"/>
                  </a:cubicBezTo>
                  <a:cubicBezTo>
                    <a:pt x="1945021" y="2475726"/>
                    <a:pt x="1685376" y="2462731"/>
                    <a:pt x="1409617" y="2461041"/>
                  </a:cubicBezTo>
                  <a:cubicBezTo>
                    <a:pt x="1133858" y="2459351"/>
                    <a:pt x="823069" y="2481067"/>
                    <a:pt x="675577" y="2461041"/>
                  </a:cubicBezTo>
                  <a:cubicBezTo>
                    <a:pt x="528085" y="2441015"/>
                    <a:pt x="216855" y="2489768"/>
                    <a:pt x="0" y="2461041"/>
                  </a:cubicBezTo>
                  <a:lnTo>
                    <a:pt x="0" y="2461041"/>
                  </a:lnTo>
                  <a:cubicBezTo>
                    <a:pt x="-11690" y="2241239"/>
                    <a:pt x="29456" y="1990289"/>
                    <a:pt x="0" y="1797930"/>
                  </a:cubicBezTo>
                  <a:cubicBezTo>
                    <a:pt x="-29456" y="1605571"/>
                    <a:pt x="21936" y="1327180"/>
                    <a:pt x="0" y="1134819"/>
                  </a:cubicBezTo>
                  <a:cubicBezTo>
                    <a:pt x="-21936" y="942458"/>
                    <a:pt x="-20442" y="625943"/>
                    <a:pt x="0" y="410182"/>
                  </a:cubicBezTo>
                  <a:cubicBezTo>
                    <a:pt x="-7607" y="163139"/>
                    <a:pt x="188010" y="7524"/>
                    <a:pt x="410182" y="0"/>
                  </a:cubicBezTo>
                  <a:close/>
                </a:path>
              </a:pathLst>
            </a:custGeom>
            <a:solidFill>
              <a:srgbClr val="CCFFFF"/>
            </a:solidFill>
            <a:ln w="38100">
              <a:solidFill>
                <a:srgbClr val="002060"/>
              </a:solidFill>
              <a:extLst>
                <a:ext uri="{C807C97D-BFC1-408E-A445-0C87EB9F89A2}">
                  <ask:lineSketchStyleProps xmlns:ask="http://schemas.microsoft.com/office/drawing/2018/sketchyshapes" sd="3478421591">
                    <a:prstGeom prst="round2Diag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noProof="0" dirty="0">
                  <a:solidFill>
                    <a:srgbClr val="FF0000"/>
                  </a:solidFill>
                </a:rPr>
                <a:t>KHỞI ĐỘNG</a:t>
              </a:r>
              <a:endParaRPr kumimoji="0" lang="en-US" sz="5400" b="1" i="0" u="none" strike="noStrike" kern="1200" cap="none" spc="0" normalizeH="0" baseline="0" noProof="0" dirty="0">
                <a:ln>
                  <a:noFill/>
                </a:ln>
                <a:solidFill>
                  <a:srgbClr val="FF0000"/>
                </a:solidFill>
                <a:effectLst/>
                <a:uLnTx/>
                <a:uFillTx/>
              </a:endParaRPr>
            </a:p>
          </p:txBody>
        </p:sp>
        <p:pic>
          <p:nvPicPr>
            <p:cNvPr id="10" name="Picture 9">
              <a:extLst>
                <a:ext uri="{FF2B5EF4-FFF2-40B4-BE49-F238E27FC236}">
                  <a16:creationId xmlns:a16="http://schemas.microsoft.com/office/drawing/2014/main" id="{099AB50C-BEA2-47BE-D610-22AB4895535A}"/>
                </a:ext>
              </a:extLst>
            </p:cNvPr>
            <p:cNvPicPr>
              <a:picLocks noChangeAspect="1"/>
            </p:cNvPicPr>
            <p:nvPr/>
          </p:nvPicPr>
          <p:blipFill>
            <a:blip r:embed="rId3"/>
            <a:stretch>
              <a:fillRect/>
            </a:stretch>
          </p:blipFill>
          <p:spPr>
            <a:xfrm>
              <a:off x="4522720" y="752867"/>
              <a:ext cx="1816271" cy="1663243"/>
            </a:xfrm>
            <a:custGeom>
              <a:avLst/>
              <a:gdLst>
                <a:gd name="connsiteX0" fmla="*/ 277213 w 1816271"/>
                <a:gd name="connsiteY0" fmla="*/ 0 h 1663243"/>
                <a:gd name="connsiteX1" fmla="*/ 870280 w 1816271"/>
                <a:gd name="connsiteY1" fmla="*/ 0 h 1663243"/>
                <a:gd name="connsiteX2" fmla="*/ 1539058 w 1816271"/>
                <a:gd name="connsiteY2" fmla="*/ 0 h 1663243"/>
                <a:gd name="connsiteX3" fmla="*/ 1816271 w 1816271"/>
                <a:gd name="connsiteY3" fmla="*/ 277213 h 1663243"/>
                <a:gd name="connsiteX4" fmla="*/ 1816271 w 1816271"/>
                <a:gd name="connsiteY4" fmla="*/ 956368 h 1663243"/>
                <a:gd name="connsiteX5" fmla="*/ 1816271 w 1816271"/>
                <a:gd name="connsiteY5" fmla="*/ 1663243 h 1663243"/>
                <a:gd name="connsiteX6" fmla="*/ 1816271 w 1816271"/>
                <a:gd name="connsiteY6" fmla="*/ 1663243 h 1663243"/>
                <a:gd name="connsiteX7" fmla="*/ 1210847 w 1816271"/>
                <a:gd name="connsiteY7" fmla="*/ 1663243 h 1663243"/>
                <a:gd name="connsiteX8" fmla="*/ 641749 w 1816271"/>
                <a:gd name="connsiteY8" fmla="*/ 1663243 h 1663243"/>
                <a:gd name="connsiteX9" fmla="*/ 0 w 1816271"/>
                <a:gd name="connsiteY9" fmla="*/ 1663243 h 1663243"/>
                <a:gd name="connsiteX10" fmla="*/ 0 w 1816271"/>
                <a:gd name="connsiteY10" fmla="*/ 1663243 h 1663243"/>
                <a:gd name="connsiteX11" fmla="*/ 0 w 1816271"/>
                <a:gd name="connsiteY11" fmla="*/ 942507 h 1663243"/>
                <a:gd name="connsiteX12" fmla="*/ 0 w 1816271"/>
                <a:gd name="connsiteY12" fmla="*/ 277213 h 1663243"/>
                <a:gd name="connsiteX13" fmla="*/ 277213 w 1816271"/>
                <a:gd name="connsiteY13" fmla="*/ 0 h 16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16271" h="1663243" fill="none" extrusionOk="0">
                  <a:moveTo>
                    <a:pt x="277213" y="0"/>
                  </a:moveTo>
                  <a:cubicBezTo>
                    <a:pt x="491637" y="-1909"/>
                    <a:pt x="668618" y="-24755"/>
                    <a:pt x="870280" y="0"/>
                  </a:cubicBezTo>
                  <a:cubicBezTo>
                    <a:pt x="1071942" y="24755"/>
                    <a:pt x="1232492" y="4940"/>
                    <a:pt x="1539058" y="0"/>
                  </a:cubicBezTo>
                  <a:cubicBezTo>
                    <a:pt x="1709212" y="-23572"/>
                    <a:pt x="1824497" y="117687"/>
                    <a:pt x="1816271" y="277213"/>
                  </a:cubicBezTo>
                  <a:cubicBezTo>
                    <a:pt x="1824627" y="595347"/>
                    <a:pt x="1816107" y="734030"/>
                    <a:pt x="1816271" y="956368"/>
                  </a:cubicBezTo>
                  <a:cubicBezTo>
                    <a:pt x="1816435" y="1178707"/>
                    <a:pt x="1802961" y="1389525"/>
                    <a:pt x="1816271" y="1663243"/>
                  </a:cubicBezTo>
                  <a:lnTo>
                    <a:pt x="1816271" y="1663243"/>
                  </a:lnTo>
                  <a:cubicBezTo>
                    <a:pt x="1572042" y="1646733"/>
                    <a:pt x="1410380" y="1638119"/>
                    <a:pt x="1210847" y="1663243"/>
                  </a:cubicBezTo>
                  <a:cubicBezTo>
                    <a:pt x="1011314" y="1688367"/>
                    <a:pt x="877115" y="1637018"/>
                    <a:pt x="641749" y="1663243"/>
                  </a:cubicBezTo>
                  <a:cubicBezTo>
                    <a:pt x="406383" y="1689468"/>
                    <a:pt x="180972" y="1640956"/>
                    <a:pt x="0" y="1663243"/>
                  </a:cubicBezTo>
                  <a:lnTo>
                    <a:pt x="0" y="1663243"/>
                  </a:lnTo>
                  <a:cubicBezTo>
                    <a:pt x="8533" y="1476712"/>
                    <a:pt x="-29269" y="1268152"/>
                    <a:pt x="0" y="942507"/>
                  </a:cubicBezTo>
                  <a:cubicBezTo>
                    <a:pt x="29269" y="616862"/>
                    <a:pt x="-5240" y="450921"/>
                    <a:pt x="0" y="277213"/>
                  </a:cubicBezTo>
                  <a:cubicBezTo>
                    <a:pt x="5521" y="107337"/>
                    <a:pt x="135388" y="552"/>
                    <a:pt x="277213" y="0"/>
                  </a:cubicBezTo>
                  <a:close/>
                </a:path>
                <a:path w="1816271" h="1663243" stroke="0" extrusionOk="0">
                  <a:moveTo>
                    <a:pt x="277213" y="0"/>
                  </a:moveTo>
                  <a:cubicBezTo>
                    <a:pt x="503375" y="-27895"/>
                    <a:pt x="662019" y="23844"/>
                    <a:pt x="882899" y="0"/>
                  </a:cubicBezTo>
                  <a:cubicBezTo>
                    <a:pt x="1103779" y="-23844"/>
                    <a:pt x="1270589" y="29911"/>
                    <a:pt x="1539058" y="0"/>
                  </a:cubicBezTo>
                  <a:cubicBezTo>
                    <a:pt x="1699779" y="-1954"/>
                    <a:pt x="1788866" y="107733"/>
                    <a:pt x="1816271" y="277213"/>
                  </a:cubicBezTo>
                  <a:cubicBezTo>
                    <a:pt x="1803107" y="424219"/>
                    <a:pt x="1820086" y="801371"/>
                    <a:pt x="1816271" y="956368"/>
                  </a:cubicBezTo>
                  <a:cubicBezTo>
                    <a:pt x="1812456" y="1111366"/>
                    <a:pt x="1827127" y="1359717"/>
                    <a:pt x="1816271" y="1663243"/>
                  </a:cubicBezTo>
                  <a:lnTo>
                    <a:pt x="1816271" y="1663243"/>
                  </a:lnTo>
                  <a:cubicBezTo>
                    <a:pt x="1640839" y="1654750"/>
                    <a:pt x="1361695" y="1676176"/>
                    <a:pt x="1229010" y="1663243"/>
                  </a:cubicBezTo>
                  <a:cubicBezTo>
                    <a:pt x="1096325" y="1650310"/>
                    <a:pt x="890862" y="1670412"/>
                    <a:pt x="641749" y="1663243"/>
                  </a:cubicBezTo>
                  <a:cubicBezTo>
                    <a:pt x="392636" y="1656074"/>
                    <a:pt x="220983" y="1669559"/>
                    <a:pt x="0" y="1663243"/>
                  </a:cubicBezTo>
                  <a:lnTo>
                    <a:pt x="0" y="1663243"/>
                  </a:lnTo>
                  <a:cubicBezTo>
                    <a:pt x="-9032" y="1407552"/>
                    <a:pt x="21506" y="1176094"/>
                    <a:pt x="0" y="970228"/>
                  </a:cubicBezTo>
                  <a:cubicBezTo>
                    <a:pt x="-21506" y="764362"/>
                    <a:pt x="-20892" y="608860"/>
                    <a:pt x="0" y="277213"/>
                  </a:cubicBezTo>
                  <a:cubicBezTo>
                    <a:pt x="10601" y="122420"/>
                    <a:pt x="137023" y="-10006"/>
                    <a:pt x="277213" y="0"/>
                  </a:cubicBezTo>
                  <a:close/>
                </a:path>
              </a:pathLst>
            </a:custGeom>
            <a:ln>
              <a:noFill/>
              <a:extLst>
                <a:ext uri="{C807C97D-BFC1-408E-A445-0C87EB9F89A2}">
                  <ask:lineSketchStyleProps xmlns:ask="http://schemas.microsoft.com/office/drawing/2018/sketchyshapes" sd="221186314">
                    <a:prstGeom prst="round2SameRect">
                      <a:avLst/>
                    </a:prstGeom>
                    <ask:type>
                      <ask:lineSketchFreehand/>
                    </ask:type>
                  </ask:lineSketchStyleProps>
                </a:ext>
              </a:extLst>
            </a:ln>
          </p:spPr>
        </p:pic>
      </p:grpSp>
    </p:spTree>
    <p:extLst>
      <p:ext uri="{BB962C8B-B14F-4D97-AF65-F5344CB8AC3E}">
        <p14:creationId xmlns:p14="http://schemas.microsoft.com/office/powerpoint/2010/main" val="29945221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412901" y="1790163"/>
            <a:ext cx="7740204" cy="29492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129567" y="1506828"/>
            <a:ext cx="8023538" cy="3065172"/>
          </a:xfrm>
          <a:prstGeom prst="rect">
            <a:avLst/>
          </a:prstGeom>
          <a:solidFill>
            <a:schemeClr val="bg1"/>
          </a:solidFill>
        </p:spPr>
        <p:txBody>
          <a:bodyPr wrap="square" rtlCol="0">
            <a:spAutoFit/>
          </a:bodyPr>
          <a:lstStyle/>
          <a:p>
            <a:endParaRPr lang="en-US" dirty="0"/>
          </a:p>
        </p:txBody>
      </p:sp>
      <p:sp>
        <p:nvSpPr>
          <p:cNvPr id="5" name="TextBox 4"/>
          <p:cNvSpPr txBox="1"/>
          <p:nvPr/>
        </p:nvSpPr>
        <p:spPr>
          <a:xfrm>
            <a:off x="3335628" y="2162576"/>
            <a:ext cx="7469747" cy="2123658"/>
          </a:xfrm>
          <a:prstGeom prst="rect">
            <a:avLst/>
          </a:prstGeom>
          <a:solidFill>
            <a:srgbClr val="FFFF00"/>
          </a:solidFill>
        </p:spPr>
        <p:txBody>
          <a:bodyPr wrap="square" rtlCol="0">
            <a:spAutoFit/>
          </a:bodyPr>
          <a:lstStyle/>
          <a:p>
            <a:r>
              <a:rPr lang="fr-FR" sz="4400" dirty="0" err="1"/>
              <a:t>Bạn</a:t>
            </a:r>
            <a:r>
              <a:rPr lang="fr-FR" sz="4400" dirty="0"/>
              <a:t> </a:t>
            </a:r>
            <a:r>
              <a:rPr lang="fr-FR" sz="4400" dirty="0" err="1"/>
              <a:t>hãy</a:t>
            </a:r>
            <a:r>
              <a:rPr lang="fr-FR" sz="4400" dirty="0"/>
              <a:t> </a:t>
            </a:r>
            <a:r>
              <a:rPr lang="fr-FR" sz="4400" dirty="0" err="1"/>
              <a:t>kể</a:t>
            </a:r>
            <a:r>
              <a:rPr lang="fr-FR" sz="4400" dirty="0"/>
              <a:t> </a:t>
            </a:r>
            <a:r>
              <a:rPr lang="fr-FR" sz="4400" dirty="0" err="1"/>
              <a:t>tên</a:t>
            </a:r>
            <a:r>
              <a:rPr lang="fr-FR" sz="4400" dirty="0"/>
              <a:t> </a:t>
            </a:r>
            <a:r>
              <a:rPr lang="fr-FR" sz="4400" dirty="0" err="1"/>
              <a:t>các</a:t>
            </a:r>
            <a:r>
              <a:rPr lang="fr-FR" sz="4400" dirty="0"/>
              <a:t> </a:t>
            </a:r>
            <a:r>
              <a:rPr lang="fr-FR" sz="4400" dirty="0" err="1"/>
              <a:t>bài</a:t>
            </a:r>
            <a:r>
              <a:rPr lang="fr-FR" sz="4400" dirty="0"/>
              <a:t> </a:t>
            </a:r>
            <a:r>
              <a:rPr lang="fr-FR" sz="4400" dirty="0" err="1"/>
              <a:t>học</a:t>
            </a:r>
            <a:r>
              <a:rPr lang="fr-FR" sz="4400" dirty="0"/>
              <a:t> </a:t>
            </a:r>
            <a:r>
              <a:rPr lang="fr-FR" sz="4400" dirty="0" err="1"/>
              <a:t>trong</a:t>
            </a:r>
            <a:r>
              <a:rPr lang="fr-FR" sz="4400" dirty="0"/>
              <a:t> </a:t>
            </a:r>
            <a:r>
              <a:rPr lang="fr-FR" sz="4400" dirty="0" err="1"/>
              <a:t>chủ</a:t>
            </a:r>
            <a:r>
              <a:rPr lang="fr-FR" sz="4400" dirty="0"/>
              <a:t> </a:t>
            </a:r>
            <a:r>
              <a:rPr lang="fr-FR" sz="4400" dirty="0" err="1"/>
              <a:t>đề</a:t>
            </a:r>
            <a:r>
              <a:rPr lang="fr-FR" sz="4400" dirty="0"/>
              <a:t> </a:t>
            </a:r>
            <a:r>
              <a:rPr lang="fr-FR" sz="4400" dirty="0" err="1"/>
              <a:t>Nấm</a:t>
            </a:r>
            <a:r>
              <a:rPr lang="fr-FR" sz="4400" dirty="0"/>
              <a:t> </a:t>
            </a:r>
            <a:r>
              <a:rPr lang="fr-FR" sz="4400" dirty="0" err="1"/>
              <a:t>và</a:t>
            </a:r>
            <a:r>
              <a:rPr lang="fr-FR" sz="4400" dirty="0"/>
              <a:t> Con </a:t>
            </a:r>
            <a:r>
              <a:rPr lang="fr-FR" sz="4400" dirty="0" err="1"/>
              <a:t>người</a:t>
            </a:r>
            <a:r>
              <a:rPr lang="fr-FR" sz="4400" dirty="0"/>
              <a:t> </a:t>
            </a:r>
            <a:r>
              <a:rPr lang="fr-FR" sz="4400" dirty="0" err="1"/>
              <a:t>và</a:t>
            </a:r>
            <a:r>
              <a:rPr lang="fr-FR" sz="4400" dirty="0"/>
              <a:t> </a:t>
            </a:r>
            <a:r>
              <a:rPr lang="fr-FR" sz="4400" dirty="0" err="1"/>
              <a:t>sức</a:t>
            </a:r>
            <a:r>
              <a:rPr lang="fr-FR" sz="4400" dirty="0"/>
              <a:t> </a:t>
            </a:r>
            <a:r>
              <a:rPr lang="fr-FR" sz="4400" dirty="0" err="1"/>
              <a:t>khỏe</a:t>
            </a:r>
            <a:r>
              <a:rPr lang="fr-FR" sz="4400" dirty="0"/>
              <a:t>.</a:t>
            </a:r>
            <a:endParaRPr lang="en-US" sz="4400" dirty="0"/>
          </a:p>
        </p:txBody>
      </p:sp>
    </p:spTree>
    <p:extLst>
      <p:ext uri="{BB962C8B-B14F-4D97-AF65-F5344CB8AC3E}">
        <p14:creationId xmlns:p14="http://schemas.microsoft.com/office/powerpoint/2010/main" val="3414124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F18FEBE-8041-11B2-9030-C4E7626C451C}"/>
              </a:ext>
            </a:extLst>
          </p:cNvPr>
          <p:cNvPicPr>
            <a:picLocks noChangeAspect="1"/>
          </p:cNvPicPr>
          <p:nvPr/>
        </p:nvPicPr>
        <p:blipFill>
          <a:blip r:embed="rId2"/>
          <a:stretch>
            <a:fillRect/>
          </a:stretch>
        </p:blipFill>
        <p:spPr>
          <a:xfrm>
            <a:off x="5842376" y="-144181"/>
            <a:ext cx="5974598" cy="3755461"/>
          </a:xfrm>
          <a:prstGeom prst="rect">
            <a:avLst/>
          </a:prstGeom>
        </p:spPr>
      </p:pic>
      <p:grpSp>
        <p:nvGrpSpPr>
          <p:cNvPr id="7" name="Group 6">
            <a:extLst>
              <a:ext uri="{FF2B5EF4-FFF2-40B4-BE49-F238E27FC236}">
                <a16:creationId xmlns:a16="http://schemas.microsoft.com/office/drawing/2014/main" id="{86918315-9CB0-2EC6-F051-D759E4F65548}"/>
              </a:ext>
            </a:extLst>
          </p:cNvPr>
          <p:cNvGrpSpPr/>
          <p:nvPr/>
        </p:nvGrpSpPr>
        <p:grpSpPr>
          <a:xfrm>
            <a:off x="4138020" y="1018746"/>
            <a:ext cx="6734030" cy="2603317"/>
            <a:chOff x="4522720" y="752867"/>
            <a:chExt cx="9898715" cy="3477680"/>
          </a:xfrm>
        </p:grpSpPr>
        <p:sp>
          <p:nvSpPr>
            <p:cNvPr id="8" name="Rectangle: Diagonal Corners Rounded 13">
              <a:extLst>
                <a:ext uri="{FF2B5EF4-FFF2-40B4-BE49-F238E27FC236}">
                  <a16:creationId xmlns:a16="http://schemas.microsoft.com/office/drawing/2014/main" id="{B040B67B-46E0-F5D4-5DD7-8C39AA0D2D8E}"/>
                </a:ext>
              </a:extLst>
            </p:cNvPr>
            <p:cNvSpPr/>
            <p:nvPr/>
          </p:nvSpPr>
          <p:spPr>
            <a:xfrm>
              <a:off x="5566540" y="1769506"/>
              <a:ext cx="8854895" cy="2461041"/>
            </a:xfrm>
            <a:custGeom>
              <a:avLst/>
              <a:gdLst>
                <a:gd name="connsiteX0" fmla="*/ 410182 w 8854895"/>
                <a:gd name="connsiteY0" fmla="*/ 0 h 2461041"/>
                <a:gd name="connsiteX1" fmla="*/ 806434 w 8854895"/>
                <a:gd name="connsiteY1" fmla="*/ 0 h 2461041"/>
                <a:gd name="connsiteX2" fmla="*/ 1456027 w 8854895"/>
                <a:gd name="connsiteY2" fmla="*/ 0 h 2461041"/>
                <a:gd name="connsiteX3" fmla="*/ 2105621 w 8854895"/>
                <a:gd name="connsiteY3" fmla="*/ 0 h 2461041"/>
                <a:gd name="connsiteX4" fmla="*/ 2670767 w 8854895"/>
                <a:gd name="connsiteY4" fmla="*/ 0 h 2461041"/>
                <a:gd name="connsiteX5" fmla="*/ 3067019 w 8854895"/>
                <a:gd name="connsiteY5" fmla="*/ 0 h 2461041"/>
                <a:gd name="connsiteX6" fmla="*/ 3801059 w 8854895"/>
                <a:gd name="connsiteY6" fmla="*/ 0 h 2461041"/>
                <a:gd name="connsiteX7" fmla="*/ 4619547 w 8854895"/>
                <a:gd name="connsiteY7" fmla="*/ 0 h 2461041"/>
                <a:gd name="connsiteX8" fmla="*/ 5438034 w 8854895"/>
                <a:gd name="connsiteY8" fmla="*/ 0 h 2461041"/>
                <a:gd name="connsiteX9" fmla="*/ 6172075 w 8854895"/>
                <a:gd name="connsiteY9" fmla="*/ 0 h 2461041"/>
                <a:gd name="connsiteX10" fmla="*/ 6568327 w 8854895"/>
                <a:gd name="connsiteY10" fmla="*/ 0 h 2461041"/>
                <a:gd name="connsiteX11" fmla="*/ 7049026 w 8854895"/>
                <a:gd name="connsiteY11" fmla="*/ 0 h 2461041"/>
                <a:gd name="connsiteX12" fmla="*/ 7783066 w 8854895"/>
                <a:gd name="connsiteY12" fmla="*/ 0 h 2461041"/>
                <a:gd name="connsiteX13" fmla="*/ 8854895 w 8854895"/>
                <a:gd name="connsiteY13" fmla="*/ 0 h 2461041"/>
                <a:gd name="connsiteX14" fmla="*/ 8854895 w 8854895"/>
                <a:gd name="connsiteY14" fmla="*/ 0 h 2461041"/>
                <a:gd name="connsiteX15" fmla="*/ 8854895 w 8854895"/>
                <a:gd name="connsiteY15" fmla="*/ 642602 h 2461041"/>
                <a:gd name="connsiteX16" fmla="*/ 8854895 w 8854895"/>
                <a:gd name="connsiteY16" fmla="*/ 1367239 h 2461041"/>
                <a:gd name="connsiteX17" fmla="*/ 8854895 w 8854895"/>
                <a:gd name="connsiteY17" fmla="*/ 2050859 h 2461041"/>
                <a:gd name="connsiteX18" fmla="*/ 8444713 w 8854895"/>
                <a:gd name="connsiteY18" fmla="*/ 2461041 h 2461041"/>
                <a:gd name="connsiteX19" fmla="*/ 7710673 w 8854895"/>
                <a:gd name="connsiteY19" fmla="*/ 2461041 h 2461041"/>
                <a:gd name="connsiteX20" fmla="*/ 7061079 w 8854895"/>
                <a:gd name="connsiteY20" fmla="*/ 2461041 h 2461041"/>
                <a:gd name="connsiteX21" fmla="*/ 6664827 w 8854895"/>
                <a:gd name="connsiteY21" fmla="*/ 2461041 h 2461041"/>
                <a:gd name="connsiteX22" fmla="*/ 6015234 w 8854895"/>
                <a:gd name="connsiteY22" fmla="*/ 2461041 h 2461041"/>
                <a:gd name="connsiteX23" fmla="*/ 5281194 w 8854895"/>
                <a:gd name="connsiteY23" fmla="*/ 2461041 h 2461041"/>
                <a:gd name="connsiteX24" fmla="*/ 4884942 w 8854895"/>
                <a:gd name="connsiteY24" fmla="*/ 2461041 h 2461041"/>
                <a:gd name="connsiteX25" fmla="*/ 4319795 w 8854895"/>
                <a:gd name="connsiteY25" fmla="*/ 2461041 h 2461041"/>
                <a:gd name="connsiteX26" fmla="*/ 3923544 w 8854895"/>
                <a:gd name="connsiteY26" fmla="*/ 2461041 h 2461041"/>
                <a:gd name="connsiteX27" fmla="*/ 3273950 w 8854895"/>
                <a:gd name="connsiteY27" fmla="*/ 2461041 h 2461041"/>
                <a:gd name="connsiteX28" fmla="*/ 2877698 w 8854895"/>
                <a:gd name="connsiteY28" fmla="*/ 2461041 h 2461041"/>
                <a:gd name="connsiteX29" fmla="*/ 2396999 w 8854895"/>
                <a:gd name="connsiteY29" fmla="*/ 2461041 h 2461041"/>
                <a:gd name="connsiteX30" fmla="*/ 1747406 w 8854895"/>
                <a:gd name="connsiteY30" fmla="*/ 2461041 h 2461041"/>
                <a:gd name="connsiteX31" fmla="*/ 1351154 w 8854895"/>
                <a:gd name="connsiteY31" fmla="*/ 2461041 h 2461041"/>
                <a:gd name="connsiteX32" fmla="*/ 0 w 8854895"/>
                <a:gd name="connsiteY32" fmla="*/ 2461041 h 2461041"/>
                <a:gd name="connsiteX33" fmla="*/ 0 w 8854895"/>
                <a:gd name="connsiteY33" fmla="*/ 2461041 h 2461041"/>
                <a:gd name="connsiteX34" fmla="*/ 0 w 8854895"/>
                <a:gd name="connsiteY34" fmla="*/ 1797930 h 2461041"/>
                <a:gd name="connsiteX35" fmla="*/ 0 w 8854895"/>
                <a:gd name="connsiteY35" fmla="*/ 1093802 h 2461041"/>
                <a:gd name="connsiteX36" fmla="*/ 0 w 8854895"/>
                <a:gd name="connsiteY36" fmla="*/ 410182 h 2461041"/>
                <a:gd name="connsiteX37" fmla="*/ 410182 w 8854895"/>
                <a:gd name="connsiteY37" fmla="*/ 0 h 2461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8854895" h="2461041" fill="none" extrusionOk="0">
                  <a:moveTo>
                    <a:pt x="410182" y="0"/>
                  </a:moveTo>
                  <a:cubicBezTo>
                    <a:pt x="546402" y="17966"/>
                    <a:pt x="625981" y="443"/>
                    <a:pt x="806434" y="0"/>
                  </a:cubicBezTo>
                  <a:cubicBezTo>
                    <a:pt x="986887" y="-443"/>
                    <a:pt x="1293250" y="17402"/>
                    <a:pt x="1456027" y="0"/>
                  </a:cubicBezTo>
                  <a:cubicBezTo>
                    <a:pt x="1618804" y="-17402"/>
                    <a:pt x="1891200" y="20114"/>
                    <a:pt x="2105621" y="0"/>
                  </a:cubicBezTo>
                  <a:cubicBezTo>
                    <a:pt x="2320042" y="-20114"/>
                    <a:pt x="2544958" y="-18465"/>
                    <a:pt x="2670767" y="0"/>
                  </a:cubicBezTo>
                  <a:cubicBezTo>
                    <a:pt x="2796576" y="18465"/>
                    <a:pt x="2949061" y="13335"/>
                    <a:pt x="3067019" y="0"/>
                  </a:cubicBezTo>
                  <a:cubicBezTo>
                    <a:pt x="3184977" y="-13335"/>
                    <a:pt x="3651746" y="6661"/>
                    <a:pt x="3801059" y="0"/>
                  </a:cubicBezTo>
                  <a:cubicBezTo>
                    <a:pt x="3950372" y="-6661"/>
                    <a:pt x="4442451" y="34790"/>
                    <a:pt x="4619547" y="0"/>
                  </a:cubicBezTo>
                  <a:cubicBezTo>
                    <a:pt x="4796643" y="-34790"/>
                    <a:pt x="5052171" y="-31733"/>
                    <a:pt x="5438034" y="0"/>
                  </a:cubicBezTo>
                  <a:cubicBezTo>
                    <a:pt x="5823897" y="31733"/>
                    <a:pt x="5890133" y="-14172"/>
                    <a:pt x="6172075" y="0"/>
                  </a:cubicBezTo>
                  <a:cubicBezTo>
                    <a:pt x="6454017" y="14172"/>
                    <a:pt x="6441560" y="-10345"/>
                    <a:pt x="6568327" y="0"/>
                  </a:cubicBezTo>
                  <a:cubicBezTo>
                    <a:pt x="6695094" y="10345"/>
                    <a:pt x="6891512" y="2971"/>
                    <a:pt x="7049026" y="0"/>
                  </a:cubicBezTo>
                  <a:cubicBezTo>
                    <a:pt x="7206540" y="-2971"/>
                    <a:pt x="7578814" y="-12182"/>
                    <a:pt x="7783066" y="0"/>
                  </a:cubicBezTo>
                  <a:cubicBezTo>
                    <a:pt x="7987318" y="12182"/>
                    <a:pt x="8431675" y="-23001"/>
                    <a:pt x="8854895" y="0"/>
                  </a:cubicBezTo>
                  <a:lnTo>
                    <a:pt x="8854895" y="0"/>
                  </a:lnTo>
                  <a:cubicBezTo>
                    <a:pt x="8873873" y="194934"/>
                    <a:pt x="8867895" y="402142"/>
                    <a:pt x="8854895" y="642602"/>
                  </a:cubicBezTo>
                  <a:cubicBezTo>
                    <a:pt x="8841895" y="883062"/>
                    <a:pt x="8888005" y="1152340"/>
                    <a:pt x="8854895" y="1367239"/>
                  </a:cubicBezTo>
                  <a:cubicBezTo>
                    <a:pt x="8821785" y="1582138"/>
                    <a:pt x="8823041" y="1751358"/>
                    <a:pt x="8854895" y="2050859"/>
                  </a:cubicBezTo>
                  <a:cubicBezTo>
                    <a:pt x="8880633" y="2296288"/>
                    <a:pt x="8654833" y="2476956"/>
                    <a:pt x="8444713" y="2461041"/>
                  </a:cubicBezTo>
                  <a:cubicBezTo>
                    <a:pt x="8224768" y="2449823"/>
                    <a:pt x="7937230" y="2442171"/>
                    <a:pt x="7710673" y="2461041"/>
                  </a:cubicBezTo>
                  <a:cubicBezTo>
                    <a:pt x="7484116" y="2479911"/>
                    <a:pt x="7288461" y="2476886"/>
                    <a:pt x="7061079" y="2461041"/>
                  </a:cubicBezTo>
                  <a:cubicBezTo>
                    <a:pt x="6833697" y="2445196"/>
                    <a:pt x="6777404" y="2447733"/>
                    <a:pt x="6664827" y="2461041"/>
                  </a:cubicBezTo>
                  <a:cubicBezTo>
                    <a:pt x="6552250" y="2474349"/>
                    <a:pt x="6173250" y="2453758"/>
                    <a:pt x="6015234" y="2461041"/>
                  </a:cubicBezTo>
                  <a:cubicBezTo>
                    <a:pt x="5857218" y="2468324"/>
                    <a:pt x="5465589" y="2484243"/>
                    <a:pt x="5281194" y="2461041"/>
                  </a:cubicBezTo>
                  <a:cubicBezTo>
                    <a:pt x="5096799" y="2437839"/>
                    <a:pt x="5061970" y="2442017"/>
                    <a:pt x="4884942" y="2461041"/>
                  </a:cubicBezTo>
                  <a:cubicBezTo>
                    <a:pt x="4707914" y="2480065"/>
                    <a:pt x="4533545" y="2487009"/>
                    <a:pt x="4319795" y="2461041"/>
                  </a:cubicBezTo>
                  <a:cubicBezTo>
                    <a:pt x="4106045" y="2435073"/>
                    <a:pt x="4097653" y="2457751"/>
                    <a:pt x="3923544" y="2461041"/>
                  </a:cubicBezTo>
                  <a:cubicBezTo>
                    <a:pt x="3749435" y="2464331"/>
                    <a:pt x="3498847" y="2484071"/>
                    <a:pt x="3273950" y="2461041"/>
                  </a:cubicBezTo>
                  <a:cubicBezTo>
                    <a:pt x="3049053" y="2438011"/>
                    <a:pt x="3062242" y="2463453"/>
                    <a:pt x="2877698" y="2461041"/>
                  </a:cubicBezTo>
                  <a:cubicBezTo>
                    <a:pt x="2693154" y="2458629"/>
                    <a:pt x="2565840" y="2485044"/>
                    <a:pt x="2396999" y="2461041"/>
                  </a:cubicBezTo>
                  <a:cubicBezTo>
                    <a:pt x="2228158" y="2437038"/>
                    <a:pt x="1975267" y="2484545"/>
                    <a:pt x="1747406" y="2461041"/>
                  </a:cubicBezTo>
                  <a:cubicBezTo>
                    <a:pt x="1519545" y="2437537"/>
                    <a:pt x="1537969" y="2459709"/>
                    <a:pt x="1351154" y="2461041"/>
                  </a:cubicBezTo>
                  <a:cubicBezTo>
                    <a:pt x="1164339" y="2462373"/>
                    <a:pt x="352063" y="2409779"/>
                    <a:pt x="0" y="2461041"/>
                  </a:cubicBezTo>
                  <a:lnTo>
                    <a:pt x="0" y="2461041"/>
                  </a:lnTo>
                  <a:cubicBezTo>
                    <a:pt x="-25005" y="2305927"/>
                    <a:pt x="-151" y="1950953"/>
                    <a:pt x="0" y="1797930"/>
                  </a:cubicBezTo>
                  <a:cubicBezTo>
                    <a:pt x="151" y="1644907"/>
                    <a:pt x="-28142" y="1436778"/>
                    <a:pt x="0" y="1093802"/>
                  </a:cubicBezTo>
                  <a:cubicBezTo>
                    <a:pt x="28142" y="750826"/>
                    <a:pt x="-3789" y="676196"/>
                    <a:pt x="0" y="410182"/>
                  </a:cubicBezTo>
                  <a:cubicBezTo>
                    <a:pt x="-516" y="232900"/>
                    <a:pt x="196440" y="2509"/>
                    <a:pt x="410182" y="0"/>
                  </a:cubicBezTo>
                  <a:close/>
                </a:path>
                <a:path w="8854895" h="2461041" stroke="0" extrusionOk="0">
                  <a:moveTo>
                    <a:pt x="410182" y="0"/>
                  </a:moveTo>
                  <a:cubicBezTo>
                    <a:pt x="730837" y="12236"/>
                    <a:pt x="941621" y="24041"/>
                    <a:pt x="1228670" y="0"/>
                  </a:cubicBezTo>
                  <a:cubicBezTo>
                    <a:pt x="1515719" y="-24041"/>
                    <a:pt x="1750478" y="-18504"/>
                    <a:pt x="2047157" y="0"/>
                  </a:cubicBezTo>
                  <a:cubicBezTo>
                    <a:pt x="2343836" y="18504"/>
                    <a:pt x="2403196" y="6479"/>
                    <a:pt x="2696750" y="0"/>
                  </a:cubicBezTo>
                  <a:cubicBezTo>
                    <a:pt x="2990304" y="-6479"/>
                    <a:pt x="3031396" y="-6963"/>
                    <a:pt x="3346344" y="0"/>
                  </a:cubicBezTo>
                  <a:cubicBezTo>
                    <a:pt x="3661292" y="6963"/>
                    <a:pt x="3702006" y="5821"/>
                    <a:pt x="3995937" y="0"/>
                  </a:cubicBezTo>
                  <a:cubicBezTo>
                    <a:pt x="4289868" y="-5821"/>
                    <a:pt x="4374161" y="2196"/>
                    <a:pt x="4476636" y="0"/>
                  </a:cubicBezTo>
                  <a:cubicBezTo>
                    <a:pt x="4579111" y="-2196"/>
                    <a:pt x="4838108" y="-11663"/>
                    <a:pt x="4957335" y="0"/>
                  </a:cubicBezTo>
                  <a:cubicBezTo>
                    <a:pt x="5076562" y="11663"/>
                    <a:pt x="5456451" y="-29111"/>
                    <a:pt x="5606928" y="0"/>
                  </a:cubicBezTo>
                  <a:cubicBezTo>
                    <a:pt x="5757405" y="29111"/>
                    <a:pt x="5938980" y="27039"/>
                    <a:pt x="6172075" y="0"/>
                  </a:cubicBezTo>
                  <a:cubicBezTo>
                    <a:pt x="6405170" y="-27039"/>
                    <a:pt x="6435892" y="-5762"/>
                    <a:pt x="6568327" y="0"/>
                  </a:cubicBezTo>
                  <a:cubicBezTo>
                    <a:pt x="6700762" y="5762"/>
                    <a:pt x="7019221" y="16532"/>
                    <a:pt x="7133473" y="0"/>
                  </a:cubicBezTo>
                  <a:cubicBezTo>
                    <a:pt x="7247725" y="-16532"/>
                    <a:pt x="7546943" y="-862"/>
                    <a:pt x="7698619" y="0"/>
                  </a:cubicBezTo>
                  <a:cubicBezTo>
                    <a:pt x="7850295" y="862"/>
                    <a:pt x="8003270" y="19256"/>
                    <a:pt x="8263765" y="0"/>
                  </a:cubicBezTo>
                  <a:cubicBezTo>
                    <a:pt x="8524260" y="-19256"/>
                    <a:pt x="8655366" y="-2006"/>
                    <a:pt x="8854895" y="0"/>
                  </a:cubicBezTo>
                  <a:lnTo>
                    <a:pt x="8854895" y="0"/>
                  </a:lnTo>
                  <a:cubicBezTo>
                    <a:pt x="8838066" y="165117"/>
                    <a:pt x="8834123" y="496123"/>
                    <a:pt x="8854895" y="663111"/>
                  </a:cubicBezTo>
                  <a:cubicBezTo>
                    <a:pt x="8875667" y="830099"/>
                    <a:pt x="8835169" y="1223919"/>
                    <a:pt x="8854895" y="1367239"/>
                  </a:cubicBezTo>
                  <a:cubicBezTo>
                    <a:pt x="8874621" y="1510559"/>
                    <a:pt x="8875745" y="1754163"/>
                    <a:pt x="8854895" y="2050859"/>
                  </a:cubicBezTo>
                  <a:cubicBezTo>
                    <a:pt x="8842137" y="2307078"/>
                    <a:pt x="8707250" y="2501532"/>
                    <a:pt x="8444713" y="2461041"/>
                  </a:cubicBezTo>
                  <a:cubicBezTo>
                    <a:pt x="8355972" y="2479458"/>
                    <a:pt x="8212872" y="2456910"/>
                    <a:pt x="8048461" y="2461041"/>
                  </a:cubicBezTo>
                  <a:cubicBezTo>
                    <a:pt x="7884050" y="2465172"/>
                    <a:pt x="7599147" y="2455985"/>
                    <a:pt x="7314421" y="2461041"/>
                  </a:cubicBezTo>
                  <a:cubicBezTo>
                    <a:pt x="7029695" y="2466097"/>
                    <a:pt x="6807059" y="2453608"/>
                    <a:pt x="6495933" y="2461041"/>
                  </a:cubicBezTo>
                  <a:cubicBezTo>
                    <a:pt x="6184807" y="2468474"/>
                    <a:pt x="5998416" y="2451578"/>
                    <a:pt x="5677446" y="2461041"/>
                  </a:cubicBezTo>
                  <a:cubicBezTo>
                    <a:pt x="5356476" y="2470504"/>
                    <a:pt x="5175503" y="2442001"/>
                    <a:pt x="5027852" y="2461041"/>
                  </a:cubicBezTo>
                  <a:cubicBezTo>
                    <a:pt x="4880201" y="2480081"/>
                    <a:pt x="4721768" y="2477083"/>
                    <a:pt x="4631600" y="2461041"/>
                  </a:cubicBezTo>
                  <a:cubicBezTo>
                    <a:pt x="4541432" y="2444999"/>
                    <a:pt x="4414544" y="2461962"/>
                    <a:pt x="4235348" y="2461041"/>
                  </a:cubicBezTo>
                  <a:cubicBezTo>
                    <a:pt x="4056152" y="2460120"/>
                    <a:pt x="3941836" y="2466067"/>
                    <a:pt x="3839096" y="2461041"/>
                  </a:cubicBezTo>
                  <a:cubicBezTo>
                    <a:pt x="3736356" y="2456015"/>
                    <a:pt x="3618966" y="2462464"/>
                    <a:pt x="3442845" y="2461041"/>
                  </a:cubicBezTo>
                  <a:cubicBezTo>
                    <a:pt x="3266724" y="2459618"/>
                    <a:pt x="3224484" y="2443653"/>
                    <a:pt x="3046593" y="2461041"/>
                  </a:cubicBezTo>
                  <a:cubicBezTo>
                    <a:pt x="2868702" y="2478429"/>
                    <a:pt x="2511189" y="2446356"/>
                    <a:pt x="2228105" y="2461041"/>
                  </a:cubicBezTo>
                  <a:cubicBezTo>
                    <a:pt x="1945021" y="2475726"/>
                    <a:pt x="1685376" y="2462731"/>
                    <a:pt x="1409617" y="2461041"/>
                  </a:cubicBezTo>
                  <a:cubicBezTo>
                    <a:pt x="1133858" y="2459351"/>
                    <a:pt x="823069" y="2481067"/>
                    <a:pt x="675577" y="2461041"/>
                  </a:cubicBezTo>
                  <a:cubicBezTo>
                    <a:pt x="528085" y="2441015"/>
                    <a:pt x="216855" y="2489768"/>
                    <a:pt x="0" y="2461041"/>
                  </a:cubicBezTo>
                  <a:lnTo>
                    <a:pt x="0" y="2461041"/>
                  </a:lnTo>
                  <a:cubicBezTo>
                    <a:pt x="-11690" y="2241239"/>
                    <a:pt x="29456" y="1990289"/>
                    <a:pt x="0" y="1797930"/>
                  </a:cubicBezTo>
                  <a:cubicBezTo>
                    <a:pt x="-29456" y="1605571"/>
                    <a:pt x="21936" y="1327180"/>
                    <a:pt x="0" y="1134819"/>
                  </a:cubicBezTo>
                  <a:cubicBezTo>
                    <a:pt x="-21936" y="942458"/>
                    <a:pt x="-20442" y="625943"/>
                    <a:pt x="0" y="410182"/>
                  </a:cubicBezTo>
                  <a:cubicBezTo>
                    <a:pt x="-7607" y="163139"/>
                    <a:pt x="188010" y="7524"/>
                    <a:pt x="410182" y="0"/>
                  </a:cubicBezTo>
                  <a:close/>
                </a:path>
              </a:pathLst>
            </a:custGeom>
            <a:solidFill>
              <a:srgbClr val="CCFFFF"/>
            </a:solidFill>
            <a:ln w="38100">
              <a:solidFill>
                <a:srgbClr val="002060"/>
              </a:solidFill>
              <a:extLst>
                <a:ext uri="{C807C97D-BFC1-408E-A445-0C87EB9F89A2}">
                  <ask:lineSketchStyleProps xmlns:ask="http://schemas.microsoft.com/office/drawing/2018/sketchyshapes" sd="3478421591">
                    <a:prstGeom prst="round2Diag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noProof="0" dirty="0">
                  <a:solidFill>
                    <a:srgbClr val="FF0000"/>
                  </a:solidFill>
                </a:rPr>
                <a:t>HOẠT ĐỘNG</a:t>
              </a:r>
              <a:endParaRPr kumimoji="0" lang="en-US" sz="5400" b="1" i="0" u="none" strike="noStrike" kern="1200" cap="none" spc="0" normalizeH="0" baseline="0" noProof="0" dirty="0">
                <a:ln>
                  <a:noFill/>
                </a:ln>
                <a:solidFill>
                  <a:srgbClr val="FF0000"/>
                </a:solidFill>
                <a:effectLst/>
                <a:uLnTx/>
                <a:uFillTx/>
              </a:endParaRPr>
            </a:p>
          </p:txBody>
        </p:sp>
        <p:pic>
          <p:nvPicPr>
            <p:cNvPr id="10" name="Picture 9">
              <a:extLst>
                <a:ext uri="{FF2B5EF4-FFF2-40B4-BE49-F238E27FC236}">
                  <a16:creationId xmlns:a16="http://schemas.microsoft.com/office/drawing/2014/main" id="{099AB50C-BEA2-47BE-D610-22AB4895535A}"/>
                </a:ext>
              </a:extLst>
            </p:cNvPr>
            <p:cNvPicPr>
              <a:picLocks noChangeAspect="1"/>
            </p:cNvPicPr>
            <p:nvPr/>
          </p:nvPicPr>
          <p:blipFill>
            <a:blip r:embed="rId3"/>
            <a:stretch>
              <a:fillRect/>
            </a:stretch>
          </p:blipFill>
          <p:spPr>
            <a:xfrm>
              <a:off x="4522720" y="752867"/>
              <a:ext cx="1816271" cy="1663243"/>
            </a:xfrm>
            <a:custGeom>
              <a:avLst/>
              <a:gdLst>
                <a:gd name="connsiteX0" fmla="*/ 277213 w 1816271"/>
                <a:gd name="connsiteY0" fmla="*/ 0 h 1663243"/>
                <a:gd name="connsiteX1" fmla="*/ 870280 w 1816271"/>
                <a:gd name="connsiteY1" fmla="*/ 0 h 1663243"/>
                <a:gd name="connsiteX2" fmla="*/ 1539058 w 1816271"/>
                <a:gd name="connsiteY2" fmla="*/ 0 h 1663243"/>
                <a:gd name="connsiteX3" fmla="*/ 1816271 w 1816271"/>
                <a:gd name="connsiteY3" fmla="*/ 277213 h 1663243"/>
                <a:gd name="connsiteX4" fmla="*/ 1816271 w 1816271"/>
                <a:gd name="connsiteY4" fmla="*/ 956368 h 1663243"/>
                <a:gd name="connsiteX5" fmla="*/ 1816271 w 1816271"/>
                <a:gd name="connsiteY5" fmla="*/ 1663243 h 1663243"/>
                <a:gd name="connsiteX6" fmla="*/ 1816271 w 1816271"/>
                <a:gd name="connsiteY6" fmla="*/ 1663243 h 1663243"/>
                <a:gd name="connsiteX7" fmla="*/ 1210847 w 1816271"/>
                <a:gd name="connsiteY7" fmla="*/ 1663243 h 1663243"/>
                <a:gd name="connsiteX8" fmla="*/ 641749 w 1816271"/>
                <a:gd name="connsiteY8" fmla="*/ 1663243 h 1663243"/>
                <a:gd name="connsiteX9" fmla="*/ 0 w 1816271"/>
                <a:gd name="connsiteY9" fmla="*/ 1663243 h 1663243"/>
                <a:gd name="connsiteX10" fmla="*/ 0 w 1816271"/>
                <a:gd name="connsiteY10" fmla="*/ 1663243 h 1663243"/>
                <a:gd name="connsiteX11" fmla="*/ 0 w 1816271"/>
                <a:gd name="connsiteY11" fmla="*/ 942507 h 1663243"/>
                <a:gd name="connsiteX12" fmla="*/ 0 w 1816271"/>
                <a:gd name="connsiteY12" fmla="*/ 277213 h 1663243"/>
                <a:gd name="connsiteX13" fmla="*/ 277213 w 1816271"/>
                <a:gd name="connsiteY13" fmla="*/ 0 h 16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16271" h="1663243" fill="none" extrusionOk="0">
                  <a:moveTo>
                    <a:pt x="277213" y="0"/>
                  </a:moveTo>
                  <a:cubicBezTo>
                    <a:pt x="491637" y="-1909"/>
                    <a:pt x="668618" y="-24755"/>
                    <a:pt x="870280" y="0"/>
                  </a:cubicBezTo>
                  <a:cubicBezTo>
                    <a:pt x="1071942" y="24755"/>
                    <a:pt x="1232492" y="4940"/>
                    <a:pt x="1539058" y="0"/>
                  </a:cubicBezTo>
                  <a:cubicBezTo>
                    <a:pt x="1709212" y="-23572"/>
                    <a:pt x="1824497" y="117687"/>
                    <a:pt x="1816271" y="277213"/>
                  </a:cubicBezTo>
                  <a:cubicBezTo>
                    <a:pt x="1824627" y="595347"/>
                    <a:pt x="1816107" y="734030"/>
                    <a:pt x="1816271" y="956368"/>
                  </a:cubicBezTo>
                  <a:cubicBezTo>
                    <a:pt x="1816435" y="1178707"/>
                    <a:pt x="1802961" y="1389525"/>
                    <a:pt x="1816271" y="1663243"/>
                  </a:cubicBezTo>
                  <a:lnTo>
                    <a:pt x="1816271" y="1663243"/>
                  </a:lnTo>
                  <a:cubicBezTo>
                    <a:pt x="1572042" y="1646733"/>
                    <a:pt x="1410380" y="1638119"/>
                    <a:pt x="1210847" y="1663243"/>
                  </a:cubicBezTo>
                  <a:cubicBezTo>
                    <a:pt x="1011314" y="1688367"/>
                    <a:pt x="877115" y="1637018"/>
                    <a:pt x="641749" y="1663243"/>
                  </a:cubicBezTo>
                  <a:cubicBezTo>
                    <a:pt x="406383" y="1689468"/>
                    <a:pt x="180972" y="1640956"/>
                    <a:pt x="0" y="1663243"/>
                  </a:cubicBezTo>
                  <a:lnTo>
                    <a:pt x="0" y="1663243"/>
                  </a:lnTo>
                  <a:cubicBezTo>
                    <a:pt x="8533" y="1476712"/>
                    <a:pt x="-29269" y="1268152"/>
                    <a:pt x="0" y="942507"/>
                  </a:cubicBezTo>
                  <a:cubicBezTo>
                    <a:pt x="29269" y="616862"/>
                    <a:pt x="-5240" y="450921"/>
                    <a:pt x="0" y="277213"/>
                  </a:cubicBezTo>
                  <a:cubicBezTo>
                    <a:pt x="5521" y="107337"/>
                    <a:pt x="135388" y="552"/>
                    <a:pt x="277213" y="0"/>
                  </a:cubicBezTo>
                  <a:close/>
                </a:path>
                <a:path w="1816271" h="1663243" stroke="0" extrusionOk="0">
                  <a:moveTo>
                    <a:pt x="277213" y="0"/>
                  </a:moveTo>
                  <a:cubicBezTo>
                    <a:pt x="503375" y="-27895"/>
                    <a:pt x="662019" y="23844"/>
                    <a:pt x="882899" y="0"/>
                  </a:cubicBezTo>
                  <a:cubicBezTo>
                    <a:pt x="1103779" y="-23844"/>
                    <a:pt x="1270589" y="29911"/>
                    <a:pt x="1539058" y="0"/>
                  </a:cubicBezTo>
                  <a:cubicBezTo>
                    <a:pt x="1699779" y="-1954"/>
                    <a:pt x="1788866" y="107733"/>
                    <a:pt x="1816271" y="277213"/>
                  </a:cubicBezTo>
                  <a:cubicBezTo>
                    <a:pt x="1803107" y="424219"/>
                    <a:pt x="1820086" y="801371"/>
                    <a:pt x="1816271" y="956368"/>
                  </a:cubicBezTo>
                  <a:cubicBezTo>
                    <a:pt x="1812456" y="1111366"/>
                    <a:pt x="1827127" y="1359717"/>
                    <a:pt x="1816271" y="1663243"/>
                  </a:cubicBezTo>
                  <a:lnTo>
                    <a:pt x="1816271" y="1663243"/>
                  </a:lnTo>
                  <a:cubicBezTo>
                    <a:pt x="1640839" y="1654750"/>
                    <a:pt x="1361695" y="1676176"/>
                    <a:pt x="1229010" y="1663243"/>
                  </a:cubicBezTo>
                  <a:cubicBezTo>
                    <a:pt x="1096325" y="1650310"/>
                    <a:pt x="890862" y="1670412"/>
                    <a:pt x="641749" y="1663243"/>
                  </a:cubicBezTo>
                  <a:cubicBezTo>
                    <a:pt x="392636" y="1656074"/>
                    <a:pt x="220983" y="1669559"/>
                    <a:pt x="0" y="1663243"/>
                  </a:cubicBezTo>
                  <a:lnTo>
                    <a:pt x="0" y="1663243"/>
                  </a:lnTo>
                  <a:cubicBezTo>
                    <a:pt x="-9032" y="1407552"/>
                    <a:pt x="21506" y="1176094"/>
                    <a:pt x="0" y="970228"/>
                  </a:cubicBezTo>
                  <a:cubicBezTo>
                    <a:pt x="-21506" y="764362"/>
                    <a:pt x="-20892" y="608860"/>
                    <a:pt x="0" y="277213"/>
                  </a:cubicBezTo>
                  <a:cubicBezTo>
                    <a:pt x="10601" y="122420"/>
                    <a:pt x="137023" y="-10006"/>
                    <a:pt x="277213" y="0"/>
                  </a:cubicBezTo>
                  <a:close/>
                </a:path>
              </a:pathLst>
            </a:custGeom>
            <a:ln>
              <a:noFill/>
              <a:extLst>
                <a:ext uri="{C807C97D-BFC1-408E-A445-0C87EB9F89A2}">
                  <ask:lineSketchStyleProps xmlns:ask="http://schemas.microsoft.com/office/drawing/2018/sketchyshapes" sd="221186314">
                    <a:prstGeom prst="round2SameRect">
                      <a:avLst/>
                    </a:prstGeom>
                    <ask:type>
                      <ask:lineSketchFreehand/>
                    </ask:type>
                  </ask:lineSketchStyleProps>
                </a:ext>
              </a:extLst>
            </a:ln>
          </p:spPr>
        </p:pic>
      </p:grpSp>
    </p:spTree>
    <p:extLst>
      <p:ext uri="{BB962C8B-B14F-4D97-AF65-F5344CB8AC3E}">
        <p14:creationId xmlns:p14="http://schemas.microsoft.com/office/powerpoint/2010/main" val="10806098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0656158-8310-A359-40FF-704B3238D383}"/>
              </a:ext>
            </a:extLst>
          </p:cNvPr>
          <p:cNvPicPr>
            <a:picLocks noChangeAspect="1"/>
          </p:cNvPicPr>
          <p:nvPr/>
        </p:nvPicPr>
        <p:blipFill>
          <a:blip r:embed="rId2"/>
          <a:stretch>
            <a:fillRect/>
          </a:stretch>
        </p:blipFill>
        <p:spPr>
          <a:xfrm>
            <a:off x="3963763" y="2320405"/>
            <a:ext cx="2635271" cy="3895801"/>
          </a:xfrm>
          <a:prstGeom prst="rect">
            <a:avLst/>
          </a:prstGeom>
        </p:spPr>
      </p:pic>
      <p:pic>
        <p:nvPicPr>
          <p:cNvPr id="3" name="Picture 2">
            <a:extLst>
              <a:ext uri="{FF2B5EF4-FFF2-40B4-BE49-F238E27FC236}">
                <a16:creationId xmlns:a16="http://schemas.microsoft.com/office/drawing/2014/main" id="{FF18FEBE-8041-11B2-9030-C4E7626C451C}"/>
              </a:ext>
            </a:extLst>
          </p:cNvPr>
          <p:cNvPicPr>
            <a:picLocks noChangeAspect="1"/>
          </p:cNvPicPr>
          <p:nvPr/>
        </p:nvPicPr>
        <p:blipFill>
          <a:blip r:embed="rId3"/>
          <a:stretch>
            <a:fillRect/>
          </a:stretch>
        </p:blipFill>
        <p:spPr>
          <a:xfrm>
            <a:off x="5842376" y="-144181"/>
            <a:ext cx="5974598" cy="3755461"/>
          </a:xfrm>
          <a:prstGeom prst="rect">
            <a:avLst/>
          </a:prstGeom>
        </p:spPr>
      </p:pic>
      <p:grpSp>
        <p:nvGrpSpPr>
          <p:cNvPr id="7" name="Group 6">
            <a:extLst>
              <a:ext uri="{FF2B5EF4-FFF2-40B4-BE49-F238E27FC236}">
                <a16:creationId xmlns:a16="http://schemas.microsoft.com/office/drawing/2014/main" id="{86918315-9CB0-2EC6-F051-D759E4F65548}"/>
              </a:ext>
            </a:extLst>
          </p:cNvPr>
          <p:cNvGrpSpPr/>
          <p:nvPr/>
        </p:nvGrpSpPr>
        <p:grpSpPr>
          <a:xfrm>
            <a:off x="2884868" y="1018746"/>
            <a:ext cx="8932106" cy="3707800"/>
            <a:chOff x="4522720" y="752867"/>
            <a:chExt cx="9898715" cy="3477680"/>
          </a:xfrm>
        </p:grpSpPr>
        <p:sp>
          <p:nvSpPr>
            <p:cNvPr id="8" name="Rectangle: Diagonal Corners Rounded 13">
              <a:extLst>
                <a:ext uri="{FF2B5EF4-FFF2-40B4-BE49-F238E27FC236}">
                  <a16:creationId xmlns:a16="http://schemas.microsoft.com/office/drawing/2014/main" id="{B040B67B-46E0-F5D4-5DD7-8C39AA0D2D8E}"/>
                </a:ext>
              </a:extLst>
            </p:cNvPr>
            <p:cNvSpPr/>
            <p:nvPr/>
          </p:nvSpPr>
          <p:spPr>
            <a:xfrm>
              <a:off x="5566540" y="1769506"/>
              <a:ext cx="8854895" cy="2461041"/>
            </a:xfrm>
            <a:custGeom>
              <a:avLst/>
              <a:gdLst>
                <a:gd name="connsiteX0" fmla="*/ 410182 w 8854895"/>
                <a:gd name="connsiteY0" fmla="*/ 0 h 2461041"/>
                <a:gd name="connsiteX1" fmla="*/ 806434 w 8854895"/>
                <a:gd name="connsiteY1" fmla="*/ 0 h 2461041"/>
                <a:gd name="connsiteX2" fmla="*/ 1456027 w 8854895"/>
                <a:gd name="connsiteY2" fmla="*/ 0 h 2461041"/>
                <a:gd name="connsiteX3" fmla="*/ 2105621 w 8854895"/>
                <a:gd name="connsiteY3" fmla="*/ 0 h 2461041"/>
                <a:gd name="connsiteX4" fmla="*/ 2670767 w 8854895"/>
                <a:gd name="connsiteY4" fmla="*/ 0 h 2461041"/>
                <a:gd name="connsiteX5" fmla="*/ 3067019 w 8854895"/>
                <a:gd name="connsiteY5" fmla="*/ 0 h 2461041"/>
                <a:gd name="connsiteX6" fmla="*/ 3801059 w 8854895"/>
                <a:gd name="connsiteY6" fmla="*/ 0 h 2461041"/>
                <a:gd name="connsiteX7" fmla="*/ 4619547 w 8854895"/>
                <a:gd name="connsiteY7" fmla="*/ 0 h 2461041"/>
                <a:gd name="connsiteX8" fmla="*/ 5438034 w 8854895"/>
                <a:gd name="connsiteY8" fmla="*/ 0 h 2461041"/>
                <a:gd name="connsiteX9" fmla="*/ 6172075 w 8854895"/>
                <a:gd name="connsiteY9" fmla="*/ 0 h 2461041"/>
                <a:gd name="connsiteX10" fmla="*/ 6568327 w 8854895"/>
                <a:gd name="connsiteY10" fmla="*/ 0 h 2461041"/>
                <a:gd name="connsiteX11" fmla="*/ 7049026 w 8854895"/>
                <a:gd name="connsiteY11" fmla="*/ 0 h 2461041"/>
                <a:gd name="connsiteX12" fmla="*/ 7783066 w 8854895"/>
                <a:gd name="connsiteY12" fmla="*/ 0 h 2461041"/>
                <a:gd name="connsiteX13" fmla="*/ 8854895 w 8854895"/>
                <a:gd name="connsiteY13" fmla="*/ 0 h 2461041"/>
                <a:gd name="connsiteX14" fmla="*/ 8854895 w 8854895"/>
                <a:gd name="connsiteY14" fmla="*/ 0 h 2461041"/>
                <a:gd name="connsiteX15" fmla="*/ 8854895 w 8854895"/>
                <a:gd name="connsiteY15" fmla="*/ 642602 h 2461041"/>
                <a:gd name="connsiteX16" fmla="*/ 8854895 w 8854895"/>
                <a:gd name="connsiteY16" fmla="*/ 1367239 h 2461041"/>
                <a:gd name="connsiteX17" fmla="*/ 8854895 w 8854895"/>
                <a:gd name="connsiteY17" fmla="*/ 2050859 h 2461041"/>
                <a:gd name="connsiteX18" fmla="*/ 8444713 w 8854895"/>
                <a:gd name="connsiteY18" fmla="*/ 2461041 h 2461041"/>
                <a:gd name="connsiteX19" fmla="*/ 7710673 w 8854895"/>
                <a:gd name="connsiteY19" fmla="*/ 2461041 h 2461041"/>
                <a:gd name="connsiteX20" fmla="*/ 7061079 w 8854895"/>
                <a:gd name="connsiteY20" fmla="*/ 2461041 h 2461041"/>
                <a:gd name="connsiteX21" fmla="*/ 6664827 w 8854895"/>
                <a:gd name="connsiteY21" fmla="*/ 2461041 h 2461041"/>
                <a:gd name="connsiteX22" fmla="*/ 6015234 w 8854895"/>
                <a:gd name="connsiteY22" fmla="*/ 2461041 h 2461041"/>
                <a:gd name="connsiteX23" fmla="*/ 5281194 w 8854895"/>
                <a:gd name="connsiteY23" fmla="*/ 2461041 h 2461041"/>
                <a:gd name="connsiteX24" fmla="*/ 4884942 w 8854895"/>
                <a:gd name="connsiteY24" fmla="*/ 2461041 h 2461041"/>
                <a:gd name="connsiteX25" fmla="*/ 4319795 w 8854895"/>
                <a:gd name="connsiteY25" fmla="*/ 2461041 h 2461041"/>
                <a:gd name="connsiteX26" fmla="*/ 3923544 w 8854895"/>
                <a:gd name="connsiteY26" fmla="*/ 2461041 h 2461041"/>
                <a:gd name="connsiteX27" fmla="*/ 3273950 w 8854895"/>
                <a:gd name="connsiteY27" fmla="*/ 2461041 h 2461041"/>
                <a:gd name="connsiteX28" fmla="*/ 2877698 w 8854895"/>
                <a:gd name="connsiteY28" fmla="*/ 2461041 h 2461041"/>
                <a:gd name="connsiteX29" fmla="*/ 2396999 w 8854895"/>
                <a:gd name="connsiteY29" fmla="*/ 2461041 h 2461041"/>
                <a:gd name="connsiteX30" fmla="*/ 1747406 w 8854895"/>
                <a:gd name="connsiteY30" fmla="*/ 2461041 h 2461041"/>
                <a:gd name="connsiteX31" fmla="*/ 1351154 w 8854895"/>
                <a:gd name="connsiteY31" fmla="*/ 2461041 h 2461041"/>
                <a:gd name="connsiteX32" fmla="*/ 0 w 8854895"/>
                <a:gd name="connsiteY32" fmla="*/ 2461041 h 2461041"/>
                <a:gd name="connsiteX33" fmla="*/ 0 w 8854895"/>
                <a:gd name="connsiteY33" fmla="*/ 2461041 h 2461041"/>
                <a:gd name="connsiteX34" fmla="*/ 0 w 8854895"/>
                <a:gd name="connsiteY34" fmla="*/ 1797930 h 2461041"/>
                <a:gd name="connsiteX35" fmla="*/ 0 w 8854895"/>
                <a:gd name="connsiteY35" fmla="*/ 1093802 h 2461041"/>
                <a:gd name="connsiteX36" fmla="*/ 0 w 8854895"/>
                <a:gd name="connsiteY36" fmla="*/ 410182 h 2461041"/>
                <a:gd name="connsiteX37" fmla="*/ 410182 w 8854895"/>
                <a:gd name="connsiteY37" fmla="*/ 0 h 2461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8854895" h="2461041" fill="none" extrusionOk="0">
                  <a:moveTo>
                    <a:pt x="410182" y="0"/>
                  </a:moveTo>
                  <a:cubicBezTo>
                    <a:pt x="546402" y="17966"/>
                    <a:pt x="625981" y="443"/>
                    <a:pt x="806434" y="0"/>
                  </a:cubicBezTo>
                  <a:cubicBezTo>
                    <a:pt x="986887" y="-443"/>
                    <a:pt x="1293250" y="17402"/>
                    <a:pt x="1456027" y="0"/>
                  </a:cubicBezTo>
                  <a:cubicBezTo>
                    <a:pt x="1618804" y="-17402"/>
                    <a:pt x="1891200" y="20114"/>
                    <a:pt x="2105621" y="0"/>
                  </a:cubicBezTo>
                  <a:cubicBezTo>
                    <a:pt x="2320042" y="-20114"/>
                    <a:pt x="2544958" y="-18465"/>
                    <a:pt x="2670767" y="0"/>
                  </a:cubicBezTo>
                  <a:cubicBezTo>
                    <a:pt x="2796576" y="18465"/>
                    <a:pt x="2949061" y="13335"/>
                    <a:pt x="3067019" y="0"/>
                  </a:cubicBezTo>
                  <a:cubicBezTo>
                    <a:pt x="3184977" y="-13335"/>
                    <a:pt x="3651746" y="6661"/>
                    <a:pt x="3801059" y="0"/>
                  </a:cubicBezTo>
                  <a:cubicBezTo>
                    <a:pt x="3950372" y="-6661"/>
                    <a:pt x="4442451" y="34790"/>
                    <a:pt x="4619547" y="0"/>
                  </a:cubicBezTo>
                  <a:cubicBezTo>
                    <a:pt x="4796643" y="-34790"/>
                    <a:pt x="5052171" y="-31733"/>
                    <a:pt x="5438034" y="0"/>
                  </a:cubicBezTo>
                  <a:cubicBezTo>
                    <a:pt x="5823897" y="31733"/>
                    <a:pt x="5890133" y="-14172"/>
                    <a:pt x="6172075" y="0"/>
                  </a:cubicBezTo>
                  <a:cubicBezTo>
                    <a:pt x="6454017" y="14172"/>
                    <a:pt x="6441560" y="-10345"/>
                    <a:pt x="6568327" y="0"/>
                  </a:cubicBezTo>
                  <a:cubicBezTo>
                    <a:pt x="6695094" y="10345"/>
                    <a:pt x="6891512" y="2971"/>
                    <a:pt x="7049026" y="0"/>
                  </a:cubicBezTo>
                  <a:cubicBezTo>
                    <a:pt x="7206540" y="-2971"/>
                    <a:pt x="7578814" y="-12182"/>
                    <a:pt x="7783066" y="0"/>
                  </a:cubicBezTo>
                  <a:cubicBezTo>
                    <a:pt x="7987318" y="12182"/>
                    <a:pt x="8431675" y="-23001"/>
                    <a:pt x="8854895" y="0"/>
                  </a:cubicBezTo>
                  <a:lnTo>
                    <a:pt x="8854895" y="0"/>
                  </a:lnTo>
                  <a:cubicBezTo>
                    <a:pt x="8873873" y="194934"/>
                    <a:pt x="8867895" y="402142"/>
                    <a:pt x="8854895" y="642602"/>
                  </a:cubicBezTo>
                  <a:cubicBezTo>
                    <a:pt x="8841895" y="883062"/>
                    <a:pt x="8888005" y="1152340"/>
                    <a:pt x="8854895" y="1367239"/>
                  </a:cubicBezTo>
                  <a:cubicBezTo>
                    <a:pt x="8821785" y="1582138"/>
                    <a:pt x="8823041" y="1751358"/>
                    <a:pt x="8854895" y="2050859"/>
                  </a:cubicBezTo>
                  <a:cubicBezTo>
                    <a:pt x="8880633" y="2296288"/>
                    <a:pt x="8654833" y="2476956"/>
                    <a:pt x="8444713" y="2461041"/>
                  </a:cubicBezTo>
                  <a:cubicBezTo>
                    <a:pt x="8224768" y="2449823"/>
                    <a:pt x="7937230" y="2442171"/>
                    <a:pt x="7710673" y="2461041"/>
                  </a:cubicBezTo>
                  <a:cubicBezTo>
                    <a:pt x="7484116" y="2479911"/>
                    <a:pt x="7288461" y="2476886"/>
                    <a:pt x="7061079" y="2461041"/>
                  </a:cubicBezTo>
                  <a:cubicBezTo>
                    <a:pt x="6833697" y="2445196"/>
                    <a:pt x="6777404" y="2447733"/>
                    <a:pt x="6664827" y="2461041"/>
                  </a:cubicBezTo>
                  <a:cubicBezTo>
                    <a:pt x="6552250" y="2474349"/>
                    <a:pt x="6173250" y="2453758"/>
                    <a:pt x="6015234" y="2461041"/>
                  </a:cubicBezTo>
                  <a:cubicBezTo>
                    <a:pt x="5857218" y="2468324"/>
                    <a:pt x="5465589" y="2484243"/>
                    <a:pt x="5281194" y="2461041"/>
                  </a:cubicBezTo>
                  <a:cubicBezTo>
                    <a:pt x="5096799" y="2437839"/>
                    <a:pt x="5061970" y="2442017"/>
                    <a:pt x="4884942" y="2461041"/>
                  </a:cubicBezTo>
                  <a:cubicBezTo>
                    <a:pt x="4707914" y="2480065"/>
                    <a:pt x="4533545" y="2487009"/>
                    <a:pt x="4319795" y="2461041"/>
                  </a:cubicBezTo>
                  <a:cubicBezTo>
                    <a:pt x="4106045" y="2435073"/>
                    <a:pt x="4097653" y="2457751"/>
                    <a:pt x="3923544" y="2461041"/>
                  </a:cubicBezTo>
                  <a:cubicBezTo>
                    <a:pt x="3749435" y="2464331"/>
                    <a:pt x="3498847" y="2484071"/>
                    <a:pt x="3273950" y="2461041"/>
                  </a:cubicBezTo>
                  <a:cubicBezTo>
                    <a:pt x="3049053" y="2438011"/>
                    <a:pt x="3062242" y="2463453"/>
                    <a:pt x="2877698" y="2461041"/>
                  </a:cubicBezTo>
                  <a:cubicBezTo>
                    <a:pt x="2693154" y="2458629"/>
                    <a:pt x="2565840" y="2485044"/>
                    <a:pt x="2396999" y="2461041"/>
                  </a:cubicBezTo>
                  <a:cubicBezTo>
                    <a:pt x="2228158" y="2437038"/>
                    <a:pt x="1975267" y="2484545"/>
                    <a:pt x="1747406" y="2461041"/>
                  </a:cubicBezTo>
                  <a:cubicBezTo>
                    <a:pt x="1519545" y="2437537"/>
                    <a:pt x="1537969" y="2459709"/>
                    <a:pt x="1351154" y="2461041"/>
                  </a:cubicBezTo>
                  <a:cubicBezTo>
                    <a:pt x="1164339" y="2462373"/>
                    <a:pt x="352063" y="2409779"/>
                    <a:pt x="0" y="2461041"/>
                  </a:cubicBezTo>
                  <a:lnTo>
                    <a:pt x="0" y="2461041"/>
                  </a:lnTo>
                  <a:cubicBezTo>
                    <a:pt x="-25005" y="2305927"/>
                    <a:pt x="-151" y="1950953"/>
                    <a:pt x="0" y="1797930"/>
                  </a:cubicBezTo>
                  <a:cubicBezTo>
                    <a:pt x="151" y="1644907"/>
                    <a:pt x="-28142" y="1436778"/>
                    <a:pt x="0" y="1093802"/>
                  </a:cubicBezTo>
                  <a:cubicBezTo>
                    <a:pt x="28142" y="750826"/>
                    <a:pt x="-3789" y="676196"/>
                    <a:pt x="0" y="410182"/>
                  </a:cubicBezTo>
                  <a:cubicBezTo>
                    <a:pt x="-516" y="232900"/>
                    <a:pt x="196440" y="2509"/>
                    <a:pt x="410182" y="0"/>
                  </a:cubicBezTo>
                  <a:close/>
                </a:path>
                <a:path w="8854895" h="2461041" stroke="0" extrusionOk="0">
                  <a:moveTo>
                    <a:pt x="410182" y="0"/>
                  </a:moveTo>
                  <a:cubicBezTo>
                    <a:pt x="730837" y="12236"/>
                    <a:pt x="941621" y="24041"/>
                    <a:pt x="1228670" y="0"/>
                  </a:cubicBezTo>
                  <a:cubicBezTo>
                    <a:pt x="1515719" y="-24041"/>
                    <a:pt x="1750478" y="-18504"/>
                    <a:pt x="2047157" y="0"/>
                  </a:cubicBezTo>
                  <a:cubicBezTo>
                    <a:pt x="2343836" y="18504"/>
                    <a:pt x="2403196" y="6479"/>
                    <a:pt x="2696750" y="0"/>
                  </a:cubicBezTo>
                  <a:cubicBezTo>
                    <a:pt x="2990304" y="-6479"/>
                    <a:pt x="3031396" y="-6963"/>
                    <a:pt x="3346344" y="0"/>
                  </a:cubicBezTo>
                  <a:cubicBezTo>
                    <a:pt x="3661292" y="6963"/>
                    <a:pt x="3702006" y="5821"/>
                    <a:pt x="3995937" y="0"/>
                  </a:cubicBezTo>
                  <a:cubicBezTo>
                    <a:pt x="4289868" y="-5821"/>
                    <a:pt x="4374161" y="2196"/>
                    <a:pt x="4476636" y="0"/>
                  </a:cubicBezTo>
                  <a:cubicBezTo>
                    <a:pt x="4579111" y="-2196"/>
                    <a:pt x="4838108" y="-11663"/>
                    <a:pt x="4957335" y="0"/>
                  </a:cubicBezTo>
                  <a:cubicBezTo>
                    <a:pt x="5076562" y="11663"/>
                    <a:pt x="5456451" y="-29111"/>
                    <a:pt x="5606928" y="0"/>
                  </a:cubicBezTo>
                  <a:cubicBezTo>
                    <a:pt x="5757405" y="29111"/>
                    <a:pt x="5938980" y="27039"/>
                    <a:pt x="6172075" y="0"/>
                  </a:cubicBezTo>
                  <a:cubicBezTo>
                    <a:pt x="6405170" y="-27039"/>
                    <a:pt x="6435892" y="-5762"/>
                    <a:pt x="6568327" y="0"/>
                  </a:cubicBezTo>
                  <a:cubicBezTo>
                    <a:pt x="6700762" y="5762"/>
                    <a:pt x="7019221" y="16532"/>
                    <a:pt x="7133473" y="0"/>
                  </a:cubicBezTo>
                  <a:cubicBezTo>
                    <a:pt x="7247725" y="-16532"/>
                    <a:pt x="7546943" y="-862"/>
                    <a:pt x="7698619" y="0"/>
                  </a:cubicBezTo>
                  <a:cubicBezTo>
                    <a:pt x="7850295" y="862"/>
                    <a:pt x="8003270" y="19256"/>
                    <a:pt x="8263765" y="0"/>
                  </a:cubicBezTo>
                  <a:cubicBezTo>
                    <a:pt x="8524260" y="-19256"/>
                    <a:pt x="8655366" y="-2006"/>
                    <a:pt x="8854895" y="0"/>
                  </a:cubicBezTo>
                  <a:lnTo>
                    <a:pt x="8854895" y="0"/>
                  </a:lnTo>
                  <a:cubicBezTo>
                    <a:pt x="8838066" y="165117"/>
                    <a:pt x="8834123" y="496123"/>
                    <a:pt x="8854895" y="663111"/>
                  </a:cubicBezTo>
                  <a:cubicBezTo>
                    <a:pt x="8875667" y="830099"/>
                    <a:pt x="8835169" y="1223919"/>
                    <a:pt x="8854895" y="1367239"/>
                  </a:cubicBezTo>
                  <a:cubicBezTo>
                    <a:pt x="8874621" y="1510559"/>
                    <a:pt x="8875745" y="1754163"/>
                    <a:pt x="8854895" y="2050859"/>
                  </a:cubicBezTo>
                  <a:cubicBezTo>
                    <a:pt x="8842137" y="2307078"/>
                    <a:pt x="8707250" y="2501532"/>
                    <a:pt x="8444713" y="2461041"/>
                  </a:cubicBezTo>
                  <a:cubicBezTo>
                    <a:pt x="8355972" y="2479458"/>
                    <a:pt x="8212872" y="2456910"/>
                    <a:pt x="8048461" y="2461041"/>
                  </a:cubicBezTo>
                  <a:cubicBezTo>
                    <a:pt x="7884050" y="2465172"/>
                    <a:pt x="7599147" y="2455985"/>
                    <a:pt x="7314421" y="2461041"/>
                  </a:cubicBezTo>
                  <a:cubicBezTo>
                    <a:pt x="7029695" y="2466097"/>
                    <a:pt x="6807059" y="2453608"/>
                    <a:pt x="6495933" y="2461041"/>
                  </a:cubicBezTo>
                  <a:cubicBezTo>
                    <a:pt x="6184807" y="2468474"/>
                    <a:pt x="5998416" y="2451578"/>
                    <a:pt x="5677446" y="2461041"/>
                  </a:cubicBezTo>
                  <a:cubicBezTo>
                    <a:pt x="5356476" y="2470504"/>
                    <a:pt x="5175503" y="2442001"/>
                    <a:pt x="5027852" y="2461041"/>
                  </a:cubicBezTo>
                  <a:cubicBezTo>
                    <a:pt x="4880201" y="2480081"/>
                    <a:pt x="4721768" y="2477083"/>
                    <a:pt x="4631600" y="2461041"/>
                  </a:cubicBezTo>
                  <a:cubicBezTo>
                    <a:pt x="4541432" y="2444999"/>
                    <a:pt x="4414544" y="2461962"/>
                    <a:pt x="4235348" y="2461041"/>
                  </a:cubicBezTo>
                  <a:cubicBezTo>
                    <a:pt x="4056152" y="2460120"/>
                    <a:pt x="3941836" y="2466067"/>
                    <a:pt x="3839096" y="2461041"/>
                  </a:cubicBezTo>
                  <a:cubicBezTo>
                    <a:pt x="3736356" y="2456015"/>
                    <a:pt x="3618966" y="2462464"/>
                    <a:pt x="3442845" y="2461041"/>
                  </a:cubicBezTo>
                  <a:cubicBezTo>
                    <a:pt x="3266724" y="2459618"/>
                    <a:pt x="3224484" y="2443653"/>
                    <a:pt x="3046593" y="2461041"/>
                  </a:cubicBezTo>
                  <a:cubicBezTo>
                    <a:pt x="2868702" y="2478429"/>
                    <a:pt x="2511189" y="2446356"/>
                    <a:pt x="2228105" y="2461041"/>
                  </a:cubicBezTo>
                  <a:cubicBezTo>
                    <a:pt x="1945021" y="2475726"/>
                    <a:pt x="1685376" y="2462731"/>
                    <a:pt x="1409617" y="2461041"/>
                  </a:cubicBezTo>
                  <a:cubicBezTo>
                    <a:pt x="1133858" y="2459351"/>
                    <a:pt x="823069" y="2481067"/>
                    <a:pt x="675577" y="2461041"/>
                  </a:cubicBezTo>
                  <a:cubicBezTo>
                    <a:pt x="528085" y="2441015"/>
                    <a:pt x="216855" y="2489768"/>
                    <a:pt x="0" y="2461041"/>
                  </a:cubicBezTo>
                  <a:lnTo>
                    <a:pt x="0" y="2461041"/>
                  </a:lnTo>
                  <a:cubicBezTo>
                    <a:pt x="-11690" y="2241239"/>
                    <a:pt x="29456" y="1990289"/>
                    <a:pt x="0" y="1797930"/>
                  </a:cubicBezTo>
                  <a:cubicBezTo>
                    <a:pt x="-29456" y="1605571"/>
                    <a:pt x="21936" y="1327180"/>
                    <a:pt x="0" y="1134819"/>
                  </a:cubicBezTo>
                  <a:cubicBezTo>
                    <a:pt x="-21936" y="942458"/>
                    <a:pt x="-20442" y="625943"/>
                    <a:pt x="0" y="410182"/>
                  </a:cubicBezTo>
                  <a:cubicBezTo>
                    <a:pt x="-7607" y="163139"/>
                    <a:pt x="188010" y="7524"/>
                    <a:pt x="410182" y="0"/>
                  </a:cubicBezTo>
                  <a:close/>
                </a:path>
              </a:pathLst>
            </a:custGeom>
            <a:solidFill>
              <a:srgbClr val="CCFFFF"/>
            </a:solidFill>
            <a:ln w="38100">
              <a:solidFill>
                <a:srgbClr val="002060"/>
              </a:solidFill>
              <a:extLst>
                <a:ext uri="{C807C97D-BFC1-408E-A445-0C87EB9F89A2}">
                  <ask:lineSketchStyleProps xmlns:ask="http://schemas.microsoft.com/office/drawing/2018/sketchyshapes" sd="3478421591">
                    <a:prstGeom prst="round2Diag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noProof="0" dirty="0">
                  <a:solidFill>
                    <a:srgbClr val="FF0000"/>
                  </a:solidFill>
                </a:rPr>
                <a:t>ÔN TẬP</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noProof="0" dirty="0">
                  <a:solidFill>
                    <a:srgbClr val="FF0000"/>
                  </a:solidFill>
                </a:rPr>
                <a:t> VỀ CHỦ ĐỀ NẤM</a:t>
              </a:r>
              <a:endParaRPr kumimoji="0" lang="en-US" sz="5400" b="1" i="0" u="none" strike="noStrike" kern="1200" cap="none" spc="0" normalizeH="0" baseline="0" noProof="0" dirty="0">
                <a:ln>
                  <a:noFill/>
                </a:ln>
                <a:solidFill>
                  <a:srgbClr val="FF0000"/>
                </a:solidFill>
                <a:effectLst/>
                <a:uLnTx/>
                <a:uFillTx/>
              </a:endParaRPr>
            </a:p>
          </p:txBody>
        </p:sp>
        <p:pic>
          <p:nvPicPr>
            <p:cNvPr id="10" name="Picture 9">
              <a:extLst>
                <a:ext uri="{FF2B5EF4-FFF2-40B4-BE49-F238E27FC236}">
                  <a16:creationId xmlns:a16="http://schemas.microsoft.com/office/drawing/2014/main" id="{099AB50C-BEA2-47BE-D610-22AB4895535A}"/>
                </a:ext>
              </a:extLst>
            </p:cNvPr>
            <p:cNvPicPr>
              <a:picLocks noChangeAspect="1"/>
            </p:cNvPicPr>
            <p:nvPr/>
          </p:nvPicPr>
          <p:blipFill>
            <a:blip r:embed="rId4"/>
            <a:stretch>
              <a:fillRect/>
            </a:stretch>
          </p:blipFill>
          <p:spPr>
            <a:xfrm>
              <a:off x="4522720" y="752867"/>
              <a:ext cx="1816271" cy="1663243"/>
            </a:xfrm>
            <a:custGeom>
              <a:avLst/>
              <a:gdLst>
                <a:gd name="connsiteX0" fmla="*/ 277213 w 1816271"/>
                <a:gd name="connsiteY0" fmla="*/ 0 h 1663243"/>
                <a:gd name="connsiteX1" fmla="*/ 870280 w 1816271"/>
                <a:gd name="connsiteY1" fmla="*/ 0 h 1663243"/>
                <a:gd name="connsiteX2" fmla="*/ 1539058 w 1816271"/>
                <a:gd name="connsiteY2" fmla="*/ 0 h 1663243"/>
                <a:gd name="connsiteX3" fmla="*/ 1816271 w 1816271"/>
                <a:gd name="connsiteY3" fmla="*/ 277213 h 1663243"/>
                <a:gd name="connsiteX4" fmla="*/ 1816271 w 1816271"/>
                <a:gd name="connsiteY4" fmla="*/ 956368 h 1663243"/>
                <a:gd name="connsiteX5" fmla="*/ 1816271 w 1816271"/>
                <a:gd name="connsiteY5" fmla="*/ 1663243 h 1663243"/>
                <a:gd name="connsiteX6" fmla="*/ 1816271 w 1816271"/>
                <a:gd name="connsiteY6" fmla="*/ 1663243 h 1663243"/>
                <a:gd name="connsiteX7" fmla="*/ 1210847 w 1816271"/>
                <a:gd name="connsiteY7" fmla="*/ 1663243 h 1663243"/>
                <a:gd name="connsiteX8" fmla="*/ 641749 w 1816271"/>
                <a:gd name="connsiteY8" fmla="*/ 1663243 h 1663243"/>
                <a:gd name="connsiteX9" fmla="*/ 0 w 1816271"/>
                <a:gd name="connsiteY9" fmla="*/ 1663243 h 1663243"/>
                <a:gd name="connsiteX10" fmla="*/ 0 w 1816271"/>
                <a:gd name="connsiteY10" fmla="*/ 1663243 h 1663243"/>
                <a:gd name="connsiteX11" fmla="*/ 0 w 1816271"/>
                <a:gd name="connsiteY11" fmla="*/ 942507 h 1663243"/>
                <a:gd name="connsiteX12" fmla="*/ 0 w 1816271"/>
                <a:gd name="connsiteY12" fmla="*/ 277213 h 1663243"/>
                <a:gd name="connsiteX13" fmla="*/ 277213 w 1816271"/>
                <a:gd name="connsiteY13" fmla="*/ 0 h 16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16271" h="1663243" fill="none" extrusionOk="0">
                  <a:moveTo>
                    <a:pt x="277213" y="0"/>
                  </a:moveTo>
                  <a:cubicBezTo>
                    <a:pt x="491637" y="-1909"/>
                    <a:pt x="668618" y="-24755"/>
                    <a:pt x="870280" y="0"/>
                  </a:cubicBezTo>
                  <a:cubicBezTo>
                    <a:pt x="1071942" y="24755"/>
                    <a:pt x="1232492" y="4940"/>
                    <a:pt x="1539058" y="0"/>
                  </a:cubicBezTo>
                  <a:cubicBezTo>
                    <a:pt x="1709212" y="-23572"/>
                    <a:pt x="1824497" y="117687"/>
                    <a:pt x="1816271" y="277213"/>
                  </a:cubicBezTo>
                  <a:cubicBezTo>
                    <a:pt x="1824627" y="595347"/>
                    <a:pt x="1816107" y="734030"/>
                    <a:pt x="1816271" y="956368"/>
                  </a:cubicBezTo>
                  <a:cubicBezTo>
                    <a:pt x="1816435" y="1178707"/>
                    <a:pt x="1802961" y="1389525"/>
                    <a:pt x="1816271" y="1663243"/>
                  </a:cubicBezTo>
                  <a:lnTo>
                    <a:pt x="1816271" y="1663243"/>
                  </a:lnTo>
                  <a:cubicBezTo>
                    <a:pt x="1572042" y="1646733"/>
                    <a:pt x="1410380" y="1638119"/>
                    <a:pt x="1210847" y="1663243"/>
                  </a:cubicBezTo>
                  <a:cubicBezTo>
                    <a:pt x="1011314" y="1688367"/>
                    <a:pt x="877115" y="1637018"/>
                    <a:pt x="641749" y="1663243"/>
                  </a:cubicBezTo>
                  <a:cubicBezTo>
                    <a:pt x="406383" y="1689468"/>
                    <a:pt x="180972" y="1640956"/>
                    <a:pt x="0" y="1663243"/>
                  </a:cubicBezTo>
                  <a:lnTo>
                    <a:pt x="0" y="1663243"/>
                  </a:lnTo>
                  <a:cubicBezTo>
                    <a:pt x="8533" y="1476712"/>
                    <a:pt x="-29269" y="1268152"/>
                    <a:pt x="0" y="942507"/>
                  </a:cubicBezTo>
                  <a:cubicBezTo>
                    <a:pt x="29269" y="616862"/>
                    <a:pt x="-5240" y="450921"/>
                    <a:pt x="0" y="277213"/>
                  </a:cubicBezTo>
                  <a:cubicBezTo>
                    <a:pt x="5521" y="107337"/>
                    <a:pt x="135388" y="552"/>
                    <a:pt x="277213" y="0"/>
                  </a:cubicBezTo>
                  <a:close/>
                </a:path>
                <a:path w="1816271" h="1663243" stroke="0" extrusionOk="0">
                  <a:moveTo>
                    <a:pt x="277213" y="0"/>
                  </a:moveTo>
                  <a:cubicBezTo>
                    <a:pt x="503375" y="-27895"/>
                    <a:pt x="662019" y="23844"/>
                    <a:pt x="882899" y="0"/>
                  </a:cubicBezTo>
                  <a:cubicBezTo>
                    <a:pt x="1103779" y="-23844"/>
                    <a:pt x="1270589" y="29911"/>
                    <a:pt x="1539058" y="0"/>
                  </a:cubicBezTo>
                  <a:cubicBezTo>
                    <a:pt x="1699779" y="-1954"/>
                    <a:pt x="1788866" y="107733"/>
                    <a:pt x="1816271" y="277213"/>
                  </a:cubicBezTo>
                  <a:cubicBezTo>
                    <a:pt x="1803107" y="424219"/>
                    <a:pt x="1820086" y="801371"/>
                    <a:pt x="1816271" y="956368"/>
                  </a:cubicBezTo>
                  <a:cubicBezTo>
                    <a:pt x="1812456" y="1111366"/>
                    <a:pt x="1827127" y="1359717"/>
                    <a:pt x="1816271" y="1663243"/>
                  </a:cubicBezTo>
                  <a:lnTo>
                    <a:pt x="1816271" y="1663243"/>
                  </a:lnTo>
                  <a:cubicBezTo>
                    <a:pt x="1640839" y="1654750"/>
                    <a:pt x="1361695" y="1676176"/>
                    <a:pt x="1229010" y="1663243"/>
                  </a:cubicBezTo>
                  <a:cubicBezTo>
                    <a:pt x="1096325" y="1650310"/>
                    <a:pt x="890862" y="1670412"/>
                    <a:pt x="641749" y="1663243"/>
                  </a:cubicBezTo>
                  <a:cubicBezTo>
                    <a:pt x="392636" y="1656074"/>
                    <a:pt x="220983" y="1669559"/>
                    <a:pt x="0" y="1663243"/>
                  </a:cubicBezTo>
                  <a:lnTo>
                    <a:pt x="0" y="1663243"/>
                  </a:lnTo>
                  <a:cubicBezTo>
                    <a:pt x="-9032" y="1407552"/>
                    <a:pt x="21506" y="1176094"/>
                    <a:pt x="0" y="970228"/>
                  </a:cubicBezTo>
                  <a:cubicBezTo>
                    <a:pt x="-21506" y="764362"/>
                    <a:pt x="-20892" y="608860"/>
                    <a:pt x="0" y="277213"/>
                  </a:cubicBezTo>
                  <a:cubicBezTo>
                    <a:pt x="10601" y="122420"/>
                    <a:pt x="137023" y="-10006"/>
                    <a:pt x="277213" y="0"/>
                  </a:cubicBezTo>
                  <a:close/>
                </a:path>
              </a:pathLst>
            </a:custGeom>
            <a:ln>
              <a:noFill/>
              <a:extLst>
                <a:ext uri="{C807C97D-BFC1-408E-A445-0C87EB9F89A2}">
                  <ask:lineSketchStyleProps xmlns:ask="http://schemas.microsoft.com/office/drawing/2018/sketchyshapes" sd="221186314">
                    <a:prstGeom prst="round2SameRect">
                      <a:avLst/>
                    </a:prstGeom>
                    <ask:type>
                      <ask:lineSketchFreehand/>
                    </ask:type>
                  </ask:lineSketchStyleProps>
                </a:ext>
              </a:extLst>
            </a:ln>
          </p:spPr>
        </p:pic>
      </p:grpSp>
    </p:spTree>
    <p:extLst>
      <p:ext uri="{BB962C8B-B14F-4D97-AF65-F5344CB8AC3E}">
        <p14:creationId xmlns:p14="http://schemas.microsoft.com/office/powerpoint/2010/main" val="32949162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 calcmode="lin" valueType="num">
                                      <p:cBhvr>
                                        <p:cTn id="14" dur="1000" fill="hold"/>
                                        <p:tgtEl>
                                          <p:spTgt spid="3"/>
                                        </p:tgtEl>
                                        <p:attrNameLst>
                                          <p:attrName>style.rotation</p:attrName>
                                        </p:attrNameLst>
                                      </p:cBhvr>
                                      <p:tavLst>
                                        <p:tav tm="0">
                                          <p:val>
                                            <p:fltVal val="90"/>
                                          </p:val>
                                        </p:tav>
                                        <p:tav tm="100000">
                                          <p:val>
                                            <p:fltVal val="0"/>
                                          </p:val>
                                        </p:tav>
                                      </p:tavLst>
                                    </p:anim>
                                    <p:animEffect transition="in" filter="fade">
                                      <p:cBhvr>
                                        <p:cTn id="15" dur="1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anim calcmode="lin" valueType="num">
                                      <p:cBhvr>
                                        <p:cTn id="21" dur="1000" fill="hold"/>
                                        <p:tgtEl>
                                          <p:spTgt spid="7"/>
                                        </p:tgtEl>
                                        <p:attrNameLst>
                                          <p:attrName>ppt_x</p:attrName>
                                        </p:attrNameLst>
                                      </p:cBhvr>
                                      <p:tavLst>
                                        <p:tav tm="0">
                                          <p:val>
                                            <p:strVal val="#ppt_x"/>
                                          </p:val>
                                        </p:tav>
                                        <p:tav tm="100000">
                                          <p:val>
                                            <p:strVal val="#ppt_x"/>
                                          </p:val>
                                        </p:tav>
                                      </p:tavLst>
                                    </p:anim>
                                    <p:anim calcmode="lin" valueType="num">
                                      <p:cBhvr>
                                        <p:cTn id="2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8">
            <a:extLst>
              <a:ext uri="{FF2B5EF4-FFF2-40B4-BE49-F238E27FC236}">
                <a16:creationId xmlns:a16="http://schemas.microsoft.com/office/drawing/2014/main" id="{08EB2432-4823-CE47-952C-FC90EA0B010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3464534" y="813815"/>
            <a:ext cx="7846593" cy="2472309"/>
          </a:xfrm>
          <a:prstGeom prst="rect">
            <a:avLst/>
          </a:prstGeom>
        </p:spPr>
      </p:pic>
      <p:sp>
        <p:nvSpPr>
          <p:cNvPr id="11" name="TextBox 10">
            <a:extLst>
              <a:ext uri="{FF2B5EF4-FFF2-40B4-BE49-F238E27FC236}">
                <a16:creationId xmlns:a16="http://schemas.microsoft.com/office/drawing/2014/main" id="{B901A894-E7CB-465D-9B47-EAEC999EA07A}"/>
              </a:ext>
            </a:extLst>
          </p:cNvPr>
          <p:cNvSpPr txBox="1"/>
          <p:nvPr/>
        </p:nvSpPr>
        <p:spPr>
          <a:xfrm flipH="1">
            <a:off x="4424521" y="945605"/>
            <a:ext cx="5611021" cy="184665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TRÒ CHƠI</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ĐÚNG HAY SAI</a:t>
            </a:r>
            <a:endParaRPr kumimoji="0" lang="en-US" sz="5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738077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09860" y="253272"/>
            <a:ext cx="8014432"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4000" dirty="0">
                <a:solidFill>
                  <a:srgbClr val="002060"/>
                </a:solidFill>
              </a:rPr>
              <a:t>Nấm có hình dạng, kích thước và màu sắc khác nhau.</a:t>
            </a:r>
            <a:endParaRPr lang="en-US" sz="4000" dirty="0">
              <a:solidFill>
                <a:srgbClr val="002060"/>
              </a:solidFill>
            </a:endParaRPr>
          </a:p>
          <a:p>
            <a:r>
              <a:rPr lang="vi-VN" sz="4000" dirty="0">
                <a:solidFill>
                  <a:srgbClr val="002060"/>
                </a:solidFill>
              </a:rPr>
              <a:t> màu sắc khác nhau.</a:t>
            </a:r>
            <a:endParaRPr lang="en-US" sz="4000" dirty="0">
              <a:solidFill>
                <a:srgbClr val="002060"/>
              </a:solidFill>
            </a:endParaRP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11389" y="4045593"/>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37037" y="5473590"/>
            <a:ext cx="728696" cy="723838"/>
          </a:xfrm>
          <a:prstGeom prst="rect">
            <a:avLst/>
          </a:prstGeom>
        </p:spPr>
      </p:pic>
    </p:spTree>
    <p:extLst>
      <p:ext uri="{BB962C8B-B14F-4D97-AF65-F5344CB8AC3E}">
        <p14:creationId xmlns:p14="http://schemas.microsoft.com/office/powerpoint/2010/main" val="2387967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ết quả hình ảnh cho panda carto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37358" y1="7000" x2="65094" y2="82857"/>
                        <a14:foregroundMark x1="91321" y1="12000" x2="33396" y2="31857"/>
                        <a14:foregroundMark x1="50943" y1="13857" x2="68679" y2="42429"/>
                        <a14:foregroundMark x1="70566" y1="10143" x2="75094" y2="38286"/>
                        <a14:foregroundMark x1="70566" y1="15857" x2="37925" y2="9000"/>
                        <a14:foregroundMark x1="43019" y1="19571" x2="34340" y2="32571"/>
                        <a14:foregroundMark x1="30943" y1="28429" x2="36981" y2="35571"/>
                        <a14:foregroundMark x1="50000" y1="57714" x2="51509" y2="76429"/>
                        <a14:foregroundMark x1="43962" y1="57000" x2="43962" y2="79429"/>
                        <a14:foregroundMark x1="43019" y1="53857" x2="39434" y2="66857"/>
                      </a14:backgroundRemoval>
                    </a14:imgEffect>
                  </a14:imgLayer>
                </a14:imgProps>
              </a:ext>
              <a:ext uri="{28A0092B-C50C-407E-A947-70E740481C1C}">
                <a14:useLocalDpi xmlns:a14="http://schemas.microsoft.com/office/drawing/2010/main" val="0"/>
              </a:ext>
            </a:extLst>
          </a:blip>
          <a:srcRect/>
          <a:stretch>
            <a:fillRect/>
          </a:stretch>
        </p:blipFill>
        <p:spPr bwMode="auto">
          <a:xfrm>
            <a:off x="8636001" y="2731347"/>
            <a:ext cx="3365500" cy="444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ADMIN\Desktop\Tai nguyen thiet ke tro choi\Bảng gỗ\Picture1 (2).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1442" y="22448"/>
            <a:ext cx="2277359" cy="968152"/>
          </a:xfrm>
          <a:prstGeom prst="rect">
            <a:avLst/>
          </a:prstGeom>
          <a:noFill/>
          <a:extLst>
            <a:ext uri="{909E8E84-426E-40DD-AFC4-6F175D3DCCD1}">
              <a14:hiddenFill xmlns:a14="http://schemas.microsoft.com/office/drawing/2010/main">
                <a:solidFill>
                  <a:srgbClr val="FFFFFF"/>
                </a:solidFill>
              </a14:hiddenFill>
            </a:ext>
          </a:extLst>
        </p:spPr>
      </p:pic>
      <p:sp>
        <p:nvSpPr>
          <p:cNvPr id="12" name="Snip Diagonal Corner Rectangle 11"/>
          <p:cNvSpPr/>
          <p:nvPr/>
        </p:nvSpPr>
        <p:spPr>
          <a:xfrm>
            <a:off x="1609860" y="253272"/>
            <a:ext cx="8014432" cy="2824779"/>
          </a:xfrm>
          <a:prstGeom prst="snip2DiagRect">
            <a:avLst/>
          </a:prstGeom>
          <a:solidFill>
            <a:schemeClr val="bg1">
              <a:alpha val="93000"/>
            </a:schemeClr>
          </a:solidFill>
          <a:ln w="50800" cmpd="sng">
            <a:solidFill>
              <a:srgbClr val="FF8E16"/>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solidFill>
                  <a:srgbClr val="002060"/>
                </a:solidFill>
              </a:rPr>
              <a:t>Nấm dùng làm thức ăn có một số bộ phận (mũ nấm, thân nấm, chân nấm), còn nấm độc có bộ phận sinh ra độc tố nằm ở mũ nấm</a:t>
            </a:r>
            <a:r>
              <a:rPr lang="en-US" sz="3200" dirty="0">
                <a:solidFill>
                  <a:srgbClr val="002060"/>
                </a:solidFill>
              </a:rPr>
              <a:t>.</a:t>
            </a:r>
          </a:p>
        </p:txBody>
      </p:sp>
      <p:sp>
        <p:nvSpPr>
          <p:cNvPr id="19" name="Snip Diagonal Corner Rectangle 18"/>
          <p:cNvSpPr/>
          <p:nvPr/>
        </p:nvSpPr>
        <p:spPr>
          <a:xfrm>
            <a:off x="3303679" y="3821682"/>
            <a:ext cx="5981360" cy="1030977"/>
          </a:xfrm>
          <a:prstGeom prst="snip2DiagRect">
            <a:avLst/>
          </a:prstGeom>
          <a:solidFill>
            <a:schemeClr val="bg1">
              <a:alpha val="93000"/>
            </a:schemeClr>
          </a:solidFill>
          <a:ln w="50800" cmpd="sng">
            <a:solidFill>
              <a:srgbClr val="00B05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000" dirty="0">
                <a:solidFill>
                  <a:srgbClr val="002060"/>
                </a:solidFill>
                <a:latin typeface="Times New Roman" panose="02020603050405020304" pitchFamily="18" charset="0"/>
                <a:cs typeface="Times New Roman" panose="02020603050405020304" pitchFamily="18" charset="0"/>
              </a:rPr>
              <a:t>ĐÚNG</a:t>
            </a:r>
            <a:endPar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p:txBody>
      </p:sp>
      <p:sp>
        <p:nvSpPr>
          <p:cNvPr id="22" name="Snip Diagonal Corner Rectangle 21"/>
          <p:cNvSpPr/>
          <p:nvPr/>
        </p:nvSpPr>
        <p:spPr>
          <a:xfrm>
            <a:off x="3303679" y="5309802"/>
            <a:ext cx="5981360" cy="1051418"/>
          </a:xfrm>
          <a:prstGeom prst="snip2DiagRect">
            <a:avLst/>
          </a:prstGeom>
          <a:solidFill>
            <a:schemeClr val="bg1">
              <a:alpha val="93000"/>
            </a:schemeClr>
          </a:solidFill>
          <a:ln w="50800" cmpd="sng">
            <a:solidFill>
              <a:srgbClr val="7030A0"/>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SAI</a:t>
            </a: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11389" y="4045593"/>
            <a:ext cx="1154344" cy="861550"/>
          </a:xfrm>
          <a:prstGeom prst="rect">
            <a:avLst/>
          </a:prstGeom>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37037" y="5473590"/>
            <a:ext cx="728696" cy="723838"/>
          </a:xfrm>
          <a:prstGeom prst="rect">
            <a:avLst/>
          </a:prstGeom>
        </p:spPr>
      </p:pic>
    </p:spTree>
    <p:extLst>
      <p:ext uri="{BB962C8B-B14F-4D97-AF65-F5344CB8AC3E}">
        <p14:creationId xmlns:p14="http://schemas.microsoft.com/office/powerpoint/2010/main" val="1799835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946</Words>
  <Application>Microsoft Office PowerPoint</Application>
  <PresentationFormat>Widescreen</PresentationFormat>
  <Paragraphs>69</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ngọc nguyễn</dc:creator>
  <cp:lastModifiedBy>ngọc nguyễn</cp:lastModifiedBy>
  <cp:revision>2</cp:revision>
  <dcterms:created xsi:type="dcterms:W3CDTF">2024-05-09T05:47:25Z</dcterms:created>
  <dcterms:modified xsi:type="dcterms:W3CDTF">2024-05-09T05:53:31Z</dcterms:modified>
</cp:coreProperties>
</file>