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816DD-A599-41D9-9D16-34E80DE30C80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0656-2617-46F0-B36A-DC73A9B37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57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816DD-A599-41D9-9D16-34E80DE30C80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0656-2617-46F0-B36A-DC73A9B37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56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816DD-A599-41D9-9D16-34E80DE30C80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0656-2617-46F0-B36A-DC73A9B37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44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816DD-A599-41D9-9D16-34E80DE30C80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0656-2617-46F0-B36A-DC73A9B37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79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816DD-A599-41D9-9D16-34E80DE30C80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0656-2617-46F0-B36A-DC73A9B37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21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816DD-A599-41D9-9D16-34E80DE30C80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0656-2617-46F0-B36A-DC73A9B37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44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816DD-A599-41D9-9D16-34E80DE30C80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0656-2617-46F0-B36A-DC73A9B37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90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816DD-A599-41D9-9D16-34E80DE30C80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0656-2617-46F0-B36A-DC73A9B37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94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816DD-A599-41D9-9D16-34E80DE30C80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0656-2617-46F0-B36A-DC73A9B37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27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816DD-A599-41D9-9D16-34E80DE30C80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0656-2617-46F0-B36A-DC73A9B37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8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816DD-A599-41D9-9D16-34E80DE30C80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0656-2617-46F0-B36A-DC73A9B37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77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816DD-A599-41D9-9D16-34E80DE30C80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A0656-2617-46F0-B36A-DC73A9B37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58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0.png"/><Relationship Id="rId7" Type="http://schemas.openxmlformats.org/officeDocument/2006/relationships/image" Target="../media/image35.png"/><Relationship Id="rId12" Type="http://schemas.openxmlformats.org/officeDocument/2006/relationships/image" Target="../media/image39.png"/><Relationship Id="rId2" Type="http://schemas.openxmlformats.org/officeDocument/2006/relationships/image" Target="../media/image14.png"/><Relationship Id="rId16" Type="http://schemas.openxmlformats.org/officeDocument/2006/relationships/image" Target="../media/image9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88.svg"/><Relationship Id="rId5" Type="http://schemas.openxmlformats.org/officeDocument/2006/relationships/image" Target="../media/image30.png"/><Relationship Id="rId15" Type="http://schemas.openxmlformats.org/officeDocument/2006/relationships/image" Target="../media/image42.png"/><Relationship Id="rId10" Type="http://schemas.openxmlformats.org/officeDocument/2006/relationships/image" Target="../media/image38.png"/><Relationship Id="rId4" Type="http://schemas.openxmlformats.org/officeDocument/2006/relationships/image" Target="../media/image25.svg"/><Relationship Id="rId9" Type="http://schemas.openxmlformats.org/officeDocument/2006/relationships/image" Target="../media/image37.png"/><Relationship Id="rId1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7" Type="http://schemas.openxmlformats.org/officeDocument/2006/relationships/image" Target="../media/image4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30.png"/><Relationship Id="rId4" Type="http://schemas.openxmlformats.org/officeDocument/2006/relationships/image" Target="../media/image2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7" Type="http://schemas.openxmlformats.org/officeDocument/2006/relationships/image" Target="../media/image4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30.png"/><Relationship Id="rId4" Type="http://schemas.openxmlformats.org/officeDocument/2006/relationships/image" Target="../media/image25.svg"/><Relationship Id="rId9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7" Type="http://schemas.openxmlformats.org/officeDocument/2006/relationships/image" Target="../media/image5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30.png"/><Relationship Id="rId4" Type="http://schemas.openxmlformats.org/officeDocument/2006/relationships/image" Target="../media/image25.svg"/><Relationship Id="rId9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7" Type="http://schemas.openxmlformats.org/officeDocument/2006/relationships/image" Target="../media/image5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30.png"/><Relationship Id="rId10" Type="http://schemas.openxmlformats.org/officeDocument/2006/relationships/image" Target="../media/image110.svg"/><Relationship Id="rId4" Type="http://schemas.openxmlformats.org/officeDocument/2006/relationships/image" Target="../media/image25.svg"/><Relationship Id="rId9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image" Target="../media/image6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25.sv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image" Target="../media/image6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59.png"/><Relationship Id="rId4" Type="http://schemas.openxmlformats.org/officeDocument/2006/relationships/image" Target="../media/image25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7" Type="http://schemas.openxmlformats.org/officeDocument/2006/relationships/image" Target="../media/image6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60.jpeg"/><Relationship Id="rId5" Type="http://schemas.openxmlformats.org/officeDocument/2006/relationships/image" Target="../media/image59.png"/><Relationship Id="rId10" Type="http://schemas.openxmlformats.org/officeDocument/2006/relationships/image" Target="../media/image67.png"/><Relationship Id="rId4" Type="http://schemas.openxmlformats.org/officeDocument/2006/relationships/image" Target="../media/image25.svg"/><Relationship Id="rId9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7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0" Type="http://schemas.openxmlformats.org/officeDocument/2006/relationships/image" Target="../media/image73.png"/><Relationship Id="rId4" Type="http://schemas.openxmlformats.org/officeDocument/2006/relationships/image" Target="../media/image25.svg"/><Relationship Id="rId9" Type="http://schemas.openxmlformats.org/officeDocument/2006/relationships/image" Target="../media/image7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7" Type="http://schemas.openxmlformats.org/officeDocument/2006/relationships/image" Target="../media/image7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80.png"/><Relationship Id="rId5" Type="http://schemas.openxmlformats.org/officeDocument/2006/relationships/image" Target="../media/image75.png"/><Relationship Id="rId10" Type="http://schemas.openxmlformats.org/officeDocument/2006/relationships/image" Target="../media/image79.png"/><Relationship Id="rId4" Type="http://schemas.openxmlformats.org/officeDocument/2006/relationships/image" Target="../media/image25.svg"/><Relationship Id="rId9" Type="http://schemas.openxmlformats.org/officeDocument/2006/relationships/image" Target="../media/image7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86.png"/><Relationship Id="rId5" Type="http://schemas.openxmlformats.org/officeDocument/2006/relationships/image" Target="../media/image81.png"/><Relationship Id="rId10" Type="http://schemas.openxmlformats.org/officeDocument/2006/relationships/image" Target="../media/image85.png"/><Relationship Id="rId4" Type="http://schemas.openxmlformats.org/officeDocument/2006/relationships/image" Target="../media/image25.svg"/><Relationship Id="rId9" Type="http://schemas.openxmlformats.org/officeDocument/2006/relationships/image" Target="../media/image8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8.png"/><Relationship Id="rId4" Type="http://schemas.openxmlformats.org/officeDocument/2006/relationships/image" Target="../media/image25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image" Target="../media/image35.svg"/><Relationship Id="rId9" Type="http://schemas.openxmlformats.org/officeDocument/2006/relationships/image" Target="../media/image4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oleObject" Target="../embeddings/oleObject3.bin"/><Relationship Id="rId1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12" Type="http://schemas.openxmlformats.org/officeDocument/2006/relationships/image" Target="../media/image12.wmf"/><Relationship Id="rId1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svg"/><Relationship Id="rId11" Type="http://schemas.openxmlformats.org/officeDocument/2006/relationships/oleObject" Target="../embeddings/oleObject2.bin"/><Relationship Id="rId15" Type="http://schemas.openxmlformats.org/officeDocument/2006/relationships/image" Target="../media/image17.png"/><Relationship Id="rId10" Type="http://schemas.openxmlformats.org/officeDocument/2006/relationships/image" Target="../media/image11.wmf"/><Relationship Id="rId9" Type="http://schemas.openxmlformats.org/officeDocument/2006/relationships/oleObject" Target="../embeddings/oleObject1.bin"/><Relationship Id="rId1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62.svg"/><Relationship Id="rId7" Type="http://schemas.openxmlformats.org/officeDocument/2006/relationships/image" Target="../media/image16.png"/><Relationship Id="rId12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5.png"/><Relationship Id="rId5" Type="http://schemas.openxmlformats.org/officeDocument/2006/relationships/image" Target="../media/image25.svg"/><Relationship Id="rId10" Type="http://schemas.openxmlformats.org/officeDocument/2006/relationships/image" Target="../media/image24.png"/><Relationship Id="rId4" Type="http://schemas.openxmlformats.org/officeDocument/2006/relationships/image" Target="../media/image14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482919" y="584651"/>
            <a:ext cx="8897163" cy="5014140"/>
            <a:chOff x="0" y="0"/>
            <a:chExt cx="4777112" cy="269221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777112" cy="2692218"/>
            </a:xfrm>
            <a:custGeom>
              <a:avLst/>
              <a:gdLst/>
              <a:ahLst/>
              <a:cxnLst/>
              <a:rect l="l" t="t" r="r" b="b"/>
              <a:pathLst>
                <a:path w="4777112" h="2692218">
                  <a:moveTo>
                    <a:pt x="29585" y="0"/>
                  </a:moveTo>
                  <a:lnTo>
                    <a:pt x="4747526" y="0"/>
                  </a:lnTo>
                  <a:cubicBezTo>
                    <a:pt x="4755373" y="0"/>
                    <a:pt x="4762898" y="3117"/>
                    <a:pt x="4768446" y="8665"/>
                  </a:cubicBezTo>
                  <a:cubicBezTo>
                    <a:pt x="4773995" y="14214"/>
                    <a:pt x="4777112" y="21739"/>
                    <a:pt x="4777112" y="29585"/>
                  </a:cubicBezTo>
                  <a:lnTo>
                    <a:pt x="4777112" y="2662633"/>
                  </a:lnTo>
                  <a:cubicBezTo>
                    <a:pt x="4777112" y="2678973"/>
                    <a:pt x="4763866" y="2692218"/>
                    <a:pt x="4747526" y="2692218"/>
                  </a:cubicBezTo>
                  <a:lnTo>
                    <a:pt x="29585" y="2692218"/>
                  </a:lnTo>
                  <a:cubicBezTo>
                    <a:pt x="13246" y="2692218"/>
                    <a:pt x="0" y="2678973"/>
                    <a:pt x="0" y="2662633"/>
                  </a:cubicBezTo>
                  <a:lnTo>
                    <a:pt x="0" y="29585"/>
                  </a:lnTo>
                  <a:cubicBezTo>
                    <a:pt x="0" y="13246"/>
                    <a:pt x="13246" y="0"/>
                    <a:pt x="29585" y="0"/>
                  </a:cubicBez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777112" cy="273031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85800" y="802550"/>
            <a:ext cx="8491399" cy="4578342"/>
            <a:chOff x="0" y="0"/>
            <a:chExt cx="4559246" cy="245822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559247" cy="2458227"/>
            </a:xfrm>
            <a:custGeom>
              <a:avLst/>
              <a:gdLst/>
              <a:ahLst/>
              <a:cxnLst/>
              <a:rect l="l" t="t" r="r" b="b"/>
              <a:pathLst>
                <a:path w="4559247" h="2458227">
                  <a:moveTo>
                    <a:pt x="30999" y="0"/>
                  </a:moveTo>
                  <a:lnTo>
                    <a:pt x="4528248" y="0"/>
                  </a:lnTo>
                  <a:cubicBezTo>
                    <a:pt x="4545368" y="0"/>
                    <a:pt x="4559247" y="13879"/>
                    <a:pt x="4559247" y="30999"/>
                  </a:cubicBezTo>
                  <a:lnTo>
                    <a:pt x="4559247" y="2427228"/>
                  </a:lnTo>
                  <a:cubicBezTo>
                    <a:pt x="4559247" y="2444349"/>
                    <a:pt x="4545368" y="2458227"/>
                    <a:pt x="4528248" y="2458227"/>
                  </a:cubicBezTo>
                  <a:lnTo>
                    <a:pt x="30999" y="2458227"/>
                  </a:lnTo>
                  <a:cubicBezTo>
                    <a:pt x="13879" y="2458227"/>
                    <a:pt x="0" y="2444349"/>
                    <a:pt x="0" y="2427228"/>
                  </a:cubicBezTo>
                  <a:lnTo>
                    <a:pt x="0" y="30999"/>
                  </a:lnTo>
                  <a:cubicBezTo>
                    <a:pt x="0" y="13879"/>
                    <a:pt x="13879" y="0"/>
                    <a:pt x="30999" y="0"/>
                  </a:cubicBezTo>
                  <a:close/>
                </a:path>
              </a:pathLst>
            </a:custGeom>
            <a:solidFill>
              <a:srgbClr val="5D5467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559246" cy="249632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936" y="960694"/>
            <a:ext cx="6795203" cy="424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9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576" y="1248294"/>
            <a:ext cx="5328366" cy="414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7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6DB90D5-A17B-48EE-97CE-5350A94BD080}"/>
              </a:ext>
            </a:extLst>
          </p:cNvPr>
          <p:cNvGrpSpPr/>
          <p:nvPr/>
        </p:nvGrpSpPr>
        <p:grpSpPr>
          <a:xfrm>
            <a:off x="1895257" y="269573"/>
            <a:ext cx="8401487" cy="1604526"/>
            <a:chOff x="3566335" y="952501"/>
            <a:chExt cx="12602230" cy="2406789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C5A040B3-7653-44A4-BAF0-B617C2345044}"/>
                </a:ext>
              </a:extLst>
            </p:cNvPr>
            <p:cNvSpPr/>
            <p:nvPr/>
          </p:nvSpPr>
          <p:spPr>
            <a:xfrm>
              <a:off x="3566335" y="952501"/>
              <a:ext cx="12602230" cy="2406789"/>
            </a:xfrm>
            <a:prstGeom prst="roundRect">
              <a:avLst>
                <a:gd name="adj" fmla="val 34457"/>
              </a:avLst>
            </a:prstGeom>
            <a:solidFill>
              <a:srgbClr val="FCF4E5">
                <a:alpha val="70000"/>
              </a:srgbClr>
            </a:solidFill>
            <a:ln w="63500" cap="rnd" cmpd="sng">
              <a:solidFill>
                <a:srgbClr val="FFD55A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A176C2C-EC0F-4D31-ACDB-2D8098F02E4E}"/>
                </a:ext>
              </a:extLst>
            </p:cNvPr>
            <p:cNvSpPr txBox="1"/>
            <p:nvPr/>
          </p:nvSpPr>
          <p:spPr>
            <a:xfrm>
              <a:off x="3840670" y="1094067"/>
              <a:ext cx="11917665" cy="2169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Căn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phòng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ngủ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này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thật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quá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trống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trải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,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hãy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thực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hiện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các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bài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sau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đổi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đồ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dùng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trí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nhé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!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8FE67F4-58B1-4F88-A3D0-EC6E0859B084}"/>
              </a:ext>
            </a:extLst>
          </p:cNvPr>
          <p:cNvGrpSpPr/>
          <p:nvPr/>
        </p:nvGrpSpPr>
        <p:grpSpPr>
          <a:xfrm>
            <a:off x="189637" y="152975"/>
            <a:ext cx="2469981" cy="1363796"/>
            <a:chOff x="3352800" y="2952713"/>
            <a:chExt cx="3704971" cy="2045694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BDFBFB3D-80FE-4C40-AEA6-E230036164BF}"/>
                </a:ext>
              </a:extLst>
            </p:cNvPr>
            <p:cNvSpPr/>
            <p:nvPr/>
          </p:nvSpPr>
          <p:spPr>
            <a:xfrm>
              <a:off x="3352800" y="2952713"/>
              <a:ext cx="3704971" cy="2045694"/>
            </a:xfrm>
            <a:custGeom>
              <a:avLst/>
              <a:gdLst/>
              <a:ahLst/>
              <a:cxnLst/>
              <a:rect l="l" t="t" r="r" b="b"/>
              <a:pathLst>
                <a:path w="4634762" h="3192192">
                  <a:moveTo>
                    <a:pt x="0" y="0"/>
                  </a:moveTo>
                  <a:lnTo>
                    <a:pt x="4634761" y="0"/>
                  </a:lnTo>
                  <a:lnTo>
                    <a:pt x="4634761" y="3192192"/>
                  </a:lnTo>
                  <a:lnTo>
                    <a:pt x="0" y="31921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FA4444-2C47-4214-9E01-894476BAF32A}"/>
                </a:ext>
              </a:extLst>
            </p:cNvPr>
            <p:cNvSpPr/>
            <p:nvPr/>
          </p:nvSpPr>
          <p:spPr>
            <a:xfrm>
              <a:off x="3591301" y="3637006"/>
              <a:ext cx="2932053" cy="738761"/>
            </a:xfrm>
            <a:prstGeom prst="rect">
              <a:avLst/>
            </a:prstGeom>
            <a:noFill/>
          </p:spPr>
          <p:txBody>
            <a:bodyPr wrap="none" lIns="81280" tIns="40640" rIns="81280" bIns="40640">
              <a:spAutoFit/>
            </a:bodyPr>
            <a:lstStyle/>
            <a:p>
              <a:pPr algn="ctr"/>
              <a:r>
                <a:rPr lang="en-US" sz="2667" b="1" dirty="0" err="1">
                  <a:ln w="0"/>
                  <a:solidFill>
                    <a:srgbClr val="00B05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UTM Avo" panose="02040603050506020204" pitchFamily="18" charset="0"/>
                </a:rPr>
                <a:t>Bài</a:t>
              </a:r>
              <a:r>
                <a:rPr lang="en-US" sz="2667" b="1" dirty="0">
                  <a:ln w="0"/>
                  <a:solidFill>
                    <a:srgbClr val="00B05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UTM Avo" panose="02040603050506020204" pitchFamily="18" charset="0"/>
                </a:rPr>
                <a:t> 1: </a:t>
              </a:r>
              <a:r>
                <a:rPr lang="en-US" sz="2667" b="1" dirty="0" err="1">
                  <a:ln w="0"/>
                  <a:solidFill>
                    <a:srgbClr val="00B05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UTM Avo" panose="02040603050506020204" pitchFamily="18" charset="0"/>
                </a:rPr>
                <a:t>Tính</a:t>
              </a:r>
              <a:endParaRPr lang="en-US" sz="2667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B40CB71-0878-4830-A441-88A1EE6611B6}"/>
                  </a:ext>
                </a:extLst>
              </p:cNvPr>
              <p:cNvSpPr txBox="1"/>
              <p:nvPr/>
            </p:nvSpPr>
            <p:spPr>
              <a:xfrm>
                <a:off x="2553014" y="2143672"/>
                <a:ext cx="1759156" cy="11601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000" b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B40CB71-0878-4830-A441-88A1EE661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014" y="2143672"/>
                <a:ext cx="1759156" cy="1160189"/>
              </a:xfrm>
              <a:prstGeom prst="rect">
                <a:avLst/>
              </a:prstGeom>
              <a:blipFill>
                <a:blip r:embed="rId3"/>
                <a:stretch>
                  <a:fillRect r="-107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CEA31D7-93C0-4BB7-AF49-CE4AB9C074D9}"/>
                  </a:ext>
                </a:extLst>
              </p:cNvPr>
              <p:cNvSpPr txBox="1"/>
              <p:nvPr/>
            </p:nvSpPr>
            <p:spPr>
              <a:xfrm>
                <a:off x="4572000" y="3395558"/>
                <a:ext cx="2401235" cy="11605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000" b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CEA31D7-93C0-4BB7-AF49-CE4AB9C07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395558"/>
                <a:ext cx="2401235" cy="11605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BD9536E-8C92-469E-A31B-EF20C2A3DB3B}"/>
                  </a:ext>
                </a:extLst>
              </p:cNvPr>
              <p:cNvSpPr txBox="1"/>
              <p:nvPr/>
            </p:nvSpPr>
            <p:spPr>
              <a:xfrm>
                <a:off x="7823201" y="4241800"/>
                <a:ext cx="2143151" cy="11602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000" b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BD9536E-8C92-469E-A31B-EF20C2A3D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3201" y="4241800"/>
                <a:ext cx="2143151" cy="11602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834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5300243">
            <a:off x="3111014" y="-2380943"/>
            <a:ext cx="5969972" cy="11619885"/>
          </a:xfrm>
          <a:custGeom>
            <a:avLst/>
            <a:gdLst/>
            <a:ahLst/>
            <a:cxnLst/>
            <a:rect l="l" t="t" r="r" b="b"/>
            <a:pathLst>
              <a:path w="8954958" h="17429828">
                <a:moveTo>
                  <a:pt x="0" y="0"/>
                </a:moveTo>
                <a:lnTo>
                  <a:pt x="8954958" y="0"/>
                </a:lnTo>
                <a:lnTo>
                  <a:pt x="8954958" y="17429828"/>
                </a:lnTo>
                <a:lnTo>
                  <a:pt x="0" y="174298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t="-123" r="-37833"/>
            </a:stretch>
          </a:blipFill>
          <a:ln cap="sq">
            <a:noFill/>
            <a:prstDash val="solid"/>
            <a:miter/>
          </a:ln>
        </p:spPr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F69EB94-4C86-462A-A6F1-7D432E23EBBC}"/>
              </a:ext>
            </a:extLst>
          </p:cNvPr>
          <p:cNvGrpSpPr/>
          <p:nvPr/>
        </p:nvGrpSpPr>
        <p:grpSpPr>
          <a:xfrm>
            <a:off x="189637" y="152975"/>
            <a:ext cx="2469981" cy="1363796"/>
            <a:chOff x="3352800" y="2952713"/>
            <a:chExt cx="3704971" cy="2045694"/>
          </a:xfrm>
        </p:grpSpPr>
        <p:sp>
          <p:nvSpPr>
            <p:cNvPr id="5" name="Freeform 2">
              <a:extLst>
                <a:ext uri="{FF2B5EF4-FFF2-40B4-BE49-F238E27FC236}">
                  <a16:creationId xmlns:a16="http://schemas.microsoft.com/office/drawing/2014/main" id="{8FC6C5DF-2DB2-46B4-A905-16FDFA8AB76F}"/>
                </a:ext>
              </a:extLst>
            </p:cNvPr>
            <p:cNvSpPr/>
            <p:nvPr/>
          </p:nvSpPr>
          <p:spPr>
            <a:xfrm>
              <a:off x="3352800" y="2952713"/>
              <a:ext cx="3704971" cy="2045694"/>
            </a:xfrm>
            <a:custGeom>
              <a:avLst/>
              <a:gdLst/>
              <a:ahLst/>
              <a:cxnLst/>
              <a:rect l="l" t="t" r="r" b="b"/>
              <a:pathLst>
                <a:path w="4634762" h="3192192">
                  <a:moveTo>
                    <a:pt x="0" y="0"/>
                  </a:moveTo>
                  <a:lnTo>
                    <a:pt x="4634761" y="0"/>
                  </a:lnTo>
                  <a:lnTo>
                    <a:pt x="4634761" y="3192192"/>
                  </a:lnTo>
                  <a:lnTo>
                    <a:pt x="0" y="31921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6E9EFA9-060C-4706-8C58-32D81B5399CB}"/>
                </a:ext>
              </a:extLst>
            </p:cNvPr>
            <p:cNvSpPr/>
            <p:nvPr/>
          </p:nvSpPr>
          <p:spPr>
            <a:xfrm>
              <a:off x="3591301" y="3637006"/>
              <a:ext cx="2932053" cy="738761"/>
            </a:xfrm>
            <a:prstGeom prst="rect">
              <a:avLst/>
            </a:prstGeom>
            <a:noFill/>
          </p:spPr>
          <p:txBody>
            <a:bodyPr wrap="none" lIns="81280" tIns="40640" rIns="81280" bIns="40640">
              <a:spAutoFit/>
            </a:bodyPr>
            <a:lstStyle/>
            <a:p>
              <a:pPr algn="ctr"/>
              <a:r>
                <a:rPr lang="en-US" sz="2667" b="1" dirty="0" err="1">
                  <a:ln w="0"/>
                  <a:solidFill>
                    <a:srgbClr val="00B05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UTM Avo" panose="02040603050506020204" pitchFamily="18" charset="0"/>
                </a:rPr>
                <a:t>Bài</a:t>
              </a:r>
              <a:r>
                <a:rPr lang="en-US" sz="2667" b="1" dirty="0">
                  <a:ln w="0"/>
                  <a:solidFill>
                    <a:srgbClr val="00B05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UTM Avo" panose="02040603050506020204" pitchFamily="18" charset="0"/>
                </a:rPr>
                <a:t> 1: </a:t>
              </a:r>
              <a:r>
                <a:rPr lang="en-US" sz="2667" b="1" dirty="0" err="1">
                  <a:ln w="0"/>
                  <a:solidFill>
                    <a:srgbClr val="00B05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UTM Avo" panose="02040603050506020204" pitchFamily="18" charset="0"/>
                </a:rPr>
                <a:t>Tính</a:t>
              </a:r>
              <a:endParaRPr lang="en-US" sz="2667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69598BC-C9E4-46BF-86CD-186C7E93F0A7}"/>
                  </a:ext>
                </a:extLst>
              </p:cNvPr>
              <p:cNvSpPr txBox="1"/>
              <p:nvPr/>
            </p:nvSpPr>
            <p:spPr>
              <a:xfrm>
                <a:off x="645071" y="1778030"/>
                <a:ext cx="2202462" cy="1160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000" b="1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69598BC-C9E4-46BF-86CD-186C7E93F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71" y="1778030"/>
                <a:ext cx="2202462" cy="11601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619A925-3AF2-42F8-B9C6-C583DF6D2974}"/>
                  </a:ext>
                </a:extLst>
              </p:cNvPr>
              <p:cNvSpPr txBox="1"/>
              <p:nvPr/>
            </p:nvSpPr>
            <p:spPr>
              <a:xfrm>
                <a:off x="545685" y="3166136"/>
                <a:ext cx="2401235" cy="11605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000" b="1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619A925-3AF2-42F8-B9C6-C583DF6D29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685" y="3166136"/>
                <a:ext cx="2401235" cy="11605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602E038-15D4-4F0E-B1C2-DBAFA66733C9}"/>
                  </a:ext>
                </a:extLst>
              </p:cNvPr>
              <p:cNvSpPr txBox="1"/>
              <p:nvPr/>
            </p:nvSpPr>
            <p:spPr>
              <a:xfrm>
                <a:off x="545686" y="4625965"/>
                <a:ext cx="2143151" cy="11602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000" b="1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602E038-15D4-4F0E-B1C2-DBAFA66733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686" y="4625965"/>
                <a:ext cx="2143151" cy="11602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159AAE4-F3FA-4631-A27E-75C0BF168261}"/>
                  </a:ext>
                </a:extLst>
              </p:cNvPr>
              <p:cNvSpPr txBox="1"/>
              <p:nvPr/>
            </p:nvSpPr>
            <p:spPr>
              <a:xfrm>
                <a:off x="2729909" y="1778029"/>
                <a:ext cx="3469924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solidFill>
                            <a:srgbClr val="EE841E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EE841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EE841E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4 </m:t>
                          </m:r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EE841E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EE841E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EE841E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7 </m:t>
                          </m:r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EE841E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EE841E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5</m:t>
                          </m:r>
                          <m:r>
                            <a:rPr lang="en-US" sz="4000" b="1" i="1">
                              <a:solidFill>
                                <a:srgbClr val="EE841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EE841E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EE841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EE841E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EE841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𝟑𝟓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EE841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3600" b="1" dirty="0">
                  <a:solidFill>
                    <a:srgbClr val="EE841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159AAE4-F3FA-4631-A27E-75C0BF168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909" y="1778029"/>
                <a:ext cx="3469924" cy="11564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50BBCFC6-6984-421B-970B-F7FE82516123}"/>
              </a:ext>
            </a:extLst>
          </p:cNvPr>
          <p:cNvGrpSpPr/>
          <p:nvPr/>
        </p:nvGrpSpPr>
        <p:grpSpPr>
          <a:xfrm>
            <a:off x="6285204" y="1231101"/>
            <a:ext cx="2469981" cy="1703356"/>
            <a:chOff x="12801306" y="7200900"/>
            <a:chExt cx="3124201" cy="1905000"/>
          </a:xfrm>
        </p:grpSpPr>
        <p:sp>
          <p:nvSpPr>
            <p:cNvPr id="12" name="Freeform 2">
              <a:extLst>
                <a:ext uri="{FF2B5EF4-FFF2-40B4-BE49-F238E27FC236}">
                  <a16:creationId xmlns:a16="http://schemas.microsoft.com/office/drawing/2014/main" id="{52061CFB-25F9-428D-B820-8B757C0C5023}"/>
                </a:ext>
              </a:extLst>
            </p:cNvPr>
            <p:cNvSpPr/>
            <p:nvPr/>
          </p:nvSpPr>
          <p:spPr>
            <a:xfrm>
              <a:off x="12801306" y="7200900"/>
              <a:ext cx="3124201" cy="1905000"/>
            </a:xfrm>
            <a:custGeom>
              <a:avLst/>
              <a:gdLst/>
              <a:ahLst/>
              <a:cxnLst/>
              <a:rect l="l" t="t" r="r" b="b"/>
              <a:pathLst>
                <a:path w="4634762" h="3192192">
                  <a:moveTo>
                    <a:pt x="0" y="0"/>
                  </a:moveTo>
                  <a:lnTo>
                    <a:pt x="4634761" y="0"/>
                  </a:lnTo>
                  <a:lnTo>
                    <a:pt x="4634761" y="3192192"/>
                  </a:lnTo>
                  <a:lnTo>
                    <a:pt x="0" y="31921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9169C42C-06A1-4205-86E8-B0EF9216B69B}"/>
                </a:ext>
              </a:extLst>
            </p:cNvPr>
            <p:cNvSpPr/>
            <p:nvPr/>
          </p:nvSpPr>
          <p:spPr>
            <a:xfrm>
              <a:off x="13353426" y="7597890"/>
              <a:ext cx="1867114" cy="1165333"/>
            </a:xfrm>
            <a:custGeom>
              <a:avLst/>
              <a:gdLst/>
              <a:ahLst/>
              <a:cxnLst/>
              <a:rect l="l" t="t" r="r" b="b"/>
              <a:pathLst>
                <a:path w="6978609" h="5042045">
                  <a:moveTo>
                    <a:pt x="0" y="0"/>
                  </a:moveTo>
                  <a:lnTo>
                    <a:pt x="6978609" y="0"/>
                  </a:lnTo>
                  <a:lnTo>
                    <a:pt x="6978609" y="5042045"/>
                  </a:lnTo>
                  <a:lnTo>
                    <a:pt x="0" y="50420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990E5CF-C998-4F60-A9BE-05A6105C9A69}"/>
                  </a:ext>
                </a:extLst>
              </p:cNvPr>
              <p:cNvSpPr txBox="1"/>
              <p:nvPr/>
            </p:nvSpPr>
            <p:spPr>
              <a:xfrm>
                <a:off x="2851873" y="3136172"/>
                <a:ext cx="3774495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solidFill>
                            <a:srgbClr val="EE841E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EE841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EE841E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1 </m:t>
                          </m:r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EE841E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EE841E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EE841E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3 </m:t>
                          </m:r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EE841E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EE841E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10</m:t>
                          </m:r>
                          <m:r>
                            <a:rPr lang="en-US" sz="4000" b="1" i="1">
                              <a:solidFill>
                                <a:srgbClr val="EE841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EE841E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EE841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EE841E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EE841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𝟑𝟎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EE841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3600" b="1" dirty="0">
                  <a:solidFill>
                    <a:srgbClr val="EE841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990E5CF-C998-4F60-A9BE-05A6105C9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873" y="3136172"/>
                <a:ext cx="3774495" cy="115647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49828F4C-150A-449C-849D-2986C0A068C6}"/>
              </a:ext>
            </a:extLst>
          </p:cNvPr>
          <p:cNvGrpSpPr/>
          <p:nvPr/>
        </p:nvGrpSpPr>
        <p:grpSpPr>
          <a:xfrm>
            <a:off x="6754790" y="2799492"/>
            <a:ext cx="2564539" cy="1703356"/>
            <a:chOff x="5995736" y="3954079"/>
            <a:chExt cx="3124201" cy="1905000"/>
          </a:xfrm>
        </p:grpSpPr>
        <p:sp>
          <p:nvSpPr>
            <p:cNvPr id="16" name="Freeform 2">
              <a:extLst>
                <a:ext uri="{FF2B5EF4-FFF2-40B4-BE49-F238E27FC236}">
                  <a16:creationId xmlns:a16="http://schemas.microsoft.com/office/drawing/2014/main" id="{A2107426-EB0A-4833-9C58-8F986D49C57D}"/>
                </a:ext>
              </a:extLst>
            </p:cNvPr>
            <p:cNvSpPr/>
            <p:nvPr/>
          </p:nvSpPr>
          <p:spPr>
            <a:xfrm>
              <a:off x="5995736" y="3954079"/>
              <a:ext cx="3124201" cy="1905000"/>
            </a:xfrm>
            <a:custGeom>
              <a:avLst/>
              <a:gdLst/>
              <a:ahLst/>
              <a:cxnLst/>
              <a:rect l="l" t="t" r="r" b="b"/>
              <a:pathLst>
                <a:path w="4634762" h="3192192">
                  <a:moveTo>
                    <a:pt x="0" y="0"/>
                  </a:moveTo>
                  <a:lnTo>
                    <a:pt x="4634761" y="0"/>
                  </a:lnTo>
                  <a:lnTo>
                    <a:pt x="4634761" y="3192192"/>
                  </a:lnTo>
                  <a:lnTo>
                    <a:pt x="0" y="31921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7" name="Freeform 3">
              <a:extLst>
                <a:ext uri="{FF2B5EF4-FFF2-40B4-BE49-F238E27FC236}">
                  <a16:creationId xmlns:a16="http://schemas.microsoft.com/office/drawing/2014/main" id="{522F708E-068E-484E-B775-6884C8077A25}"/>
                </a:ext>
              </a:extLst>
            </p:cNvPr>
            <p:cNvSpPr/>
            <p:nvPr/>
          </p:nvSpPr>
          <p:spPr>
            <a:xfrm>
              <a:off x="6657094" y="4239590"/>
              <a:ext cx="1581413" cy="1361110"/>
            </a:xfrm>
            <a:custGeom>
              <a:avLst/>
              <a:gdLst/>
              <a:ahLst/>
              <a:cxnLst/>
              <a:rect l="l" t="t" r="r" b="b"/>
              <a:pathLst>
                <a:path w="4307123" h="4463340">
                  <a:moveTo>
                    <a:pt x="0" y="0"/>
                  </a:moveTo>
                  <a:lnTo>
                    <a:pt x="4307122" y="0"/>
                  </a:lnTo>
                  <a:lnTo>
                    <a:pt x="4307122" y="4463340"/>
                  </a:lnTo>
                  <a:lnTo>
                    <a:pt x="0" y="44633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C685627-4DAA-495E-9420-4C50E43C026C}"/>
                  </a:ext>
                </a:extLst>
              </p:cNvPr>
              <p:cNvSpPr txBox="1"/>
              <p:nvPr/>
            </p:nvSpPr>
            <p:spPr>
              <a:xfrm>
                <a:off x="2578158" y="4583822"/>
                <a:ext cx="3469924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solidFill>
                            <a:srgbClr val="EE841E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EE841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EE841E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1 </m:t>
                          </m:r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EE841E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EE841E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EE841E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6 </m:t>
                          </m:r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EE841E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EE841E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4</m:t>
                          </m:r>
                          <m:r>
                            <a:rPr lang="en-US" sz="4000" b="1" i="1">
                              <a:solidFill>
                                <a:srgbClr val="EE841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EE841E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EE841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EE841E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EE841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𝟐𝟒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EE841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3600" b="1" dirty="0">
                  <a:solidFill>
                    <a:srgbClr val="EE841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C685627-4DAA-495E-9420-4C50E43C02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8158" y="4583822"/>
                <a:ext cx="3469924" cy="115647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F71A839F-689C-47A2-BAA1-338C040BC8D1}"/>
              </a:ext>
            </a:extLst>
          </p:cNvPr>
          <p:cNvGrpSpPr/>
          <p:nvPr/>
        </p:nvGrpSpPr>
        <p:grpSpPr>
          <a:xfrm>
            <a:off x="6088609" y="4463031"/>
            <a:ext cx="2709547" cy="1711185"/>
            <a:chOff x="6172199" y="6111412"/>
            <a:chExt cx="3124201" cy="1905000"/>
          </a:xfrm>
        </p:grpSpPr>
        <p:sp>
          <p:nvSpPr>
            <p:cNvPr id="20" name="Freeform 2">
              <a:extLst>
                <a:ext uri="{FF2B5EF4-FFF2-40B4-BE49-F238E27FC236}">
                  <a16:creationId xmlns:a16="http://schemas.microsoft.com/office/drawing/2014/main" id="{61A609D0-5403-4437-B33B-3D663C7E43BB}"/>
                </a:ext>
              </a:extLst>
            </p:cNvPr>
            <p:cNvSpPr/>
            <p:nvPr/>
          </p:nvSpPr>
          <p:spPr>
            <a:xfrm>
              <a:off x="6172199" y="6111412"/>
              <a:ext cx="3124201" cy="1905000"/>
            </a:xfrm>
            <a:custGeom>
              <a:avLst/>
              <a:gdLst/>
              <a:ahLst/>
              <a:cxnLst/>
              <a:rect l="l" t="t" r="r" b="b"/>
              <a:pathLst>
                <a:path w="4634762" h="3192192">
                  <a:moveTo>
                    <a:pt x="0" y="0"/>
                  </a:moveTo>
                  <a:lnTo>
                    <a:pt x="4634761" y="0"/>
                  </a:lnTo>
                  <a:lnTo>
                    <a:pt x="4634761" y="3192192"/>
                  </a:lnTo>
                  <a:lnTo>
                    <a:pt x="0" y="31921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F104473C-0EC3-4A01-BB9C-05801C1A5754}"/>
                </a:ext>
              </a:extLst>
            </p:cNvPr>
            <p:cNvSpPr/>
            <p:nvPr/>
          </p:nvSpPr>
          <p:spPr>
            <a:xfrm>
              <a:off x="6652785" y="6572404"/>
              <a:ext cx="1762185" cy="1241888"/>
            </a:xfrm>
            <a:custGeom>
              <a:avLst/>
              <a:gdLst/>
              <a:ahLst/>
              <a:cxnLst/>
              <a:rect l="l" t="t" r="r" b="b"/>
              <a:pathLst>
                <a:path w="2999715" h="3346963">
                  <a:moveTo>
                    <a:pt x="0" y="0"/>
                  </a:moveTo>
                  <a:lnTo>
                    <a:pt x="2999715" y="0"/>
                  </a:lnTo>
                  <a:lnTo>
                    <a:pt x="2999715" y="3346963"/>
                  </a:lnTo>
                  <a:lnTo>
                    <a:pt x="0" y="33469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xmlns="" r:embed="rId16"/>
                  </a:ext>
                </a:extLst>
              </a:blip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68307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6E31A467-9A1A-42D5-9D71-EEF5C59FBF1A}"/>
              </a:ext>
            </a:extLst>
          </p:cNvPr>
          <p:cNvSpPr/>
          <p:nvPr/>
        </p:nvSpPr>
        <p:spPr>
          <a:xfrm rot="5300243">
            <a:off x="3111014" y="-2380943"/>
            <a:ext cx="5969972" cy="11619885"/>
          </a:xfrm>
          <a:custGeom>
            <a:avLst/>
            <a:gdLst/>
            <a:ahLst/>
            <a:cxnLst/>
            <a:rect l="l" t="t" r="r" b="b"/>
            <a:pathLst>
              <a:path w="8954958" h="17429828">
                <a:moveTo>
                  <a:pt x="0" y="0"/>
                </a:moveTo>
                <a:lnTo>
                  <a:pt x="8954958" y="0"/>
                </a:lnTo>
                <a:lnTo>
                  <a:pt x="8954958" y="17429828"/>
                </a:lnTo>
                <a:lnTo>
                  <a:pt x="0" y="174298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t="-123" r="-37833"/>
            </a:stretch>
          </a:blipFill>
          <a:ln cap="sq">
            <a:noFill/>
            <a:prstDash val="solid"/>
            <a:miter/>
          </a:ln>
        </p:spPr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2F112BA-33D0-4D68-B650-B6F8C6BDA062}"/>
              </a:ext>
            </a:extLst>
          </p:cNvPr>
          <p:cNvGrpSpPr/>
          <p:nvPr/>
        </p:nvGrpSpPr>
        <p:grpSpPr>
          <a:xfrm>
            <a:off x="0" y="25400"/>
            <a:ext cx="4984353" cy="1813139"/>
            <a:chOff x="3068345" y="2761351"/>
            <a:chExt cx="7476530" cy="2719708"/>
          </a:xfrm>
        </p:grpSpPr>
        <p:sp>
          <p:nvSpPr>
            <p:cNvPr id="5" name="Freeform 2">
              <a:extLst>
                <a:ext uri="{FF2B5EF4-FFF2-40B4-BE49-F238E27FC236}">
                  <a16:creationId xmlns:a16="http://schemas.microsoft.com/office/drawing/2014/main" id="{168BD586-9372-410C-801D-3F5468D7D08B}"/>
                </a:ext>
              </a:extLst>
            </p:cNvPr>
            <p:cNvSpPr/>
            <p:nvPr/>
          </p:nvSpPr>
          <p:spPr>
            <a:xfrm>
              <a:off x="3068345" y="2761351"/>
              <a:ext cx="7476530" cy="2719708"/>
            </a:xfrm>
            <a:custGeom>
              <a:avLst/>
              <a:gdLst/>
              <a:ahLst/>
              <a:cxnLst/>
              <a:rect l="l" t="t" r="r" b="b"/>
              <a:pathLst>
                <a:path w="4634762" h="3192192">
                  <a:moveTo>
                    <a:pt x="0" y="0"/>
                  </a:moveTo>
                  <a:lnTo>
                    <a:pt x="4634761" y="0"/>
                  </a:lnTo>
                  <a:lnTo>
                    <a:pt x="4634761" y="3192192"/>
                  </a:lnTo>
                  <a:lnTo>
                    <a:pt x="0" y="31921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482CED9-22B6-48B9-BFEA-5E351047EF74}"/>
                </a:ext>
              </a:extLst>
            </p:cNvPr>
            <p:cNvSpPr/>
            <p:nvPr/>
          </p:nvSpPr>
          <p:spPr>
            <a:xfrm>
              <a:off x="3599341" y="3751873"/>
              <a:ext cx="5867952" cy="738760"/>
            </a:xfrm>
            <a:prstGeom prst="rect">
              <a:avLst/>
            </a:prstGeom>
            <a:noFill/>
          </p:spPr>
          <p:txBody>
            <a:bodyPr wrap="none" lIns="81280" tIns="40640" rIns="81280" bIns="40640">
              <a:spAutoFit/>
            </a:bodyPr>
            <a:lstStyle/>
            <a:p>
              <a:pPr algn="ctr"/>
              <a:r>
                <a:rPr lang="en-US" sz="2667" b="1" dirty="0" err="1">
                  <a:ln w="0"/>
                  <a:solidFill>
                    <a:srgbClr val="00B05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UTM Avo" panose="02040603050506020204" pitchFamily="18" charset="0"/>
                </a:rPr>
                <a:t>Bài</a:t>
              </a:r>
              <a:r>
                <a:rPr lang="en-US" sz="2667" b="1" dirty="0">
                  <a:ln w="0"/>
                  <a:solidFill>
                    <a:srgbClr val="00B05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UTM Avo" panose="02040603050506020204" pitchFamily="18" charset="0"/>
                </a:rPr>
                <a:t> 2: </a:t>
              </a:r>
              <a:r>
                <a:rPr lang="en-US" sz="2667" b="1" dirty="0" err="1">
                  <a:ln w="0"/>
                  <a:solidFill>
                    <a:srgbClr val="00B05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UTM Avo" panose="02040603050506020204" pitchFamily="18" charset="0"/>
                </a:rPr>
                <a:t>Rút</a:t>
              </a:r>
              <a:r>
                <a:rPr lang="en-US" sz="2667" b="1" dirty="0">
                  <a:ln w="0"/>
                  <a:solidFill>
                    <a:srgbClr val="00B05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UTM Avo" panose="02040603050506020204" pitchFamily="18" charset="0"/>
                </a:rPr>
                <a:t> </a:t>
              </a:r>
              <a:r>
                <a:rPr lang="en-US" sz="2667" b="1" dirty="0" err="1">
                  <a:ln w="0"/>
                  <a:solidFill>
                    <a:srgbClr val="00B05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UTM Avo" panose="02040603050506020204" pitchFamily="18" charset="0"/>
                </a:rPr>
                <a:t>gọn</a:t>
              </a:r>
              <a:r>
                <a:rPr lang="en-US" sz="2667" b="1" dirty="0">
                  <a:ln w="0"/>
                  <a:solidFill>
                    <a:srgbClr val="00B05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UTM Avo" panose="02040603050506020204" pitchFamily="18" charset="0"/>
                </a:rPr>
                <a:t> </a:t>
              </a:r>
              <a:r>
                <a:rPr lang="en-US" sz="2667" b="1" dirty="0" err="1">
                  <a:ln w="0"/>
                  <a:solidFill>
                    <a:srgbClr val="00B05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UTM Avo" panose="02040603050506020204" pitchFamily="18" charset="0"/>
                </a:rPr>
                <a:t>rồi</a:t>
              </a:r>
              <a:r>
                <a:rPr lang="en-US" sz="2667" b="1" dirty="0">
                  <a:ln w="0"/>
                  <a:solidFill>
                    <a:srgbClr val="00B05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UTM Avo" panose="02040603050506020204" pitchFamily="18" charset="0"/>
                </a:rPr>
                <a:t> </a:t>
              </a:r>
              <a:r>
                <a:rPr lang="en-US" sz="2667" b="1" dirty="0" err="1">
                  <a:ln w="0"/>
                  <a:solidFill>
                    <a:srgbClr val="00B05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UTM Avo" panose="02040603050506020204" pitchFamily="18" charset="0"/>
                </a:rPr>
                <a:t>tính</a:t>
              </a:r>
              <a:endParaRPr lang="en-US" sz="2667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64D7404-6A8F-4561-9E68-7E0B02247B74}"/>
                  </a:ext>
                </a:extLst>
              </p:cNvPr>
              <p:cNvSpPr txBox="1"/>
              <p:nvPr/>
            </p:nvSpPr>
            <p:spPr>
              <a:xfrm>
                <a:off x="863601" y="1955801"/>
                <a:ext cx="1788951" cy="11601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000" b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64D7404-6A8F-4561-9E68-7E0B02247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601" y="1955801"/>
                <a:ext cx="1788951" cy="1160189"/>
              </a:xfrm>
              <a:prstGeom prst="rect">
                <a:avLst/>
              </a:prstGeom>
              <a:blipFill>
                <a:blip r:embed="rId6"/>
                <a:stretch>
                  <a:fillRect r="-8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B5D4295-1D1D-4A20-84F7-5963D84B6DCD}"/>
                  </a:ext>
                </a:extLst>
              </p:cNvPr>
              <p:cNvSpPr txBox="1"/>
              <p:nvPr/>
            </p:nvSpPr>
            <p:spPr>
              <a:xfrm>
                <a:off x="850232" y="3349869"/>
                <a:ext cx="2545505" cy="1160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000" b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B5D4295-1D1D-4A20-84F7-5963D84B6D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232" y="3349869"/>
                <a:ext cx="2545505" cy="116018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1A4D667-BAAE-43D8-B56B-B282CC486E6F}"/>
                  </a:ext>
                </a:extLst>
              </p:cNvPr>
              <p:cNvSpPr txBox="1"/>
              <p:nvPr/>
            </p:nvSpPr>
            <p:spPr>
              <a:xfrm>
                <a:off x="850231" y="4861197"/>
                <a:ext cx="2349939" cy="11602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000" b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1A4D667-BAAE-43D8-B56B-B282CC486E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231" y="4861197"/>
                <a:ext cx="2349939" cy="11602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265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934C37FB-6EF6-4EF3-9065-9E0EC56C2FD6}"/>
              </a:ext>
            </a:extLst>
          </p:cNvPr>
          <p:cNvSpPr/>
          <p:nvPr/>
        </p:nvSpPr>
        <p:spPr>
          <a:xfrm rot="5300243">
            <a:off x="3111014" y="-2380943"/>
            <a:ext cx="5969972" cy="11619885"/>
          </a:xfrm>
          <a:custGeom>
            <a:avLst/>
            <a:gdLst/>
            <a:ahLst/>
            <a:cxnLst/>
            <a:rect l="l" t="t" r="r" b="b"/>
            <a:pathLst>
              <a:path w="8954958" h="17429828">
                <a:moveTo>
                  <a:pt x="0" y="0"/>
                </a:moveTo>
                <a:lnTo>
                  <a:pt x="8954958" y="0"/>
                </a:lnTo>
                <a:lnTo>
                  <a:pt x="8954958" y="17429828"/>
                </a:lnTo>
                <a:lnTo>
                  <a:pt x="0" y="174298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t="-123" r="-37833"/>
            </a:stretch>
          </a:blipFill>
          <a:ln cap="sq">
            <a:noFill/>
            <a:prstDash val="solid"/>
            <a:miter/>
          </a:ln>
        </p:spPr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A091F3-2D9F-4284-92FA-D53386203F66}"/>
              </a:ext>
            </a:extLst>
          </p:cNvPr>
          <p:cNvGrpSpPr/>
          <p:nvPr/>
        </p:nvGrpSpPr>
        <p:grpSpPr>
          <a:xfrm>
            <a:off x="0" y="25400"/>
            <a:ext cx="4984353" cy="1813139"/>
            <a:chOff x="3068345" y="2761351"/>
            <a:chExt cx="7476530" cy="2719708"/>
          </a:xfrm>
        </p:grpSpPr>
        <p:sp>
          <p:nvSpPr>
            <p:cNvPr id="5" name="Freeform 2">
              <a:extLst>
                <a:ext uri="{FF2B5EF4-FFF2-40B4-BE49-F238E27FC236}">
                  <a16:creationId xmlns:a16="http://schemas.microsoft.com/office/drawing/2014/main" id="{984C373A-1775-43DA-94AA-4D7266D10255}"/>
                </a:ext>
              </a:extLst>
            </p:cNvPr>
            <p:cNvSpPr/>
            <p:nvPr/>
          </p:nvSpPr>
          <p:spPr>
            <a:xfrm>
              <a:off x="3068345" y="2761351"/>
              <a:ext cx="7476530" cy="2719708"/>
            </a:xfrm>
            <a:custGeom>
              <a:avLst/>
              <a:gdLst/>
              <a:ahLst/>
              <a:cxnLst/>
              <a:rect l="l" t="t" r="r" b="b"/>
              <a:pathLst>
                <a:path w="4634762" h="3192192">
                  <a:moveTo>
                    <a:pt x="0" y="0"/>
                  </a:moveTo>
                  <a:lnTo>
                    <a:pt x="4634761" y="0"/>
                  </a:lnTo>
                  <a:lnTo>
                    <a:pt x="4634761" y="3192192"/>
                  </a:lnTo>
                  <a:lnTo>
                    <a:pt x="0" y="31921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2D34A48-E906-4648-B786-70CA78DE1439}"/>
                </a:ext>
              </a:extLst>
            </p:cNvPr>
            <p:cNvSpPr/>
            <p:nvPr/>
          </p:nvSpPr>
          <p:spPr>
            <a:xfrm>
              <a:off x="3599341" y="3751873"/>
              <a:ext cx="5867952" cy="738760"/>
            </a:xfrm>
            <a:prstGeom prst="rect">
              <a:avLst/>
            </a:prstGeom>
            <a:noFill/>
          </p:spPr>
          <p:txBody>
            <a:bodyPr wrap="none" lIns="81280" tIns="40640" rIns="81280" bIns="40640">
              <a:spAutoFit/>
            </a:bodyPr>
            <a:lstStyle/>
            <a:p>
              <a:pPr algn="ctr"/>
              <a:r>
                <a:rPr lang="en-US" sz="2667" b="1" dirty="0" err="1">
                  <a:ln w="0"/>
                  <a:solidFill>
                    <a:srgbClr val="00B05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UTM Avo" panose="02040603050506020204" pitchFamily="18" charset="0"/>
                </a:rPr>
                <a:t>Bài</a:t>
              </a:r>
              <a:r>
                <a:rPr lang="en-US" sz="2667" b="1" dirty="0">
                  <a:ln w="0"/>
                  <a:solidFill>
                    <a:srgbClr val="00B05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UTM Avo" panose="02040603050506020204" pitchFamily="18" charset="0"/>
                </a:rPr>
                <a:t> 2: </a:t>
              </a:r>
              <a:r>
                <a:rPr lang="en-US" sz="2667" b="1" dirty="0" err="1">
                  <a:ln w="0"/>
                  <a:solidFill>
                    <a:srgbClr val="00B05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UTM Avo" panose="02040603050506020204" pitchFamily="18" charset="0"/>
                </a:rPr>
                <a:t>Rút</a:t>
              </a:r>
              <a:r>
                <a:rPr lang="en-US" sz="2667" b="1" dirty="0">
                  <a:ln w="0"/>
                  <a:solidFill>
                    <a:srgbClr val="00B05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UTM Avo" panose="02040603050506020204" pitchFamily="18" charset="0"/>
                </a:rPr>
                <a:t> </a:t>
              </a:r>
              <a:r>
                <a:rPr lang="en-US" sz="2667" b="1" dirty="0" err="1">
                  <a:ln w="0"/>
                  <a:solidFill>
                    <a:srgbClr val="00B05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UTM Avo" panose="02040603050506020204" pitchFamily="18" charset="0"/>
                </a:rPr>
                <a:t>gọn</a:t>
              </a:r>
              <a:r>
                <a:rPr lang="en-US" sz="2667" b="1" dirty="0">
                  <a:ln w="0"/>
                  <a:solidFill>
                    <a:srgbClr val="00B05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UTM Avo" panose="02040603050506020204" pitchFamily="18" charset="0"/>
                </a:rPr>
                <a:t> </a:t>
              </a:r>
              <a:r>
                <a:rPr lang="en-US" sz="2667" b="1" dirty="0" err="1">
                  <a:ln w="0"/>
                  <a:solidFill>
                    <a:srgbClr val="00B05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UTM Avo" panose="02040603050506020204" pitchFamily="18" charset="0"/>
                </a:rPr>
                <a:t>rồi</a:t>
              </a:r>
              <a:r>
                <a:rPr lang="en-US" sz="2667" b="1" dirty="0">
                  <a:ln w="0"/>
                  <a:solidFill>
                    <a:srgbClr val="00B05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UTM Avo" panose="02040603050506020204" pitchFamily="18" charset="0"/>
                </a:rPr>
                <a:t> </a:t>
              </a:r>
              <a:r>
                <a:rPr lang="en-US" sz="2667" b="1" dirty="0" err="1">
                  <a:ln w="0"/>
                  <a:solidFill>
                    <a:srgbClr val="00B05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UTM Avo" panose="02040603050506020204" pitchFamily="18" charset="0"/>
                </a:rPr>
                <a:t>tính</a:t>
              </a:r>
              <a:endParaRPr lang="en-US" sz="2667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621A2FD-0E56-457B-933B-A8109DE1B601}"/>
                  </a:ext>
                </a:extLst>
              </p:cNvPr>
              <p:cNvSpPr txBox="1"/>
              <p:nvPr/>
            </p:nvSpPr>
            <p:spPr>
              <a:xfrm>
                <a:off x="931820" y="2839203"/>
                <a:ext cx="1788951" cy="11601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000" b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621A2FD-0E56-457B-933B-A8109DE1B6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820" y="2839203"/>
                <a:ext cx="1788951" cy="1160189"/>
              </a:xfrm>
              <a:prstGeom prst="rect">
                <a:avLst/>
              </a:prstGeom>
              <a:blipFill>
                <a:blip r:embed="rId6"/>
                <a:stretch>
                  <a:fillRect r="-8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urved Down Arrow 4">
            <a:extLst>
              <a:ext uri="{FF2B5EF4-FFF2-40B4-BE49-F238E27FC236}">
                <a16:creationId xmlns:a16="http://schemas.microsoft.com/office/drawing/2014/main" id="{2139CDB5-4F8D-417F-854C-C33B89FDB7DC}"/>
              </a:ext>
            </a:extLst>
          </p:cNvPr>
          <p:cNvSpPr/>
          <p:nvPr/>
        </p:nvSpPr>
        <p:spPr>
          <a:xfrm>
            <a:off x="1660660" y="2424548"/>
            <a:ext cx="2120221" cy="40152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>
              <a:solidFill>
                <a:schemeClr val="tx1"/>
              </a:solidFill>
            </a:endParaRPr>
          </a:p>
        </p:txBody>
      </p:sp>
      <p:sp>
        <p:nvSpPr>
          <p:cNvPr id="12" name="Curved Down Arrow 22">
            <a:extLst>
              <a:ext uri="{FF2B5EF4-FFF2-40B4-BE49-F238E27FC236}">
                <a16:creationId xmlns:a16="http://schemas.microsoft.com/office/drawing/2014/main" id="{E9F7EBE3-91E0-44DD-8F5A-667299B218B4}"/>
              </a:ext>
            </a:extLst>
          </p:cNvPr>
          <p:cNvSpPr/>
          <p:nvPr/>
        </p:nvSpPr>
        <p:spPr>
          <a:xfrm flipV="1">
            <a:off x="1630370" y="3999348"/>
            <a:ext cx="2120221" cy="45988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>
              <a:solidFill>
                <a:schemeClr val="tx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0E1077E-5663-4745-B2F5-B81037859943}"/>
              </a:ext>
            </a:extLst>
          </p:cNvPr>
          <p:cNvSpPr txBox="1">
            <a:spLocks/>
          </p:cNvSpPr>
          <p:nvPr/>
        </p:nvSpPr>
        <p:spPr>
          <a:xfrm>
            <a:off x="2505815" y="4202548"/>
            <a:ext cx="369330" cy="366361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60950" tIns="60950" rIns="60950" bIns="609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25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BC81B1D-0DF2-4126-8087-6D8B2AD2A67B}"/>
              </a:ext>
            </a:extLst>
          </p:cNvPr>
          <p:cNvSpPr txBox="1">
            <a:spLocks/>
          </p:cNvSpPr>
          <p:nvPr/>
        </p:nvSpPr>
        <p:spPr>
          <a:xfrm>
            <a:off x="2536105" y="2170548"/>
            <a:ext cx="369330" cy="366361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60950" tIns="60950" rIns="60950" bIns="609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25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441F459-E222-4755-B305-A6CA213B9C91}"/>
                  </a:ext>
                </a:extLst>
              </p:cNvPr>
              <p:cNvSpPr txBox="1"/>
              <p:nvPr/>
            </p:nvSpPr>
            <p:spPr>
              <a:xfrm>
                <a:off x="3035611" y="2785393"/>
                <a:ext cx="1788951" cy="11601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000" b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441F459-E222-4755-B305-A6CA213B9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5611" y="2785393"/>
                <a:ext cx="1788951" cy="1160189"/>
              </a:xfrm>
              <a:prstGeom prst="rect">
                <a:avLst/>
              </a:prstGeom>
              <a:blipFill>
                <a:blip r:embed="rId7"/>
                <a:stretch>
                  <a:fillRect r="-3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9B08E1-50A7-4528-952C-14AABC0999DF}"/>
                  </a:ext>
                </a:extLst>
              </p:cNvPr>
              <p:cNvSpPr txBox="1"/>
              <p:nvPr/>
            </p:nvSpPr>
            <p:spPr>
              <a:xfrm>
                <a:off x="4957712" y="2789111"/>
                <a:ext cx="3469924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00206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1 </m:t>
                          </m:r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00206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00206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00206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2 </m:t>
                          </m:r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00206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00206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5</m:t>
                          </m:r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9B08E1-50A7-4528-952C-14AABC099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7712" y="2789111"/>
                <a:ext cx="3469924" cy="11564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4BFC20F9-3089-415F-9443-BE8F296A50D4}"/>
              </a:ext>
            </a:extLst>
          </p:cNvPr>
          <p:cNvGrpSpPr/>
          <p:nvPr/>
        </p:nvGrpSpPr>
        <p:grpSpPr>
          <a:xfrm>
            <a:off x="8839200" y="1600200"/>
            <a:ext cx="2641600" cy="3200400"/>
            <a:chOff x="12943520" y="2247899"/>
            <a:chExt cx="2750353" cy="3892935"/>
          </a:xfrm>
        </p:grpSpPr>
        <p:sp>
          <p:nvSpPr>
            <p:cNvPr id="20" name="Freeform 2">
              <a:extLst>
                <a:ext uri="{FF2B5EF4-FFF2-40B4-BE49-F238E27FC236}">
                  <a16:creationId xmlns:a16="http://schemas.microsoft.com/office/drawing/2014/main" id="{ABE01C59-353A-4A6C-9460-60BB4666915F}"/>
                </a:ext>
              </a:extLst>
            </p:cNvPr>
            <p:cNvSpPr/>
            <p:nvPr/>
          </p:nvSpPr>
          <p:spPr>
            <a:xfrm>
              <a:off x="12943520" y="2247899"/>
              <a:ext cx="2750353" cy="3892935"/>
            </a:xfrm>
            <a:custGeom>
              <a:avLst/>
              <a:gdLst/>
              <a:ahLst/>
              <a:cxnLst/>
              <a:rect l="l" t="t" r="r" b="b"/>
              <a:pathLst>
                <a:path w="4634762" h="3192192">
                  <a:moveTo>
                    <a:pt x="0" y="0"/>
                  </a:moveTo>
                  <a:lnTo>
                    <a:pt x="4634761" y="0"/>
                  </a:lnTo>
                  <a:lnTo>
                    <a:pt x="4634761" y="3192192"/>
                  </a:lnTo>
                  <a:lnTo>
                    <a:pt x="0" y="31921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6F1A1B82-F0FD-4B27-B758-D9B2165AD962}"/>
                </a:ext>
              </a:extLst>
            </p:cNvPr>
            <p:cNvSpPr/>
            <p:nvPr/>
          </p:nvSpPr>
          <p:spPr>
            <a:xfrm>
              <a:off x="13499926" y="2941665"/>
              <a:ext cx="1441730" cy="2615894"/>
            </a:xfrm>
            <a:custGeom>
              <a:avLst/>
              <a:gdLst/>
              <a:ahLst/>
              <a:cxnLst/>
              <a:rect l="l" t="t" r="r" b="b"/>
              <a:pathLst>
                <a:path w="2058264" h="4075769">
                  <a:moveTo>
                    <a:pt x="0" y="0"/>
                  </a:moveTo>
                  <a:lnTo>
                    <a:pt x="2058264" y="0"/>
                  </a:lnTo>
                  <a:lnTo>
                    <a:pt x="2058264" y="4075770"/>
                  </a:lnTo>
                  <a:lnTo>
                    <a:pt x="0" y="40757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7187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2" grpId="0" animBg="1"/>
      <p:bldP spid="13" grpId="0"/>
      <p:bldP spid="14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AF8AF604-9D85-41C0-9912-8D207218120B}"/>
              </a:ext>
            </a:extLst>
          </p:cNvPr>
          <p:cNvSpPr/>
          <p:nvPr/>
        </p:nvSpPr>
        <p:spPr>
          <a:xfrm rot="5300243">
            <a:off x="3111014" y="-2380943"/>
            <a:ext cx="5969972" cy="11619885"/>
          </a:xfrm>
          <a:custGeom>
            <a:avLst/>
            <a:gdLst/>
            <a:ahLst/>
            <a:cxnLst/>
            <a:rect l="l" t="t" r="r" b="b"/>
            <a:pathLst>
              <a:path w="8954958" h="17429828">
                <a:moveTo>
                  <a:pt x="0" y="0"/>
                </a:moveTo>
                <a:lnTo>
                  <a:pt x="8954958" y="0"/>
                </a:lnTo>
                <a:lnTo>
                  <a:pt x="8954958" y="17429828"/>
                </a:lnTo>
                <a:lnTo>
                  <a:pt x="0" y="174298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t="-123" r="-37833"/>
            </a:stretch>
          </a:blipFill>
          <a:ln cap="sq">
            <a:noFill/>
            <a:prstDash val="solid"/>
            <a:miter/>
          </a:ln>
        </p:spPr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67453B5-E5AC-4203-9036-5BE25A2FE6C0}"/>
              </a:ext>
            </a:extLst>
          </p:cNvPr>
          <p:cNvGrpSpPr/>
          <p:nvPr/>
        </p:nvGrpSpPr>
        <p:grpSpPr>
          <a:xfrm>
            <a:off x="0" y="25400"/>
            <a:ext cx="4984353" cy="1813139"/>
            <a:chOff x="3068345" y="2761351"/>
            <a:chExt cx="7476530" cy="2719708"/>
          </a:xfrm>
        </p:grpSpPr>
        <p:sp>
          <p:nvSpPr>
            <p:cNvPr id="5" name="Freeform 2">
              <a:extLst>
                <a:ext uri="{FF2B5EF4-FFF2-40B4-BE49-F238E27FC236}">
                  <a16:creationId xmlns:a16="http://schemas.microsoft.com/office/drawing/2014/main" id="{44A28A20-63C3-4EA1-880F-7898CF0ED77B}"/>
                </a:ext>
              </a:extLst>
            </p:cNvPr>
            <p:cNvSpPr/>
            <p:nvPr/>
          </p:nvSpPr>
          <p:spPr>
            <a:xfrm>
              <a:off x="3068345" y="2761351"/>
              <a:ext cx="7476530" cy="2719708"/>
            </a:xfrm>
            <a:custGeom>
              <a:avLst/>
              <a:gdLst/>
              <a:ahLst/>
              <a:cxnLst/>
              <a:rect l="l" t="t" r="r" b="b"/>
              <a:pathLst>
                <a:path w="4634762" h="3192192">
                  <a:moveTo>
                    <a:pt x="0" y="0"/>
                  </a:moveTo>
                  <a:lnTo>
                    <a:pt x="4634761" y="0"/>
                  </a:lnTo>
                  <a:lnTo>
                    <a:pt x="4634761" y="3192192"/>
                  </a:lnTo>
                  <a:lnTo>
                    <a:pt x="0" y="31921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C091065-6159-4A4F-870A-32156718F428}"/>
                </a:ext>
              </a:extLst>
            </p:cNvPr>
            <p:cNvSpPr/>
            <p:nvPr/>
          </p:nvSpPr>
          <p:spPr>
            <a:xfrm>
              <a:off x="3599341" y="3751873"/>
              <a:ext cx="5867952" cy="738760"/>
            </a:xfrm>
            <a:prstGeom prst="rect">
              <a:avLst/>
            </a:prstGeom>
            <a:noFill/>
          </p:spPr>
          <p:txBody>
            <a:bodyPr wrap="none" lIns="81280" tIns="40640" rIns="81280" bIns="40640">
              <a:spAutoFit/>
            </a:bodyPr>
            <a:lstStyle/>
            <a:p>
              <a:pPr algn="ctr"/>
              <a:r>
                <a:rPr lang="en-US" sz="2667" b="1" dirty="0" err="1">
                  <a:ln w="0"/>
                  <a:solidFill>
                    <a:srgbClr val="00B05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UTM Avo" panose="02040603050506020204" pitchFamily="18" charset="0"/>
                </a:rPr>
                <a:t>Bài</a:t>
              </a:r>
              <a:r>
                <a:rPr lang="en-US" sz="2667" b="1" dirty="0">
                  <a:ln w="0"/>
                  <a:solidFill>
                    <a:srgbClr val="00B05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UTM Avo" panose="02040603050506020204" pitchFamily="18" charset="0"/>
                </a:rPr>
                <a:t> 2: </a:t>
              </a:r>
              <a:r>
                <a:rPr lang="en-US" sz="2667" b="1" dirty="0" err="1">
                  <a:ln w="0"/>
                  <a:solidFill>
                    <a:srgbClr val="00B05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UTM Avo" panose="02040603050506020204" pitchFamily="18" charset="0"/>
                </a:rPr>
                <a:t>Rút</a:t>
              </a:r>
              <a:r>
                <a:rPr lang="en-US" sz="2667" b="1" dirty="0">
                  <a:ln w="0"/>
                  <a:solidFill>
                    <a:srgbClr val="00B05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UTM Avo" panose="02040603050506020204" pitchFamily="18" charset="0"/>
                </a:rPr>
                <a:t> </a:t>
              </a:r>
              <a:r>
                <a:rPr lang="en-US" sz="2667" b="1" dirty="0" err="1">
                  <a:ln w="0"/>
                  <a:solidFill>
                    <a:srgbClr val="00B05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UTM Avo" panose="02040603050506020204" pitchFamily="18" charset="0"/>
                </a:rPr>
                <a:t>gọn</a:t>
              </a:r>
              <a:r>
                <a:rPr lang="en-US" sz="2667" b="1" dirty="0">
                  <a:ln w="0"/>
                  <a:solidFill>
                    <a:srgbClr val="00B05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UTM Avo" panose="02040603050506020204" pitchFamily="18" charset="0"/>
                </a:rPr>
                <a:t> </a:t>
              </a:r>
              <a:r>
                <a:rPr lang="en-US" sz="2667" b="1" dirty="0" err="1">
                  <a:ln w="0"/>
                  <a:solidFill>
                    <a:srgbClr val="00B05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UTM Avo" panose="02040603050506020204" pitchFamily="18" charset="0"/>
                </a:rPr>
                <a:t>rồi</a:t>
              </a:r>
              <a:r>
                <a:rPr lang="en-US" sz="2667" b="1" dirty="0">
                  <a:ln w="0"/>
                  <a:solidFill>
                    <a:srgbClr val="00B05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UTM Avo" panose="02040603050506020204" pitchFamily="18" charset="0"/>
                </a:rPr>
                <a:t> </a:t>
              </a:r>
              <a:r>
                <a:rPr lang="en-US" sz="2667" b="1" dirty="0" err="1">
                  <a:ln w="0"/>
                  <a:solidFill>
                    <a:srgbClr val="00B05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UTM Avo" panose="02040603050506020204" pitchFamily="18" charset="0"/>
                </a:rPr>
                <a:t>tính</a:t>
              </a:r>
              <a:endParaRPr lang="en-US" sz="2667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854C208-E1D1-4465-8E69-E544041EF337}"/>
                  </a:ext>
                </a:extLst>
              </p:cNvPr>
              <p:cNvSpPr txBox="1"/>
              <p:nvPr/>
            </p:nvSpPr>
            <p:spPr>
              <a:xfrm>
                <a:off x="812801" y="2839203"/>
                <a:ext cx="1788951" cy="11601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000" b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854C208-E1D1-4465-8E69-E544041EF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801" y="2839203"/>
                <a:ext cx="1788951" cy="1160189"/>
              </a:xfrm>
              <a:prstGeom prst="rect">
                <a:avLst/>
              </a:prstGeom>
              <a:blipFill>
                <a:blip r:embed="rId6"/>
                <a:stretch>
                  <a:fillRect r="-27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rved Down Arrow 4">
            <a:extLst>
              <a:ext uri="{FF2B5EF4-FFF2-40B4-BE49-F238E27FC236}">
                <a16:creationId xmlns:a16="http://schemas.microsoft.com/office/drawing/2014/main" id="{67AEA49E-93B4-4240-8C63-333A04EEC759}"/>
              </a:ext>
            </a:extLst>
          </p:cNvPr>
          <p:cNvSpPr/>
          <p:nvPr/>
        </p:nvSpPr>
        <p:spPr>
          <a:xfrm>
            <a:off x="2864132" y="2413000"/>
            <a:ext cx="2093580" cy="40152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>
              <a:solidFill>
                <a:schemeClr val="tx1"/>
              </a:solidFill>
            </a:endParaRPr>
          </a:p>
        </p:txBody>
      </p:sp>
      <p:sp>
        <p:nvSpPr>
          <p:cNvPr id="9" name="Curved Down Arrow 22">
            <a:extLst>
              <a:ext uri="{FF2B5EF4-FFF2-40B4-BE49-F238E27FC236}">
                <a16:creationId xmlns:a16="http://schemas.microsoft.com/office/drawing/2014/main" id="{A5CBFAEA-7EB8-49DE-915A-E3B3C99FE831}"/>
              </a:ext>
            </a:extLst>
          </p:cNvPr>
          <p:cNvSpPr/>
          <p:nvPr/>
        </p:nvSpPr>
        <p:spPr>
          <a:xfrm flipV="1">
            <a:off x="2864131" y="4031454"/>
            <a:ext cx="2093580" cy="45988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19131DD-915A-426F-ADE9-2C221EE8F8DB}"/>
              </a:ext>
            </a:extLst>
          </p:cNvPr>
          <p:cNvSpPr txBox="1">
            <a:spLocks/>
          </p:cNvSpPr>
          <p:nvPr/>
        </p:nvSpPr>
        <p:spPr>
          <a:xfrm>
            <a:off x="3694670" y="4234654"/>
            <a:ext cx="369330" cy="366361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60950" tIns="60950" rIns="60950" bIns="609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25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C56365D-BE35-48F3-A532-B83B6808E7DC}"/>
              </a:ext>
            </a:extLst>
          </p:cNvPr>
          <p:cNvSpPr txBox="1">
            <a:spLocks/>
          </p:cNvSpPr>
          <p:nvPr/>
        </p:nvSpPr>
        <p:spPr>
          <a:xfrm>
            <a:off x="3739578" y="2159000"/>
            <a:ext cx="369330" cy="366361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60950" tIns="60950" rIns="60950" bIns="609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25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F864732-E32B-4980-9CFE-39F4C4F292A5}"/>
                  </a:ext>
                </a:extLst>
              </p:cNvPr>
              <p:cNvSpPr txBox="1"/>
              <p:nvPr/>
            </p:nvSpPr>
            <p:spPr>
              <a:xfrm>
                <a:off x="3200401" y="2827654"/>
                <a:ext cx="1788951" cy="11605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000" b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F864732-E32B-4980-9CFE-39F4C4F29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1" y="2827654"/>
                <a:ext cx="1788951" cy="1160511"/>
              </a:xfrm>
              <a:prstGeom prst="rect">
                <a:avLst/>
              </a:prstGeom>
              <a:blipFill>
                <a:blip r:embed="rId7"/>
                <a:stretch>
                  <a:fillRect r="-11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7444C56-D173-43E3-936F-75E52310EF02}"/>
                  </a:ext>
                </a:extLst>
              </p:cNvPr>
              <p:cNvSpPr txBox="1"/>
              <p:nvPr/>
            </p:nvSpPr>
            <p:spPr>
              <a:xfrm>
                <a:off x="5203213" y="2804749"/>
                <a:ext cx="3662285" cy="1156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00206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13 </m:t>
                          </m:r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00206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00206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00206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8 </m:t>
                          </m:r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00206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00206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3</m:t>
                          </m:r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𝟐𝟒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7444C56-D173-43E3-936F-75E52310E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213" y="2804749"/>
                <a:ext cx="3662285" cy="11567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D1F2291D-38DC-4430-A4F4-A34DA3B6E301}"/>
              </a:ext>
            </a:extLst>
          </p:cNvPr>
          <p:cNvGrpSpPr/>
          <p:nvPr/>
        </p:nvGrpSpPr>
        <p:grpSpPr>
          <a:xfrm>
            <a:off x="8839200" y="1863939"/>
            <a:ext cx="2387600" cy="3038261"/>
            <a:chOff x="13258800" y="2795908"/>
            <a:chExt cx="3581400" cy="4557392"/>
          </a:xfrm>
        </p:grpSpPr>
        <p:sp>
          <p:nvSpPr>
            <p:cNvPr id="15" name="Freeform 2">
              <a:extLst>
                <a:ext uri="{FF2B5EF4-FFF2-40B4-BE49-F238E27FC236}">
                  <a16:creationId xmlns:a16="http://schemas.microsoft.com/office/drawing/2014/main" id="{B16A159E-4920-40E7-B87D-F681E0BD7D6D}"/>
                </a:ext>
              </a:extLst>
            </p:cNvPr>
            <p:cNvSpPr/>
            <p:nvPr/>
          </p:nvSpPr>
          <p:spPr>
            <a:xfrm>
              <a:off x="13258800" y="2795908"/>
              <a:ext cx="3581400" cy="4557392"/>
            </a:xfrm>
            <a:custGeom>
              <a:avLst/>
              <a:gdLst/>
              <a:ahLst/>
              <a:cxnLst/>
              <a:rect l="l" t="t" r="r" b="b"/>
              <a:pathLst>
                <a:path w="4634762" h="3192192">
                  <a:moveTo>
                    <a:pt x="0" y="0"/>
                  </a:moveTo>
                  <a:lnTo>
                    <a:pt x="4634761" y="0"/>
                  </a:lnTo>
                  <a:lnTo>
                    <a:pt x="4634761" y="3192192"/>
                  </a:lnTo>
                  <a:lnTo>
                    <a:pt x="0" y="31921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F499A369-8BE9-4874-B0F4-D2D47365AE5B}"/>
                </a:ext>
              </a:extLst>
            </p:cNvPr>
            <p:cNvSpPr/>
            <p:nvPr/>
          </p:nvSpPr>
          <p:spPr>
            <a:xfrm>
              <a:off x="13830045" y="4061486"/>
              <a:ext cx="1834004" cy="2288489"/>
            </a:xfrm>
            <a:custGeom>
              <a:avLst/>
              <a:gdLst/>
              <a:ahLst/>
              <a:cxnLst/>
              <a:rect l="l" t="t" r="r" b="b"/>
              <a:pathLst>
                <a:path w="2252672" h="3206651">
                  <a:moveTo>
                    <a:pt x="0" y="0"/>
                  </a:moveTo>
                  <a:lnTo>
                    <a:pt x="2252672" y="0"/>
                  </a:lnTo>
                  <a:lnTo>
                    <a:pt x="2252672" y="3206650"/>
                  </a:lnTo>
                  <a:lnTo>
                    <a:pt x="0" y="3206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4975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8" grpId="1" animBg="1"/>
      <p:bldP spid="9" grpId="0" animBg="1"/>
      <p:bldP spid="9" grpId="1" animBg="1"/>
      <p:bldP spid="10" grpId="0"/>
      <p:bldP spid="10" grpId="1"/>
      <p:bldP spid="11" grpId="0"/>
      <p:bldP spid="11" grpId="1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143F2102-C2A2-4418-A9F4-3A834DAC6251}"/>
              </a:ext>
            </a:extLst>
          </p:cNvPr>
          <p:cNvSpPr/>
          <p:nvPr/>
        </p:nvSpPr>
        <p:spPr>
          <a:xfrm rot="5300243">
            <a:off x="3111014" y="-2380943"/>
            <a:ext cx="5969972" cy="11619885"/>
          </a:xfrm>
          <a:custGeom>
            <a:avLst/>
            <a:gdLst/>
            <a:ahLst/>
            <a:cxnLst/>
            <a:rect l="l" t="t" r="r" b="b"/>
            <a:pathLst>
              <a:path w="8954958" h="17429828">
                <a:moveTo>
                  <a:pt x="0" y="0"/>
                </a:moveTo>
                <a:lnTo>
                  <a:pt x="8954958" y="0"/>
                </a:lnTo>
                <a:lnTo>
                  <a:pt x="8954958" y="17429828"/>
                </a:lnTo>
                <a:lnTo>
                  <a:pt x="0" y="174298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t="-123" r="-37833"/>
            </a:stretch>
          </a:blipFill>
          <a:ln cap="sq">
            <a:noFill/>
            <a:prstDash val="solid"/>
            <a:miter/>
          </a:ln>
        </p:spPr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EC55BF-C456-4F1A-95EC-0A63FF461732}"/>
              </a:ext>
            </a:extLst>
          </p:cNvPr>
          <p:cNvGrpSpPr/>
          <p:nvPr/>
        </p:nvGrpSpPr>
        <p:grpSpPr>
          <a:xfrm>
            <a:off x="0" y="25400"/>
            <a:ext cx="4984353" cy="1813139"/>
            <a:chOff x="3068345" y="2761351"/>
            <a:chExt cx="7476530" cy="2719708"/>
          </a:xfrm>
        </p:grpSpPr>
        <p:sp>
          <p:nvSpPr>
            <p:cNvPr id="5" name="Freeform 2">
              <a:extLst>
                <a:ext uri="{FF2B5EF4-FFF2-40B4-BE49-F238E27FC236}">
                  <a16:creationId xmlns:a16="http://schemas.microsoft.com/office/drawing/2014/main" id="{08F776DB-D275-41FD-A01E-A58FD72BFF32}"/>
                </a:ext>
              </a:extLst>
            </p:cNvPr>
            <p:cNvSpPr/>
            <p:nvPr/>
          </p:nvSpPr>
          <p:spPr>
            <a:xfrm>
              <a:off x="3068345" y="2761351"/>
              <a:ext cx="7476530" cy="2719708"/>
            </a:xfrm>
            <a:custGeom>
              <a:avLst/>
              <a:gdLst/>
              <a:ahLst/>
              <a:cxnLst/>
              <a:rect l="l" t="t" r="r" b="b"/>
              <a:pathLst>
                <a:path w="4634762" h="3192192">
                  <a:moveTo>
                    <a:pt x="0" y="0"/>
                  </a:moveTo>
                  <a:lnTo>
                    <a:pt x="4634761" y="0"/>
                  </a:lnTo>
                  <a:lnTo>
                    <a:pt x="4634761" y="3192192"/>
                  </a:lnTo>
                  <a:lnTo>
                    <a:pt x="0" y="31921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7E6BB42-9CE5-4D84-B12C-131420E0DC75}"/>
                </a:ext>
              </a:extLst>
            </p:cNvPr>
            <p:cNvSpPr/>
            <p:nvPr/>
          </p:nvSpPr>
          <p:spPr>
            <a:xfrm>
              <a:off x="3599341" y="3751873"/>
              <a:ext cx="5867952" cy="738760"/>
            </a:xfrm>
            <a:prstGeom prst="rect">
              <a:avLst/>
            </a:prstGeom>
            <a:noFill/>
          </p:spPr>
          <p:txBody>
            <a:bodyPr wrap="none" lIns="81280" tIns="40640" rIns="81280" bIns="40640">
              <a:spAutoFit/>
            </a:bodyPr>
            <a:lstStyle/>
            <a:p>
              <a:pPr algn="ctr"/>
              <a:r>
                <a:rPr lang="en-US" sz="2667" b="1" dirty="0" err="1">
                  <a:ln w="0"/>
                  <a:solidFill>
                    <a:srgbClr val="00B05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UTM Avo" panose="02040603050506020204" pitchFamily="18" charset="0"/>
                </a:rPr>
                <a:t>Bài</a:t>
              </a:r>
              <a:r>
                <a:rPr lang="en-US" sz="2667" b="1" dirty="0">
                  <a:ln w="0"/>
                  <a:solidFill>
                    <a:srgbClr val="00B05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UTM Avo" panose="02040603050506020204" pitchFamily="18" charset="0"/>
                </a:rPr>
                <a:t> 2: </a:t>
              </a:r>
              <a:r>
                <a:rPr lang="en-US" sz="2667" b="1" dirty="0" err="1">
                  <a:ln w="0"/>
                  <a:solidFill>
                    <a:srgbClr val="00B05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UTM Avo" panose="02040603050506020204" pitchFamily="18" charset="0"/>
                </a:rPr>
                <a:t>Rút</a:t>
              </a:r>
              <a:r>
                <a:rPr lang="en-US" sz="2667" b="1" dirty="0">
                  <a:ln w="0"/>
                  <a:solidFill>
                    <a:srgbClr val="00B05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UTM Avo" panose="02040603050506020204" pitchFamily="18" charset="0"/>
                </a:rPr>
                <a:t> </a:t>
              </a:r>
              <a:r>
                <a:rPr lang="en-US" sz="2667" b="1" dirty="0" err="1">
                  <a:ln w="0"/>
                  <a:solidFill>
                    <a:srgbClr val="00B05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UTM Avo" panose="02040603050506020204" pitchFamily="18" charset="0"/>
                </a:rPr>
                <a:t>gọn</a:t>
              </a:r>
              <a:r>
                <a:rPr lang="en-US" sz="2667" b="1" dirty="0">
                  <a:ln w="0"/>
                  <a:solidFill>
                    <a:srgbClr val="00B05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UTM Avo" panose="02040603050506020204" pitchFamily="18" charset="0"/>
                </a:rPr>
                <a:t> </a:t>
              </a:r>
              <a:r>
                <a:rPr lang="en-US" sz="2667" b="1" dirty="0" err="1">
                  <a:ln w="0"/>
                  <a:solidFill>
                    <a:srgbClr val="00B05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UTM Avo" panose="02040603050506020204" pitchFamily="18" charset="0"/>
                </a:rPr>
                <a:t>rồi</a:t>
              </a:r>
              <a:r>
                <a:rPr lang="en-US" sz="2667" b="1" dirty="0">
                  <a:ln w="0"/>
                  <a:solidFill>
                    <a:srgbClr val="00B05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UTM Avo" panose="02040603050506020204" pitchFamily="18" charset="0"/>
                </a:rPr>
                <a:t> </a:t>
              </a:r>
              <a:r>
                <a:rPr lang="en-US" sz="2667" b="1" dirty="0" err="1">
                  <a:ln w="0"/>
                  <a:solidFill>
                    <a:srgbClr val="00B05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UTM Avo" panose="02040603050506020204" pitchFamily="18" charset="0"/>
                </a:rPr>
                <a:t>tính</a:t>
              </a:r>
              <a:endParaRPr lang="en-US" sz="2667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D2B0C7A-618C-44B1-9AC0-9ABE2F1716F3}"/>
                  </a:ext>
                </a:extLst>
              </p:cNvPr>
              <p:cNvSpPr txBox="1"/>
              <p:nvPr/>
            </p:nvSpPr>
            <p:spPr>
              <a:xfrm>
                <a:off x="812801" y="2839202"/>
                <a:ext cx="1788951" cy="11602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000" b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D2B0C7A-618C-44B1-9AC0-9ABE2F171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801" y="2839202"/>
                <a:ext cx="1788951" cy="1160254"/>
              </a:xfrm>
              <a:prstGeom prst="rect">
                <a:avLst/>
              </a:prstGeom>
              <a:blipFill>
                <a:blip r:embed="rId6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2260835-9253-461C-8ECB-B023381D52E9}"/>
                  </a:ext>
                </a:extLst>
              </p:cNvPr>
              <p:cNvSpPr txBox="1"/>
              <p:nvPr/>
            </p:nvSpPr>
            <p:spPr>
              <a:xfrm>
                <a:off x="3200401" y="2827654"/>
                <a:ext cx="1788951" cy="11605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000" b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2260835-9253-461C-8ECB-B023381D5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1" y="2827654"/>
                <a:ext cx="1788951" cy="1160511"/>
              </a:xfrm>
              <a:prstGeom prst="rect">
                <a:avLst/>
              </a:prstGeom>
              <a:blipFill>
                <a:blip r:embed="rId7"/>
                <a:stretch>
                  <a:fillRect r="-3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12B90D4-DB0A-4432-A8B2-A5CAF2AF32D0}"/>
                  </a:ext>
                </a:extLst>
              </p:cNvPr>
              <p:cNvSpPr txBox="1"/>
              <p:nvPr/>
            </p:nvSpPr>
            <p:spPr>
              <a:xfrm>
                <a:off x="5120773" y="2804749"/>
                <a:ext cx="3163751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00206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1 </m:t>
                          </m:r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00206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00206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00206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3 </m:t>
                          </m:r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00206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00206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2</m:t>
                          </m:r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12B90D4-DB0A-4432-A8B2-A5CAF2AF32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773" y="2804749"/>
                <a:ext cx="3163751" cy="11564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917805AF-1519-4740-B614-5439FD75B09B}"/>
              </a:ext>
            </a:extLst>
          </p:cNvPr>
          <p:cNvGrpSpPr/>
          <p:nvPr/>
        </p:nvGrpSpPr>
        <p:grpSpPr>
          <a:xfrm>
            <a:off x="8636000" y="1600200"/>
            <a:ext cx="2590800" cy="3302000"/>
            <a:chOff x="12954000" y="2400300"/>
            <a:chExt cx="3886200" cy="4953000"/>
          </a:xfrm>
        </p:grpSpPr>
        <p:sp>
          <p:nvSpPr>
            <p:cNvPr id="15" name="Freeform 2">
              <a:extLst>
                <a:ext uri="{FF2B5EF4-FFF2-40B4-BE49-F238E27FC236}">
                  <a16:creationId xmlns:a16="http://schemas.microsoft.com/office/drawing/2014/main" id="{E1846370-D1DB-4696-B541-FA9FF4FA1F22}"/>
                </a:ext>
              </a:extLst>
            </p:cNvPr>
            <p:cNvSpPr/>
            <p:nvPr/>
          </p:nvSpPr>
          <p:spPr>
            <a:xfrm>
              <a:off x="12954000" y="2400300"/>
              <a:ext cx="3886200" cy="4953000"/>
            </a:xfrm>
            <a:custGeom>
              <a:avLst/>
              <a:gdLst/>
              <a:ahLst/>
              <a:cxnLst/>
              <a:rect l="l" t="t" r="r" b="b"/>
              <a:pathLst>
                <a:path w="4634762" h="3192192">
                  <a:moveTo>
                    <a:pt x="0" y="0"/>
                  </a:moveTo>
                  <a:lnTo>
                    <a:pt x="4634761" y="0"/>
                  </a:lnTo>
                  <a:lnTo>
                    <a:pt x="4634761" y="3192192"/>
                  </a:lnTo>
                  <a:lnTo>
                    <a:pt x="0" y="31921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17E0F78-CFD3-445D-B353-3E4BA10FE4F5}"/>
                </a:ext>
              </a:extLst>
            </p:cNvPr>
            <p:cNvSpPr/>
            <p:nvPr/>
          </p:nvSpPr>
          <p:spPr>
            <a:xfrm>
              <a:off x="13441760" y="3322242"/>
              <a:ext cx="2841162" cy="3642515"/>
            </a:xfrm>
            <a:custGeom>
              <a:avLst/>
              <a:gdLst/>
              <a:ahLst/>
              <a:cxnLst/>
              <a:rect l="l" t="t" r="r" b="b"/>
              <a:pathLst>
                <a:path w="2841162" h="3642515">
                  <a:moveTo>
                    <a:pt x="0" y="0"/>
                  </a:moveTo>
                  <a:lnTo>
                    <a:pt x="2841162" y="0"/>
                  </a:lnTo>
                  <a:lnTo>
                    <a:pt x="2841162" y="3642515"/>
                  </a:lnTo>
                  <a:lnTo>
                    <a:pt x="0" y="3642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422523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3">
            <a:extLst>
              <a:ext uri="{FF2B5EF4-FFF2-40B4-BE49-F238E27FC236}">
                <a16:creationId xmlns:a16="http://schemas.microsoft.com/office/drawing/2014/main" id="{653EF9D8-EAE8-4F79-8818-A8DB4497348D}"/>
              </a:ext>
            </a:extLst>
          </p:cNvPr>
          <p:cNvSpPr/>
          <p:nvPr/>
        </p:nvSpPr>
        <p:spPr>
          <a:xfrm rot="5300243">
            <a:off x="3111014" y="-2380943"/>
            <a:ext cx="5969972" cy="11619885"/>
          </a:xfrm>
          <a:custGeom>
            <a:avLst/>
            <a:gdLst/>
            <a:ahLst/>
            <a:cxnLst/>
            <a:rect l="l" t="t" r="r" b="b"/>
            <a:pathLst>
              <a:path w="8954958" h="17429828">
                <a:moveTo>
                  <a:pt x="0" y="0"/>
                </a:moveTo>
                <a:lnTo>
                  <a:pt x="8954958" y="0"/>
                </a:lnTo>
                <a:lnTo>
                  <a:pt x="8954958" y="17429828"/>
                </a:lnTo>
                <a:lnTo>
                  <a:pt x="0" y="174298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t="-123" r="-37833"/>
            </a:stretch>
          </a:blipFill>
          <a:ln cap="sq">
            <a:noFill/>
            <a:prstDash val="solid"/>
            <a:miter/>
          </a:ln>
        </p:spPr>
      </p:sp>
      <p:sp>
        <p:nvSpPr>
          <p:cNvPr id="15" name="Freeform 3">
            <a:extLst>
              <a:ext uri="{FF2B5EF4-FFF2-40B4-BE49-F238E27FC236}">
                <a16:creationId xmlns:a16="http://schemas.microsoft.com/office/drawing/2014/main" id="{0D706F3F-CDD2-4808-B0B0-A041E1E34939}"/>
              </a:ext>
            </a:extLst>
          </p:cNvPr>
          <p:cNvSpPr/>
          <p:nvPr/>
        </p:nvSpPr>
        <p:spPr>
          <a:xfrm>
            <a:off x="152400" y="2523238"/>
            <a:ext cx="2226984" cy="4334762"/>
          </a:xfrm>
          <a:custGeom>
            <a:avLst/>
            <a:gdLst/>
            <a:ahLst/>
            <a:cxnLst/>
            <a:rect l="l" t="t" r="r" b="b"/>
            <a:pathLst>
              <a:path w="3340476" h="6502143">
                <a:moveTo>
                  <a:pt x="0" y="0"/>
                </a:moveTo>
                <a:lnTo>
                  <a:pt x="3340476" y="0"/>
                </a:lnTo>
                <a:lnTo>
                  <a:pt x="3340476" y="6502143"/>
                </a:lnTo>
                <a:lnTo>
                  <a:pt x="0" y="65021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8C314DB-4876-4672-88C2-54AED18FB5AA}"/>
              </a:ext>
            </a:extLst>
          </p:cNvPr>
          <p:cNvGrpSpPr/>
          <p:nvPr/>
        </p:nvGrpSpPr>
        <p:grpSpPr>
          <a:xfrm>
            <a:off x="2082800" y="599043"/>
            <a:ext cx="8401487" cy="1604526"/>
            <a:chOff x="3566335" y="952501"/>
            <a:chExt cx="12602230" cy="2406789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23FDBA98-2644-4F3E-95B6-64580A5461DD}"/>
                </a:ext>
              </a:extLst>
            </p:cNvPr>
            <p:cNvSpPr/>
            <p:nvPr/>
          </p:nvSpPr>
          <p:spPr>
            <a:xfrm>
              <a:off x="3566335" y="952501"/>
              <a:ext cx="12602230" cy="2406789"/>
            </a:xfrm>
            <a:prstGeom prst="roundRect">
              <a:avLst>
                <a:gd name="adj" fmla="val 34457"/>
              </a:avLst>
            </a:prstGeom>
            <a:solidFill>
              <a:srgbClr val="FCF4E5">
                <a:alpha val="70000"/>
              </a:srgbClr>
            </a:solidFill>
            <a:ln w="63500" cap="rnd" cmpd="sng">
              <a:solidFill>
                <a:srgbClr val="FFD55A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3DD9748-1D68-44DB-8673-05E714C1619F}"/>
                </a:ext>
              </a:extLst>
            </p:cNvPr>
            <p:cNvSpPr txBox="1"/>
            <p:nvPr/>
          </p:nvSpPr>
          <p:spPr>
            <a:xfrm>
              <a:off x="3908617" y="1094067"/>
              <a:ext cx="11917665" cy="2169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Cô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gái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muốn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làm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một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tấm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nhôm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treo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bức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tranh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này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.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Hãy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giúp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cô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đo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đạc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tấm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nhôm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treo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vừa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bức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tranh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nhé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!</a:t>
              </a:r>
            </a:p>
          </p:txBody>
        </p:sp>
      </p:grpSp>
      <p:sp>
        <p:nvSpPr>
          <p:cNvPr id="20" name="Freeform 8">
            <a:extLst>
              <a:ext uri="{FF2B5EF4-FFF2-40B4-BE49-F238E27FC236}">
                <a16:creationId xmlns:a16="http://schemas.microsoft.com/office/drawing/2014/main" id="{F646063F-8809-4CED-9812-2564FA1F166F}"/>
              </a:ext>
            </a:extLst>
          </p:cNvPr>
          <p:cNvSpPr/>
          <p:nvPr/>
        </p:nvSpPr>
        <p:spPr>
          <a:xfrm>
            <a:off x="6572325" y="2819611"/>
            <a:ext cx="4675261" cy="3142972"/>
          </a:xfrm>
          <a:custGeom>
            <a:avLst/>
            <a:gdLst/>
            <a:ahLst/>
            <a:cxnLst/>
            <a:rect l="l" t="t" r="r" b="b"/>
            <a:pathLst>
              <a:path w="6620546" h="3293722">
                <a:moveTo>
                  <a:pt x="0" y="0"/>
                </a:moveTo>
                <a:lnTo>
                  <a:pt x="6620546" y="0"/>
                </a:lnTo>
                <a:lnTo>
                  <a:pt x="6620546" y="3293722"/>
                </a:lnTo>
                <a:lnTo>
                  <a:pt x="0" y="329372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E505487A-5D9E-4BCC-BE93-DFF57A935A8F}"/>
              </a:ext>
            </a:extLst>
          </p:cNvPr>
          <p:cNvSpPr/>
          <p:nvPr/>
        </p:nvSpPr>
        <p:spPr>
          <a:xfrm>
            <a:off x="2581281" y="2523238"/>
            <a:ext cx="3352800" cy="2590952"/>
          </a:xfrm>
          <a:custGeom>
            <a:avLst/>
            <a:gdLst/>
            <a:ahLst/>
            <a:cxnLst/>
            <a:rect l="l" t="t" r="r" b="b"/>
            <a:pathLst>
              <a:path w="6078958" h="2869644">
                <a:moveTo>
                  <a:pt x="0" y="0"/>
                </a:moveTo>
                <a:lnTo>
                  <a:pt x="6078957" y="0"/>
                </a:lnTo>
                <a:lnTo>
                  <a:pt x="6078957" y="2869644"/>
                </a:lnTo>
                <a:lnTo>
                  <a:pt x="0" y="286964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39770" b="-72065"/>
            </a:stretch>
          </a:blipFill>
        </p:spPr>
      </p:sp>
    </p:spTree>
    <p:extLst>
      <p:ext uri="{BB962C8B-B14F-4D97-AF65-F5344CB8AC3E}">
        <p14:creationId xmlns:p14="http://schemas.microsoft.com/office/powerpoint/2010/main" val="280635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E3673CC4-DFEF-4072-8BB5-1A08FE21EF07}"/>
              </a:ext>
            </a:extLst>
          </p:cNvPr>
          <p:cNvSpPr/>
          <p:nvPr/>
        </p:nvSpPr>
        <p:spPr>
          <a:xfrm rot="5300243">
            <a:off x="3111013" y="-2382616"/>
            <a:ext cx="5969972" cy="11619885"/>
          </a:xfrm>
          <a:custGeom>
            <a:avLst/>
            <a:gdLst/>
            <a:ahLst/>
            <a:cxnLst/>
            <a:rect l="l" t="t" r="r" b="b"/>
            <a:pathLst>
              <a:path w="8954958" h="17429828">
                <a:moveTo>
                  <a:pt x="0" y="0"/>
                </a:moveTo>
                <a:lnTo>
                  <a:pt x="8954958" y="0"/>
                </a:lnTo>
                <a:lnTo>
                  <a:pt x="8954958" y="17429828"/>
                </a:lnTo>
                <a:lnTo>
                  <a:pt x="0" y="174298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t="-123" r="-37833"/>
            </a:stretch>
          </a:blipFill>
          <a:ln cap="sq">
            <a:noFill/>
            <a:prstDash val="solid"/>
            <a:miter/>
          </a:ln>
        </p:spPr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F9108F-BC2E-4E12-BB25-B344A741B550}"/>
              </a:ext>
            </a:extLst>
          </p:cNvPr>
          <p:cNvSpPr/>
          <p:nvPr/>
        </p:nvSpPr>
        <p:spPr>
          <a:xfrm>
            <a:off x="880238" y="1449303"/>
            <a:ext cx="5143076" cy="492507"/>
          </a:xfrm>
          <a:prstGeom prst="rect">
            <a:avLst/>
          </a:prstGeom>
          <a:noFill/>
        </p:spPr>
        <p:txBody>
          <a:bodyPr wrap="none" lIns="81280" tIns="40640" rIns="81280" bIns="40640">
            <a:spAutoFit/>
          </a:bodyPr>
          <a:lstStyle/>
          <a:p>
            <a:pPr algn="ctr"/>
            <a:r>
              <a:rPr lang="en-US" sz="2667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</a:rPr>
              <a:t>Bài</a:t>
            </a:r>
            <a:r>
              <a:rPr lang="en-US" sz="2667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</a:rPr>
              <a:t> 3: </a:t>
            </a:r>
            <a:r>
              <a:rPr lang="en-US" sz="2667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</a:rPr>
              <a:t>Tìm</a:t>
            </a:r>
            <a:r>
              <a:rPr lang="en-US" sz="2667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</a:rPr>
              <a:t>phân</a:t>
            </a:r>
            <a:r>
              <a:rPr lang="en-US" sz="2667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</a:rPr>
              <a:t>số</a:t>
            </a:r>
            <a:r>
              <a:rPr lang="en-US" sz="2667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</a:rPr>
              <a:t>thích</a:t>
            </a:r>
            <a:r>
              <a:rPr lang="en-US" sz="2667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</a:rPr>
              <a:t>hợp</a:t>
            </a:r>
            <a:endParaRPr lang="en-US" sz="2667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vo" panose="02040603050506020204" pitchFamily="18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0D7650D-AD38-477D-A305-FAD9D247D969}"/>
              </a:ext>
            </a:extLst>
          </p:cNvPr>
          <p:cNvGrpSpPr/>
          <p:nvPr/>
        </p:nvGrpSpPr>
        <p:grpSpPr>
          <a:xfrm>
            <a:off x="7010400" y="1674225"/>
            <a:ext cx="4865493" cy="3093659"/>
            <a:chOff x="9037363" y="2986684"/>
            <a:chExt cx="8605160" cy="5487669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7B56DB08-5DA4-4783-8A74-327FF0EACB49}"/>
                </a:ext>
              </a:extLst>
            </p:cNvPr>
            <p:cNvSpPr/>
            <p:nvPr/>
          </p:nvSpPr>
          <p:spPr>
            <a:xfrm>
              <a:off x="10629631" y="5143500"/>
              <a:ext cx="7012892" cy="3330853"/>
            </a:xfrm>
            <a:custGeom>
              <a:avLst/>
              <a:gdLst/>
              <a:ahLst/>
              <a:cxnLst/>
              <a:rect l="l" t="t" r="r" b="b"/>
              <a:pathLst>
                <a:path w="6620546" h="3293722">
                  <a:moveTo>
                    <a:pt x="0" y="0"/>
                  </a:moveTo>
                  <a:lnTo>
                    <a:pt x="6620546" y="0"/>
                  </a:lnTo>
                  <a:lnTo>
                    <a:pt x="6620546" y="3293722"/>
                  </a:lnTo>
                  <a:lnTo>
                    <a:pt x="0" y="3293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2C5B169-B2CF-4CB6-994A-EAB9575D4422}"/>
                </a:ext>
              </a:extLst>
            </p:cNvPr>
            <p:cNvCxnSpPr>
              <a:cxnSpLocks/>
            </p:cNvCxnSpPr>
            <p:nvPr/>
          </p:nvCxnSpPr>
          <p:spPr>
            <a:xfrm>
              <a:off x="10629631" y="4838700"/>
              <a:ext cx="682016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DD65A99-36D2-4446-8745-E29BCC4B26FB}"/>
                </a:ext>
              </a:extLst>
            </p:cNvPr>
            <p:cNvGrpSpPr/>
            <p:nvPr/>
          </p:nvGrpSpPr>
          <p:grpSpPr>
            <a:xfrm>
              <a:off x="13307120" y="2986684"/>
              <a:ext cx="1552364" cy="1829153"/>
              <a:chOff x="13307120" y="2986684"/>
              <a:chExt cx="1552364" cy="1829153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8FE7FF1D-87F7-49C1-B645-9CDC50C73A49}"/>
                      </a:ext>
                    </a:extLst>
                  </p:cNvPr>
                  <p:cNvSpPr txBox="1"/>
                  <p:nvPr/>
                </p:nvSpPr>
                <p:spPr>
                  <a:xfrm>
                    <a:off x="13307120" y="2986684"/>
                    <a:ext cx="603874" cy="182915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3556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3556" b="1">
                                  <a:solidFill>
                                    <a:srgbClr val="00206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3556" b="1">
                                  <a:solidFill>
                                    <a:srgbClr val="00206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den>
                          </m:f>
                        </m:oMath>
                      </m:oMathPara>
                    </a14:m>
                    <a:endParaRPr lang="en-US" sz="3912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8FE7FF1D-87F7-49C1-B645-9CDC50C73A4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307120" y="2986684"/>
                    <a:ext cx="603874" cy="1829153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34ADE305-0B8D-41EE-B795-0990AFD5180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563600" y="3816877"/>
                <a:ext cx="1295884" cy="48525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lIns="60960" tIns="30480" rIns="60960" bIns="3048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200000"/>
                  </a:lnSpc>
                </a:pPr>
                <a:r>
                  <a:rPr lang="en-US" sz="2667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m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5399796-538B-4D92-8321-49856D172D02}"/>
                </a:ext>
              </a:extLst>
            </p:cNvPr>
            <p:cNvGrpSpPr/>
            <p:nvPr/>
          </p:nvGrpSpPr>
          <p:grpSpPr>
            <a:xfrm>
              <a:off x="9037363" y="5919160"/>
              <a:ext cx="1574162" cy="1829153"/>
              <a:chOff x="9037363" y="5919160"/>
              <a:chExt cx="1574162" cy="1829153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AB422633-79E6-49E0-BEB0-3EBDEF909475}"/>
                      </a:ext>
                    </a:extLst>
                  </p:cNvPr>
                  <p:cNvSpPr txBox="1"/>
                  <p:nvPr/>
                </p:nvSpPr>
                <p:spPr>
                  <a:xfrm>
                    <a:off x="9037363" y="5919160"/>
                    <a:ext cx="603874" cy="182915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3556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3556" b="1">
                                  <a:solidFill>
                                    <a:srgbClr val="00206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3556" b="1">
                                  <a:solidFill>
                                    <a:srgbClr val="00206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den>
                          </m:f>
                        </m:oMath>
                      </m:oMathPara>
                    </a14:m>
                    <a:endParaRPr lang="en-US" sz="3912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AB422633-79E6-49E0-BEB0-3EBDEF90947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37363" y="5919160"/>
                    <a:ext cx="603874" cy="182915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Title 1">
                <a:extLst>
                  <a:ext uri="{FF2B5EF4-FFF2-40B4-BE49-F238E27FC236}">
                    <a16:creationId xmlns:a16="http://schemas.microsoft.com/office/drawing/2014/main" id="{6B754FF4-05D0-45D5-8CDF-860AF90D49E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315641" y="6808926"/>
                <a:ext cx="1295884" cy="48525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lIns="60960" tIns="30480" rIns="60960" bIns="3048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200000"/>
                  </a:lnSpc>
                </a:pPr>
                <a:r>
                  <a:rPr lang="en-US" sz="2667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m</a:t>
                </a:r>
              </a:p>
            </p:txBody>
          </p:sp>
        </p:grp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7F465B7-4945-4C6E-9DCD-BEFD09AEEBDA}"/>
                </a:ext>
              </a:extLst>
            </p:cNvPr>
            <p:cNvCxnSpPr>
              <a:cxnSpLocks/>
            </p:cNvCxnSpPr>
            <p:nvPr/>
          </p:nvCxnSpPr>
          <p:spPr>
            <a:xfrm>
              <a:off x="10364719" y="5143500"/>
              <a:ext cx="30565" cy="3254542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C7A2279-439E-411F-9F6B-5F3746C2437F}"/>
              </a:ext>
            </a:extLst>
          </p:cNvPr>
          <p:cNvGrpSpPr/>
          <p:nvPr/>
        </p:nvGrpSpPr>
        <p:grpSpPr>
          <a:xfrm>
            <a:off x="371035" y="1912169"/>
            <a:ext cx="7323621" cy="4831644"/>
            <a:chOff x="530629" y="2912618"/>
            <a:chExt cx="10985432" cy="724746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F5B1FA0-8A14-4F9C-8148-BC6431473D73}"/>
                </a:ext>
              </a:extLst>
            </p:cNvPr>
            <p:cNvSpPr txBox="1"/>
            <p:nvPr/>
          </p:nvSpPr>
          <p:spPr>
            <a:xfrm>
              <a:off x="530629" y="2912618"/>
              <a:ext cx="9639617" cy="7247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Một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tấm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nhôm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hình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chữ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nhật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(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nh</a:t>
              </a:r>
              <a:r>
                <a:rPr lang="vi-VN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ư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hình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vẽ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)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có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chiều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dài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      m</a:t>
              </a:r>
            </a:p>
            <a:p>
              <a:pPr algn="just">
                <a:lnSpc>
                  <a:spcPct val="150000"/>
                </a:lnSpc>
              </a:pP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và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chiều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rộng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      m.</a:t>
              </a:r>
            </a:p>
            <a:p>
              <a:pPr algn="just">
                <a:lnSpc>
                  <a:spcPct val="150000"/>
                </a:lnSpc>
              </a:pP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 </a:t>
              </a:r>
            </a:p>
            <a:p>
              <a:pPr algn="just">
                <a:lnSpc>
                  <a:spcPct val="150000"/>
                </a:lnSpc>
              </a:pP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Diện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tích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tấm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nhôm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đó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là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      m .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41BF5BA0-EFCB-4CF1-BCBE-3A8E94AB56D9}"/>
                </a:ext>
              </a:extLst>
            </p:cNvPr>
            <p:cNvSpPr/>
            <p:nvPr/>
          </p:nvSpPr>
          <p:spPr>
            <a:xfrm>
              <a:off x="8382000" y="3924300"/>
              <a:ext cx="914400" cy="914400"/>
            </a:xfrm>
            <a:prstGeom prst="roundRect">
              <a:avLst>
                <a:gd name="adj" fmla="val 21930"/>
              </a:avLst>
            </a:prstGeom>
            <a:noFill/>
            <a:ln>
              <a:solidFill>
                <a:srgbClr val="EE84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33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CFC152B6-5CE4-4A91-8E77-0B7EAFD61BFE}"/>
                </a:ext>
              </a:extLst>
            </p:cNvPr>
            <p:cNvSpPr/>
            <p:nvPr/>
          </p:nvSpPr>
          <p:spPr>
            <a:xfrm>
              <a:off x="4720464" y="4991100"/>
              <a:ext cx="914400" cy="914400"/>
            </a:xfrm>
            <a:prstGeom prst="roundRect">
              <a:avLst>
                <a:gd name="adj" fmla="val 21930"/>
              </a:avLst>
            </a:prstGeom>
            <a:noFill/>
            <a:ln>
              <a:solidFill>
                <a:srgbClr val="EE84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33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5ABC515D-4FD3-4A32-8AC2-03B4744DF0AE}"/>
                </a:ext>
              </a:extLst>
            </p:cNvPr>
            <p:cNvSpPr/>
            <p:nvPr/>
          </p:nvSpPr>
          <p:spPr>
            <a:xfrm>
              <a:off x="8001000" y="6917183"/>
              <a:ext cx="914400" cy="914400"/>
            </a:xfrm>
            <a:prstGeom prst="roundRect">
              <a:avLst>
                <a:gd name="adj" fmla="val 21930"/>
              </a:avLst>
            </a:prstGeom>
            <a:noFill/>
            <a:ln>
              <a:solidFill>
                <a:srgbClr val="EE84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33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  <p:sp>
          <p:nvSpPr>
            <p:cNvPr id="33" name="Title 1">
              <a:extLst>
                <a:ext uri="{FF2B5EF4-FFF2-40B4-BE49-F238E27FC236}">
                  <a16:creationId xmlns:a16="http://schemas.microsoft.com/office/drawing/2014/main" id="{18E15D4C-6ECC-4697-B9CB-0FCFE9A45C11}"/>
                </a:ext>
              </a:extLst>
            </p:cNvPr>
            <p:cNvSpPr txBox="1">
              <a:spLocks/>
            </p:cNvSpPr>
            <p:nvPr/>
          </p:nvSpPr>
          <p:spPr>
            <a:xfrm>
              <a:off x="7966892" y="7067195"/>
              <a:ext cx="3549169" cy="54954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1" wrap="square" lIns="60950" tIns="60950" rIns="60950" bIns="609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Bahiana"/>
                <a:buNone/>
                <a:defRPr sz="2500" b="0" i="0" u="none" strike="noStrike" cap="none">
                  <a:solidFill>
                    <a:srgbClr val="000000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Bebas Neue"/>
                <a:buNone/>
                <a:defRPr sz="3600" b="0" i="0" u="none" strike="noStrike" cap="none">
                  <a:solidFill>
                    <a:srgbClr val="000000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Bebas Neue"/>
                <a:buNone/>
                <a:defRPr sz="3600" b="0" i="0" u="none" strike="noStrike" cap="none">
                  <a:solidFill>
                    <a:srgbClr val="000000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Bebas Neue"/>
                <a:buNone/>
                <a:defRPr sz="3600" b="0" i="0" u="none" strike="noStrike" cap="none">
                  <a:solidFill>
                    <a:srgbClr val="000000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Bebas Neue"/>
                <a:buNone/>
                <a:defRPr sz="3600" b="0" i="0" u="none" strike="noStrike" cap="none">
                  <a:solidFill>
                    <a:srgbClr val="000000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Bebas Neue"/>
                <a:buNone/>
                <a:defRPr sz="3600" b="0" i="0" u="none" strike="noStrike" cap="none">
                  <a:solidFill>
                    <a:srgbClr val="000000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Bebas Neue"/>
                <a:buNone/>
                <a:defRPr sz="3600" b="0" i="0" u="none" strike="noStrike" cap="none">
                  <a:solidFill>
                    <a:srgbClr val="000000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Bebas Neue"/>
                <a:buNone/>
                <a:defRPr sz="3600" b="0" i="0" u="none" strike="noStrike" cap="none">
                  <a:solidFill>
                    <a:srgbClr val="000000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Bebas Neue"/>
                <a:buNone/>
                <a:defRPr sz="3600" b="0" i="0" u="none" strike="noStrike" cap="none">
                  <a:solidFill>
                    <a:srgbClr val="000000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1867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215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112FCE71-7764-47F9-BFF0-C3B15D9EEE36}"/>
              </a:ext>
            </a:extLst>
          </p:cNvPr>
          <p:cNvSpPr/>
          <p:nvPr/>
        </p:nvSpPr>
        <p:spPr>
          <a:xfrm rot="5300243">
            <a:off x="3111013" y="-2382616"/>
            <a:ext cx="5969972" cy="11619885"/>
          </a:xfrm>
          <a:custGeom>
            <a:avLst/>
            <a:gdLst/>
            <a:ahLst/>
            <a:cxnLst/>
            <a:rect l="l" t="t" r="r" b="b"/>
            <a:pathLst>
              <a:path w="8954958" h="17429828">
                <a:moveTo>
                  <a:pt x="0" y="0"/>
                </a:moveTo>
                <a:lnTo>
                  <a:pt x="8954958" y="0"/>
                </a:lnTo>
                <a:lnTo>
                  <a:pt x="8954958" y="17429828"/>
                </a:lnTo>
                <a:lnTo>
                  <a:pt x="0" y="174298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t="-123" r="-37833"/>
            </a:stretch>
          </a:blipFill>
          <a:ln cap="sq">
            <a:noFill/>
            <a:prstDash val="solid"/>
            <a:miter/>
          </a:ln>
        </p:spPr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478423-37DC-4BEF-87BD-644C743B13B9}"/>
              </a:ext>
            </a:extLst>
          </p:cNvPr>
          <p:cNvSpPr/>
          <p:nvPr/>
        </p:nvSpPr>
        <p:spPr>
          <a:xfrm>
            <a:off x="880238" y="1449303"/>
            <a:ext cx="5143076" cy="492507"/>
          </a:xfrm>
          <a:prstGeom prst="rect">
            <a:avLst/>
          </a:prstGeom>
          <a:noFill/>
        </p:spPr>
        <p:txBody>
          <a:bodyPr wrap="none" lIns="81280" tIns="40640" rIns="81280" bIns="40640">
            <a:spAutoFit/>
          </a:bodyPr>
          <a:lstStyle/>
          <a:p>
            <a:pPr algn="ctr"/>
            <a:r>
              <a:rPr lang="en-US" sz="2667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</a:rPr>
              <a:t>Bài</a:t>
            </a:r>
            <a:r>
              <a:rPr lang="en-US" sz="2667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</a:rPr>
              <a:t> 3: </a:t>
            </a:r>
            <a:r>
              <a:rPr lang="en-US" sz="2667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</a:rPr>
              <a:t>Tìm</a:t>
            </a:r>
            <a:r>
              <a:rPr lang="en-US" sz="2667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</a:rPr>
              <a:t>phân</a:t>
            </a:r>
            <a:r>
              <a:rPr lang="en-US" sz="2667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</a:rPr>
              <a:t>số</a:t>
            </a:r>
            <a:r>
              <a:rPr lang="en-US" sz="2667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</a:rPr>
              <a:t>thích</a:t>
            </a:r>
            <a:r>
              <a:rPr lang="en-US" sz="2667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</a:rPr>
              <a:t>hợp</a:t>
            </a:r>
            <a:endParaRPr lang="en-US" sz="2667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vo" panose="020406030505060202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27A54FC-3B27-4557-916C-ECAF8573179A}"/>
              </a:ext>
            </a:extLst>
          </p:cNvPr>
          <p:cNvGrpSpPr/>
          <p:nvPr/>
        </p:nvGrpSpPr>
        <p:grpSpPr>
          <a:xfrm>
            <a:off x="6948879" y="1348586"/>
            <a:ext cx="4865493" cy="3093659"/>
            <a:chOff x="9037363" y="2986684"/>
            <a:chExt cx="8605160" cy="5487669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15096F14-6A92-4F84-A58D-4A05C5DE20DF}"/>
                </a:ext>
              </a:extLst>
            </p:cNvPr>
            <p:cNvSpPr/>
            <p:nvPr/>
          </p:nvSpPr>
          <p:spPr>
            <a:xfrm>
              <a:off x="10629631" y="5143500"/>
              <a:ext cx="7012892" cy="3330853"/>
            </a:xfrm>
            <a:custGeom>
              <a:avLst/>
              <a:gdLst/>
              <a:ahLst/>
              <a:cxnLst/>
              <a:rect l="l" t="t" r="r" b="b"/>
              <a:pathLst>
                <a:path w="6620546" h="3293722">
                  <a:moveTo>
                    <a:pt x="0" y="0"/>
                  </a:moveTo>
                  <a:lnTo>
                    <a:pt x="6620546" y="0"/>
                  </a:lnTo>
                  <a:lnTo>
                    <a:pt x="6620546" y="3293722"/>
                  </a:lnTo>
                  <a:lnTo>
                    <a:pt x="0" y="3293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383D448-F2ED-4275-88EF-A0CE45B3021D}"/>
                </a:ext>
              </a:extLst>
            </p:cNvPr>
            <p:cNvCxnSpPr>
              <a:cxnSpLocks/>
            </p:cNvCxnSpPr>
            <p:nvPr/>
          </p:nvCxnSpPr>
          <p:spPr>
            <a:xfrm>
              <a:off x="10629631" y="4838700"/>
              <a:ext cx="682016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61D6DB0-2D25-4499-961C-758548E35D31}"/>
                </a:ext>
              </a:extLst>
            </p:cNvPr>
            <p:cNvGrpSpPr/>
            <p:nvPr/>
          </p:nvGrpSpPr>
          <p:grpSpPr>
            <a:xfrm>
              <a:off x="13307120" y="2986684"/>
              <a:ext cx="1552364" cy="1829153"/>
              <a:chOff x="13307120" y="2986684"/>
              <a:chExt cx="1552364" cy="1829153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34531047-E2ED-4AE5-84FA-66F86A0CBA11}"/>
                      </a:ext>
                    </a:extLst>
                  </p:cNvPr>
                  <p:cNvSpPr txBox="1"/>
                  <p:nvPr/>
                </p:nvSpPr>
                <p:spPr>
                  <a:xfrm>
                    <a:off x="13307120" y="2986684"/>
                    <a:ext cx="603874" cy="182915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3556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3556" b="1">
                                  <a:solidFill>
                                    <a:srgbClr val="00206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3556" b="1">
                                  <a:solidFill>
                                    <a:srgbClr val="00206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den>
                          </m:f>
                        </m:oMath>
                      </m:oMathPara>
                    </a14:m>
                    <a:endParaRPr lang="en-US" sz="3912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34531047-E2ED-4AE5-84FA-66F86A0CBA1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307120" y="2986684"/>
                    <a:ext cx="603874" cy="1829153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" name="Title 1">
                <a:extLst>
                  <a:ext uri="{FF2B5EF4-FFF2-40B4-BE49-F238E27FC236}">
                    <a16:creationId xmlns:a16="http://schemas.microsoft.com/office/drawing/2014/main" id="{669758AC-6B6D-4CC0-9C3A-AAD7AB9FA6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563600" y="3816877"/>
                <a:ext cx="1295884" cy="48525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lIns="60960" tIns="30480" rIns="60960" bIns="3048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200000"/>
                  </a:lnSpc>
                </a:pPr>
                <a:r>
                  <a:rPr lang="en-US" sz="2667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m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2360D25-9C91-46E0-85EF-CD4966582487}"/>
                </a:ext>
              </a:extLst>
            </p:cNvPr>
            <p:cNvGrpSpPr/>
            <p:nvPr/>
          </p:nvGrpSpPr>
          <p:grpSpPr>
            <a:xfrm>
              <a:off x="9037363" y="5919160"/>
              <a:ext cx="1574162" cy="1829153"/>
              <a:chOff x="9037363" y="5919160"/>
              <a:chExt cx="1574162" cy="1829153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468DF141-F63A-4A6D-862D-4FBEA66FA47D}"/>
                      </a:ext>
                    </a:extLst>
                  </p:cNvPr>
                  <p:cNvSpPr txBox="1"/>
                  <p:nvPr/>
                </p:nvSpPr>
                <p:spPr>
                  <a:xfrm>
                    <a:off x="9037363" y="5919160"/>
                    <a:ext cx="603874" cy="182915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3556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3556" b="1">
                                  <a:solidFill>
                                    <a:srgbClr val="00206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3556" b="1">
                                  <a:solidFill>
                                    <a:srgbClr val="00206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den>
                          </m:f>
                        </m:oMath>
                      </m:oMathPara>
                    </a14:m>
                    <a:endParaRPr lang="en-US" sz="3912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468DF141-F63A-4A6D-862D-4FBEA66FA47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37363" y="5919160"/>
                    <a:ext cx="603874" cy="182915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7039DACD-BF6C-41DC-B15F-EBE269ECEE3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315641" y="6808926"/>
                <a:ext cx="1295884" cy="48525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lIns="60960" tIns="30480" rIns="60960" bIns="3048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200000"/>
                  </a:lnSpc>
                </a:pPr>
                <a:r>
                  <a:rPr lang="en-US" sz="2667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m</a:t>
                </a:r>
              </a:p>
            </p:txBody>
          </p:sp>
        </p:grp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EA1AD3E-020C-4F21-93B6-DC12FDBD2B91}"/>
                </a:ext>
              </a:extLst>
            </p:cNvPr>
            <p:cNvCxnSpPr>
              <a:cxnSpLocks/>
            </p:cNvCxnSpPr>
            <p:nvPr/>
          </p:nvCxnSpPr>
          <p:spPr>
            <a:xfrm>
              <a:off x="10364719" y="5143500"/>
              <a:ext cx="30565" cy="3254542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940B71A-3ABE-4382-AD69-542EDBE3D1B7}"/>
              </a:ext>
            </a:extLst>
          </p:cNvPr>
          <p:cNvSpPr txBox="1"/>
          <p:nvPr/>
        </p:nvSpPr>
        <p:spPr>
          <a:xfrm>
            <a:off x="371035" y="1912169"/>
            <a:ext cx="6426411" cy="4154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933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Một</a:t>
            </a:r>
            <a:r>
              <a:rPr lang="en-US" sz="2933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933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tấm</a:t>
            </a:r>
            <a:r>
              <a:rPr lang="en-US" sz="2933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933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nhôm</a:t>
            </a:r>
            <a:r>
              <a:rPr lang="en-US" sz="2933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933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sz="2933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933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chữ</a:t>
            </a:r>
            <a:r>
              <a:rPr lang="en-US" sz="2933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933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nhật</a:t>
            </a:r>
            <a:r>
              <a:rPr lang="en-US" sz="2933" b="1" dirty="0">
                <a:solidFill>
                  <a:srgbClr val="002060"/>
                </a:solidFill>
                <a:latin typeface="UTM Avo" panose="02040603050506020204" pitchFamily="18" charset="0"/>
              </a:rPr>
              <a:t> (</a:t>
            </a:r>
            <a:r>
              <a:rPr lang="en-US" sz="2933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</a:t>
            </a:r>
            <a:r>
              <a:rPr lang="vi-VN" sz="2933" b="1" dirty="0">
                <a:solidFill>
                  <a:srgbClr val="002060"/>
                </a:solidFill>
                <a:latin typeface="UTM Avo" panose="02040603050506020204" pitchFamily="18" charset="0"/>
              </a:rPr>
              <a:t>ư</a:t>
            </a:r>
            <a:r>
              <a:rPr lang="en-US" sz="2933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933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sz="2933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933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vẽ</a:t>
            </a:r>
            <a:r>
              <a:rPr lang="en-US" sz="2933" b="1" dirty="0">
                <a:solidFill>
                  <a:srgbClr val="002060"/>
                </a:solidFill>
                <a:latin typeface="UTM Avo" panose="02040603050506020204" pitchFamily="18" charset="0"/>
              </a:rPr>
              <a:t>) </a:t>
            </a:r>
            <a:r>
              <a:rPr lang="en-US" sz="2933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có</a:t>
            </a:r>
            <a:r>
              <a:rPr lang="en-US" sz="2933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933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chiều</a:t>
            </a:r>
            <a:r>
              <a:rPr lang="en-US" sz="2933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933" b="1" dirty="0" err="1">
                <a:solidFill>
                  <a:srgbClr val="002060"/>
                </a:solidFill>
                <a:latin typeface="UTM Avo" panose="02040603050506020204" pitchFamily="18" charset="0"/>
              </a:rPr>
              <a:t>dài</a:t>
            </a:r>
            <a:r>
              <a:rPr lang="en-US" sz="2933" b="1" dirty="0">
                <a:solidFill>
                  <a:srgbClr val="002060"/>
                </a:solidFill>
                <a:latin typeface="UTM Avo" panose="02040603050506020204" pitchFamily="18" charset="0"/>
              </a:rPr>
              <a:t>       m</a:t>
            </a:r>
          </a:p>
          <a:p>
            <a:pPr algn="just">
              <a:lnSpc>
                <a:spcPct val="150000"/>
              </a:lnSpc>
            </a:pPr>
            <a:r>
              <a:rPr lang="en-US" sz="2933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và</a:t>
            </a:r>
            <a:r>
              <a:rPr lang="en-US" sz="2933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933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chiều</a:t>
            </a:r>
            <a:r>
              <a:rPr lang="en-US" sz="2933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933" b="1" dirty="0" err="1">
                <a:solidFill>
                  <a:srgbClr val="002060"/>
                </a:solidFill>
                <a:latin typeface="UTM Avo" panose="02040603050506020204" pitchFamily="18" charset="0"/>
              </a:rPr>
              <a:t>rộng</a:t>
            </a:r>
            <a:r>
              <a:rPr lang="en-US" sz="2933" b="1" dirty="0">
                <a:solidFill>
                  <a:srgbClr val="002060"/>
                </a:solidFill>
                <a:latin typeface="UTM Avo" panose="02040603050506020204" pitchFamily="18" charset="0"/>
              </a:rPr>
              <a:t>       m.</a:t>
            </a:r>
          </a:p>
          <a:p>
            <a:pPr algn="just">
              <a:lnSpc>
                <a:spcPct val="150000"/>
              </a:lnSpc>
            </a:pPr>
            <a:r>
              <a:rPr lang="en-US" sz="2933" b="1" dirty="0">
                <a:solidFill>
                  <a:srgbClr val="002060"/>
                </a:solidFill>
                <a:latin typeface="UTM Avo" panose="02040603050506020204" pitchFamily="18" charset="0"/>
              </a:rPr>
              <a:t>  </a:t>
            </a:r>
          </a:p>
          <a:p>
            <a:pPr algn="just">
              <a:lnSpc>
                <a:spcPct val="150000"/>
              </a:lnSpc>
            </a:pPr>
            <a:r>
              <a:rPr lang="en-US" sz="2933" b="1" dirty="0" err="1">
                <a:solidFill>
                  <a:srgbClr val="002060"/>
                </a:solidFill>
                <a:latin typeface="UTM Avo" panose="02040603050506020204" pitchFamily="18" charset="0"/>
              </a:rPr>
              <a:t>Diện</a:t>
            </a:r>
            <a:r>
              <a:rPr lang="en-US" sz="2933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933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tích</a:t>
            </a:r>
            <a:r>
              <a:rPr lang="en-US" sz="2933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933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tấm</a:t>
            </a:r>
            <a:r>
              <a:rPr lang="en-US" sz="2933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933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nhôm</a:t>
            </a:r>
            <a:r>
              <a:rPr lang="en-US" sz="2933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933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đó</a:t>
            </a:r>
            <a:r>
              <a:rPr lang="en-US" sz="2933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933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là</a:t>
            </a:r>
            <a:r>
              <a:rPr lang="en-US" sz="2933" b="1" dirty="0">
                <a:solidFill>
                  <a:srgbClr val="002060"/>
                </a:solidFill>
                <a:latin typeface="UTM Avo" panose="02040603050506020204" pitchFamily="18" charset="0"/>
              </a:rPr>
              <a:t>        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E5ABEB5-3818-4FEB-9BA0-68DE2FD20C6F}"/>
              </a:ext>
            </a:extLst>
          </p:cNvPr>
          <p:cNvSpPr/>
          <p:nvPr/>
        </p:nvSpPr>
        <p:spPr>
          <a:xfrm>
            <a:off x="5605282" y="2586623"/>
            <a:ext cx="609600" cy="609600"/>
          </a:xfrm>
          <a:prstGeom prst="roundRect">
            <a:avLst>
              <a:gd name="adj" fmla="val 21930"/>
            </a:avLst>
          </a:prstGeom>
          <a:noFill/>
          <a:ln>
            <a:solidFill>
              <a:srgbClr val="EE84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>
                <a:solidFill>
                  <a:srgbClr val="FF00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381DD04-AF75-46BF-B4B6-363CFBA78849}"/>
              </a:ext>
            </a:extLst>
          </p:cNvPr>
          <p:cNvSpPr/>
          <p:nvPr/>
        </p:nvSpPr>
        <p:spPr>
          <a:xfrm>
            <a:off x="3164258" y="3297823"/>
            <a:ext cx="609600" cy="609600"/>
          </a:xfrm>
          <a:prstGeom prst="roundRect">
            <a:avLst>
              <a:gd name="adj" fmla="val 21930"/>
            </a:avLst>
          </a:prstGeom>
          <a:noFill/>
          <a:ln>
            <a:solidFill>
              <a:srgbClr val="EE84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>
                <a:solidFill>
                  <a:srgbClr val="FF00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A853BD3-BF93-44BB-B926-C1F8E5EC9C81}"/>
              </a:ext>
            </a:extLst>
          </p:cNvPr>
          <p:cNvSpPr/>
          <p:nvPr/>
        </p:nvSpPr>
        <p:spPr>
          <a:xfrm>
            <a:off x="5351282" y="4581879"/>
            <a:ext cx="609600" cy="609600"/>
          </a:xfrm>
          <a:prstGeom prst="roundRect">
            <a:avLst>
              <a:gd name="adj" fmla="val 21930"/>
            </a:avLst>
          </a:prstGeom>
          <a:noFill/>
          <a:ln>
            <a:solidFill>
              <a:srgbClr val="EE84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>
                <a:solidFill>
                  <a:srgbClr val="FF0000"/>
                </a:solidFill>
                <a:latin typeface="UTM Avo" panose="02040603050506020204" pitchFamily="18" charset="0"/>
              </a:rPr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DA840BA-EF10-402B-9CE6-B11CEAD3B1F3}"/>
                  </a:ext>
                </a:extLst>
              </p:cNvPr>
              <p:cNvSpPr txBox="1"/>
              <p:nvPr/>
            </p:nvSpPr>
            <p:spPr>
              <a:xfrm>
                <a:off x="9337097" y="1348586"/>
                <a:ext cx="341440" cy="10311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556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556" b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556" b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912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DA840BA-EF10-402B-9CE6-B11CEAD3B1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7097" y="1348586"/>
                <a:ext cx="341440" cy="103118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7B4E5BB-0A4F-4D96-9C95-33E436DEC668}"/>
                  </a:ext>
                </a:extLst>
              </p:cNvPr>
              <p:cNvSpPr txBox="1"/>
              <p:nvPr/>
            </p:nvSpPr>
            <p:spPr>
              <a:xfrm>
                <a:off x="6924634" y="3010112"/>
                <a:ext cx="341440" cy="10311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556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556" b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556" b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912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7B4E5BB-0A4F-4D96-9C95-33E436DEC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634" y="3010112"/>
                <a:ext cx="341440" cy="10311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D36EC022-E1AA-4F2A-9EAB-5D08E1AF9DD1}"/>
              </a:ext>
            </a:extLst>
          </p:cNvPr>
          <p:cNvGrpSpPr/>
          <p:nvPr/>
        </p:nvGrpSpPr>
        <p:grpSpPr>
          <a:xfrm>
            <a:off x="5293848" y="4694844"/>
            <a:ext cx="2366113" cy="536585"/>
            <a:chOff x="7940771" y="7042265"/>
            <a:chExt cx="3549169" cy="804878"/>
          </a:xfrm>
        </p:grpSpPr>
        <p:sp>
          <p:nvSpPr>
            <p:cNvPr id="20" name="Title 1">
              <a:extLst>
                <a:ext uri="{FF2B5EF4-FFF2-40B4-BE49-F238E27FC236}">
                  <a16:creationId xmlns:a16="http://schemas.microsoft.com/office/drawing/2014/main" id="{E022CB47-EF44-4E89-8EE0-592DE00C3179}"/>
                </a:ext>
              </a:extLst>
            </p:cNvPr>
            <p:cNvSpPr txBox="1">
              <a:spLocks/>
            </p:cNvSpPr>
            <p:nvPr/>
          </p:nvSpPr>
          <p:spPr>
            <a:xfrm>
              <a:off x="7940771" y="7042265"/>
              <a:ext cx="3549169" cy="54954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1" wrap="square" lIns="60950" tIns="60950" rIns="60950" bIns="609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Bahiana"/>
                <a:buNone/>
                <a:defRPr sz="2500" b="0" i="0" u="none" strike="noStrike" cap="none">
                  <a:solidFill>
                    <a:srgbClr val="000000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Bebas Neue"/>
                <a:buNone/>
                <a:defRPr sz="3600" b="0" i="0" u="none" strike="noStrike" cap="none">
                  <a:solidFill>
                    <a:srgbClr val="000000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Bebas Neue"/>
                <a:buNone/>
                <a:defRPr sz="3600" b="0" i="0" u="none" strike="noStrike" cap="none">
                  <a:solidFill>
                    <a:srgbClr val="000000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Bebas Neue"/>
                <a:buNone/>
                <a:defRPr sz="3600" b="0" i="0" u="none" strike="noStrike" cap="none">
                  <a:solidFill>
                    <a:srgbClr val="000000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Bebas Neue"/>
                <a:buNone/>
                <a:defRPr sz="3600" b="0" i="0" u="none" strike="noStrike" cap="none">
                  <a:solidFill>
                    <a:srgbClr val="000000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Bebas Neue"/>
                <a:buNone/>
                <a:defRPr sz="3600" b="0" i="0" u="none" strike="noStrike" cap="none">
                  <a:solidFill>
                    <a:srgbClr val="000000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Bebas Neue"/>
                <a:buNone/>
                <a:defRPr sz="3600" b="0" i="0" u="none" strike="noStrike" cap="none">
                  <a:solidFill>
                    <a:srgbClr val="000000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Bebas Neue"/>
                <a:buNone/>
                <a:defRPr sz="3600" b="0" i="0" u="none" strike="noStrike" cap="none">
                  <a:solidFill>
                    <a:srgbClr val="000000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Bebas Neue"/>
                <a:buNone/>
                <a:defRPr sz="3600" b="0" i="0" u="none" strike="noStrike" cap="none">
                  <a:solidFill>
                    <a:srgbClr val="000000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1867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  <p:sp>
          <p:nvSpPr>
            <p:cNvPr id="25" name="Title 1">
              <a:extLst>
                <a:ext uri="{FF2B5EF4-FFF2-40B4-BE49-F238E27FC236}">
                  <a16:creationId xmlns:a16="http://schemas.microsoft.com/office/drawing/2014/main" id="{C42D3F02-0EEA-41BD-AE2B-0793D56C6AD8}"/>
                </a:ext>
              </a:extLst>
            </p:cNvPr>
            <p:cNvSpPr txBox="1">
              <a:spLocks/>
            </p:cNvSpPr>
            <p:nvPr/>
          </p:nvSpPr>
          <p:spPr>
            <a:xfrm>
              <a:off x="8772788" y="7436799"/>
              <a:ext cx="1099070" cy="41034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lIns="60960" tIns="30480" rIns="60960" bIns="3048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200000"/>
                </a:lnSpc>
              </a:pPr>
              <a:r>
                <a:rPr lang="en-US" sz="2667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m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58CB781-B98F-409F-9EA7-97298F4C7330}"/>
                  </a:ext>
                </a:extLst>
              </p:cNvPr>
              <p:cNvSpPr txBox="1"/>
              <p:nvPr/>
            </p:nvSpPr>
            <p:spPr>
              <a:xfrm>
                <a:off x="5254487" y="4470861"/>
                <a:ext cx="2649764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6 </m:t>
                          </m:r>
                          <m:r>
                            <m:rPr>
                              <m:nor/>
                            </m:rPr>
                            <a:rPr lang="en-US" sz="3600" b="1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3600" b="1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7 </m:t>
                          </m:r>
                          <m:r>
                            <m:rPr>
                              <m:nor/>
                            </m:rPr>
                            <a:rPr lang="en-US" sz="3600" b="1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3600" b="1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5</m:t>
                          </m:r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𝟑𝟓</m:t>
                          </m:r>
                        </m:den>
                      </m:f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58CB781-B98F-409F-9EA7-97298F4C7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4487" y="4470861"/>
                <a:ext cx="2649764" cy="104073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reeform 9">
            <a:extLst>
              <a:ext uri="{FF2B5EF4-FFF2-40B4-BE49-F238E27FC236}">
                <a16:creationId xmlns:a16="http://schemas.microsoft.com/office/drawing/2014/main" id="{F994F68D-B3A0-4D7E-AF23-70768B55203E}"/>
              </a:ext>
            </a:extLst>
          </p:cNvPr>
          <p:cNvSpPr/>
          <p:nvPr/>
        </p:nvSpPr>
        <p:spPr>
          <a:xfrm>
            <a:off x="7959369" y="2665207"/>
            <a:ext cx="3724631" cy="1673247"/>
          </a:xfrm>
          <a:custGeom>
            <a:avLst/>
            <a:gdLst/>
            <a:ahLst/>
            <a:cxnLst/>
            <a:rect l="l" t="t" r="r" b="b"/>
            <a:pathLst>
              <a:path w="6078958" h="2869644">
                <a:moveTo>
                  <a:pt x="0" y="0"/>
                </a:moveTo>
                <a:lnTo>
                  <a:pt x="6078957" y="0"/>
                </a:lnTo>
                <a:lnTo>
                  <a:pt x="6078957" y="2869644"/>
                </a:lnTo>
                <a:lnTo>
                  <a:pt x="0" y="286964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39770" b="-72065"/>
            </a:stretch>
          </a:blipFill>
        </p:spPr>
      </p:sp>
    </p:spTree>
    <p:extLst>
      <p:ext uri="{BB962C8B-B14F-4D97-AF65-F5344CB8AC3E}">
        <p14:creationId xmlns:p14="http://schemas.microsoft.com/office/powerpoint/2010/main" val="354744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L -0.30017 0.1658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9" y="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20988E-6 L -0.29861 0.0367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1" y="18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14575 0.0026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83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3" grpId="0"/>
      <p:bldP spid="23" grpId="1"/>
      <p:bldP spid="24" grpId="0"/>
      <p:bldP spid="24" grpId="1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672" y="1296514"/>
            <a:ext cx="5324301" cy="414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00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192" y="1228791"/>
            <a:ext cx="5324301" cy="414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91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240EA13-FFD5-41BB-BCAB-53AADCA2FE4E}"/>
              </a:ext>
            </a:extLst>
          </p:cNvPr>
          <p:cNvGrpSpPr/>
          <p:nvPr/>
        </p:nvGrpSpPr>
        <p:grpSpPr>
          <a:xfrm>
            <a:off x="1895257" y="990601"/>
            <a:ext cx="8401487" cy="1219200"/>
            <a:chOff x="3566335" y="952502"/>
            <a:chExt cx="12602230" cy="182880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E1EF682-0C9B-4228-9DAC-B705103FED31}"/>
                </a:ext>
              </a:extLst>
            </p:cNvPr>
            <p:cNvSpPr/>
            <p:nvPr/>
          </p:nvSpPr>
          <p:spPr>
            <a:xfrm>
              <a:off x="3566335" y="952502"/>
              <a:ext cx="12602230" cy="1828800"/>
            </a:xfrm>
            <a:prstGeom prst="roundRect">
              <a:avLst>
                <a:gd name="adj" fmla="val 34457"/>
              </a:avLst>
            </a:prstGeom>
            <a:solidFill>
              <a:srgbClr val="FCF4E5">
                <a:alpha val="70000"/>
              </a:srgbClr>
            </a:solidFill>
            <a:ln w="63500" cap="rnd" cmpd="sng">
              <a:solidFill>
                <a:srgbClr val="FFD55A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A405C4E-33DF-42EF-AD20-917C4C316D5F}"/>
                </a:ext>
              </a:extLst>
            </p:cNvPr>
            <p:cNvSpPr txBox="1"/>
            <p:nvPr/>
          </p:nvSpPr>
          <p:spPr>
            <a:xfrm>
              <a:off x="3840670" y="1094066"/>
              <a:ext cx="11917665" cy="1492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Cùng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cô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gái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trí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thêm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cho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căn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phòng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th</a:t>
              </a:r>
              <a:r>
                <a:rPr lang="vi-VN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ư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giãn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này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nhé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571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5AB30551-D4F4-49D6-9568-BBA2F2DE242E}"/>
              </a:ext>
            </a:extLst>
          </p:cNvPr>
          <p:cNvSpPr/>
          <p:nvPr/>
        </p:nvSpPr>
        <p:spPr>
          <a:xfrm rot="5300243">
            <a:off x="3111013" y="-2382616"/>
            <a:ext cx="5969972" cy="11619885"/>
          </a:xfrm>
          <a:custGeom>
            <a:avLst/>
            <a:gdLst/>
            <a:ahLst/>
            <a:cxnLst/>
            <a:rect l="l" t="t" r="r" b="b"/>
            <a:pathLst>
              <a:path w="8954958" h="17429828">
                <a:moveTo>
                  <a:pt x="0" y="0"/>
                </a:moveTo>
                <a:lnTo>
                  <a:pt x="8954958" y="0"/>
                </a:lnTo>
                <a:lnTo>
                  <a:pt x="8954958" y="17429828"/>
                </a:lnTo>
                <a:lnTo>
                  <a:pt x="0" y="174298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t="-123" r="-37833"/>
            </a:stretch>
          </a:blipFill>
          <a:ln cap="sq">
            <a:noFill/>
            <a:prstDash val="solid"/>
            <a:miter/>
          </a:ln>
        </p:spPr>
      </p:sp>
      <p:sp>
        <p:nvSpPr>
          <p:cNvPr id="4" name="Rounded Rectangle 65">
            <a:extLst>
              <a:ext uri="{FF2B5EF4-FFF2-40B4-BE49-F238E27FC236}">
                <a16:creationId xmlns:a16="http://schemas.microsoft.com/office/drawing/2014/main" id="{CDB02E36-8D3B-46E3-9D6C-C08D18EE4129}"/>
              </a:ext>
            </a:extLst>
          </p:cNvPr>
          <p:cNvSpPr/>
          <p:nvPr/>
        </p:nvSpPr>
        <p:spPr>
          <a:xfrm>
            <a:off x="-5955" y="1041400"/>
            <a:ext cx="7855671" cy="851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933" dirty="0">
                <a:solidFill>
                  <a:schemeClr val="accent5">
                    <a:lumMod val="50000"/>
                  </a:schemeClr>
                </a:solidFill>
                <a:latin typeface="UTM Cookies" panose="02040603050506020204" pitchFamily="18" charset="0"/>
              </a:rPr>
              <a:t>        </a:t>
            </a:r>
            <a:r>
              <a:rPr lang="en-US" sz="2933" dirty="0" err="1">
                <a:solidFill>
                  <a:schemeClr val="accent5">
                    <a:lumMod val="50000"/>
                  </a:schemeClr>
                </a:solidFill>
                <a:latin typeface="UTM Cookies" panose="02040603050506020204" pitchFamily="18" charset="0"/>
              </a:rPr>
              <a:t>Kết</a:t>
            </a:r>
            <a:r>
              <a:rPr lang="en-US" sz="2933" dirty="0">
                <a:solidFill>
                  <a:schemeClr val="accent5">
                    <a:lumMod val="50000"/>
                  </a:schemeClr>
                </a:solidFill>
                <a:latin typeface="UTM Cookies" panose="02040603050506020204" pitchFamily="18" charset="0"/>
              </a:rPr>
              <a:t> </a:t>
            </a:r>
            <a:r>
              <a:rPr lang="en-US" sz="2933" dirty="0" err="1">
                <a:solidFill>
                  <a:schemeClr val="accent5">
                    <a:lumMod val="50000"/>
                  </a:schemeClr>
                </a:solidFill>
                <a:latin typeface="UTM Cookies" panose="02040603050506020204" pitchFamily="18" charset="0"/>
              </a:rPr>
              <a:t>quả</a:t>
            </a:r>
            <a:r>
              <a:rPr lang="en-US" sz="2933" dirty="0">
                <a:solidFill>
                  <a:schemeClr val="accent5">
                    <a:lumMod val="50000"/>
                  </a:schemeClr>
                </a:solidFill>
                <a:latin typeface="UTM Cookies" panose="02040603050506020204" pitchFamily="18" charset="0"/>
              </a:rPr>
              <a:t> </a:t>
            </a:r>
            <a:r>
              <a:rPr lang="en-US" sz="2933" dirty="0" err="1">
                <a:solidFill>
                  <a:schemeClr val="accent5">
                    <a:lumMod val="50000"/>
                  </a:schemeClr>
                </a:solidFill>
                <a:latin typeface="UTM Cookies" panose="02040603050506020204" pitchFamily="18" charset="0"/>
              </a:rPr>
              <a:t>của</a:t>
            </a:r>
            <a:r>
              <a:rPr lang="en-US" sz="2933" dirty="0">
                <a:solidFill>
                  <a:schemeClr val="accent5">
                    <a:lumMod val="50000"/>
                  </a:schemeClr>
                </a:solidFill>
                <a:latin typeface="UTM Cookies" panose="02040603050506020204" pitchFamily="18" charset="0"/>
              </a:rPr>
              <a:t> </a:t>
            </a:r>
            <a:r>
              <a:rPr lang="en-US" sz="2933" dirty="0" err="1">
                <a:solidFill>
                  <a:schemeClr val="accent5">
                    <a:lumMod val="50000"/>
                  </a:schemeClr>
                </a:solidFill>
                <a:latin typeface="UTM Cookies" panose="02040603050506020204" pitchFamily="18" charset="0"/>
              </a:rPr>
              <a:t>phép</a:t>
            </a:r>
            <a:r>
              <a:rPr lang="en-US" sz="2933" dirty="0">
                <a:solidFill>
                  <a:schemeClr val="accent5">
                    <a:lumMod val="50000"/>
                  </a:schemeClr>
                </a:solidFill>
                <a:latin typeface="UTM Cookies" panose="02040603050506020204" pitchFamily="18" charset="0"/>
              </a:rPr>
              <a:t> </a:t>
            </a:r>
            <a:r>
              <a:rPr lang="en-US" sz="2933" dirty="0" err="1">
                <a:solidFill>
                  <a:schemeClr val="accent5">
                    <a:lumMod val="50000"/>
                  </a:schemeClr>
                </a:solidFill>
                <a:latin typeface="UTM Cookies" panose="02040603050506020204" pitchFamily="18" charset="0"/>
              </a:rPr>
              <a:t>tính</a:t>
            </a:r>
            <a:r>
              <a:rPr lang="en-US" sz="2933" dirty="0">
                <a:solidFill>
                  <a:schemeClr val="accent5">
                    <a:lumMod val="50000"/>
                  </a:schemeClr>
                </a:solidFill>
                <a:latin typeface="UTM Cookies" panose="02040603050506020204" pitchFamily="18" charset="0"/>
              </a:rPr>
              <a:t>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05A67CF-4D8C-48DB-8EBD-4DEE10EAB68F}"/>
                  </a:ext>
                </a:extLst>
              </p:cNvPr>
              <p:cNvSpPr txBox="1"/>
              <p:nvPr/>
            </p:nvSpPr>
            <p:spPr>
              <a:xfrm>
                <a:off x="5270215" y="1050758"/>
                <a:ext cx="1788951" cy="11605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000" b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05A67CF-4D8C-48DB-8EBD-4DEE10EAB6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0215" y="1050758"/>
                <a:ext cx="1788951" cy="11605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eform 6">
            <a:extLst>
              <a:ext uri="{FF2B5EF4-FFF2-40B4-BE49-F238E27FC236}">
                <a16:creationId xmlns:a16="http://schemas.microsoft.com/office/drawing/2014/main" id="{A3D86ABD-E649-4A48-8978-28DB18A06B40}"/>
              </a:ext>
            </a:extLst>
          </p:cNvPr>
          <p:cNvSpPr/>
          <p:nvPr/>
        </p:nvSpPr>
        <p:spPr>
          <a:xfrm>
            <a:off x="3818512" y="4611705"/>
            <a:ext cx="2182495" cy="1497872"/>
          </a:xfrm>
          <a:custGeom>
            <a:avLst/>
            <a:gdLst/>
            <a:ahLst/>
            <a:cxnLst/>
            <a:rect l="l" t="t" r="r" b="b"/>
            <a:pathLst>
              <a:path w="3859995" h="3710420">
                <a:moveTo>
                  <a:pt x="0" y="0"/>
                </a:moveTo>
                <a:lnTo>
                  <a:pt x="3859995" y="0"/>
                </a:lnTo>
                <a:lnTo>
                  <a:pt x="3859995" y="3710420"/>
                </a:lnTo>
                <a:lnTo>
                  <a:pt x="0" y="37104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24E8DA4-C3E2-42D7-9CFD-D1487E93EF55}"/>
              </a:ext>
            </a:extLst>
          </p:cNvPr>
          <p:cNvGrpSpPr/>
          <p:nvPr/>
        </p:nvGrpSpPr>
        <p:grpSpPr>
          <a:xfrm>
            <a:off x="3541368" y="3886200"/>
            <a:ext cx="2844800" cy="2489200"/>
            <a:chOff x="5368088" y="5973579"/>
            <a:chExt cx="4267200" cy="3733800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59909A9B-F891-4918-9F35-753BBA93F902}"/>
                </a:ext>
              </a:extLst>
            </p:cNvPr>
            <p:cNvSpPr/>
            <p:nvPr/>
          </p:nvSpPr>
          <p:spPr>
            <a:xfrm>
              <a:off x="5368088" y="5973579"/>
              <a:ext cx="4267200" cy="3733800"/>
            </a:xfrm>
            <a:custGeom>
              <a:avLst/>
              <a:gdLst/>
              <a:ahLst/>
              <a:cxnLst/>
              <a:rect l="l" t="t" r="r" b="b"/>
              <a:pathLst>
                <a:path w="4634762" h="3192192">
                  <a:moveTo>
                    <a:pt x="0" y="0"/>
                  </a:moveTo>
                  <a:lnTo>
                    <a:pt x="4634761" y="0"/>
                  </a:lnTo>
                  <a:lnTo>
                    <a:pt x="4634761" y="3192192"/>
                  </a:lnTo>
                  <a:lnTo>
                    <a:pt x="0" y="31921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B6CA64B-4CF9-4077-A01C-03B07291D12C}"/>
                    </a:ext>
                  </a:extLst>
                </p:cNvPr>
                <p:cNvSpPr txBox="1"/>
                <p:nvPr/>
              </p:nvSpPr>
              <p:spPr>
                <a:xfrm>
                  <a:off x="6021680" y="6966599"/>
                  <a:ext cx="2683427" cy="174076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39</m:t>
                            </m:r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B6CA64B-4CF9-4077-A01C-03B07291D1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1680" y="6966599"/>
                  <a:ext cx="2683427" cy="174076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99E2102-5358-4E2C-8BB8-453FB9AEB73E}"/>
              </a:ext>
            </a:extLst>
          </p:cNvPr>
          <p:cNvGrpSpPr/>
          <p:nvPr/>
        </p:nvGrpSpPr>
        <p:grpSpPr>
          <a:xfrm>
            <a:off x="967757" y="2475611"/>
            <a:ext cx="2844800" cy="2489200"/>
            <a:chOff x="1451636" y="3713417"/>
            <a:chExt cx="4267200" cy="3733800"/>
          </a:xfrm>
        </p:grpSpPr>
        <p:sp>
          <p:nvSpPr>
            <p:cNvPr id="6" name="Freeform 2">
              <a:extLst>
                <a:ext uri="{FF2B5EF4-FFF2-40B4-BE49-F238E27FC236}">
                  <a16:creationId xmlns:a16="http://schemas.microsoft.com/office/drawing/2014/main" id="{3DB0EA96-D818-4A3A-8C57-61330A79953B}"/>
                </a:ext>
              </a:extLst>
            </p:cNvPr>
            <p:cNvSpPr/>
            <p:nvPr/>
          </p:nvSpPr>
          <p:spPr>
            <a:xfrm>
              <a:off x="1451636" y="3713417"/>
              <a:ext cx="4267200" cy="3733800"/>
            </a:xfrm>
            <a:custGeom>
              <a:avLst/>
              <a:gdLst/>
              <a:ahLst/>
              <a:cxnLst/>
              <a:rect l="l" t="t" r="r" b="b"/>
              <a:pathLst>
                <a:path w="4634762" h="3192192">
                  <a:moveTo>
                    <a:pt x="0" y="0"/>
                  </a:moveTo>
                  <a:lnTo>
                    <a:pt x="4634761" y="0"/>
                  </a:lnTo>
                  <a:lnTo>
                    <a:pt x="4634761" y="3192192"/>
                  </a:lnTo>
                  <a:lnTo>
                    <a:pt x="0" y="31921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A4D0064-82C3-4062-9AB9-9B27DDA9E78A}"/>
                    </a:ext>
                  </a:extLst>
                </p:cNvPr>
                <p:cNvSpPr txBox="1"/>
                <p:nvPr/>
              </p:nvSpPr>
              <p:spPr>
                <a:xfrm>
                  <a:off x="1992438" y="4701166"/>
                  <a:ext cx="2683427" cy="174076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33</m:t>
                            </m:r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A4D0064-82C3-4062-9AB9-9B27DDA9E7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2438" y="4701166"/>
                  <a:ext cx="2683427" cy="174076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27081A9-5599-4B6E-BD12-8CE76FCF64E1}"/>
              </a:ext>
            </a:extLst>
          </p:cNvPr>
          <p:cNvGrpSpPr/>
          <p:nvPr/>
        </p:nvGrpSpPr>
        <p:grpSpPr>
          <a:xfrm>
            <a:off x="6524473" y="2232317"/>
            <a:ext cx="2844800" cy="2489200"/>
            <a:chOff x="9786710" y="3348476"/>
            <a:chExt cx="4267200" cy="3733800"/>
          </a:xfrm>
        </p:grpSpPr>
        <p:sp>
          <p:nvSpPr>
            <p:cNvPr id="8" name="Freeform 2">
              <a:extLst>
                <a:ext uri="{FF2B5EF4-FFF2-40B4-BE49-F238E27FC236}">
                  <a16:creationId xmlns:a16="http://schemas.microsoft.com/office/drawing/2014/main" id="{B9DCED4C-6EE1-4704-9CAD-5801FE4CD2EF}"/>
                </a:ext>
              </a:extLst>
            </p:cNvPr>
            <p:cNvSpPr/>
            <p:nvPr/>
          </p:nvSpPr>
          <p:spPr>
            <a:xfrm>
              <a:off x="9786710" y="3348476"/>
              <a:ext cx="4267200" cy="3733800"/>
            </a:xfrm>
            <a:custGeom>
              <a:avLst/>
              <a:gdLst/>
              <a:ahLst/>
              <a:cxnLst/>
              <a:rect l="l" t="t" r="r" b="b"/>
              <a:pathLst>
                <a:path w="4634762" h="3192192">
                  <a:moveTo>
                    <a:pt x="0" y="0"/>
                  </a:moveTo>
                  <a:lnTo>
                    <a:pt x="4634761" y="0"/>
                  </a:lnTo>
                  <a:lnTo>
                    <a:pt x="4634761" y="3192192"/>
                  </a:lnTo>
                  <a:lnTo>
                    <a:pt x="0" y="31921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2D0C86F-04C0-4177-A450-542A760D696E}"/>
                    </a:ext>
                  </a:extLst>
                </p:cNvPr>
                <p:cNvSpPr txBox="1"/>
                <p:nvPr/>
              </p:nvSpPr>
              <p:spPr>
                <a:xfrm>
                  <a:off x="10417879" y="4401884"/>
                  <a:ext cx="2683427" cy="174076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93</m:t>
                            </m:r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2D0C86F-04C0-4177-A450-542A760D69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17879" y="4401884"/>
                  <a:ext cx="2683427" cy="174076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2FBF811-BD1F-4E3D-AB2A-5EE237EF229F}"/>
              </a:ext>
            </a:extLst>
          </p:cNvPr>
          <p:cNvGrpSpPr/>
          <p:nvPr/>
        </p:nvGrpSpPr>
        <p:grpSpPr>
          <a:xfrm>
            <a:off x="9135441" y="4027375"/>
            <a:ext cx="2844800" cy="2489200"/>
            <a:chOff x="13703162" y="6041062"/>
            <a:chExt cx="4267200" cy="3733800"/>
          </a:xfrm>
        </p:grpSpPr>
        <p:sp>
          <p:nvSpPr>
            <p:cNvPr id="9" name="Freeform 2">
              <a:extLst>
                <a:ext uri="{FF2B5EF4-FFF2-40B4-BE49-F238E27FC236}">
                  <a16:creationId xmlns:a16="http://schemas.microsoft.com/office/drawing/2014/main" id="{0FD9E2C1-02A6-4B5A-B4A9-42A0641F3877}"/>
                </a:ext>
              </a:extLst>
            </p:cNvPr>
            <p:cNvSpPr/>
            <p:nvPr/>
          </p:nvSpPr>
          <p:spPr>
            <a:xfrm>
              <a:off x="13703162" y="6041062"/>
              <a:ext cx="4267200" cy="3733800"/>
            </a:xfrm>
            <a:custGeom>
              <a:avLst/>
              <a:gdLst/>
              <a:ahLst/>
              <a:cxnLst/>
              <a:rect l="l" t="t" r="r" b="b"/>
              <a:pathLst>
                <a:path w="4634762" h="3192192">
                  <a:moveTo>
                    <a:pt x="0" y="0"/>
                  </a:moveTo>
                  <a:lnTo>
                    <a:pt x="4634761" y="0"/>
                  </a:lnTo>
                  <a:lnTo>
                    <a:pt x="4634761" y="3192192"/>
                  </a:lnTo>
                  <a:lnTo>
                    <a:pt x="0" y="31921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D3F74C3-7AA1-4943-B96C-EF091CB7365D}"/>
                    </a:ext>
                  </a:extLst>
                </p:cNvPr>
                <p:cNvSpPr txBox="1"/>
                <p:nvPr/>
              </p:nvSpPr>
              <p:spPr>
                <a:xfrm>
                  <a:off x="14152937" y="7028810"/>
                  <a:ext cx="2683427" cy="174076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D3F74C3-7AA1-4943-B96C-EF091CB736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52937" y="7028810"/>
                  <a:ext cx="2683427" cy="174076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6211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E7E35493-EB39-42A4-915F-73F8C3E0532E}"/>
              </a:ext>
            </a:extLst>
          </p:cNvPr>
          <p:cNvSpPr/>
          <p:nvPr/>
        </p:nvSpPr>
        <p:spPr>
          <a:xfrm rot="5300243">
            <a:off x="3111013" y="-2382616"/>
            <a:ext cx="5969972" cy="11619885"/>
          </a:xfrm>
          <a:custGeom>
            <a:avLst/>
            <a:gdLst/>
            <a:ahLst/>
            <a:cxnLst/>
            <a:rect l="l" t="t" r="r" b="b"/>
            <a:pathLst>
              <a:path w="8954958" h="17429828">
                <a:moveTo>
                  <a:pt x="0" y="0"/>
                </a:moveTo>
                <a:lnTo>
                  <a:pt x="8954958" y="0"/>
                </a:lnTo>
                <a:lnTo>
                  <a:pt x="8954958" y="17429828"/>
                </a:lnTo>
                <a:lnTo>
                  <a:pt x="0" y="174298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t="-123" r="-37833"/>
            </a:stretch>
          </a:blipFill>
          <a:ln cap="sq">
            <a:noFill/>
            <a:prstDash val="solid"/>
            <a:miter/>
          </a:ln>
        </p:spPr>
      </p:sp>
      <p:sp>
        <p:nvSpPr>
          <p:cNvPr id="4" name="Rounded Rectangle 65">
            <a:extLst>
              <a:ext uri="{FF2B5EF4-FFF2-40B4-BE49-F238E27FC236}">
                <a16:creationId xmlns:a16="http://schemas.microsoft.com/office/drawing/2014/main" id="{80B20C9F-2508-44E6-98BA-262F1BB01447}"/>
              </a:ext>
            </a:extLst>
          </p:cNvPr>
          <p:cNvSpPr/>
          <p:nvPr/>
        </p:nvSpPr>
        <p:spPr>
          <a:xfrm>
            <a:off x="-5955" y="1041400"/>
            <a:ext cx="7855671" cy="851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933" dirty="0">
                <a:solidFill>
                  <a:schemeClr val="accent5">
                    <a:lumMod val="50000"/>
                  </a:schemeClr>
                </a:solidFill>
                <a:latin typeface="UTM Cookies" panose="02040603050506020204" pitchFamily="18" charset="0"/>
              </a:rPr>
              <a:t>        </a:t>
            </a:r>
            <a:r>
              <a:rPr lang="en-US" sz="2933" dirty="0" err="1">
                <a:solidFill>
                  <a:schemeClr val="accent5">
                    <a:lumMod val="50000"/>
                  </a:schemeClr>
                </a:solidFill>
                <a:latin typeface="UTM Cookies" panose="02040603050506020204" pitchFamily="18" charset="0"/>
              </a:rPr>
              <a:t>Kết</a:t>
            </a:r>
            <a:r>
              <a:rPr lang="en-US" sz="2933" dirty="0">
                <a:solidFill>
                  <a:schemeClr val="accent5">
                    <a:lumMod val="50000"/>
                  </a:schemeClr>
                </a:solidFill>
                <a:latin typeface="UTM Cookies" panose="02040603050506020204" pitchFamily="18" charset="0"/>
              </a:rPr>
              <a:t> </a:t>
            </a:r>
            <a:r>
              <a:rPr lang="en-US" sz="2933" dirty="0" err="1">
                <a:solidFill>
                  <a:schemeClr val="accent5">
                    <a:lumMod val="50000"/>
                  </a:schemeClr>
                </a:solidFill>
                <a:latin typeface="UTM Cookies" panose="02040603050506020204" pitchFamily="18" charset="0"/>
              </a:rPr>
              <a:t>quả</a:t>
            </a:r>
            <a:r>
              <a:rPr lang="en-US" sz="2933" dirty="0">
                <a:solidFill>
                  <a:schemeClr val="accent5">
                    <a:lumMod val="50000"/>
                  </a:schemeClr>
                </a:solidFill>
                <a:latin typeface="UTM Cookies" panose="02040603050506020204" pitchFamily="18" charset="0"/>
              </a:rPr>
              <a:t> </a:t>
            </a:r>
            <a:r>
              <a:rPr lang="en-US" sz="2933" dirty="0" err="1">
                <a:solidFill>
                  <a:schemeClr val="accent5">
                    <a:lumMod val="50000"/>
                  </a:schemeClr>
                </a:solidFill>
                <a:latin typeface="UTM Cookies" panose="02040603050506020204" pitchFamily="18" charset="0"/>
              </a:rPr>
              <a:t>của</a:t>
            </a:r>
            <a:r>
              <a:rPr lang="en-US" sz="2933" dirty="0">
                <a:solidFill>
                  <a:schemeClr val="accent5">
                    <a:lumMod val="50000"/>
                  </a:schemeClr>
                </a:solidFill>
                <a:latin typeface="UTM Cookies" panose="02040603050506020204" pitchFamily="18" charset="0"/>
              </a:rPr>
              <a:t> </a:t>
            </a:r>
            <a:r>
              <a:rPr lang="en-US" sz="2933" dirty="0" err="1">
                <a:solidFill>
                  <a:schemeClr val="accent5">
                    <a:lumMod val="50000"/>
                  </a:schemeClr>
                </a:solidFill>
                <a:latin typeface="UTM Cookies" panose="02040603050506020204" pitchFamily="18" charset="0"/>
              </a:rPr>
              <a:t>phép</a:t>
            </a:r>
            <a:r>
              <a:rPr lang="en-US" sz="2933" dirty="0">
                <a:solidFill>
                  <a:schemeClr val="accent5">
                    <a:lumMod val="50000"/>
                  </a:schemeClr>
                </a:solidFill>
                <a:latin typeface="UTM Cookies" panose="02040603050506020204" pitchFamily="18" charset="0"/>
              </a:rPr>
              <a:t> </a:t>
            </a:r>
            <a:r>
              <a:rPr lang="en-US" sz="2933" dirty="0" err="1">
                <a:solidFill>
                  <a:schemeClr val="accent5">
                    <a:lumMod val="50000"/>
                  </a:schemeClr>
                </a:solidFill>
                <a:latin typeface="UTM Cookies" panose="02040603050506020204" pitchFamily="18" charset="0"/>
              </a:rPr>
              <a:t>tính</a:t>
            </a:r>
            <a:r>
              <a:rPr lang="en-US" sz="2933" dirty="0">
                <a:solidFill>
                  <a:schemeClr val="accent5">
                    <a:lumMod val="50000"/>
                  </a:schemeClr>
                </a:solidFill>
                <a:latin typeface="UTM Cookies" panose="02040603050506020204" pitchFamily="18" charset="0"/>
              </a:rPr>
              <a:t>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351F0D-D7D0-4020-91C5-D22EE49B12EC}"/>
                  </a:ext>
                </a:extLst>
              </p:cNvPr>
              <p:cNvSpPr txBox="1"/>
              <p:nvPr/>
            </p:nvSpPr>
            <p:spPr>
              <a:xfrm>
                <a:off x="5270215" y="1050759"/>
                <a:ext cx="1788951" cy="11601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000" b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351F0D-D7D0-4020-91C5-D22EE49B1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0215" y="1050759"/>
                <a:ext cx="1788951" cy="11601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9EACD1E9-4FC0-4ED4-995E-D7BC2BBABA58}"/>
              </a:ext>
            </a:extLst>
          </p:cNvPr>
          <p:cNvGrpSpPr/>
          <p:nvPr/>
        </p:nvGrpSpPr>
        <p:grpSpPr>
          <a:xfrm>
            <a:off x="3518481" y="3922965"/>
            <a:ext cx="2844800" cy="2489200"/>
            <a:chOff x="5368088" y="5973579"/>
            <a:chExt cx="4267200" cy="3733800"/>
          </a:xfrm>
        </p:grpSpPr>
        <p:sp>
          <p:nvSpPr>
            <p:cNvPr id="8" name="Freeform 2">
              <a:extLst>
                <a:ext uri="{FF2B5EF4-FFF2-40B4-BE49-F238E27FC236}">
                  <a16:creationId xmlns:a16="http://schemas.microsoft.com/office/drawing/2014/main" id="{CA0A2657-B2B6-4B92-9106-9465B85611C5}"/>
                </a:ext>
              </a:extLst>
            </p:cNvPr>
            <p:cNvSpPr/>
            <p:nvPr/>
          </p:nvSpPr>
          <p:spPr>
            <a:xfrm>
              <a:off x="5368088" y="5973579"/>
              <a:ext cx="4267200" cy="3733800"/>
            </a:xfrm>
            <a:custGeom>
              <a:avLst/>
              <a:gdLst/>
              <a:ahLst/>
              <a:cxnLst/>
              <a:rect l="l" t="t" r="r" b="b"/>
              <a:pathLst>
                <a:path w="4634762" h="3192192">
                  <a:moveTo>
                    <a:pt x="0" y="0"/>
                  </a:moveTo>
                  <a:lnTo>
                    <a:pt x="4634761" y="0"/>
                  </a:lnTo>
                  <a:lnTo>
                    <a:pt x="4634761" y="3192192"/>
                  </a:lnTo>
                  <a:lnTo>
                    <a:pt x="0" y="31921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D1BDF45B-9BC7-4B67-97D1-52EDE791D3AB}"/>
                    </a:ext>
                  </a:extLst>
                </p:cNvPr>
                <p:cNvSpPr txBox="1"/>
                <p:nvPr/>
              </p:nvSpPr>
              <p:spPr>
                <a:xfrm>
                  <a:off x="6021680" y="6966599"/>
                  <a:ext cx="2683427" cy="174038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18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70</m:t>
                            </m:r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D1BDF45B-9BC7-4B67-97D1-52EDE791D3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1680" y="6966599"/>
                  <a:ext cx="2683427" cy="174038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819E5D5-8990-4920-BB48-059897319D5E}"/>
              </a:ext>
            </a:extLst>
          </p:cNvPr>
          <p:cNvGrpSpPr/>
          <p:nvPr/>
        </p:nvGrpSpPr>
        <p:grpSpPr>
          <a:xfrm>
            <a:off x="967757" y="2475611"/>
            <a:ext cx="2844800" cy="2489200"/>
            <a:chOff x="1451636" y="3713417"/>
            <a:chExt cx="4267200" cy="3733800"/>
          </a:xfrm>
        </p:grpSpPr>
        <p:sp>
          <p:nvSpPr>
            <p:cNvPr id="11" name="Freeform 2">
              <a:extLst>
                <a:ext uri="{FF2B5EF4-FFF2-40B4-BE49-F238E27FC236}">
                  <a16:creationId xmlns:a16="http://schemas.microsoft.com/office/drawing/2014/main" id="{94607B08-CC0D-490E-B8DA-1D1AA8873689}"/>
                </a:ext>
              </a:extLst>
            </p:cNvPr>
            <p:cNvSpPr/>
            <p:nvPr/>
          </p:nvSpPr>
          <p:spPr>
            <a:xfrm>
              <a:off x="1451636" y="3713417"/>
              <a:ext cx="4267200" cy="3733800"/>
            </a:xfrm>
            <a:custGeom>
              <a:avLst/>
              <a:gdLst/>
              <a:ahLst/>
              <a:cxnLst/>
              <a:rect l="l" t="t" r="r" b="b"/>
              <a:pathLst>
                <a:path w="4634762" h="3192192">
                  <a:moveTo>
                    <a:pt x="0" y="0"/>
                  </a:moveTo>
                  <a:lnTo>
                    <a:pt x="4634761" y="0"/>
                  </a:lnTo>
                  <a:lnTo>
                    <a:pt x="4634761" y="3192192"/>
                  </a:lnTo>
                  <a:lnTo>
                    <a:pt x="0" y="31921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A35ED23-F5AB-4BDD-A77E-BDA9DC8D9F97}"/>
                    </a:ext>
                  </a:extLst>
                </p:cNvPr>
                <p:cNvSpPr txBox="1"/>
                <p:nvPr/>
              </p:nvSpPr>
              <p:spPr>
                <a:xfrm>
                  <a:off x="1992438" y="4701166"/>
                  <a:ext cx="2683427" cy="174028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77</m:t>
                            </m:r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A35ED23-F5AB-4BDD-A77E-BDA9DC8D9F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2438" y="4701166"/>
                  <a:ext cx="2683427" cy="174028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Freeform 5">
            <a:extLst>
              <a:ext uri="{FF2B5EF4-FFF2-40B4-BE49-F238E27FC236}">
                <a16:creationId xmlns:a16="http://schemas.microsoft.com/office/drawing/2014/main" id="{25482F82-3467-4042-98C0-ACC419056D61}"/>
              </a:ext>
            </a:extLst>
          </p:cNvPr>
          <p:cNvSpPr/>
          <p:nvPr/>
        </p:nvSpPr>
        <p:spPr>
          <a:xfrm>
            <a:off x="6978261" y="2818481"/>
            <a:ext cx="1788951" cy="1528607"/>
          </a:xfrm>
          <a:custGeom>
            <a:avLst/>
            <a:gdLst/>
            <a:ahLst/>
            <a:cxnLst/>
            <a:rect l="l" t="t" r="r" b="b"/>
            <a:pathLst>
              <a:path w="3796746" h="4995718">
                <a:moveTo>
                  <a:pt x="0" y="0"/>
                </a:moveTo>
                <a:lnTo>
                  <a:pt x="3796746" y="0"/>
                </a:lnTo>
                <a:lnTo>
                  <a:pt x="3796746" y="4995718"/>
                </a:lnTo>
                <a:lnTo>
                  <a:pt x="0" y="499571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51AE22D-A3BB-47A3-B2AD-0563535EB4BA}"/>
              </a:ext>
            </a:extLst>
          </p:cNvPr>
          <p:cNvGrpSpPr/>
          <p:nvPr/>
        </p:nvGrpSpPr>
        <p:grpSpPr>
          <a:xfrm>
            <a:off x="6524473" y="2232317"/>
            <a:ext cx="2844800" cy="2489200"/>
            <a:chOff x="9786710" y="3348476"/>
            <a:chExt cx="4267200" cy="3733800"/>
          </a:xfrm>
        </p:grpSpPr>
        <p:sp>
          <p:nvSpPr>
            <p:cNvPr id="14" name="Freeform 2">
              <a:extLst>
                <a:ext uri="{FF2B5EF4-FFF2-40B4-BE49-F238E27FC236}">
                  <a16:creationId xmlns:a16="http://schemas.microsoft.com/office/drawing/2014/main" id="{9BCF22F5-AD81-4633-B89A-4CEA7ACD23A2}"/>
                </a:ext>
              </a:extLst>
            </p:cNvPr>
            <p:cNvSpPr/>
            <p:nvPr/>
          </p:nvSpPr>
          <p:spPr>
            <a:xfrm>
              <a:off x="9786710" y="3348476"/>
              <a:ext cx="4267200" cy="3733800"/>
            </a:xfrm>
            <a:custGeom>
              <a:avLst/>
              <a:gdLst/>
              <a:ahLst/>
              <a:cxnLst/>
              <a:rect l="l" t="t" r="r" b="b"/>
              <a:pathLst>
                <a:path w="4634762" h="3192192">
                  <a:moveTo>
                    <a:pt x="0" y="0"/>
                  </a:moveTo>
                  <a:lnTo>
                    <a:pt x="4634761" y="0"/>
                  </a:lnTo>
                  <a:lnTo>
                    <a:pt x="4634761" y="3192192"/>
                  </a:lnTo>
                  <a:lnTo>
                    <a:pt x="0" y="31921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5D64A394-87F3-4357-B8FB-C71E69ECB93B}"/>
                    </a:ext>
                  </a:extLst>
                </p:cNvPr>
                <p:cNvSpPr txBox="1"/>
                <p:nvPr/>
              </p:nvSpPr>
              <p:spPr>
                <a:xfrm>
                  <a:off x="10417879" y="4401884"/>
                  <a:ext cx="2683427" cy="174028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18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77</m:t>
                            </m:r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5D64A394-87F3-4357-B8FB-C71E69ECB9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17879" y="4401884"/>
                  <a:ext cx="2683427" cy="174028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91A05CD-207E-4DD9-96C1-BD160034193D}"/>
              </a:ext>
            </a:extLst>
          </p:cNvPr>
          <p:cNvGrpSpPr/>
          <p:nvPr/>
        </p:nvGrpSpPr>
        <p:grpSpPr>
          <a:xfrm>
            <a:off x="9135441" y="4027375"/>
            <a:ext cx="2844800" cy="2489200"/>
            <a:chOff x="13703162" y="6041062"/>
            <a:chExt cx="4267200" cy="3733800"/>
          </a:xfrm>
        </p:grpSpPr>
        <p:sp>
          <p:nvSpPr>
            <p:cNvPr id="17" name="Freeform 2">
              <a:extLst>
                <a:ext uri="{FF2B5EF4-FFF2-40B4-BE49-F238E27FC236}">
                  <a16:creationId xmlns:a16="http://schemas.microsoft.com/office/drawing/2014/main" id="{8D715C3A-8AA2-4AE7-876D-47099EB761DD}"/>
                </a:ext>
              </a:extLst>
            </p:cNvPr>
            <p:cNvSpPr/>
            <p:nvPr/>
          </p:nvSpPr>
          <p:spPr>
            <a:xfrm>
              <a:off x="13703162" y="6041062"/>
              <a:ext cx="4267200" cy="3733800"/>
            </a:xfrm>
            <a:custGeom>
              <a:avLst/>
              <a:gdLst/>
              <a:ahLst/>
              <a:cxnLst/>
              <a:rect l="l" t="t" r="r" b="b"/>
              <a:pathLst>
                <a:path w="4634762" h="3192192">
                  <a:moveTo>
                    <a:pt x="0" y="0"/>
                  </a:moveTo>
                  <a:lnTo>
                    <a:pt x="4634761" y="0"/>
                  </a:lnTo>
                  <a:lnTo>
                    <a:pt x="4634761" y="3192192"/>
                  </a:lnTo>
                  <a:lnTo>
                    <a:pt x="0" y="31921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A4C0DB8-E196-4CCB-A62C-D8FF843B5CCB}"/>
                    </a:ext>
                  </a:extLst>
                </p:cNvPr>
                <p:cNvSpPr txBox="1"/>
                <p:nvPr/>
              </p:nvSpPr>
              <p:spPr>
                <a:xfrm>
                  <a:off x="14152937" y="7028810"/>
                  <a:ext cx="2683427" cy="173576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15</m:t>
                            </m:r>
                          </m:num>
                          <m:den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𝟕𝟎</m:t>
                            </m:r>
                          </m:den>
                        </m:f>
                      </m:oMath>
                    </m:oMathPara>
                  </a14:m>
                  <a:endParaRPr lang="en-US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A4C0DB8-E196-4CCB-A62C-D8FF843B5C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52937" y="7028810"/>
                  <a:ext cx="2683427" cy="173576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1750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FD139201-0374-4FFF-993D-F7AFA26A863C}"/>
              </a:ext>
            </a:extLst>
          </p:cNvPr>
          <p:cNvSpPr/>
          <p:nvPr/>
        </p:nvSpPr>
        <p:spPr>
          <a:xfrm rot="5300243">
            <a:off x="3111013" y="-2382616"/>
            <a:ext cx="5969972" cy="11619885"/>
          </a:xfrm>
          <a:custGeom>
            <a:avLst/>
            <a:gdLst/>
            <a:ahLst/>
            <a:cxnLst/>
            <a:rect l="l" t="t" r="r" b="b"/>
            <a:pathLst>
              <a:path w="8954958" h="17429828">
                <a:moveTo>
                  <a:pt x="0" y="0"/>
                </a:moveTo>
                <a:lnTo>
                  <a:pt x="8954958" y="0"/>
                </a:lnTo>
                <a:lnTo>
                  <a:pt x="8954958" y="17429828"/>
                </a:lnTo>
                <a:lnTo>
                  <a:pt x="0" y="174298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t="-123" r="-37833"/>
            </a:stretch>
          </a:blipFill>
          <a:ln cap="sq">
            <a:noFill/>
            <a:prstDash val="solid"/>
            <a:miter/>
          </a:ln>
        </p:spPr>
      </p:sp>
      <p:sp>
        <p:nvSpPr>
          <p:cNvPr id="4" name="Rounded Rectangle 65">
            <a:extLst>
              <a:ext uri="{FF2B5EF4-FFF2-40B4-BE49-F238E27FC236}">
                <a16:creationId xmlns:a16="http://schemas.microsoft.com/office/drawing/2014/main" id="{D567DE3D-1B97-4024-9306-FB2D851A11AF}"/>
              </a:ext>
            </a:extLst>
          </p:cNvPr>
          <p:cNvSpPr/>
          <p:nvPr/>
        </p:nvSpPr>
        <p:spPr>
          <a:xfrm>
            <a:off x="-5955" y="1041400"/>
            <a:ext cx="7855671" cy="851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933" dirty="0">
                <a:solidFill>
                  <a:schemeClr val="accent5">
                    <a:lumMod val="50000"/>
                  </a:schemeClr>
                </a:solidFill>
                <a:latin typeface="UTM Cookies" panose="02040603050506020204" pitchFamily="18" charset="0"/>
              </a:rPr>
              <a:t>        </a:t>
            </a:r>
            <a:r>
              <a:rPr lang="en-US" sz="2933" dirty="0" err="1">
                <a:solidFill>
                  <a:schemeClr val="accent5">
                    <a:lumMod val="50000"/>
                  </a:schemeClr>
                </a:solidFill>
                <a:latin typeface="UTM Cookies" panose="02040603050506020204" pitchFamily="18" charset="0"/>
              </a:rPr>
              <a:t>Kết</a:t>
            </a:r>
            <a:r>
              <a:rPr lang="en-US" sz="2933" dirty="0">
                <a:solidFill>
                  <a:schemeClr val="accent5">
                    <a:lumMod val="50000"/>
                  </a:schemeClr>
                </a:solidFill>
                <a:latin typeface="UTM Cookies" panose="02040603050506020204" pitchFamily="18" charset="0"/>
              </a:rPr>
              <a:t> </a:t>
            </a:r>
            <a:r>
              <a:rPr lang="en-US" sz="2933" dirty="0" err="1">
                <a:solidFill>
                  <a:schemeClr val="accent5">
                    <a:lumMod val="50000"/>
                  </a:schemeClr>
                </a:solidFill>
                <a:latin typeface="UTM Cookies" panose="02040603050506020204" pitchFamily="18" charset="0"/>
              </a:rPr>
              <a:t>quả</a:t>
            </a:r>
            <a:r>
              <a:rPr lang="en-US" sz="2933" dirty="0">
                <a:solidFill>
                  <a:schemeClr val="accent5">
                    <a:lumMod val="50000"/>
                  </a:schemeClr>
                </a:solidFill>
                <a:latin typeface="UTM Cookies" panose="02040603050506020204" pitchFamily="18" charset="0"/>
              </a:rPr>
              <a:t> </a:t>
            </a:r>
            <a:r>
              <a:rPr lang="en-US" sz="2933" dirty="0" err="1">
                <a:solidFill>
                  <a:schemeClr val="accent5">
                    <a:lumMod val="50000"/>
                  </a:schemeClr>
                </a:solidFill>
                <a:latin typeface="UTM Cookies" panose="02040603050506020204" pitchFamily="18" charset="0"/>
              </a:rPr>
              <a:t>của</a:t>
            </a:r>
            <a:r>
              <a:rPr lang="en-US" sz="2933" dirty="0">
                <a:solidFill>
                  <a:schemeClr val="accent5">
                    <a:lumMod val="50000"/>
                  </a:schemeClr>
                </a:solidFill>
                <a:latin typeface="UTM Cookies" panose="02040603050506020204" pitchFamily="18" charset="0"/>
              </a:rPr>
              <a:t> </a:t>
            </a:r>
            <a:r>
              <a:rPr lang="en-US" sz="2933" dirty="0" err="1">
                <a:solidFill>
                  <a:schemeClr val="accent5">
                    <a:lumMod val="50000"/>
                  </a:schemeClr>
                </a:solidFill>
                <a:latin typeface="UTM Cookies" panose="02040603050506020204" pitchFamily="18" charset="0"/>
              </a:rPr>
              <a:t>phép</a:t>
            </a:r>
            <a:r>
              <a:rPr lang="en-US" sz="2933" dirty="0">
                <a:solidFill>
                  <a:schemeClr val="accent5">
                    <a:lumMod val="50000"/>
                  </a:schemeClr>
                </a:solidFill>
                <a:latin typeface="UTM Cookies" panose="02040603050506020204" pitchFamily="18" charset="0"/>
              </a:rPr>
              <a:t> </a:t>
            </a:r>
            <a:r>
              <a:rPr lang="en-US" sz="2933" dirty="0" err="1">
                <a:solidFill>
                  <a:schemeClr val="accent5">
                    <a:lumMod val="50000"/>
                  </a:schemeClr>
                </a:solidFill>
                <a:latin typeface="UTM Cookies" panose="02040603050506020204" pitchFamily="18" charset="0"/>
              </a:rPr>
              <a:t>tính</a:t>
            </a:r>
            <a:r>
              <a:rPr lang="en-US" sz="2933" dirty="0">
                <a:solidFill>
                  <a:schemeClr val="accent5">
                    <a:lumMod val="50000"/>
                  </a:schemeClr>
                </a:solidFill>
                <a:latin typeface="UTM Cookies" panose="02040603050506020204" pitchFamily="18" charset="0"/>
              </a:rPr>
              <a:t>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482244-9CFF-4166-B797-D1774F23CE8D}"/>
                  </a:ext>
                </a:extLst>
              </p:cNvPr>
              <p:cNvSpPr txBox="1"/>
              <p:nvPr/>
            </p:nvSpPr>
            <p:spPr>
              <a:xfrm>
                <a:off x="5270215" y="1050758"/>
                <a:ext cx="1788951" cy="11602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16</m:t>
                          </m:r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000" b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482244-9CFF-4166-B797-D1774F23CE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0215" y="1050758"/>
                <a:ext cx="1788951" cy="11602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23A5D34A-994F-4A57-8557-296B15E5E64C}"/>
              </a:ext>
            </a:extLst>
          </p:cNvPr>
          <p:cNvGrpSpPr/>
          <p:nvPr/>
        </p:nvGrpSpPr>
        <p:grpSpPr>
          <a:xfrm>
            <a:off x="3518481" y="3922965"/>
            <a:ext cx="2844800" cy="2489200"/>
            <a:chOff x="5368088" y="5973579"/>
            <a:chExt cx="4267200" cy="3733800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63F3EC7D-99CF-430E-BB36-2A0BCC538C3E}"/>
                </a:ext>
              </a:extLst>
            </p:cNvPr>
            <p:cNvSpPr/>
            <p:nvPr/>
          </p:nvSpPr>
          <p:spPr>
            <a:xfrm>
              <a:off x="5368088" y="5973579"/>
              <a:ext cx="4267200" cy="3733800"/>
            </a:xfrm>
            <a:custGeom>
              <a:avLst/>
              <a:gdLst/>
              <a:ahLst/>
              <a:cxnLst/>
              <a:rect l="l" t="t" r="r" b="b"/>
              <a:pathLst>
                <a:path w="4634762" h="3192192">
                  <a:moveTo>
                    <a:pt x="0" y="0"/>
                  </a:moveTo>
                  <a:lnTo>
                    <a:pt x="4634761" y="0"/>
                  </a:lnTo>
                  <a:lnTo>
                    <a:pt x="4634761" y="3192192"/>
                  </a:lnTo>
                  <a:lnTo>
                    <a:pt x="0" y="31921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766F6F2-1603-4AA1-A68C-A53F8ABFF6AA}"/>
                    </a:ext>
                  </a:extLst>
                </p:cNvPr>
                <p:cNvSpPr txBox="1"/>
                <p:nvPr/>
              </p:nvSpPr>
              <p:spPr>
                <a:xfrm>
                  <a:off x="6021680" y="6966599"/>
                  <a:ext cx="2683427" cy="173018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22</m:t>
                            </m:r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766F6F2-1603-4AA1-A68C-A53F8ABFF6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1680" y="6966599"/>
                  <a:ext cx="2683427" cy="173018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1799EF3-1F4F-47C3-8021-A62E9C154A46}"/>
              </a:ext>
            </a:extLst>
          </p:cNvPr>
          <p:cNvGrpSpPr/>
          <p:nvPr/>
        </p:nvGrpSpPr>
        <p:grpSpPr>
          <a:xfrm>
            <a:off x="967757" y="2475611"/>
            <a:ext cx="2844800" cy="2489200"/>
            <a:chOff x="1451636" y="3713417"/>
            <a:chExt cx="4267200" cy="3733800"/>
          </a:xfrm>
        </p:grpSpPr>
        <p:sp>
          <p:nvSpPr>
            <p:cNvPr id="10" name="Freeform 2">
              <a:extLst>
                <a:ext uri="{FF2B5EF4-FFF2-40B4-BE49-F238E27FC236}">
                  <a16:creationId xmlns:a16="http://schemas.microsoft.com/office/drawing/2014/main" id="{22686130-3F94-44C3-B6F3-FB53110F534D}"/>
                </a:ext>
              </a:extLst>
            </p:cNvPr>
            <p:cNvSpPr/>
            <p:nvPr/>
          </p:nvSpPr>
          <p:spPr>
            <a:xfrm>
              <a:off x="1451636" y="3713417"/>
              <a:ext cx="4267200" cy="3733800"/>
            </a:xfrm>
            <a:custGeom>
              <a:avLst/>
              <a:gdLst/>
              <a:ahLst/>
              <a:cxnLst/>
              <a:rect l="l" t="t" r="r" b="b"/>
              <a:pathLst>
                <a:path w="4634762" h="3192192">
                  <a:moveTo>
                    <a:pt x="0" y="0"/>
                  </a:moveTo>
                  <a:lnTo>
                    <a:pt x="4634761" y="0"/>
                  </a:lnTo>
                  <a:lnTo>
                    <a:pt x="4634761" y="3192192"/>
                  </a:lnTo>
                  <a:lnTo>
                    <a:pt x="0" y="31921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9DE0E65-39E7-42B4-B502-AC1CCFF6C4A8}"/>
                    </a:ext>
                  </a:extLst>
                </p:cNvPr>
                <p:cNvSpPr txBox="1"/>
                <p:nvPr/>
              </p:nvSpPr>
              <p:spPr>
                <a:xfrm>
                  <a:off x="1992438" y="4701166"/>
                  <a:ext cx="2683427" cy="174076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32</m:t>
                            </m:r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9DE0E65-39E7-42B4-B502-AC1CCFF6C4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2438" y="4701166"/>
                  <a:ext cx="2683427" cy="174076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865F986-F6C7-4250-AF45-89DAF1CFC2CB}"/>
              </a:ext>
            </a:extLst>
          </p:cNvPr>
          <p:cNvGrpSpPr/>
          <p:nvPr/>
        </p:nvGrpSpPr>
        <p:grpSpPr>
          <a:xfrm>
            <a:off x="6590491" y="2324100"/>
            <a:ext cx="2844800" cy="2489200"/>
            <a:chOff x="9786710" y="3348476"/>
            <a:chExt cx="4267200" cy="3733800"/>
          </a:xfrm>
        </p:grpSpPr>
        <p:sp>
          <p:nvSpPr>
            <p:cNvPr id="14" name="Freeform 2">
              <a:extLst>
                <a:ext uri="{FF2B5EF4-FFF2-40B4-BE49-F238E27FC236}">
                  <a16:creationId xmlns:a16="http://schemas.microsoft.com/office/drawing/2014/main" id="{7BA5C51D-A492-4451-8138-68F908F79C9B}"/>
                </a:ext>
              </a:extLst>
            </p:cNvPr>
            <p:cNvSpPr/>
            <p:nvPr/>
          </p:nvSpPr>
          <p:spPr>
            <a:xfrm>
              <a:off x="9786710" y="3348476"/>
              <a:ext cx="4267200" cy="3733800"/>
            </a:xfrm>
            <a:custGeom>
              <a:avLst/>
              <a:gdLst/>
              <a:ahLst/>
              <a:cxnLst/>
              <a:rect l="l" t="t" r="r" b="b"/>
              <a:pathLst>
                <a:path w="4634762" h="3192192">
                  <a:moveTo>
                    <a:pt x="0" y="0"/>
                  </a:moveTo>
                  <a:lnTo>
                    <a:pt x="4634761" y="0"/>
                  </a:lnTo>
                  <a:lnTo>
                    <a:pt x="4634761" y="3192192"/>
                  </a:lnTo>
                  <a:lnTo>
                    <a:pt x="0" y="31921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2BCDBF6-8E21-4357-9B4D-DC06BCC11952}"/>
                    </a:ext>
                  </a:extLst>
                </p:cNvPr>
                <p:cNvSpPr txBox="1"/>
                <p:nvPr/>
              </p:nvSpPr>
              <p:spPr>
                <a:xfrm>
                  <a:off x="10417879" y="4401884"/>
                  <a:ext cx="2683427" cy="173615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2BCDBF6-8E21-4357-9B4D-DC06BCC119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17879" y="4401884"/>
                  <a:ext cx="2683427" cy="173615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D08F869-D72A-4D5B-9288-FE0F52F7428E}"/>
              </a:ext>
            </a:extLst>
          </p:cNvPr>
          <p:cNvGrpSpPr/>
          <p:nvPr/>
        </p:nvGrpSpPr>
        <p:grpSpPr>
          <a:xfrm>
            <a:off x="9783881" y="4495801"/>
            <a:ext cx="1214551" cy="1574800"/>
            <a:chOff x="11573946" y="3766879"/>
            <a:chExt cx="2480700" cy="5151610"/>
          </a:xfrm>
        </p:grpSpPr>
        <p:sp>
          <p:nvSpPr>
            <p:cNvPr id="20" name="Freeform 4">
              <a:extLst>
                <a:ext uri="{FF2B5EF4-FFF2-40B4-BE49-F238E27FC236}">
                  <a16:creationId xmlns:a16="http://schemas.microsoft.com/office/drawing/2014/main" id="{A308C9E1-ED65-4F6F-AC87-9F2CC5C092A0}"/>
                </a:ext>
              </a:extLst>
            </p:cNvPr>
            <p:cNvSpPr/>
            <p:nvPr/>
          </p:nvSpPr>
          <p:spPr>
            <a:xfrm>
              <a:off x="11573946" y="5450268"/>
              <a:ext cx="2480700" cy="3468221"/>
            </a:xfrm>
            <a:custGeom>
              <a:avLst/>
              <a:gdLst/>
              <a:ahLst/>
              <a:cxnLst/>
              <a:rect l="l" t="t" r="r" b="b"/>
              <a:pathLst>
                <a:path w="2480700" h="3468221">
                  <a:moveTo>
                    <a:pt x="0" y="0"/>
                  </a:moveTo>
                  <a:lnTo>
                    <a:pt x="2480700" y="0"/>
                  </a:lnTo>
                  <a:lnTo>
                    <a:pt x="2480700" y="3468221"/>
                  </a:lnTo>
                  <a:lnTo>
                    <a:pt x="0" y="3468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3863" r="-908" b="-3863"/>
              </a:stretch>
            </a:blipFill>
          </p:spPr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D5E829C1-787A-463F-9901-9F27B529380D}"/>
                </a:ext>
              </a:extLst>
            </p:cNvPr>
            <p:cNvSpPr/>
            <p:nvPr/>
          </p:nvSpPr>
          <p:spPr>
            <a:xfrm>
              <a:off x="11770584" y="3766879"/>
              <a:ext cx="2139208" cy="2083054"/>
            </a:xfrm>
            <a:custGeom>
              <a:avLst/>
              <a:gdLst/>
              <a:ahLst/>
              <a:cxnLst/>
              <a:rect l="l" t="t" r="r" b="b"/>
              <a:pathLst>
                <a:path w="2139208" h="2083054">
                  <a:moveTo>
                    <a:pt x="0" y="0"/>
                  </a:moveTo>
                  <a:lnTo>
                    <a:pt x="2139208" y="0"/>
                  </a:lnTo>
                  <a:lnTo>
                    <a:pt x="2139208" y="2083054"/>
                  </a:lnTo>
                  <a:lnTo>
                    <a:pt x="0" y="20830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65B9F74-AC8E-417C-8DC8-DF86DE821AC9}"/>
              </a:ext>
            </a:extLst>
          </p:cNvPr>
          <p:cNvGrpSpPr/>
          <p:nvPr/>
        </p:nvGrpSpPr>
        <p:grpSpPr>
          <a:xfrm>
            <a:off x="9135441" y="4027375"/>
            <a:ext cx="2844800" cy="2489200"/>
            <a:chOff x="13703162" y="6041062"/>
            <a:chExt cx="4267200" cy="3733800"/>
          </a:xfrm>
        </p:grpSpPr>
        <p:sp>
          <p:nvSpPr>
            <p:cNvPr id="17" name="Freeform 2">
              <a:extLst>
                <a:ext uri="{FF2B5EF4-FFF2-40B4-BE49-F238E27FC236}">
                  <a16:creationId xmlns:a16="http://schemas.microsoft.com/office/drawing/2014/main" id="{EFFAB571-3F45-4BE0-B27F-705795BBB8DA}"/>
                </a:ext>
              </a:extLst>
            </p:cNvPr>
            <p:cNvSpPr/>
            <p:nvPr/>
          </p:nvSpPr>
          <p:spPr>
            <a:xfrm>
              <a:off x="13703162" y="6041062"/>
              <a:ext cx="4267200" cy="3733800"/>
            </a:xfrm>
            <a:custGeom>
              <a:avLst/>
              <a:gdLst/>
              <a:ahLst/>
              <a:cxnLst/>
              <a:rect l="l" t="t" r="r" b="b"/>
              <a:pathLst>
                <a:path w="4634762" h="3192192">
                  <a:moveTo>
                    <a:pt x="0" y="0"/>
                  </a:moveTo>
                  <a:lnTo>
                    <a:pt x="4634761" y="0"/>
                  </a:lnTo>
                  <a:lnTo>
                    <a:pt x="4634761" y="3192192"/>
                  </a:lnTo>
                  <a:lnTo>
                    <a:pt x="0" y="31921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5EB38830-F876-4F2E-9BBB-E83A7CF9EE1E}"/>
                    </a:ext>
                  </a:extLst>
                </p:cNvPr>
                <p:cNvSpPr txBox="1"/>
                <p:nvPr/>
              </p:nvSpPr>
              <p:spPr>
                <a:xfrm>
                  <a:off x="14152937" y="7028810"/>
                  <a:ext cx="2683427" cy="173615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lang="en-US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5EB38830-F876-4F2E-9BBB-E83A7CF9EE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52937" y="7028810"/>
                  <a:ext cx="2683427" cy="173615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4039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1A47D124-11A0-411F-9554-74FA58AE06B6}"/>
              </a:ext>
            </a:extLst>
          </p:cNvPr>
          <p:cNvSpPr/>
          <p:nvPr/>
        </p:nvSpPr>
        <p:spPr>
          <a:xfrm rot="5300243">
            <a:off x="3732313" y="-1427521"/>
            <a:ext cx="4373077" cy="9377970"/>
          </a:xfrm>
          <a:custGeom>
            <a:avLst/>
            <a:gdLst/>
            <a:ahLst/>
            <a:cxnLst/>
            <a:rect l="l" t="t" r="r" b="b"/>
            <a:pathLst>
              <a:path w="8954958" h="17429828">
                <a:moveTo>
                  <a:pt x="0" y="0"/>
                </a:moveTo>
                <a:lnTo>
                  <a:pt x="8954958" y="0"/>
                </a:lnTo>
                <a:lnTo>
                  <a:pt x="8954958" y="17429828"/>
                </a:lnTo>
                <a:lnTo>
                  <a:pt x="0" y="17429828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alphaModFix amt="88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 t="-123" r="-37833"/>
            </a:stretch>
          </a:blipFill>
          <a:ln cap="sq">
            <a:noFill/>
            <a:prstDash val="solid"/>
            <a:miter/>
          </a:ln>
        </p:spPr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0B1DB9-B89D-4031-A396-548FCE8B113B}"/>
              </a:ext>
            </a:extLst>
          </p:cNvPr>
          <p:cNvSpPr/>
          <p:nvPr/>
        </p:nvSpPr>
        <p:spPr>
          <a:xfrm>
            <a:off x="1880251" y="1753359"/>
            <a:ext cx="8077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6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6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6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6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6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6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6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6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6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6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6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6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551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3">
            <a:extLst>
              <a:ext uri="{FF2B5EF4-FFF2-40B4-BE49-F238E27FC236}">
                <a16:creationId xmlns:a16="http://schemas.microsoft.com/office/drawing/2014/main" id="{71F740F8-4ABE-4027-A56C-6A8909C98A45}"/>
              </a:ext>
            </a:extLst>
          </p:cNvPr>
          <p:cNvSpPr/>
          <p:nvPr/>
        </p:nvSpPr>
        <p:spPr>
          <a:xfrm rot="5300243">
            <a:off x="4553363" y="-538887"/>
            <a:ext cx="1916875" cy="5382250"/>
          </a:xfrm>
          <a:custGeom>
            <a:avLst/>
            <a:gdLst/>
            <a:ahLst/>
            <a:cxnLst/>
            <a:rect l="l" t="t" r="r" b="b"/>
            <a:pathLst>
              <a:path w="8954958" h="17429828">
                <a:moveTo>
                  <a:pt x="0" y="0"/>
                </a:moveTo>
                <a:lnTo>
                  <a:pt x="8954958" y="0"/>
                </a:lnTo>
                <a:lnTo>
                  <a:pt x="8954958" y="17429828"/>
                </a:lnTo>
                <a:lnTo>
                  <a:pt x="0" y="17429828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alphaModFix amt="88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 t="-123" r="-37833"/>
            </a:stretch>
          </a:blipFill>
          <a:ln cap="sq">
            <a:noFill/>
            <a:prstDash val="solid"/>
            <a:miter/>
          </a:ln>
        </p:spPr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0141" y="1803400"/>
            <a:ext cx="7283319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2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3FD0FE6F-FDD4-48DC-A62B-77A25B8245F7}"/>
              </a:ext>
            </a:extLst>
          </p:cNvPr>
          <p:cNvGrpSpPr/>
          <p:nvPr/>
        </p:nvGrpSpPr>
        <p:grpSpPr>
          <a:xfrm>
            <a:off x="2377557" y="635001"/>
            <a:ext cx="8401487" cy="1473200"/>
            <a:chOff x="3566335" y="952501"/>
            <a:chExt cx="12602230" cy="220980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78BED2EE-BF87-451A-BBFF-7045E0ECB303}"/>
                </a:ext>
              </a:extLst>
            </p:cNvPr>
            <p:cNvSpPr/>
            <p:nvPr/>
          </p:nvSpPr>
          <p:spPr>
            <a:xfrm>
              <a:off x="3566335" y="952501"/>
              <a:ext cx="12602230" cy="2209800"/>
            </a:xfrm>
            <a:prstGeom prst="roundRect">
              <a:avLst>
                <a:gd name="adj" fmla="val 34457"/>
              </a:avLst>
            </a:prstGeom>
            <a:solidFill>
              <a:srgbClr val="FCF4E5">
                <a:alpha val="88000"/>
              </a:srgbClr>
            </a:solidFill>
            <a:ln w="63500" cap="rnd" cmpd="sng">
              <a:solidFill>
                <a:srgbClr val="FFD55A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72B9891-0D9A-434D-8CF2-241794B369B2}"/>
                </a:ext>
              </a:extLst>
            </p:cNvPr>
            <p:cNvSpPr txBox="1"/>
            <p:nvPr/>
          </p:nvSpPr>
          <p:spPr>
            <a:xfrm>
              <a:off x="3908617" y="1409700"/>
              <a:ext cx="11917665" cy="1492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n-US" sz="2933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Muốn</a:t>
              </a:r>
              <a:r>
                <a:rPr lang="en-US" altLang="en-US" sz="2933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2933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cộng</a:t>
              </a:r>
              <a:r>
                <a:rPr lang="en-US" altLang="en-US" sz="2933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2933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hai</a:t>
              </a:r>
              <a:r>
                <a:rPr lang="en-US" altLang="en-US" sz="2933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2933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phân</a:t>
              </a:r>
              <a:r>
                <a:rPr lang="en-US" altLang="en-US" sz="2933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2933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số</a:t>
              </a:r>
              <a:r>
                <a:rPr lang="en-US" altLang="en-US" sz="2933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2933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khác</a:t>
              </a:r>
              <a:r>
                <a:rPr lang="en-US" altLang="en-US" sz="2933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2933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mẫu</a:t>
              </a:r>
              <a:r>
                <a:rPr lang="en-US" altLang="en-US" sz="2933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2933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số</a:t>
              </a:r>
              <a:r>
                <a:rPr lang="en-US" altLang="en-US" sz="2933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 ta </a:t>
              </a:r>
              <a:r>
                <a:rPr lang="en-US" altLang="en-US" sz="2933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làm</a:t>
              </a:r>
              <a:r>
                <a:rPr lang="en-US" altLang="en-US" sz="2933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2933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thế</a:t>
              </a:r>
              <a:r>
                <a:rPr lang="en-US" altLang="en-US" sz="2933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2933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nào</a:t>
              </a:r>
              <a:r>
                <a:rPr lang="en-US" altLang="en-US" sz="2933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?</a:t>
              </a:r>
              <a:endParaRPr lang="en-US" sz="2933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F122B9B-7413-472B-A00B-770DA057440B}"/>
              </a:ext>
            </a:extLst>
          </p:cNvPr>
          <p:cNvGrpSpPr/>
          <p:nvPr/>
        </p:nvGrpSpPr>
        <p:grpSpPr>
          <a:xfrm>
            <a:off x="2389371" y="2768601"/>
            <a:ext cx="8401487" cy="1981199"/>
            <a:chOff x="3566335" y="952501"/>
            <a:chExt cx="12602230" cy="2971798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806F1E2D-6E49-4BE2-81BD-4AA40DE1A82E}"/>
                </a:ext>
              </a:extLst>
            </p:cNvPr>
            <p:cNvSpPr/>
            <p:nvPr/>
          </p:nvSpPr>
          <p:spPr>
            <a:xfrm>
              <a:off x="3566335" y="952501"/>
              <a:ext cx="12602230" cy="2971798"/>
            </a:xfrm>
            <a:prstGeom prst="roundRect">
              <a:avLst>
                <a:gd name="adj" fmla="val 34457"/>
              </a:avLst>
            </a:prstGeom>
            <a:solidFill>
              <a:srgbClr val="FCF4E5">
                <a:alpha val="88000"/>
              </a:srgbClr>
            </a:solidFill>
            <a:ln w="63500" cap="rnd" cmpd="sng">
              <a:solidFill>
                <a:srgbClr val="FFD55A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6E6447C-CB1A-4C69-A299-CB31A9602A2C}"/>
                </a:ext>
              </a:extLst>
            </p:cNvPr>
            <p:cNvSpPr txBox="1"/>
            <p:nvPr/>
          </p:nvSpPr>
          <p:spPr>
            <a:xfrm>
              <a:off x="4002397" y="1376570"/>
              <a:ext cx="11694663" cy="2169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n-US" sz="2933" b="1" dirty="0" err="1">
                  <a:solidFill>
                    <a:srgbClr val="00B050"/>
                  </a:solidFill>
                  <a:latin typeface="UTM Avo" panose="02040603050506020204" pitchFamily="18" charset="0"/>
                </a:rPr>
                <a:t>Muốn</a:t>
              </a:r>
              <a:r>
                <a:rPr lang="en-US" altLang="en-US" sz="2933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2933" b="1" dirty="0" err="1">
                  <a:solidFill>
                    <a:srgbClr val="00B050"/>
                  </a:solidFill>
                  <a:latin typeface="UTM Avo" panose="02040603050506020204" pitchFamily="18" charset="0"/>
                </a:rPr>
                <a:t>cộng</a:t>
              </a:r>
              <a:r>
                <a:rPr lang="en-US" altLang="en-US" sz="2933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2933" b="1" dirty="0" err="1">
                  <a:solidFill>
                    <a:srgbClr val="00B050"/>
                  </a:solidFill>
                  <a:latin typeface="UTM Avo" panose="02040603050506020204" pitchFamily="18" charset="0"/>
                </a:rPr>
                <a:t>hai</a:t>
              </a:r>
              <a:r>
                <a:rPr lang="en-US" altLang="en-US" sz="2933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2933" b="1" dirty="0" err="1">
                  <a:solidFill>
                    <a:srgbClr val="00B050"/>
                  </a:solidFill>
                  <a:latin typeface="UTM Avo" panose="02040603050506020204" pitchFamily="18" charset="0"/>
                </a:rPr>
                <a:t>phân</a:t>
              </a:r>
              <a:r>
                <a:rPr lang="en-US" altLang="en-US" sz="2933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2933" b="1" dirty="0" err="1">
                  <a:solidFill>
                    <a:srgbClr val="00B050"/>
                  </a:solidFill>
                  <a:latin typeface="UTM Avo" panose="02040603050506020204" pitchFamily="18" charset="0"/>
                </a:rPr>
                <a:t>số</a:t>
              </a:r>
              <a:r>
                <a:rPr lang="en-US" altLang="en-US" sz="2933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2933" b="1" dirty="0" err="1">
                  <a:solidFill>
                    <a:srgbClr val="00B050"/>
                  </a:solidFill>
                  <a:latin typeface="UTM Avo" panose="02040603050506020204" pitchFamily="18" charset="0"/>
                </a:rPr>
                <a:t>khác</a:t>
              </a:r>
              <a:r>
                <a:rPr lang="en-US" altLang="en-US" sz="2933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2933" b="1" dirty="0" err="1">
                  <a:solidFill>
                    <a:srgbClr val="00B050"/>
                  </a:solidFill>
                  <a:latin typeface="UTM Avo" panose="02040603050506020204" pitchFamily="18" charset="0"/>
                </a:rPr>
                <a:t>mẫu</a:t>
              </a:r>
              <a:r>
                <a:rPr lang="en-US" altLang="en-US" sz="2933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2933" b="1" dirty="0" err="1">
                  <a:solidFill>
                    <a:srgbClr val="00B050"/>
                  </a:solidFill>
                  <a:latin typeface="UTM Avo" panose="02040603050506020204" pitchFamily="18" charset="0"/>
                </a:rPr>
                <a:t>số</a:t>
              </a:r>
              <a:r>
                <a:rPr lang="en-US" altLang="en-US" sz="2933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, ta </a:t>
              </a:r>
              <a:r>
                <a:rPr lang="en-US" altLang="en-US" sz="2933" b="1" dirty="0" err="1">
                  <a:solidFill>
                    <a:srgbClr val="00B050"/>
                  </a:solidFill>
                  <a:latin typeface="UTM Avo" panose="02040603050506020204" pitchFamily="18" charset="0"/>
                </a:rPr>
                <a:t>quy</a:t>
              </a:r>
              <a:r>
                <a:rPr lang="en-US" altLang="en-US" sz="2933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2933" b="1" dirty="0" err="1">
                  <a:solidFill>
                    <a:srgbClr val="00B050"/>
                  </a:solidFill>
                  <a:latin typeface="UTM Avo" panose="02040603050506020204" pitchFamily="18" charset="0"/>
                </a:rPr>
                <a:t>đồng</a:t>
              </a:r>
              <a:r>
                <a:rPr lang="en-US" altLang="en-US" sz="2933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2933" b="1" dirty="0" err="1">
                  <a:solidFill>
                    <a:srgbClr val="00B050"/>
                  </a:solidFill>
                  <a:latin typeface="UTM Avo" panose="02040603050506020204" pitchFamily="18" charset="0"/>
                </a:rPr>
                <a:t>mẫu</a:t>
              </a:r>
              <a:r>
                <a:rPr lang="en-US" altLang="en-US" sz="2933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2933" b="1" dirty="0" err="1">
                  <a:solidFill>
                    <a:srgbClr val="00B050"/>
                  </a:solidFill>
                  <a:latin typeface="UTM Avo" panose="02040603050506020204" pitchFamily="18" charset="0"/>
                </a:rPr>
                <a:t>số</a:t>
              </a:r>
              <a:r>
                <a:rPr lang="en-US" altLang="en-US" sz="2933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2933" b="1" dirty="0" err="1">
                  <a:solidFill>
                    <a:srgbClr val="00B050"/>
                  </a:solidFill>
                  <a:latin typeface="UTM Avo" panose="02040603050506020204" pitchFamily="18" charset="0"/>
                </a:rPr>
                <a:t>hai</a:t>
              </a:r>
              <a:r>
                <a:rPr lang="en-US" altLang="en-US" sz="2933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2933" b="1" dirty="0" err="1">
                  <a:solidFill>
                    <a:srgbClr val="00B050"/>
                  </a:solidFill>
                  <a:latin typeface="UTM Avo" panose="02040603050506020204" pitchFamily="18" charset="0"/>
                </a:rPr>
                <a:t>phân</a:t>
              </a:r>
              <a:r>
                <a:rPr lang="en-US" altLang="en-US" sz="2933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2933" b="1" dirty="0" err="1">
                  <a:solidFill>
                    <a:srgbClr val="00B050"/>
                  </a:solidFill>
                  <a:latin typeface="UTM Avo" panose="02040603050506020204" pitchFamily="18" charset="0"/>
                </a:rPr>
                <a:t>số</a:t>
              </a:r>
              <a:r>
                <a:rPr lang="en-US" altLang="en-US" sz="2933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2933" b="1" dirty="0" err="1">
                  <a:solidFill>
                    <a:srgbClr val="00B050"/>
                  </a:solidFill>
                  <a:latin typeface="UTM Avo" panose="02040603050506020204" pitchFamily="18" charset="0"/>
                </a:rPr>
                <a:t>rồi</a:t>
              </a:r>
              <a:r>
                <a:rPr lang="en-US" altLang="en-US" sz="2933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2933" b="1" dirty="0" err="1">
                  <a:solidFill>
                    <a:srgbClr val="00B050"/>
                  </a:solidFill>
                  <a:latin typeface="UTM Avo" panose="02040603050506020204" pitchFamily="18" charset="0"/>
                </a:rPr>
                <a:t>cộng</a:t>
              </a:r>
              <a:r>
                <a:rPr lang="en-US" altLang="en-US" sz="2933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2933" b="1" dirty="0" err="1">
                  <a:solidFill>
                    <a:srgbClr val="00B050"/>
                  </a:solidFill>
                  <a:latin typeface="UTM Avo" panose="02040603050506020204" pitchFamily="18" charset="0"/>
                </a:rPr>
                <a:t>hai</a:t>
              </a:r>
              <a:r>
                <a:rPr lang="en-US" altLang="en-US" sz="2933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2933" b="1" dirty="0" err="1">
                  <a:solidFill>
                    <a:srgbClr val="00B050"/>
                  </a:solidFill>
                  <a:latin typeface="UTM Avo" panose="02040603050506020204" pitchFamily="18" charset="0"/>
                </a:rPr>
                <a:t>phân</a:t>
              </a:r>
              <a:r>
                <a:rPr lang="en-US" altLang="en-US" sz="2933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2933" b="1" dirty="0" err="1">
                  <a:solidFill>
                    <a:srgbClr val="00B050"/>
                  </a:solidFill>
                  <a:latin typeface="UTM Avo" panose="02040603050506020204" pitchFamily="18" charset="0"/>
                </a:rPr>
                <a:t>số</a:t>
              </a:r>
              <a:r>
                <a:rPr lang="en-US" altLang="en-US" sz="2933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2933" b="1" dirty="0" err="1">
                  <a:solidFill>
                    <a:srgbClr val="00B050"/>
                  </a:solidFill>
                  <a:latin typeface="UTM Avo" panose="02040603050506020204" pitchFamily="18" charset="0"/>
                </a:rPr>
                <a:t>đó</a:t>
              </a:r>
              <a:r>
                <a:rPr lang="en-US" altLang="en-US" sz="2933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.</a:t>
              </a:r>
              <a:endParaRPr lang="en-US" sz="2933" b="1" dirty="0">
                <a:solidFill>
                  <a:srgbClr val="00B050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4" name="Picture 23">
            <a:hlinkClick r:id="rId2" action="ppaction://hlinksldjump"/>
            <a:extLst>
              <a:ext uri="{FF2B5EF4-FFF2-40B4-BE49-F238E27FC236}">
                <a16:creationId xmlns:a16="http://schemas.microsoft.com/office/drawing/2014/main" id="{B004DA03-9D3B-4AB7-BC20-DCE5C97A4F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44865">
            <a:off x="2257999" y="3797209"/>
            <a:ext cx="844159" cy="126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03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1C9DD54-5421-4407-BF25-02474CE1B403}"/>
              </a:ext>
            </a:extLst>
          </p:cNvPr>
          <p:cNvGrpSpPr/>
          <p:nvPr/>
        </p:nvGrpSpPr>
        <p:grpSpPr>
          <a:xfrm>
            <a:off x="2377557" y="635001"/>
            <a:ext cx="8401487" cy="1473200"/>
            <a:chOff x="3566335" y="952501"/>
            <a:chExt cx="12602230" cy="220980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20C475D8-01C7-4042-84CD-93F5E8CBFADF}"/>
                </a:ext>
              </a:extLst>
            </p:cNvPr>
            <p:cNvSpPr/>
            <p:nvPr/>
          </p:nvSpPr>
          <p:spPr>
            <a:xfrm>
              <a:off x="3566335" y="952501"/>
              <a:ext cx="12602230" cy="2209800"/>
            </a:xfrm>
            <a:prstGeom prst="roundRect">
              <a:avLst>
                <a:gd name="adj" fmla="val 34457"/>
              </a:avLst>
            </a:prstGeom>
            <a:solidFill>
              <a:srgbClr val="FCF4E5">
                <a:alpha val="88000"/>
              </a:srgbClr>
            </a:solidFill>
            <a:ln w="63500" cap="rnd" cmpd="sng">
              <a:solidFill>
                <a:srgbClr val="FFD55A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43CF5FD-7099-45EC-9BF5-A11778420DF4}"/>
                </a:ext>
              </a:extLst>
            </p:cNvPr>
            <p:cNvSpPr txBox="1"/>
            <p:nvPr/>
          </p:nvSpPr>
          <p:spPr>
            <a:xfrm>
              <a:off x="3908617" y="1409700"/>
              <a:ext cx="11917665" cy="1492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n-US" sz="2933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Muốn</a:t>
              </a:r>
              <a:r>
                <a:rPr lang="en-US" altLang="en-US" sz="2933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2933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trừ</a:t>
              </a:r>
              <a:r>
                <a:rPr lang="en-US" altLang="en-US" sz="2933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2933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hai</a:t>
              </a:r>
              <a:r>
                <a:rPr lang="en-US" altLang="en-US" sz="2933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2933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phân</a:t>
              </a:r>
              <a:r>
                <a:rPr lang="en-US" altLang="en-US" sz="2933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2933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số</a:t>
              </a:r>
              <a:r>
                <a:rPr lang="en-US" altLang="en-US" sz="2933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2933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khác</a:t>
              </a:r>
              <a:r>
                <a:rPr lang="en-US" altLang="en-US" sz="2933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2933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mẫu</a:t>
              </a:r>
              <a:r>
                <a:rPr lang="en-US" altLang="en-US" sz="2933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2933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số</a:t>
              </a:r>
              <a:r>
                <a:rPr lang="en-US" altLang="en-US" sz="2933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 ta </a:t>
              </a:r>
              <a:r>
                <a:rPr lang="en-US" altLang="en-US" sz="2933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làm</a:t>
              </a:r>
              <a:r>
                <a:rPr lang="en-US" altLang="en-US" sz="2933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2933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thế</a:t>
              </a:r>
              <a:r>
                <a:rPr lang="en-US" altLang="en-US" sz="2933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2933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nào</a:t>
              </a:r>
              <a:r>
                <a:rPr lang="en-US" altLang="en-US" sz="2933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?</a:t>
              </a:r>
              <a:endParaRPr lang="en-US" sz="2933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845B310-640F-40FE-9B49-78015221E112}"/>
              </a:ext>
            </a:extLst>
          </p:cNvPr>
          <p:cNvGrpSpPr/>
          <p:nvPr/>
        </p:nvGrpSpPr>
        <p:grpSpPr>
          <a:xfrm>
            <a:off x="2389371" y="2768601"/>
            <a:ext cx="8401487" cy="1981199"/>
            <a:chOff x="3566335" y="952501"/>
            <a:chExt cx="12602230" cy="297179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006E82D-F2D9-47C9-A272-0344593884D0}"/>
                </a:ext>
              </a:extLst>
            </p:cNvPr>
            <p:cNvSpPr/>
            <p:nvPr/>
          </p:nvSpPr>
          <p:spPr>
            <a:xfrm>
              <a:off x="3566335" y="952501"/>
              <a:ext cx="12602230" cy="2971798"/>
            </a:xfrm>
            <a:prstGeom prst="roundRect">
              <a:avLst>
                <a:gd name="adj" fmla="val 34457"/>
              </a:avLst>
            </a:prstGeom>
            <a:solidFill>
              <a:srgbClr val="FCF4E5">
                <a:alpha val="88000"/>
              </a:srgbClr>
            </a:solidFill>
            <a:ln w="63500" cap="rnd" cmpd="sng">
              <a:solidFill>
                <a:srgbClr val="FFD55A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334DED-0CD5-4A39-A82A-BE7EC3BC830E}"/>
                </a:ext>
              </a:extLst>
            </p:cNvPr>
            <p:cNvSpPr txBox="1"/>
            <p:nvPr/>
          </p:nvSpPr>
          <p:spPr>
            <a:xfrm>
              <a:off x="4002397" y="1376570"/>
              <a:ext cx="11694663" cy="2169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n-US" sz="2933" b="1" dirty="0" err="1">
                  <a:solidFill>
                    <a:srgbClr val="00B050"/>
                  </a:solidFill>
                  <a:latin typeface="UTM Avo" panose="02040603050506020204" pitchFamily="18" charset="0"/>
                </a:rPr>
                <a:t>Muốn</a:t>
              </a:r>
              <a:r>
                <a:rPr lang="en-US" altLang="en-US" sz="2933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2933" b="1" dirty="0" err="1">
                  <a:solidFill>
                    <a:srgbClr val="00B050"/>
                  </a:solidFill>
                  <a:latin typeface="UTM Avo" panose="02040603050506020204" pitchFamily="18" charset="0"/>
                </a:rPr>
                <a:t>trừ</a:t>
              </a:r>
              <a:r>
                <a:rPr lang="en-US" altLang="en-US" sz="2933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2933" b="1" dirty="0" err="1">
                  <a:solidFill>
                    <a:srgbClr val="00B050"/>
                  </a:solidFill>
                  <a:latin typeface="UTM Avo" panose="02040603050506020204" pitchFamily="18" charset="0"/>
                </a:rPr>
                <a:t>hai</a:t>
              </a:r>
              <a:r>
                <a:rPr lang="en-US" altLang="en-US" sz="2933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2933" b="1" dirty="0" err="1">
                  <a:solidFill>
                    <a:srgbClr val="00B050"/>
                  </a:solidFill>
                  <a:latin typeface="UTM Avo" panose="02040603050506020204" pitchFamily="18" charset="0"/>
                </a:rPr>
                <a:t>phân</a:t>
              </a:r>
              <a:r>
                <a:rPr lang="en-US" altLang="en-US" sz="2933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2933" b="1" dirty="0" err="1">
                  <a:solidFill>
                    <a:srgbClr val="00B050"/>
                  </a:solidFill>
                  <a:latin typeface="UTM Avo" panose="02040603050506020204" pitchFamily="18" charset="0"/>
                </a:rPr>
                <a:t>số</a:t>
              </a:r>
              <a:r>
                <a:rPr lang="en-US" altLang="en-US" sz="2933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2933" b="1" dirty="0" err="1">
                  <a:solidFill>
                    <a:srgbClr val="00B050"/>
                  </a:solidFill>
                  <a:latin typeface="UTM Avo" panose="02040603050506020204" pitchFamily="18" charset="0"/>
                </a:rPr>
                <a:t>khác</a:t>
              </a:r>
              <a:r>
                <a:rPr lang="en-US" altLang="en-US" sz="2933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2933" b="1" dirty="0" err="1">
                  <a:solidFill>
                    <a:srgbClr val="00B050"/>
                  </a:solidFill>
                  <a:latin typeface="UTM Avo" panose="02040603050506020204" pitchFamily="18" charset="0"/>
                </a:rPr>
                <a:t>mẫu</a:t>
              </a:r>
              <a:r>
                <a:rPr lang="en-US" altLang="en-US" sz="2933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2933" b="1" dirty="0" err="1">
                  <a:solidFill>
                    <a:srgbClr val="00B050"/>
                  </a:solidFill>
                  <a:latin typeface="UTM Avo" panose="02040603050506020204" pitchFamily="18" charset="0"/>
                </a:rPr>
                <a:t>số</a:t>
              </a:r>
              <a:r>
                <a:rPr lang="en-US" altLang="en-US" sz="2933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, ta </a:t>
              </a:r>
              <a:r>
                <a:rPr lang="en-US" altLang="en-US" sz="2933" b="1" dirty="0" err="1">
                  <a:solidFill>
                    <a:srgbClr val="00B050"/>
                  </a:solidFill>
                  <a:latin typeface="UTM Avo" panose="02040603050506020204" pitchFamily="18" charset="0"/>
                </a:rPr>
                <a:t>quy</a:t>
              </a:r>
              <a:r>
                <a:rPr lang="en-US" altLang="en-US" sz="2933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2933" b="1" dirty="0" err="1">
                  <a:solidFill>
                    <a:srgbClr val="00B050"/>
                  </a:solidFill>
                  <a:latin typeface="UTM Avo" panose="02040603050506020204" pitchFamily="18" charset="0"/>
                </a:rPr>
                <a:t>đồng</a:t>
              </a:r>
              <a:r>
                <a:rPr lang="en-US" altLang="en-US" sz="2933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2933" b="1" dirty="0" err="1">
                  <a:solidFill>
                    <a:srgbClr val="00B050"/>
                  </a:solidFill>
                  <a:latin typeface="UTM Avo" panose="02040603050506020204" pitchFamily="18" charset="0"/>
                </a:rPr>
                <a:t>mẫu</a:t>
              </a:r>
              <a:r>
                <a:rPr lang="en-US" altLang="en-US" sz="2933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2933" b="1" dirty="0" err="1">
                  <a:solidFill>
                    <a:srgbClr val="00B050"/>
                  </a:solidFill>
                  <a:latin typeface="UTM Avo" panose="02040603050506020204" pitchFamily="18" charset="0"/>
                </a:rPr>
                <a:t>số</a:t>
              </a:r>
              <a:r>
                <a:rPr lang="en-US" altLang="en-US" sz="2933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2933" b="1" dirty="0" err="1">
                  <a:solidFill>
                    <a:srgbClr val="00B050"/>
                  </a:solidFill>
                  <a:latin typeface="UTM Avo" panose="02040603050506020204" pitchFamily="18" charset="0"/>
                </a:rPr>
                <a:t>hai</a:t>
              </a:r>
              <a:r>
                <a:rPr lang="en-US" altLang="en-US" sz="2933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2933" b="1" dirty="0" err="1">
                  <a:solidFill>
                    <a:srgbClr val="00B050"/>
                  </a:solidFill>
                  <a:latin typeface="UTM Avo" panose="02040603050506020204" pitchFamily="18" charset="0"/>
                </a:rPr>
                <a:t>phân</a:t>
              </a:r>
              <a:r>
                <a:rPr lang="en-US" altLang="en-US" sz="2933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2933" b="1" dirty="0" err="1">
                  <a:solidFill>
                    <a:srgbClr val="00B050"/>
                  </a:solidFill>
                  <a:latin typeface="UTM Avo" panose="02040603050506020204" pitchFamily="18" charset="0"/>
                </a:rPr>
                <a:t>số</a:t>
              </a:r>
              <a:r>
                <a:rPr lang="en-US" altLang="en-US" sz="2933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2933" b="1" dirty="0" err="1">
                  <a:solidFill>
                    <a:srgbClr val="00B050"/>
                  </a:solidFill>
                  <a:latin typeface="UTM Avo" panose="02040603050506020204" pitchFamily="18" charset="0"/>
                </a:rPr>
                <a:t>rồi</a:t>
              </a:r>
              <a:r>
                <a:rPr lang="en-US" altLang="en-US" sz="2933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2933" b="1" dirty="0" err="1">
                  <a:solidFill>
                    <a:srgbClr val="00B050"/>
                  </a:solidFill>
                  <a:latin typeface="UTM Avo" panose="02040603050506020204" pitchFamily="18" charset="0"/>
                </a:rPr>
                <a:t>trừu</a:t>
              </a:r>
              <a:r>
                <a:rPr lang="en-US" altLang="en-US" sz="2933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2933" b="1" dirty="0" err="1">
                  <a:solidFill>
                    <a:srgbClr val="00B050"/>
                  </a:solidFill>
                  <a:latin typeface="UTM Avo" panose="02040603050506020204" pitchFamily="18" charset="0"/>
                </a:rPr>
                <a:t>hai</a:t>
              </a:r>
              <a:r>
                <a:rPr lang="en-US" altLang="en-US" sz="2933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2933" b="1" dirty="0" err="1">
                  <a:solidFill>
                    <a:srgbClr val="00B050"/>
                  </a:solidFill>
                  <a:latin typeface="UTM Avo" panose="02040603050506020204" pitchFamily="18" charset="0"/>
                </a:rPr>
                <a:t>phân</a:t>
              </a:r>
              <a:r>
                <a:rPr lang="en-US" altLang="en-US" sz="2933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2933" b="1" dirty="0" err="1">
                  <a:solidFill>
                    <a:srgbClr val="00B050"/>
                  </a:solidFill>
                  <a:latin typeface="UTM Avo" panose="02040603050506020204" pitchFamily="18" charset="0"/>
                </a:rPr>
                <a:t>số</a:t>
              </a:r>
              <a:r>
                <a:rPr lang="en-US" altLang="en-US" sz="2933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2933" b="1" dirty="0" err="1">
                  <a:solidFill>
                    <a:srgbClr val="00B050"/>
                  </a:solidFill>
                  <a:latin typeface="UTM Avo" panose="02040603050506020204" pitchFamily="18" charset="0"/>
                </a:rPr>
                <a:t>đó</a:t>
              </a:r>
              <a:r>
                <a:rPr lang="en-US" altLang="en-US" sz="2933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.</a:t>
              </a:r>
              <a:endParaRPr lang="en-US" sz="2933" b="1" dirty="0">
                <a:solidFill>
                  <a:srgbClr val="00B050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9" name="Picture 8">
            <a:hlinkClick r:id="rId2" action="ppaction://hlinksldjump"/>
            <a:extLst>
              <a:ext uri="{FF2B5EF4-FFF2-40B4-BE49-F238E27FC236}">
                <a16:creationId xmlns:a16="http://schemas.microsoft.com/office/drawing/2014/main" id="{51A8CAA0-A9EF-4097-AB4D-BA1C33FFF5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44865">
            <a:off x="2257999" y="3797209"/>
            <a:ext cx="844159" cy="126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91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2D04DCC-2FBA-474C-9916-72EBAF53275E}"/>
              </a:ext>
            </a:extLst>
          </p:cNvPr>
          <p:cNvGrpSpPr/>
          <p:nvPr/>
        </p:nvGrpSpPr>
        <p:grpSpPr>
          <a:xfrm>
            <a:off x="2184400" y="54939"/>
            <a:ext cx="8401487" cy="2175137"/>
            <a:chOff x="3566335" y="952500"/>
            <a:chExt cx="12602230" cy="326270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220A907-5FCE-4E76-B717-08B5ED05C328}"/>
                </a:ext>
              </a:extLst>
            </p:cNvPr>
            <p:cNvSpPr/>
            <p:nvPr/>
          </p:nvSpPr>
          <p:spPr>
            <a:xfrm>
              <a:off x="3566335" y="952500"/>
              <a:ext cx="12602230" cy="3262705"/>
            </a:xfrm>
            <a:prstGeom prst="roundRect">
              <a:avLst>
                <a:gd name="adj" fmla="val 34457"/>
              </a:avLst>
            </a:prstGeom>
            <a:solidFill>
              <a:srgbClr val="FCF4E5">
                <a:alpha val="70000"/>
              </a:srgbClr>
            </a:solidFill>
            <a:ln w="63500" cap="rnd" cmpd="sng">
              <a:solidFill>
                <a:srgbClr val="FFD55A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2EC638C-460C-4817-AAB8-D97AEDA37058}"/>
                </a:ext>
              </a:extLst>
            </p:cNvPr>
            <p:cNvSpPr txBox="1"/>
            <p:nvPr/>
          </p:nvSpPr>
          <p:spPr>
            <a:xfrm>
              <a:off x="3866945" y="1235632"/>
              <a:ext cx="11917665" cy="2846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Cô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gái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đã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mua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đ</a:t>
              </a:r>
              <a:r>
                <a:rPr lang="vi-VN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ư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ợc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một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căn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hộ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giá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rẻ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,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nh</a:t>
              </a:r>
              <a:r>
                <a:rPr lang="vi-VN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ư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ng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phòng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khách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của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căn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hộ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có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một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số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h</a:t>
              </a:r>
              <a:r>
                <a:rPr lang="vi-VN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ư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hỏng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.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Hãy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giúp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cô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gái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tìm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ra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những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đồ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vật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bị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h</a:t>
              </a:r>
              <a:r>
                <a:rPr lang="vi-VN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ư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hỏng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nhé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802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130E4C1-06D4-4DD1-A57B-193FE847D50D}"/>
              </a:ext>
            </a:extLst>
          </p:cNvPr>
          <p:cNvGrpSpPr/>
          <p:nvPr/>
        </p:nvGrpSpPr>
        <p:grpSpPr>
          <a:xfrm>
            <a:off x="1930400" y="635000"/>
            <a:ext cx="9093200" cy="1170753"/>
            <a:chOff x="2533508" y="952500"/>
            <a:chExt cx="13639800" cy="1756129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1623D32-BA2E-4008-95DD-40DCABA3F0BC}"/>
                </a:ext>
              </a:extLst>
            </p:cNvPr>
            <p:cNvSpPr/>
            <p:nvPr/>
          </p:nvSpPr>
          <p:spPr>
            <a:xfrm>
              <a:off x="2533508" y="952500"/>
              <a:ext cx="13635057" cy="1756129"/>
            </a:xfrm>
            <a:prstGeom prst="roundRect">
              <a:avLst>
                <a:gd name="adj" fmla="val 34457"/>
              </a:avLst>
            </a:prstGeom>
            <a:solidFill>
              <a:srgbClr val="FCF4E5">
                <a:alpha val="70000"/>
              </a:srgbClr>
            </a:solidFill>
            <a:ln w="63500" cap="rnd" cmpd="sng">
              <a:solidFill>
                <a:srgbClr val="FFD55A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E95A05E-76B5-453B-ABAF-6B3E3CABE239}"/>
                </a:ext>
              </a:extLst>
            </p:cNvPr>
            <p:cNvSpPr txBox="1"/>
            <p:nvPr/>
          </p:nvSpPr>
          <p:spPr>
            <a:xfrm>
              <a:off x="2538251" y="1167139"/>
              <a:ext cx="13635057" cy="1492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Cần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phải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gọi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thợ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sửa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chữa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các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tấm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kính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.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Các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bạn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cùng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giúp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cô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gái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nhé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718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3234" y="1420267"/>
            <a:ext cx="5324301" cy="414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2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693220" y="3141324"/>
            <a:ext cx="2738149" cy="2812773"/>
          </a:xfrm>
          <a:custGeom>
            <a:avLst/>
            <a:gdLst/>
            <a:ahLst/>
            <a:cxnLst/>
            <a:rect l="l" t="t" r="r" b="b"/>
            <a:pathLst>
              <a:path w="4906755" h="3503480">
                <a:moveTo>
                  <a:pt x="0" y="0"/>
                </a:moveTo>
                <a:lnTo>
                  <a:pt x="4906755" y="0"/>
                </a:lnTo>
                <a:lnTo>
                  <a:pt x="4906755" y="3503480"/>
                </a:lnTo>
                <a:lnTo>
                  <a:pt x="0" y="35034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lgDash"/>
            <a:miter/>
          </a:ln>
        </p:spPr>
      </p:sp>
      <p:sp>
        <p:nvSpPr>
          <p:cNvPr id="5" name="Freeform 5"/>
          <p:cNvSpPr/>
          <p:nvPr/>
        </p:nvSpPr>
        <p:spPr>
          <a:xfrm>
            <a:off x="1806146" y="866087"/>
            <a:ext cx="1761955" cy="1748740"/>
          </a:xfrm>
          <a:custGeom>
            <a:avLst/>
            <a:gdLst/>
            <a:ahLst/>
            <a:cxnLst/>
            <a:rect l="l" t="t" r="r" b="b"/>
            <a:pathLst>
              <a:path w="2642932" h="2623110">
                <a:moveTo>
                  <a:pt x="0" y="0"/>
                </a:moveTo>
                <a:lnTo>
                  <a:pt x="2642932" y="0"/>
                </a:lnTo>
                <a:lnTo>
                  <a:pt x="2642932" y="2623110"/>
                </a:lnTo>
                <a:lnTo>
                  <a:pt x="0" y="26231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678909" y="5500776"/>
            <a:ext cx="776256" cy="508529"/>
          </a:xfrm>
          <a:custGeom>
            <a:avLst/>
            <a:gdLst/>
            <a:ahLst/>
            <a:cxnLst/>
            <a:rect l="l" t="t" r="r" b="b"/>
            <a:pathLst>
              <a:path w="1164384" h="762794">
                <a:moveTo>
                  <a:pt x="0" y="0"/>
                </a:moveTo>
                <a:lnTo>
                  <a:pt x="1164384" y="0"/>
                </a:lnTo>
                <a:lnTo>
                  <a:pt x="1164384" y="762794"/>
                </a:lnTo>
                <a:lnTo>
                  <a:pt x="0" y="7627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l="-5043" t="-37601" r="-5562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27275" y="3512142"/>
            <a:ext cx="2769314" cy="2790329"/>
          </a:xfrm>
          <a:custGeom>
            <a:avLst/>
            <a:gdLst/>
            <a:ahLst/>
            <a:cxnLst/>
            <a:rect l="l" t="t" r="r" b="b"/>
            <a:pathLst>
              <a:path w="4906755" h="3503480">
                <a:moveTo>
                  <a:pt x="0" y="0"/>
                </a:moveTo>
                <a:lnTo>
                  <a:pt x="4906755" y="0"/>
                </a:lnTo>
                <a:lnTo>
                  <a:pt x="4906755" y="3503480"/>
                </a:lnTo>
                <a:lnTo>
                  <a:pt x="0" y="35034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lgDash"/>
            <a:miter/>
          </a:ln>
        </p:spPr>
      </p:sp>
      <p:sp>
        <p:nvSpPr>
          <p:cNvPr id="11" name="Freeform 11"/>
          <p:cNvSpPr/>
          <p:nvPr/>
        </p:nvSpPr>
        <p:spPr>
          <a:xfrm>
            <a:off x="2421967" y="5852401"/>
            <a:ext cx="776256" cy="508529"/>
          </a:xfrm>
          <a:custGeom>
            <a:avLst/>
            <a:gdLst/>
            <a:ahLst/>
            <a:cxnLst/>
            <a:rect l="l" t="t" r="r" b="b"/>
            <a:pathLst>
              <a:path w="1164384" h="762794">
                <a:moveTo>
                  <a:pt x="0" y="0"/>
                </a:moveTo>
                <a:lnTo>
                  <a:pt x="1164384" y="0"/>
                </a:lnTo>
                <a:lnTo>
                  <a:pt x="1164384" y="762794"/>
                </a:lnTo>
                <a:lnTo>
                  <a:pt x="0" y="7627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l="-5043" t="-37601" r="-5562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7156" y="3860516"/>
            <a:ext cx="2790329" cy="2790329"/>
          </a:xfrm>
          <a:custGeom>
            <a:avLst/>
            <a:gdLst/>
            <a:ahLst/>
            <a:cxnLst/>
            <a:rect l="l" t="t" r="r" b="b"/>
            <a:pathLst>
              <a:path w="4906755" h="3503480">
                <a:moveTo>
                  <a:pt x="0" y="0"/>
                </a:moveTo>
                <a:lnTo>
                  <a:pt x="4906755" y="0"/>
                </a:lnTo>
                <a:lnTo>
                  <a:pt x="4906755" y="3503480"/>
                </a:lnTo>
                <a:lnTo>
                  <a:pt x="0" y="35034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lgDash"/>
            <a:miter/>
          </a:ln>
        </p:spPr>
      </p:sp>
      <p:sp>
        <p:nvSpPr>
          <p:cNvPr id="13" name="Freeform 13"/>
          <p:cNvSpPr/>
          <p:nvPr/>
        </p:nvSpPr>
        <p:spPr>
          <a:xfrm>
            <a:off x="4443" y="6244011"/>
            <a:ext cx="776256" cy="508529"/>
          </a:xfrm>
          <a:custGeom>
            <a:avLst/>
            <a:gdLst/>
            <a:ahLst/>
            <a:cxnLst/>
            <a:rect l="l" t="t" r="r" b="b"/>
            <a:pathLst>
              <a:path w="1164384" h="762794">
                <a:moveTo>
                  <a:pt x="0" y="0"/>
                </a:moveTo>
                <a:lnTo>
                  <a:pt x="1164385" y="0"/>
                </a:lnTo>
                <a:lnTo>
                  <a:pt x="1164385" y="762794"/>
                </a:lnTo>
                <a:lnTo>
                  <a:pt x="0" y="7627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l="-5043" t="-37601" r="-5562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161228" y="6244011"/>
            <a:ext cx="776256" cy="508529"/>
          </a:xfrm>
          <a:custGeom>
            <a:avLst/>
            <a:gdLst/>
            <a:ahLst/>
            <a:cxnLst/>
            <a:rect l="l" t="t" r="r" b="b"/>
            <a:pathLst>
              <a:path w="1164384" h="762794">
                <a:moveTo>
                  <a:pt x="0" y="0"/>
                </a:moveTo>
                <a:lnTo>
                  <a:pt x="1164384" y="0"/>
                </a:lnTo>
                <a:lnTo>
                  <a:pt x="1164384" y="762794"/>
                </a:lnTo>
                <a:lnTo>
                  <a:pt x="0" y="7627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l="-5043" t="-37601" r="-5562"/>
            </a:stretch>
          </a:blipFill>
        </p:spPr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C847FB5-9084-474D-AFB6-49F0FEABA7C1}"/>
              </a:ext>
            </a:extLst>
          </p:cNvPr>
          <p:cNvGrpSpPr/>
          <p:nvPr/>
        </p:nvGrpSpPr>
        <p:grpSpPr>
          <a:xfrm>
            <a:off x="297150" y="672296"/>
            <a:ext cx="3806997" cy="1842805"/>
            <a:chOff x="445724" y="1008444"/>
            <a:chExt cx="5710496" cy="2764207"/>
          </a:xfrm>
        </p:grpSpPr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id="{BA01E622-78C4-4EC1-94B3-246231BEE41E}"/>
                </a:ext>
              </a:extLst>
            </p:cNvPr>
            <p:cNvSpPr/>
            <p:nvPr/>
          </p:nvSpPr>
          <p:spPr>
            <a:xfrm>
              <a:off x="445724" y="1008444"/>
              <a:ext cx="5710496" cy="2764207"/>
            </a:xfrm>
            <a:prstGeom prst="wedgeRoundRectCallout">
              <a:avLst>
                <a:gd name="adj1" fmla="val 43166"/>
                <a:gd name="adj2" fmla="val 73885"/>
                <a:gd name="adj3" fmla="val 16667"/>
              </a:avLst>
            </a:prstGeom>
            <a:solidFill>
              <a:schemeClr val="bg2">
                <a:alpha val="72000"/>
              </a:schemeClr>
            </a:solidFill>
            <a:ln w="38100">
              <a:solidFill>
                <a:srgbClr val="5D54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A26FDC7-338E-4921-B1E3-09C6F3E334C0}"/>
                </a:ext>
              </a:extLst>
            </p:cNvPr>
            <p:cNvSpPr txBox="1"/>
            <p:nvPr/>
          </p:nvSpPr>
          <p:spPr>
            <a:xfrm>
              <a:off x="745294" y="1127002"/>
              <a:ext cx="5082645" cy="2601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667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2667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667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tính</a:t>
              </a:r>
              <a:r>
                <a:rPr lang="en-US" sz="2667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667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diện</a:t>
              </a:r>
              <a:r>
                <a:rPr lang="en-US" sz="2667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667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tích</a:t>
              </a:r>
              <a:r>
                <a:rPr lang="en-US" sz="2667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667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tấm</a:t>
              </a:r>
              <a:r>
                <a:rPr lang="en-US" sz="2667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667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kính</a:t>
              </a:r>
              <a:r>
                <a:rPr lang="en-US" sz="2667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667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hình</a:t>
              </a:r>
              <a:r>
                <a:rPr lang="en-US" sz="2667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667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chữ</a:t>
              </a:r>
              <a:r>
                <a:rPr lang="en-US" sz="2667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667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nhật</a:t>
              </a:r>
              <a:r>
                <a:rPr lang="en-US" sz="2667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667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kia</a:t>
              </a:r>
              <a:r>
                <a:rPr lang="en-US" sz="2667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667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thì</a:t>
              </a:r>
              <a:r>
                <a:rPr lang="en-US" sz="2667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667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làm</a:t>
              </a:r>
              <a:r>
                <a:rPr lang="en-US" sz="2667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667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thế</a:t>
              </a:r>
              <a:r>
                <a:rPr lang="en-US" sz="2667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667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nào</a:t>
              </a:r>
              <a:r>
                <a:rPr lang="en-US" sz="2667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667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nhỉ</a:t>
              </a:r>
              <a:r>
                <a:rPr lang="en-US" sz="2667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716F599-24BB-463D-83A0-A82C0F616F45}"/>
              </a:ext>
            </a:extLst>
          </p:cNvPr>
          <p:cNvGrpSpPr/>
          <p:nvPr/>
        </p:nvGrpSpPr>
        <p:grpSpPr>
          <a:xfrm>
            <a:off x="9274407" y="614568"/>
            <a:ext cx="2795509" cy="1408001"/>
            <a:chOff x="697525" y="1144114"/>
            <a:chExt cx="5324979" cy="2094724"/>
          </a:xfrm>
        </p:grpSpPr>
        <p:sp>
          <p:nvSpPr>
            <p:cNvPr id="30" name="Speech Bubble: Rectangle with Corners Rounded 29">
              <a:extLst>
                <a:ext uri="{FF2B5EF4-FFF2-40B4-BE49-F238E27FC236}">
                  <a16:creationId xmlns:a16="http://schemas.microsoft.com/office/drawing/2014/main" id="{1C3547DB-0EC7-4880-B77E-6ACEF7F3F90F}"/>
                </a:ext>
              </a:extLst>
            </p:cNvPr>
            <p:cNvSpPr/>
            <p:nvPr/>
          </p:nvSpPr>
          <p:spPr>
            <a:xfrm>
              <a:off x="697525" y="1144114"/>
              <a:ext cx="5324979" cy="2094724"/>
            </a:xfrm>
            <a:prstGeom prst="wedgeRoundRectCallout">
              <a:avLst>
                <a:gd name="adj1" fmla="val 20560"/>
                <a:gd name="adj2" fmla="val 77777"/>
                <a:gd name="adj3" fmla="val 16667"/>
              </a:avLst>
            </a:prstGeom>
            <a:solidFill>
              <a:schemeClr val="bg2">
                <a:alpha val="72000"/>
              </a:schemeClr>
            </a:solidFill>
            <a:ln w="38100">
              <a:solidFill>
                <a:srgbClr val="5D54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1EB8683-D8C2-4B44-98AC-109FEA8881DA}"/>
                </a:ext>
              </a:extLst>
            </p:cNvPr>
            <p:cNvSpPr txBox="1"/>
            <p:nvPr/>
          </p:nvSpPr>
          <p:spPr>
            <a:xfrm>
              <a:off x="803603" y="1197352"/>
              <a:ext cx="5082644" cy="1969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667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Ta </a:t>
              </a:r>
              <a:r>
                <a:rPr lang="en-US" sz="2667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lấy</a:t>
              </a:r>
              <a:r>
                <a:rPr lang="en-US" sz="2667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667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chiều</a:t>
              </a:r>
              <a:r>
                <a:rPr lang="en-US" sz="2667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667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dài</a:t>
              </a:r>
              <a:r>
                <a:rPr lang="en-US" sz="2667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667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nhân</a:t>
              </a:r>
              <a:r>
                <a:rPr lang="en-US" sz="2667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667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với</a:t>
              </a:r>
              <a:r>
                <a:rPr lang="en-US" sz="2667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667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chiều</a:t>
              </a:r>
              <a:r>
                <a:rPr lang="en-US" sz="2667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667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rộng</a:t>
              </a:r>
              <a:r>
                <a:rPr lang="en-US" sz="2667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.</a:t>
              </a:r>
            </a:p>
          </p:txBody>
        </p:sp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75DBD7E-B70E-47FC-B78D-7FE541D175C1}"/>
              </a:ext>
            </a:extLst>
          </p:cNvPr>
          <p:cNvSpPr/>
          <p:nvPr/>
        </p:nvSpPr>
        <p:spPr>
          <a:xfrm>
            <a:off x="4929704" y="114468"/>
            <a:ext cx="2790863" cy="1180933"/>
          </a:xfrm>
          <a:prstGeom prst="roundRect">
            <a:avLst>
              <a:gd name="adj" fmla="val 34457"/>
            </a:avLst>
          </a:prstGeom>
          <a:solidFill>
            <a:srgbClr val="FFD55A">
              <a:alpha val="86000"/>
            </a:srgbClr>
          </a:solidFill>
          <a:ln w="63500" cap="rnd" cmpd="sng">
            <a:solidFill>
              <a:srgbClr val="FFD55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1FA64B5-6F1F-48AD-8C7C-131AE6C97AC9}"/>
                  </a:ext>
                </a:extLst>
              </p:cNvPr>
              <p:cNvSpPr/>
              <p:nvPr/>
            </p:nvSpPr>
            <p:spPr>
              <a:xfrm>
                <a:off x="8012078" y="3723559"/>
                <a:ext cx="502061" cy="888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67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67" b="1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67" b="1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133" b="1" dirty="0">
                  <a:solidFill>
                    <a:srgbClr val="00206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1FA64B5-6F1F-48AD-8C7C-131AE6C97A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2078" y="3723559"/>
                <a:ext cx="502061" cy="8880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1CF72C9-CE22-4782-8383-31D067EC36FD}"/>
                  </a:ext>
                </a:extLst>
              </p:cNvPr>
              <p:cNvSpPr/>
              <p:nvPr/>
            </p:nvSpPr>
            <p:spPr>
              <a:xfrm>
                <a:off x="8009199" y="3723559"/>
                <a:ext cx="502061" cy="888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67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67" b="1">
                              <a:solidFill>
                                <a:srgbClr val="FF0000"/>
                              </a:solidFill>
                              <a:latin typeface="UTM Avo" panose="0204060305050602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67" b="1">
                              <a:solidFill>
                                <a:srgbClr val="FF0000"/>
                              </a:solidFill>
                              <a:latin typeface="UTM Avo" panose="0204060305050602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133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1CF72C9-CE22-4782-8383-31D067EC36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9199" y="3723559"/>
                <a:ext cx="502061" cy="8880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itle 1">
            <a:extLst>
              <a:ext uri="{FF2B5EF4-FFF2-40B4-BE49-F238E27FC236}">
                <a16:creationId xmlns:a16="http://schemas.microsoft.com/office/drawing/2014/main" id="{675A7FD1-42B2-4646-A7D5-843A979B0DBE}"/>
              </a:ext>
            </a:extLst>
          </p:cNvPr>
          <p:cNvSpPr txBox="1">
            <a:spLocks/>
          </p:cNvSpPr>
          <p:nvPr/>
        </p:nvSpPr>
        <p:spPr>
          <a:xfrm>
            <a:off x="8293000" y="4132617"/>
            <a:ext cx="724043" cy="29504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60960" tIns="30480" rIns="60960" bIns="3048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en-US" sz="2667" b="1" dirty="0">
                <a:solidFill>
                  <a:srgbClr val="002060"/>
                </a:solidFill>
                <a:latin typeface="UTM Avo" panose="02040603050506020204" pitchFamily="18" charset="0"/>
              </a:rPr>
              <a:t>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CEFAB0ED-0018-4037-974E-C15E5677EA61}"/>
                  </a:ext>
                </a:extLst>
              </p:cNvPr>
              <p:cNvSpPr/>
              <p:nvPr/>
            </p:nvSpPr>
            <p:spPr>
              <a:xfrm>
                <a:off x="8799669" y="4792535"/>
                <a:ext cx="502061" cy="892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67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67" b="1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67" b="1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133" b="1" dirty="0">
                  <a:solidFill>
                    <a:srgbClr val="00206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CEFAB0ED-0018-4037-974E-C15E5677EA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9669" y="4792535"/>
                <a:ext cx="502061" cy="89236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4CF734B-97CE-42B3-B5E9-619B5877C3F2}"/>
                  </a:ext>
                </a:extLst>
              </p:cNvPr>
              <p:cNvSpPr/>
              <p:nvPr/>
            </p:nvSpPr>
            <p:spPr>
              <a:xfrm>
                <a:off x="8796791" y="4786639"/>
                <a:ext cx="502061" cy="892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67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67" b="1">
                              <a:solidFill>
                                <a:srgbClr val="FF0000"/>
                              </a:solidFill>
                              <a:latin typeface="UTM Avo" panose="0204060305050602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67" b="1">
                              <a:solidFill>
                                <a:srgbClr val="FF0000"/>
                              </a:solidFill>
                              <a:latin typeface="UTM Avo" panose="0204060305050602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133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4CF734B-97CE-42B3-B5E9-619B5877C3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6791" y="4786639"/>
                <a:ext cx="502061" cy="89236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itle 1">
            <a:extLst>
              <a:ext uri="{FF2B5EF4-FFF2-40B4-BE49-F238E27FC236}">
                <a16:creationId xmlns:a16="http://schemas.microsoft.com/office/drawing/2014/main" id="{AFBC23BD-2B20-4370-9B57-838E4A57CBF9}"/>
              </a:ext>
            </a:extLst>
          </p:cNvPr>
          <p:cNvSpPr txBox="1">
            <a:spLocks/>
          </p:cNvSpPr>
          <p:nvPr/>
        </p:nvSpPr>
        <p:spPr>
          <a:xfrm>
            <a:off x="9052031" y="5191341"/>
            <a:ext cx="724043" cy="29504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60960" tIns="30480" rIns="60960" bIns="3048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en-US" sz="2667" b="1" dirty="0">
                <a:solidFill>
                  <a:srgbClr val="002060"/>
                </a:solidFill>
                <a:latin typeface="UTM Avo" panose="02040603050506020204" pitchFamily="18" charset="0"/>
              </a:rPr>
              <a:t>m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F96909F3-9E34-4CD0-9447-CD29AFCCE64B}"/>
              </a:ext>
            </a:extLst>
          </p:cNvPr>
          <p:cNvSpPr txBox="1">
            <a:spLocks/>
          </p:cNvSpPr>
          <p:nvPr/>
        </p:nvSpPr>
        <p:spPr>
          <a:xfrm>
            <a:off x="5069562" y="471839"/>
            <a:ext cx="2366113" cy="366361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60950" tIns="60950" rIns="60950" bIns="609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25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667" b="1" dirty="0">
                <a:solidFill>
                  <a:srgbClr val="FF0000"/>
                </a:solidFill>
                <a:latin typeface="UTM Avo" panose="02040603050506020204" pitchFamily="18" charset="0"/>
              </a:rPr>
              <a:t>x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8ED64992-CDC1-4B2E-BE1C-36766CA8E314}"/>
              </a:ext>
            </a:extLst>
          </p:cNvPr>
          <p:cNvSpPr txBox="1">
            <a:spLocks/>
          </p:cNvSpPr>
          <p:nvPr/>
        </p:nvSpPr>
        <p:spPr>
          <a:xfrm>
            <a:off x="977655" y="4162032"/>
            <a:ext cx="863923" cy="3235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60960" tIns="30480" rIns="60960" bIns="3048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en-US" sz="2667" b="1" dirty="0">
                <a:solidFill>
                  <a:srgbClr val="002060"/>
                </a:solidFill>
                <a:latin typeface="UTM Avo" panose="02040603050506020204" pitchFamily="18" charset="0"/>
              </a:rPr>
              <a:t>1 m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264DFFA8-8FF6-4101-8CC1-F57A509EABB3}"/>
              </a:ext>
            </a:extLst>
          </p:cNvPr>
          <p:cNvSpPr txBox="1">
            <a:spLocks/>
          </p:cNvSpPr>
          <p:nvPr/>
        </p:nvSpPr>
        <p:spPr>
          <a:xfrm>
            <a:off x="122084" y="5148293"/>
            <a:ext cx="863923" cy="3235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60960" tIns="30480" rIns="60960" bIns="3048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en-US" sz="2667" b="1" dirty="0">
                <a:solidFill>
                  <a:srgbClr val="002060"/>
                </a:solidFill>
                <a:latin typeface="UTM Avo" panose="02040603050506020204" pitchFamily="18" charset="0"/>
              </a:rPr>
              <a:t>1 m</a:t>
            </a:r>
          </a:p>
        </p:txBody>
      </p:sp>
    </p:spTree>
    <p:extLst>
      <p:ext uri="{BB962C8B-B14F-4D97-AF65-F5344CB8AC3E}">
        <p14:creationId xmlns:p14="http://schemas.microsoft.com/office/powerpoint/2010/main" val="11882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23457E-6 L -0.20477 -0.5074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3" y="-2537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46914E-6 L -0.18489 -0.6628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5" y="-3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5" grpId="1"/>
      <p:bldP spid="39" grpId="0"/>
      <p:bldP spid="39" grpId="1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5300243">
            <a:off x="2878626" y="-2474810"/>
            <a:ext cx="6435401" cy="11604420"/>
          </a:xfrm>
          <a:custGeom>
            <a:avLst/>
            <a:gdLst/>
            <a:ahLst/>
            <a:cxnLst/>
            <a:rect l="l" t="t" r="r" b="b"/>
            <a:pathLst>
              <a:path w="8954958" h="17429828">
                <a:moveTo>
                  <a:pt x="0" y="0"/>
                </a:moveTo>
                <a:lnTo>
                  <a:pt x="8954958" y="0"/>
                </a:lnTo>
                <a:lnTo>
                  <a:pt x="8954958" y="17429828"/>
                </a:lnTo>
                <a:lnTo>
                  <a:pt x="0" y="174298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t="-123" r="-37833"/>
            </a:stretch>
          </a:blipFill>
          <a:ln cap="sq">
            <a:noFill/>
            <a:prstDash val="solid"/>
            <a:miter/>
          </a:ln>
        </p:spPr>
      </p:sp>
      <p:sp>
        <p:nvSpPr>
          <p:cNvPr id="5" name="TextBox 5"/>
          <p:cNvSpPr txBox="1"/>
          <p:nvPr/>
        </p:nvSpPr>
        <p:spPr>
          <a:xfrm>
            <a:off x="3225875" y="4382958"/>
            <a:ext cx="382485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18"/>
              </a:lnSpc>
              <a:spcBef>
                <a:spcPct val="0"/>
              </a:spcBef>
            </a:pPr>
            <a:r>
              <a:rPr lang="en-US" sz="3118" dirty="0">
                <a:solidFill>
                  <a:srgbClr val="FFFFFF"/>
                </a:solidFill>
                <a:latin typeface="Sniglet"/>
              </a:rPr>
              <a:t>A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95F41902-C747-4AE5-A0B9-11EBEAEA4E8D}"/>
              </a:ext>
            </a:extLst>
          </p:cNvPr>
          <p:cNvGrpSpPr/>
          <p:nvPr/>
        </p:nvGrpSpPr>
        <p:grpSpPr>
          <a:xfrm>
            <a:off x="202549" y="119617"/>
            <a:ext cx="11786903" cy="1585679"/>
            <a:chOff x="324618" y="244203"/>
            <a:chExt cx="17680354" cy="237851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83934D0-28B1-460F-B503-C6804DE7693B}"/>
                </a:ext>
              </a:extLst>
            </p:cNvPr>
            <p:cNvGrpSpPr/>
            <p:nvPr/>
          </p:nvGrpSpPr>
          <p:grpSpPr>
            <a:xfrm>
              <a:off x="324618" y="244203"/>
              <a:ext cx="17680354" cy="2378519"/>
              <a:chOff x="2533508" y="952500"/>
              <a:chExt cx="13635057" cy="2378519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87452909-4E2C-426C-936E-EE357A1D4F13}"/>
                  </a:ext>
                </a:extLst>
              </p:cNvPr>
              <p:cNvSpPr/>
              <p:nvPr/>
            </p:nvSpPr>
            <p:spPr>
              <a:xfrm>
                <a:off x="2533508" y="952500"/>
                <a:ext cx="13635057" cy="2378519"/>
              </a:xfrm>
              <a:prstGeom prst="roundRect">
                <a:avLst>
                  <a:gd name="adj" fmla="val 34457"/>
                </a:avLst>
              </a:prstGeom>
              <a:solidFill>
                <a:srgbClr val="FCF4E5"/>
              </a:solidFill>
              <a:ln w="63500" cap="rnd" cmpd="sng">
                <a:solidFill>
                  <a:srgbClr val="5D5467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68AA9DF-D565-4C86-81A3-087A6EF925B7}"/>
                  </a:ext>
                </a:extLst>
              </p:cNvPr>
              <p:cNvSpPr txBox="1"/>
              <p:nvPr/>
            </p:nvSpPr>
            <p:spPr>
              <a:xfrm>
                <a:off x="2915985" y="1038005"/>
                <a:ext cx="12870102" cy="14925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933" b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Để</a:t>
                </a:r>
                <a:r>
                  <a:rPr lang="en-US" sz="2933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933" b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tính</a:t>
                </a:r>
                <a:r>
                  <a:rPr lang="en-US" sz="2933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933" b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diện</a:t>
                </a:r>
                <a:r>
                  <a:rPr lang="en-US" sz="2933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933" b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tích</a:t>
                </a:r>
                <a:r>
                  <a:rPr lang="en-US" sz="2933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933" b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của</a:t>
                </a:r>
                <a:r>
                  <a:rPr lang="en-US" sz="2933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933" b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hình</a:t>
                </a:r>
                <a:r>
                  <a:rPr lang="en-US" sz="2933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933" b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chữ</a:t>
                </a:r>
                <a:r>
                  <a:rPr lang="en-US" sz="2933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933" b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nhật</a:t>
                </a:r>
                <a:r>
                  <a:rPr lang="en-US" sz="2933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, ta </a:t>
                </a:r>
                <a:r>
                  <a:rPr lang="en-US" sz="2933" b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phải</a:t>
                </a:r>
                <a:r>
                  <a:rPr lang="en-US" sz="2933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933" b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thực</a:t>
                </a:r>
                <a:r>
                  <a:rPr lang="en-US" sz="2933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933" b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hiện</a:t>
                </a:r>
                <a:r>
                  <a:rPr lang="en-US" sz="2933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933" b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phép</a:t>
                </a:r>
                <a:r>
                  <a:rPr lang="en-US" sz="2933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933" b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nhân</a:t>
                </a:r>
                <a:r>
                  <a:rPr lang="en-US" sz="2933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933" b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phân</a:t>
                </a:r>
                <a:r>
                  <a:rPr lang="en-US" sz="2933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933" b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số</a:t>
                </a:r>
                <a:r>
                  <a:rPr lang="en-US" sz="2933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: 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1E990F9-881A-4ACB-93AB-7AA53F77E9E0}"/>
                </a:ext>
              </a:extLst>
            </p:cNvPr>
            <p:cNvGrpSpPr/>
            <p:nvPr/>
          </p:nvGrpSpPr>
          <p:grpSpPr>
            <a:xfrm>
              <a:off x="5725509" y="1052982"/>
              <a:ext cx="4574408" cy="1459535"/>
              <a:chOff x="5970040" y="688849"/>
              <a:chExt cx="3549169" cy="1459535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4EBEA23F-E912-4CB0-A90D-820B0E8C8228}"/>
                      </a:ext>
                    </a:extLst>
                  </p:cNvPr>
                  <p:cNvSpPr/>
                  <p:nvPr/>
                </p:nvSpPr>
                <p:spPr>
                  <a:xfrm>
                    <a:off x="6930873" y="692440"/>
                    <a:ext cx="619751" cy="145241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933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933" b="1">
                                  <a:solidFill>
                                    <a:srgbClr val="002060"/>
                                  </a:solidFill>
                                  <a:latin typeface="UTM Avo" panose="0204060305050602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933" b="1">
                                  <a:solidFill>
                                    <a:srgbClr val="002060"/>
                                  </a:solidFill>
                                  <a:latin typeface="UTM Avo" panose="020406030505060202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den>
                          </m:f>
                        </m:oMath>
                      </m:oMathPara>
                    </a14:m>
                    <a:endParaRPr lang="en-US" sz="2400" b="1" dirty="0">
                      <a:solidFill>
                        <a:srgbClr val="002060"/>
                      </a:solidFill>
                      <a:latin typeface="UTM Avo" panose="0204060305050602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4EBEA23F-E912-4CB0-A90D-820B0E8C822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30873" y="692440"/>
                    <a:ext cx="619751" cy="1452416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BD414A29-E116-40D1-B1DA-F9E31AFAA687}"/>
                      </a:ext>
                    </a:extLst>
                  </p:cNvPr>
                  <p:cNvSpPr/>
                  <p:nvPr/>
                </p:nvSpPr>
                <p:spPr>
                  <a:xfrm>
                    <a:off x="7981634" y="688849"/>
                    <a:ext cx="619751" cy="145953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933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933" b="1">
                                  <a:solidFill>
                                    <a:srgbClr val="002060"/>
                                  </a:solidFill>
                                  <a:latin typeface="UTM Avo" panose="0204060305050602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933" b="1">
                                  <a:solidFill>
                                    <a:srgbClr val="002060"/>
                                  </a:solidFill>
                                  <a:latin typeface="UTM Avo" panose="0204060305050602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oMath>
                      </m:oMathPara>
                    </a14:m>
                    <a:endParaRPr lang="en-US" sz="2933" b="1" dirty="0">
                      <a:solidFill>
                        <a:srgbClr val="002060"/>
                      </a:solidFill>
                      <a:latin typeface="UTM Avo" panose="0204060305050602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BD414A29-E116-40D1-B1DA-F9E31AFAA68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81634" y="688849"/>
                    <a:ext cx="619751" cy="145953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59D6B307-9531-433A-940A-A124D5AEB64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70040" y="1133229"/>
                <a:ext cx="3549169" cy="54954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1" wrap="square" lIns="60950" tIns="60950" rIns="60950" bIns="6095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Bahiana"/>
                  <a:buNone/>
                  <a:defRPr sz="2500" b="0" i="0" u="none" strike="noStrike" cap="none">
                    <a:solidFill>
                      <a:srgbClr val="000000"/>
                    </a:solidFill>
                    <a:latin typeface="Didact Gothic"/>
                    <a:ea typeface="Didact Gothic"/>
                    <a:cs typeface="Didact Gothic"/>
                    <a:sym typeface="Didact Gothic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Bebas Neue"/>
                  <a:buNone/>
                  <a:defRPr sz="3600" b="0" i="0" u="none" strike="noStrike" cap="none">
                    <a:solidFill>
                      <a:srgbClr val="000000"/>
                    </a:solidFill>
                    <a:latin typeface="Bebas Neue"/>
                    <a:ea typeface="Bebas Neue"/>
                    <a:cs typeface="Bebas Neue"/>
                    <a:sym typeface="Bebas Neue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Bebas Neue"/>
                  <a:buNone/>
                  <a:defRPr sz="3600" b="0" i="0" u="none" strike="noStrike" cap="none">
                    <a:solidFill>
                      <a:srgbClr val="000000"/>
                    </a:solidFill>
                    <a:latin typeface="Bebas Neue"/>
                    <a:ea typeface="Bebas Neue"/>
                    <a:cs typeface="Bebas Neue"/>
                    <a:sym typeface="Bebas Neue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Bebas Neue"/>
                  <a:buNone/>
                  <a:defRPr sz="3600" b="0" i="0" u="none" strike="noStrike" cap="none">
                    <a:solidFill>
                      <a:srgbClr val="000000"/>
                    </a:solidFill>
                    <a:latin typeface="Bebas Neue"/>
                    <a:ea typeface="Bebas Neue"/>
                    <a:cs typeface="Bebas Neue"/>
                    <a:sym typeface="Bebas Neue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Bebas Neue"/>
                  <a:buNone/>
                  <a:defRPr sz="3600" b="0" i="0" u="none" strike="noStrike" cap="none">
                    <a:solidFill>
                      <a:srgbClr val="000000"/>
                    </a:solidFill>
                    <a:latin typeface="Bebas Neue"/>
                    <a:ea typeface="Bebas Neue"/>
                    <a:cs typeface="Bebas Neue"/>
                    <a:sym typeface="Bebas Neue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Bebas Neue"/>
                  <a:buNone/>
                  <a:defRPr sz="3600" b="0" i="0" u="none" strike="noStrike" cap="none">
                    <a:solidFill>
                      <a:srgbClr val="000000"/>
                    </a:solidFill>
                    <a:latin typeface="Bebas Neue"/>
                    <a:ea typeface="Bebas Neue"/>
                    <a:cs typeface="Bebas Neue"/>
                    <a:sym typeface="Bebas Neue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Bebas Neue"/>
                  <a:buNone/>
                  <a:defRPr sz="3600" b="0" i="0" u="none" strike="noStrike" cap="none">
                    <a:solidFill>
                      <a:srgbClr val="000000"/>
                    </a:solidFill>
                    <a:latin typeface="Bebas Neue"/>
                    <a:ea typeface="Bebas Neue"/>
                    <a:cs typeface="Bebas Neue"/>
                    <a:sym typeface="Bebas Neue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Bebas Neue"/>
                  <a:buNone/>
                  <a:defRPr sz="3600" b="0" i="0" u="none" strike="noStrike" cap="none">
                    <a:solidFill>
                      <a:srgbClr val="000000"/>
                    </a:solidFill>
                    <a:latin typeface="Bebas Neue"/>
                    <a:ea typeface="Bebas Neue"/>
                    <a:cs typeface="Bebas Neue"/>
                    <a:sym typeface="Bebas Neue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Bebas Neue"/>
                  <a:buNone/>
                  <a:defRPr sz="3600" b="0" i="0" u="none" strike="noStrike" cap="none">
                    <a:solidFill>
                      <a:srgbClr val="000000"/>
                    </a:solidFill>
                    <a:latin typeface="Bebas Neue"/>
                    <a:ea typeface="Bebas Neue"/>
                    <a:cs typeface="Bebas Neue"/>
                    <a:sym typeface="Bebas Neue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x</a:t>
                </a:r>
              </a:p>
            </p:txBody>
          </p:sp>
        </p:grp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16A6E6EB-3EC4-4C15-8273-AF4CFD674243}"/>
              </a:ext>
            </a:extLst>
          </p:cNvPr>
          <p:cNvGrpSpPr/>
          <p:nvPr/>
        </p:nvGrpSpPr>
        <p:grpSpPr>
          <a:xfrm>
            <a:off x="7874003" y="1762298"/>
            <a:ext cx="4211564" cy="4145656"/>
            <a:chOff x="10935638" y="2010756"/>
            <a:chExt cx="6317346" cy="6218484"/>
          </a:xfrm>
        </p:grpSpPr>
        <p:sp>
          <p:nvSpPr>
            <p:cNvPr id="6" name="TextBox 6"/>
            <p:cNvSpPr txBox="1"/>
            <p:nvPr/>
          </p:nvSpPr>
          <p:spPr>
            <a:xfrm>
              <a:off x="11501631" y="6515100"/>
              <a:ext cx="573728" cy="5963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18"/>
                </a:lnSpc>
                <a:spcBef>
                  <a:spcPct val="0"/>
                </a:spcBef>
              </a:pPr>
              <a:r>
                <a:rPr lang="en-US" sz="3118" dirty="0">
                  <a:solidFill>
                    <a:srgbClr val="FFFFFF"/>
                  </a:solidFill>
                  <a:latin typeface="Sniglet"/>
                </a:rPr>
                <a:t>C</a:t>
              </a: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5937642B-08D7-4E82-B332-8B9AE7C7D8D0}"/>
                </a:ext>
              </a:extLst>
            </p:cNvPr>
            <p:cNvGrpSpPr/>
            <p:nvPr/>
          </p:nvGrpSpPr>
          <p:grpSpPr>
            <a:xfrm rot="5400000">
              <a:off x="12081830" y="3573428"/>
              <a:ext cx="3711207" cy="3724145"/>
              <a:chOff x="2298403" y="2020696"/>
              <a:chExt cx="3048001" cy="3056564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93B852B2-B9B8-4D8D-A28E-931796B0781E}"/>
                  </a:ext>
                </a:extLst>
              </p:cNvPr>
              <p:cNvSpPr/>
              <p:nvPr/>
            </p:nvSpPr>
            <p:spPr>
              <a:xfrm>
                <a:off x="2298404" y="2020696"/>
                <a:ext cx="3048000" cy="305117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18401D07-6C6F-4FD8-9F9C-ED8932F5C8CC}"/>
                  </a:ext>
                </a:extLst>
              </p:cNvPr>
              <p:cNvCxnSpPr/>
              <p:nvPr/>
            </p:nvCxnSpPr>
            <p:spPr>
              <a:xfrm>
                <a:off x="2298404" y="3011295"/>
                <a:ext cx="3048000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63A4AB48-803A-49C0-A6D0-C30CA5CB60B0}"/>
                  </a:ext>
                </a:extLst>
              </p:cNvPr>
              <p:cNvCxnSpPr/>
              <p:nvPr/>
            </p:nvCxnSpPr>
            <p:spPr>
              <a:xfrm>
                <a:off x="2298404" y="4043421"/>
                <a:ext cx="3048000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C029BF36-FD74-4AE2-9785-C05C80E56E13}"/>
                  </a:ext>
                </a:extLst>
              </p:cNvPr>
              <p:cNvCxnSpPr/>
              <p:nvPr/>
            </p:nvCxnSpPr>
            <p:spPr>
              <a:xfrm>
                <a:off x="3517604" y="2020696"/>
                <a:ext cx="0" cy="3051175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5696D2C9-91DC-4F15-808A-C839EF66D37E}"/>
                  </a:ext>
                </a:extLst>
              </p:cNvPr>
              <p:cNvCxnSpPr/>
              <p:nvPr/>
            </p:nvCxnSpPr>
            <p:spPr>
              <a:xfrm>
                <a:off x="2908004" y="2020696"/>
                <a:ext cx="0" cy="3051175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05A8347B-7784-4905-986D-6AE97A723850}"/>
                  </a:ext>
                </a:extLst>
              </p:cNvPr>
              <p:cNvCxnSpPr/>
              <p:nvPr/>
            </p:nvCxnSpPr>
            <p:spPr>
              <a:xfrm>
                <a:off x="4127204" y="2020696"/>
                <a:ext cx="0" cy="3051175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303D3FCF-CEA0-447E-893C-9D937DA3E07C}"/>
                  </a:ext>
                </a:extLst>
              </p:cNvPr>
              <p:cNvCxnSpPr/>
              <p:nvPr/>
            </p:nvCxnSpPr>
            <p:spPr>
              <a:xfrm>
                <a:off x="4736804" y="2020696"/>
                <a:ext cx="0" cy="3051175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53553B50-BD6A-4027-88CF-57ABC6FD85B8}"/>
                  </a:ext>
                </a:extLst>
              </p:cNvPr>
              <p:cNvSpPr/>
              <p:nvPr/>
            </p:nvSpPr>
            <p:spPr>
              <a:xfrm>
                <a:off x="2298404" y="3012624"/>
                <a:ext cx="2438400" cy="2044961"/>
              </a:xfrm>
              <a:prstGeom prst="rect">
                <a:avLst/>
              </a:prstGeom>
              <a:solidFill>
                <a:srgbClr val="F9DA88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DB57C317-4FDE-420E-9347-EC95C7A1D08C}"/>
                  </a:ext>
                </a:extLst>
              </p:cNvPr>
              <p:cNvCxnSpPr/>
              <p:nvPr/>
            </p:nvCxnSpPr>
            <p:spPr>
              <a:xfrm>
                <a:off x="3517604" y="2997010"/>
                <a:ext cx="0" cy="2060575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7D82A15D-A403-40D4-9704-019C5431B597}"/>
                  </a:ext>
                </a:extLst>
              </p:cNvPr>
              <p:cNvCxnSpPr/>
              <p:nvPr/>
            </p:nvCxnSpPr>
            <p:spPr>
              <a:xfrm>
                <a:off x="2908003" y="3016685"/>
                <a:ext cx="0" cy="2060575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BE06C92E-B6F7-4192-B564-3D143E8EF004}"/>
                  </a:ext>
                </a:extLst>
              </p:cNvPr>
              <p:cNvCxnSpPr/>
              <p:nvPr/>
            </p:nvCxnSpPr>
            <p:spPr>
              <a:xfrm>
                <a:off x="4127203" y="3016685"/>
                <a:ext cx="0" cy="2060575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7289A357-5966-4FFF-BFAF-8BF3952996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8403" y="4043421"/>
                <a:ext cx="2451397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464FC882-062B-47B4-B715-DB6652FA4A8D}"/>
                </a:ext>
              </a:extLst>
            </p:cNvPr>
            <p:cNvCxnSpPr>
              <a:cxnSpLocks/>
            </p:cNvCxnSpPr>
            <p:nvPr/>
          </p:nvCxnSpPr>
          <p:spPr>
            <a:xfrm>
              <a:off x="16002000" y="3579897"/>
              <a:ext cx="0" cy="3618182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DDBC036D-F9B5-4139-B471-9FB52C4C457F}"/>
                </a:ext>
              </a:extLst>
            </p:cNvPr>
            <p:cNvCxnSpPr>
              <a:cxnSpLocks/>
            </p:cNvCxnSpPr>
            <p:nvPr/>
          </p:nvCxnSpPr>
          <p:spPr>
            <a:xfrm>
              <a:off x="12099333" y="7488075"/>
              <a:ext cx="3637889" cy="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90" name="Object 14">
              <a:extLst>
                <a:ext uri="{FF2B5EF4-FFF2-40B4-BE49-F238E27FC236}">
                  <a16:creationId xmlns:a16="http://schemas.microsoft.com/office/drawing/2014/main" id="{9937D66A-E619-44B4-AE6A-F62C99286202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3335000" y="7488076"/>
            <a:ext cx="1142998" cy="7411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" name="Equation" r:id="rId9" imgW="203040" imgH="177480" progId="Equation.3">
                    <p:embed/>
                  </p:oleObj>
                </mc:Choice>
                <mc:Fallback>
                  <p:oleObj name="Equation" r:id="rId9" imgW="203040" imgH="177480" progId="Equation.3">
                    <p:embed/>
                    <p:pic>
                      <p:nvPicPr>
                        <p:cNvPr id="90" name="Object 14">
                          <a:extLst>
                            <a:ext uri="{FF2B5EF4-FFF2-40B4-BE49-F238E27FC236}">
                              <a16:creationId xmlns:a16="http://schemas.microsoft.com/office/drawing/2014/main" id="{9937D66A-E619-44B4-AE6A-F62C9928620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35000" y="7488076"/>
                          <a:ext cx="1142998" cy="7411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1" name="Object 14">
              <a:extLst>
                <a:ext uri="{FF2B5EF4-FFF2-40B4-BE49-F238E27FC236}">
                  <a16:creationId xmlns:a16="http://schemas.microsoft.com/office/drawing/2014/main" id="{6B50CA58-FDFE-43A7-9CF2-9AA87A854A02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6109986" y="5072292"/>
            <a:ext cx="1142998" cy="7411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" name="Equation" r:id="rId9" imgW="203040" imgH="177480" progId="Equation.3">
                    <p:embed/>
                  </p:oleObj>
                </mc:Choice>
                <mc:Fallback>
                  <p:oleObj name="Equation" r:id="rId9" imgW="203040" imgH="177480" progId="Equation.3">
                    <p:embed/>
                    <p:pic>
                      <p:nvPicPr>
                        <p:cNvPr id="91" name="Object 14">
                          <a:extLst>
                            <a:ext uri="{FF2B5EF4-FFF2-40B4-BE49-F238E27FC236}">
                              <a16:creationId xmlns:a16="http://schemas.microsoft.com/office/drawing/2014/main" id="{6B50CA58-FDFE-43A7-9CF2-9AA87A854A0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09986" y="5072292"/>
                          <a:ext cx="1142998" cy="7411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B22AB926-6009-45B7-BEAE-3AD77EBD8B7B}"/>
                </a:ext>
              </a:extLst>
            </p:cNvPr>
            <p:cNvSpPr txBox="1"/>
            <p:nvPr/>
          </p:nvSpPr>
          <p:spPr>
            <a:xfrm>
              <a:off x="11639535" y="2989526"/>
              <a:ext cx="510320" cy="692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UTM Avo" panose="02040603050506020204" pitchFamily="18" charset="0"/>
                </a:rPr>
                <a:t>A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DF7501BE-0702-436E-B255-50A0F1483441}"/>
                </a:ext>
              </a:extLst>
            </p:cNvPr>
            <p:cNvSpPr txBox="1"/>
            <p:nvPr/>
          </p:nvSpPr>
          <p:spPr>
            <a:xfrm>
              <a:off x="15724002" y="2989526"/>
              <a:ext cx="899939" cy="692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UTM Avo" panose="02040603050506020204" pitchFamily="18" charset="0"/>
                </a:rPr>
                <a:t>B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819B1F65-5217-4B34-9C05-7D4CE77BE926}"/>
                </a:ext>
              </a:extLst>
            </p:cNvPr>
            <p:cNvSpPr txBox="1"/>
            <p:nvPr/>
          </p:nvSpPr>
          <p:spPr>
            <a:xfrm>
              <a:off x="15738840" y="7150232"/>
              <a:ext cx="899939" cy="692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UTM Avo" panose="02040603050506020204" pitchFamily="18" charset="0"/>
                </a:rPr>
                <a:t>C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CF958BA4-D46A-4A73-BF98-45FE9247D744}"/>
                </a:ext>
              </a:extLst>
            </p:cNvPr>
            <p:cNvSpPr txBox="1"/>
            <p:nvPr/>
          </p:nvSpPr>
          <p:spPr>
            <a:xfrm>
              <a:off x="11559414" y="7150232"/>
              <a:ext cx="899939" cy="692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UTM Avo" panose="02040603050506020204" pitchFamily="18" charset="0"/>
                </a:rPr>
                <a:t>D</a:t>
              </a:r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F5572CDA-2740-4257-B2D8-384715BDB8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075360" y="3407108"/>
              <a:ext cx="2287428" cy="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DE5FEEA7-AF41-4744-B7F6-7C4E20464B53}"/>
                </a:ext>
              </a:extLst>
            </p:cNvPr>
            <p:cNvSpPr txBox="1"/>
            <p:nvPr/>
          </p:nvSpPr>
          <p:spPr>
            <a:xfrm>
              <a:off x="14369354" y="2968304"/>
              <a:ext cx="747539" cy="692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UTM Avo" panose="02040603050506020204" pitchFamily="18" charset="0"/>
                </a:rPr>
                <a:t>M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F3BE5EA4-B908-4DB3-9F42-690A6B2C9752}"/>
                </a:ext>
              </a:extLst>
            </p:cNvPr>
            <p:cNvSpPr txBox="1"/>
            <p:nvPr/>
          </p:nvSpPr>
          <p:spPr>
            <a:xfrm>
              <a:off x="14601261" y="6499994"/>
              <a:ext cx="747539" cy="692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UTM Avo" panose="02040603050506020204" pitchFamily="18" charset="0"/>
                </a:rPr>
                <a:t>N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FEA2B39C-5C73-4C78-B037-3DAA94042882}"/>
                </a:ext>
              </a:extLst>
            </p:cNvPr>
            <p:cNvSpPr txBox="1"/>
            <p:nvPr/>
          </p:nvSpPr>
          <p:spPr>
            <a:xfrm>
              <a:off x="11596862" y="6413285"/>
              <a:ext cx="747539" cy="692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UTM Avo" panose="02040603050506020204" pitchFamily="18" charset="0"/>
                </a:rPr>
                <a:t>P</a:t>
              </a:r>
            </a:p>
          </p:txBody>
        </p: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2AE88503-5449-444A-865B-3D2387360DDA}"/>
                </a:ext>
              </a:extLst>
            </p:cNvPr>
            <p:cNvCxnSpPr>
              <a:cxnSpLocks/>
            </p:cNvCxnSpPr>
            <p:nvPr/>
          </p:nvCxnSpPr>
          <p:spPr>
            <a:xfrm>
              <a:off x="11916466" y="3579897"/>
              <a:ext cx="0" cy="2994539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12" name="Object 12">
              <a:extLst>
                <a:ext uri="{FF2B5EF4-FFF2-40B4-BE49-F238E27FC236}">
                  <a16:creationId xmlns:a16="http://schemas.microsoft.com/office/drawing/2014/main" id="{BFDC3EDD-CCE6-4D40-8719-50FB4F5647D9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0935638" y="4500234"/>
            <a:ext cx="852858" cy="13562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" name="Equation" r:id="rId11" imgW="279360" imgH="393480" progId="Equation.3">
                    <p:embed/>
                  </p:oleObj>
                </mc:Choice>
                <mc:Fallback>
                  <p:oleObj name="Equation" r:id="rId11" imgW="279360" imgH="393480" progId="Equation.3">
                    <p:embed/>
                    <p:pic>
                      <p:nvPicPr>
                        <p:cNvPr id="112" name="Object 12">
                          <a:extLst>
                            <a:ext uri="{FF2B5EF4-FFF2-40B4-BE49-F238E27FC236}">
                              <a16:creationId xmlns:a16="http://schemas.microsoft.com/office/drawing/2014/main" id="{BFDC3EDD-CCE6-4D40-8719-50FB4F5647D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35638" y="4500234"/>
                          <a:ext cx="852858" cy="13562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4" name="Object 8">
              <a:extLst>
                <a:ext uri="{FF2B5EF4-FFF2-40B4-BE49-F238E27FC236}">
                  <a16:creationId xmlns:a16="http://schemas.microsoft.com/office/drawing/2014/main" id="{3370E41B-F11F-4377-88B4-36D1FD0D5CF8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2891023" y="2010756"/>
            <a:ext cx="981513" cy="14057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" name="Equation" r:id="rId13" imgW="279360" imgH="393480" progId="Equation.3">
                    <p:embed/>
                  </p:oleObj>
                </mc:Choice>
                <mc:Fallback>
                  <p:oleObj name="Equation" r:id="rId13" imgW="279360" imgH="393480" progId="Equation.3">
                    <p:embed/>
                    <p:pic>
                      <p:nvPicPr>
                        <p:cNvPr id="114" name="Object 8">
                          <a:extLst>
                            <a:ext uri="{FF2B5EF4-FFF2-40B4-BE49-F238E27FC236}">
                              <a16:creationId xmlns:a16="http://schemas.microsoft.com/office/drawing/2014/main" id="{3370E41B-F11F-4377-88B4-36D1FD0D5CF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91023" y="2010756"/>
                          <a:ext cx="981513" cy="14057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9EFA0E1A-8907-4282-A8DA-493AAFB088E9}"/>
              </a:ext>
            </a:extLst>
          </p:cNvPr>
          <p:cNvGrpSpPr/>
          <p:nvPr/>
        </p:nvGrpSpPr>
        <p:grpSpPr>
          <a:xfrm>
            <a:off x="1233927" y="2334517"/>
            <a:ext cx="7247455" cy="2370360"/>
            <a:chOff x="1687261" y="3303952"/>
            <a:chExt cx="10871183" cy="3555539"/>
          </a:xfrm>
        </p:grpSpPr>
        <p:sp>
          <p:nvSpPr>
            <p:cNvPr id="116" name="Title 1">
              <a:extLst>
                <a:ext uri="{FF2B5EF4-FFF2-40B4-BE49-F238E27FC236}">
                  <a16:creationId xmlns:a16="http://schemas.microsoft.com/office/drawing/2014/main" id="{7AC187BB-53A8-4877-B8D5-F14DF71370EB}"/>
                </a:ext>
              </a:extLst>
            </p:cNvPr>
            <p:cNvSpPr txBox="1">
              <a:spLocks/>
            </p:cNvSpPr>
            <p:nvPr/>
          </p:nvSpPr>
          <p:spPr>
            <a:xfrm>
              <a:off x="1687261" y="3506624"/>
              <a:ext cx="9405939" cy="208928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1" wrap="square" lIns="60950" tIns="60950" rIns="60950" bIns="609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Bahiana"/>
                <a:buNone/>
                <a:defRPr sz="2500" b="0" i="0" u="none" strike="noStrike" cap="none">
                  <a:solidFill>
                    <a:srgbClr val="000000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Bebas Neue"/>
                <a:buNone/>
                <a:defRPr sz="3600" b="0" i="0" u="none" strike="noStrike" cap="none">
                  <a:solidFill>
                    <a:srgbClr val="000000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Bebas Neue"/>
                <a:buNone/>
                <a:defRPr sz="3600" b="0" i="0" u="none" strike="noStrike" cap="none">
                  <a:solidFill>
                    <a:srgbClr val="000000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Bebas Neue"/>
                <a:buNone/>
                <a:defRPr sz="3600" b="0" i="0" u="none" strike="noStrike" cap="none">
                  <a:solidFill>
                    <a:srgbClr val="000000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Bebas Neue"/>
                <a:buNone/>
                <a:defRPr sz="3600" b="0" i="0" u="none" strike="noStrike" cap="none">
                  <a:solidFill>
                    <a:srgbClr val="000000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Bebas Neue"/>
                <a:buNone/>
                <a:defRPr sz="3600" b="0" i="0" u="none" strike="noStrike" cap="none">
                  <a:solidFill>
                    <a:srgbClr val="000000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Bebas Neue"/>
                <a:buNone/>
                <a:defRPr sz="3600" b="0" i="0" u="none" strike="noStrike" cap="none">
                  <a:solidFill>
                    <a:srgbClr val="000000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Bebas Neue"/>
                <a:buNone/>
                <a:defRPr sz="3600" b="0" i="0" u="none" strike="noStrike" cap="none">
                  <a:solidFill>
                    <a:srgbClr val="000000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Bebas Neue"/>
                <a:buNone/>
                <a:defRPr sz="3600" b="0" i="0" u="none" strike="noStrike" cap="none">
                  <a:solidFill>
                    <a:srgbClr val="000000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sz="2400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Theo </a:t>
              </a:r>
              <a:r>
                <a:rPr lang="en-US" sz="2400" b="1" dirty="0" err="1">
                  <a:solidFill>
                    <a:srgbClr val="00B050"/>
                  </a:solidFill>
                  <a:latin typeface="UTM Avo" panose="02040603050506020204" pitchFamily="18" charset="0"/>
                </a:rPr>
                <a:t>hình</a:t>
              </a:r>
              <a:r>
                <a:rPr lang="en-US" sz="2400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UTM Avo" panose="02040603050506020204" pitchFamily="18" charset="0"/>
                </a:rPr>
                <a:t>vẽ</a:t>
              </a:r>
              <a:r>
                <a:rPr lang="en-US" sz="2400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UTM Avo" panose="02040603050506020204" pitchFamily="18" charset="0"/>
                </a:rPr>
                <a:t>bên</a:t>
              </a:r>
              <a:r>
                <a:rPr lang="en-US" sz="2400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 ta </a:t>
              </a:r>
              <a:r>
                <a:rPr lang="en-US" sz="2400" b="1" dirty="0" err="1">
                  <a:solidFill>
                    <a:srgbClr val="00B050"/>
                  </a:solidFill>
                  <a:latin typeface="UTM Avo" panose="02040603050506020204" pitchFamily="18" charset="0"/>
                </a:rPr>
                <a:t>thấy</a:t>
              </a:r>
              <a:r>
                <a:rPr lang="en-US" sz="2400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:</a:t>
              </a:r>
            </a:p>
            <a:p>
              <a:pPr marL="381019" indent="-381019" algn="just">
                <a:lnSpc>
                  <a:spcPct val="150000"/>
                </a:lnSpc>
                <a:buFontTx/>
                <a:buChar char="-"/>
              </a:pPr>
              <a:r>
                <a:rPr lang="en-US" sz="2400" b="1" dirty="0" err="1">
                  <a:solidFill>
                    <a:schemeClr val="tx2"/>
                  </a:solidFill>
                  <a:latin typeface="UTM Avo" panose="02040603050506020204" pitchFamily="18" charset="0"/>
                </a:rPr>
                <a:t>Hình</a:t>
              </a:r>
              <a:r>
                <a:rPr lang="en-US" sz="2400" b="1" dirty="0">
                  <a:solidFill>
                    <a:schemeClr val="tx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chemeClr val="tx2"/>
                  </a:solidFill>
                  <a:latin typeface="UTM Avo" panose="02040603050506020204" pitchFamily="18" charset="0"/>
                </a:rPr>
                <a:t>vuông</a:t>
              </a:r>
              <a:r>
                <a:rPr lang="en-US" sz="2400" b="1" dirty="0">
                  <a:solidFill>
                    <a:schemeClr val="tx2"/>
                  </a:solidFill>
                  <a:latin typeface="UTM Avo" panose="02040603050506020204" pitchFamily="18" charset="0"/>
                </a:rPr>
                <a:t> ABCD </a:t>
              </a:r>
              <a:r>
                <a:rPr lang="en-US" sz="2400" b="1" dirty="0" err="1">
                  <a:solidFill>
                    <a:schemeClr val="tx2"/>
                  </a:solidFill>
                  <a:latin typeface="UTM Avo" panose="02040603050506020204" pitchFamily="18" charset="0"/>
                </a:rPr>
                <a:t>có</a:t>
              </a:r>
              <a:r>
                <a:rPr lang="en-US" sz="2400" b="1" dirty="0">
                  <a:solidFill>
                    <a:schemeClr val="tx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chemeClr val="tx2"/>
                  </a:solidFill>
                  <a:latin typeface="UTM Avo" panose="02040603050506020204" pitchFamily="18" charset="0"/>
                </a:rPr>
                <a:t>diện</a:t>
              </a:r>
              <a:r>
                <a:rPr lang="en-US" sz="2400" b="1" dirty="0">
                  <a:solidFill>
                    <a:schemeClr val="tx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chemeClr val="tx2"/>
                  </a:solidFill>
                  <a:latin typeface="UTM Avo" panose="02040603050506020204" pitchFamily="18" charset="0"/>
                </a:rPr>
                <a:t>tích</a:t>
              </a:r>
              <a:r>
                <a:rPr lang="en-US" sz="2400" b="1" dirty="0">
                  <a:solidFill>
                    <a:schemeClr val="tx2"/>
                  </a:solidFill>
                  <a:latin typeface="UTM Avo" panose="02040603050506020204" pitchFamily="18" charset="0"/>
                </a:rPr>
                <a:t> 1m , </a:t>
              </a:r>
              <a:r>
                <a:rPr lang="en-US" sz="2400" b="1" dirty="0" err="1">
                  <a:solidFill>
                    <a:schemeClr val="tx2"/>
                  </a:solidFill>
                  <a:latin typeface="UTM Avo" panose="02040603050506020204" pitchFamily="18" charset="0"/>
                </a:rPr>
                <a:t>gồm</a:t>
              </a:r>
              <a:r>
                <a:rPr lang="en-US" sz="2400" b="1" dirty="0">
                  <a:solidFill>
                    <a:schemeClr val="tx2"/>
                  </a:solidFill>
                  <a:latin typeface="UTM Avo" panose="02040603050506020204" pitchFamily="18" charset="0"/>
                </a:rPr>
                <a:t> 15 ô, </a:t>
              </a:r>
              <a:r>
                <a:rPr lang="en-US" sz="2400" b="1" dirty="0" err="1">
                  <a:solidFill>
                    <a:schemeClr val="tx2"/>
                  </a:solidFill>
                  <a:latin typeface="UTM Avo" panose="02040603050506020204" pitchFamily="18" charset="0"/>
                </a:rPr>
                <a:t>mỗi</a:t>
              </a:r>
              <a:r>
                <a:rPr lang="en-US" sz="2400" b="1" dirty="0">
                  <a:solidFill>
                    <a:schemeClr val="tx2"/>
                  </a:solidFill>
                  <a:latin typeface="UTM Avo" panose="02040603050506020204" pitchFamily="18" charset="0"/>
                </a:rPr>
                <a:t> ô </a:t>
              </a:r>
              <a:r>
                <a:rPr lang="en-US" sz="2400" b="1" dirty="0" err="1">
                  <a:solidFill>
                    <a:schemeClr val="tx2"/>
                  </a:solidFill>
                  <a:latin typeface="UTM Avo" panose="02040603050506020204" pitchFamily="18" charset="0"/>
                </a:rPr>
                <a:t>có</a:t>
              </a:r>
              <a:r>
                <a:rPr lang="en-US" sz="2400" b="1" dirty="0">
                  <a:solidFill>
                    <a:schemeClr val="tx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chemeClr val="tx2"/>
                  </a:solidFill>
                  <a:latin typeface="UTM Avo" panose="02040603050506020204" pitchFamily="18" charset="0"/>
                </a:rPr>
                <a:t>diện</a:t>
              </a:r>
              <a:r>
                <a:rPr lang="en-US" sz="2400" b="1" dirty="0">
                  <a:solidFill>
                    <a:schemeClr val="tx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chemeClr val="tx2"/>
                  </a:solidFill>
                  <a:latin typeface="UTM Avo" panose="02040603050506020204" pitchFamily="18" charset="0"/>
                </a:rPr>
                <a:t>tích</a:t>
              </a:r>
              <a:r>
                <a:rPr lang="en-US" sz="2400" b="1" dirty="0">
                  <a:solidFill>
                    <a:schemeClr val="tx2"/>
                  </a:solidFill>
                  <a:latin typeface="UTM Avo" panose="02040603050506020204" pitchFamily="18" charset="0"/>
                </a:rPr>
                <a:t>   m . </a:t>
              </a:r>
              <a:r>
                <a:rPr lang="en-US" sz="2400" b="1" dirty="0" err="1">
                  <a:solidFill>
                    <a:schemeClr val="tx2"/>
                  </a:solidFill>
                  <a:latin typeface="UTM Avo" panose="02040603050506020204" pitchFamily="18" charset="0"/>
                </a:rPr>
                <a:t>Hình</a:t>
              </a:r>
              <a:r>
                <a:rPr lang="en-US" sz="2400" b="1" dirty="0">
                  <a:solidFill>
                    <a:schemeClr val="tx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chemeClr val="tx2"/>
                  </a:solidFill>
                  <a:latin typeface="UTM Avo" panose="02040603050506020204" pitchFamily="18" charset="0"/>
                </a:rPr>
                <a:t>chữ</a:t>
              </a:r>
              <a:r>
                <a:rPr lang="en-US" sz="2400" b="1" dirty="0">
                  <a:solidFill>
                    <a:schemeClr val="tx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chemeClr val="tx2"/>
                  </a:solidFill>
                  <a:latin typeface="UTM Avo" panose="02040603050506020204" pitchFamily="18" charset="0"/>
                </a:rPr>
                <a:t>nhật</a:t>
              </a:r>
              <a:r>
                <a:rPr lang="en-US" sz="2400" b="1" dirty="0">
                  <a:solidFill>
                    <a:schemeClr val="tx2"/>
                  </a:solidFill>
                  <a:latin typeface="UTM Avo" panose="02040603050506020204" pitchFamily="18" charset="0"/>
                </a:rPr>
                <a:t> AMNP </a:t>
              </a:r>
              <a:r>
                <a:rPr lang="en-US" sz="2400" b="1" dirty="0" err="1">
                  <a:solidFill>
                    <a:schemeClr val="tx2"/>
                  </a:solidFill>
                  <a:latin typeface="UTM Avo" panose="02040603050506020204" pitchFamily="18" charset="0"/>
                </a:rPr>
                <a:t>gồm</a:t>
              </a:r>
              <a:r>
                <a:rPr lang="en-US" sz="2400" b="1" dirty="0">
                  <a:solidFill>
                    <a:schemeClr val="tx2"/>
                  </a:solidFill>
                  <a:latin typeface="UTM Avo" panose="02040603050506020204" pitchFamily="18" charset="0"/>
                </a:rPr>
                <a:t> 8 ô, </a:t>
              </a:r>
              <a:r>
                <a:rPr lang="en-US" sz="2400" b="1" dirty="0" err="1">
                  <a:solidFill>
                    <a:schemeClr val="tx2"/>
                  </a:solidFill>
                  <a:latin typeface="UTM Avo" panose="02040603050506020204" pitchFamily="18" charset="0"/>
                </a:rPr>
                <a:t>có</a:t>
              </a:r>
              <a:r>
                <a:rPr lang="en-US" sz="2400" b="1" dirty="0">
                  <a:solidFill>
                    <a:schemeClr val="tx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chemeClr val="tx2"/>
                  </a:solidFill>
                  <a:latin typeface="UTM Avo" panose="02040603050506020204" pitchFamily="18" charset="0"/>
                </a:rPr>
                <a:t>diện</a:t>
              </a:r>
              <a:r>
                <a:rPr lang="en-US" sz="2400" b="1" dirty="0">
                  <a:solidFill>
                    <a:schemeClr val="tx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chemeClr val="tx2"/>
                  </a:solidFill>
                  <a:latin typeface="UTM Avo" panose="02040603050506020204" pitchFamily="18" charset="0"/>
                </a:rPr>
                <a:t>tích</a:t>
              </a:r>
              <a:r>
                <a:rPr lang="en-US" sz="2400" b="1" dirty="0">
                  <a:solidFill>
                    <a:schemeClr val="tx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chemeClr val="tx2"/>
                  </a:solidFill>
                  <a:latin typeface="UTM Avo" panose="02040603050506020204" pitchFamily="18" charset="0"/>
                </a:rPr>
                <a:t>bằng</a:t>
              </a:r>
              <a:r>
                <a:rPr lang="en-US" sz="2400" b="1" dirty="0">
                  <a:solidFill>
                    <a:schemeClr val="tx2"/>
                  </a:solidFill>
                  <a:latin typeface="UTM Avo" panose="02040603050506020204" pitchFamily="18" charset="0"/>
                </a:rPr>
                <a:t>      m </a:t>
              </a:r>
              <a:r>
                <a:rPr lang="en-US" sz="1600" b="1" dirty="0">
                  <a:solidFill>
                    <a:schemeClr val="tx2"/>
                  </a:solidFill>
                  <a:latin typeface="UTM Avo" panose="02040603050506020204" pitchFamily="18" charset="0"/>
                </a:rPr>
                <a:t>. </a:t>
              </a:r>
              <a:endParaRPr lang="en-US" sz="2400" b="1" dirty="0">
                <a:solidFill>
                  <a:schemeClr val="tx2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19" name="Title 1">
              <a:extLst>
                <a:ext uri="{FF2B5EF4-FFF2-40B4-BE49-F238E27FC236}">
                  <a16:creationId xmlns:a16="http://schemas.microsoft.com/office/drawing/2014/main" id="{AE55DF6C-2E09-4EF8-9B7A-595F4B2A7409}"/>
                </a:ext>
              </a:extLst>
            </p:cNvPr>
            <p:cNvSpPr txBox="1">
              <a:spLocks/>
            </p:cNvSpPr>
            <p:nvPr/>
          </p:nvSpPr>
          <p:spPr>
            <a:xfrm>
              <a:off x="9009275" y="3303952"/>
              <a:ext cx="3549169" cy="54954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1" wrap="square" lIns="60950" tIns="60950" rIns="60950" bIns="609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Bahiana"/>
                <a:buNone/>
                <a:defRPr sz="2500" b="0" i="0" u="none" strike="noStrike" cap="none">
                  <a:solidFill>
                    <a:srgbClr val="000000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Bebas Neue"/>
                <a:buNone/>
                <a:defRPr sz="3600" b="0" i="0" u="none" strike="noStrike" cap="none">
                  <a:solidFill>
                    <a:srgbClr val="000000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Bebas Neue"/>
                <a:buNone/>
                <a:defRPr sz="3600" b="0" i="0" u="none" strike="noStrike" cap="none">
                  <a:solidFill>
                    <a:srgbClr val="000000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Bebas Neue"/>
                <a:buNone/>
                <a:defRPr sz="3600" b="0" i="0" u="none" strike="noStrike" cap="none">
                  <a:solidFill>
                    <a:srgbClr val="000000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Bebas Neue"/>
                <a:buNone/>
                <a:defRPr sz="3600" b="0" i="0" u="none" strike="noStrike" cap="none">
                  <a:solidFill>
                    <a:srgbClr val="000000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Bebas Neue"/>
                <a:buNone/>
                <a:defRPr sz="3600" b="0" i="0" u="none" strike="noStrike" cap="none">
                  <a:solidFill>
                    <a:srgbClr val="000000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Bebas Neue"/>
                <a:buNone/>
                <a:defRPr sz="3600" b="0" i="0" u="none" strike="noStrike" cap="none">
                  <a:solidFill>
                    <a:srgbClr val="000000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Bebas Neue"/>
                <a:buNone/>
                <a:defRPr sz="3600" b="0" i="0" u="none" strike="noStrike" cap="none">
                  <a:solidFill>
                    <a:srgbClr val="000000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Bebas Neue"/>
                <a:buNone/>
                <a:defRPr sz="3600" b="0" i="0" u="none" strike="noStrike" cap="none">
                  <a:solidFill>
                    <a:srgbClr val="000000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1867" b="1" dirty="0">
                  <a:solidFill>
                    <a:schemeClr val="accent5">
                      <a:lumMod val="50000"/>
                    </a:schemeClr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580E2782-6CA0-4B09-B02E-3F2E2A82E6EC}"/>
                    </a:ext>
                  </a:extLst>
                </p:cNvPr>
                <p:cNvSpPr/>
                <p:nvPr/>
              </p:nvSpPr>
              <p:spPr>
                <a:xfrm>
                  <a:off x="5775531" y="5640023"/>
                  <a:ext cx="991137" cy="12194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b="1" i="1">
                                <a:solidFill>
                                  <a:srgbClr val="1F49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400" b="1">
                                <a:solidFill>
                                  <a:srgbClr val="1F497D"/>
                                </a:solidFill>
                                <a:latin typeface="UTM Avo" panose="0204060305050602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400" b="1">
                                <a:solidFill>
                                  <a:srgbClr val="1F497D"/>
                                </a:solidFill>
                                <a:latin typeface="UTM Avo" panose="02040603050506020204" pitchFamily="18" charset="0"/>
                                <a:cs typeface="Times New Roman" panose="02020603050405020304" pitchFamily="18" charset="0"/>
                              </a:rPr>
                              <m:t>15</m:t>
                            </m:r>
                          </m:den>
                        </m:f>
                      </m:oMath>
                    </m:oMathPara>
                  </a14:m>
                  <a:endParaRPr lang="en-US" sz="1867" b="1" dirty="0">
                    <a:solidFill>
                      <a:srgbClr val="1F497D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580E2782-6CA0-4B09-B02E-3F2E2A82E6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5531" y="5640023"/>
                  <a:ext cx="991137" cy="1219468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2" name="Title 1">
              <a:extLst>
                <a:ext uri="{FF2B5EF4-FFF2-40B4-BE49-F238E27FC236}">
                  <a16:creationId xmlns:a16="http://schemas.microsoft.com/office/drawing/2014/main" id="{B3FCBC12-3AAE-4F78-A7F0-BC2AC34B0450}"/>
                </a:ext>
              </a:extLst>
            </p:cNvPr>
            <p:cNvSpPr txBox="1">
              <a:spLocks/>
            </p:cNvSpPr>
            <p:nvPr/>
          </p:nvSpPr>
          <p:spPr>
            <a:xfrm>
              <a:off x="9009275" y="4150585"/>
              <a:ext cx="3549169" cy="54954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1" wrap="square" lIns="60950" tIns="60950" rIns="60950" bIns="609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Bahiana"/>
                <a:buNone/>
                <a:defRPr sz="2500" b="0" i="0" u="none" strike="noStrike" cap="none">
                  <a:solidFill>
                    <a:srgbClr val="000000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Bebas Neue"/>
                <a:buNone/>
                <a:defRPr sz="3600" b="0" i="0" u="none" strike="noStrike" cap="none">
                  <a:solidFill>
                    <a:srgbClr val="000000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Bebas Neue"/>
                <a:buNone/>
                <a:defRPr sz="3600" b="0" i="0" u="none" strike="noStrike" cap="none">
                  <a:solidFill>
                    <a:srgbClr val="000000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Bebas Neue"/>
                <a:buNone/>
                <a:defRPr sz="3600" b="0" i="0" u="none" strike="noStrike" cap="none">
                  <a:solidFill>
                    <a:srgbClr val="000000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Bebas Neue"/>
                <a:buNone/>
                <a:defRPr sz="3600" b="0" i="0" u="none" strike="noStrike" cap="none">
                  <a:solidFill>
                    <a:srgbClr val="000000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Bebas Neue"/>
                <a:buNone/>
                <a:defRPr sz="3600" b="0" i="0" u="none" strike="noStrike" cap="none">
                  <a:solidFill>
                    <a:srgbClr val="000000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Bebas Neue"/>
                <a:buNone/>
                <a:defRPr sz="3600" b="0" i="0" u="none" strike="noStrike" cap="none">
                  <a:solidFill>
                    <a:srgbClr val="000000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Bebas Neue"/>
                <a:buNone/>
                <a:defRPr sz="3600" b="0" i="0" u="none" strike="noStrike" cap="none">
                  <a:solidFill>
                    <a:srgbClr val="000000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Bebas Neue"/>
                <a:buNone/>
                <a:defRPr sz="3600" b="0" i="0" u="none" strike="noStrike" cap="none">
                  <a:solidFill>
                    <a:srgbClr val="000000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1867" b="1" dirty="0">
                  <a:solidFill>
                    <a:schemeClr val="accent5">
                      <a:lumMod val="50000"/>
                    </a:schemeClr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E99A50A3-999A-4D2E-B7F4-6CCE3D63F52B}"/>
                    </a:ext>
                  </a:extLst>
                </p:cNvPr>
                <p:cNvSpPr/>
                <p:nvPr/>
              </p:nvSpPr>
              <p:spPr>
                <a:xfrm>
                  <a:off x="9435067" y="3994259"/>
                  <a:ext cx="991137" cy="12131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b="1" i="1">
                                <a:solidFill>
                                  <a:srgbClr val="1F49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400" b="1">
                                <a:solidFill>
                                  <a:srgbClr val="1F497D"/>
                                </a:solidFill>
                                <a:latin typeface="UTM Avo" panose="0204060305050602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400" b="1">
                                <a:solidFill>
                                  <a:srgbClr val="1F497D"/>
                                </a:solidFill>
                                <a:latin typeface="UTM Avo" panose="02040603050506020204" pitchFamily="18" charset="0"/>
                                <a:cs typeface="Times New Roman" panose="02020603050405020304" pitchFamily="18" charset="0"/>
                              </a:rPr>
                              <m:t>15</m:t>
                            </m:r>
                          </m:den>
                        </m:f>
                      </m:oMath>
                    </m:oMathPara>
                  </a14:m>
                  <a:endParaRPr lang="en-US" sz="1867" b="1" dirty="0">
                    <a:solidFill>
                      <a:srgbClr val="1F497D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E99A50A3-999A-4D2E-B7F4-6CCE3D63F5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35067" y="3994259"/>
                  <a:ext cx="991137" cy="121312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5" name="Title 1">
              <a:extLst>
                <a:ext uri="{FF2B5EF4-FFF2-40B4-BE49-F238E27FC236}">
                  <a16:creationId xmlns:a16="http://schemas.microsoft.com/office/drawing/2014/main" id="{91929793-24FC-4B4A-851B-D11FFEF6B34E}"/>
                </a:ext>
              </a:extLst>
            </p:cNvPr>
            <p:cNvSpPr txBox="1">
              <a:spLocks/>
            </p:cNvSpPr>
            <p:nvPr/>
          </p:nvSpPr>
          <p:spPr>
            <a:xfrm>
              <a:off x="5415371" y="5767951"/>
              <a:ext cx="3549169" cy="54954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1" wrap="square" lIns="60950" tIns="60950" rIns="60950" bIns="609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Bahiana"/>
                <a:buNone/>
                <a:defRPr sz="2500" b="0" i="0" u="none" strike="noStrike" cap="none">
                  <a:solidFill>
                    <a:srgbClr val="000000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Bebas Neue"/>
                <a:buNone/>
                <a:defRPr sz="3600" b="0" i="0" u="none" strike="noStrike" cap="none">
                  <a:solidFill>
                    <a:srgbClr val="000000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Bebas Neue"/>
                <a:buNone/>
                <a:defRPr sz="3600" b="0" i="0" u="none" strike="noStrike" cap="none">
                  <a:solidFill>
                    <a:srgbClr val="000000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Bebas Neue"/>
                <a:buNone/>
                <a:defRPr sz="3600" b="0" i="0" u="none" strike="noStrike" cap="none">
                  <a:solidFill>
                    <a:srgbClr val="000000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Bebas Neue"/>
                <a:buNone/>
                <a:defRPr sz="3600" b="0" i="0" u="none" strike="noStrike" cap="none">
                  <a:solidFill>
                    <a:srgbClr val="000000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Bebas Neue"/>
                <a:buNone/>
                <a:defRPr sz="3600" b="0" i="0" u="none" strike="noStrike" cap="none">
                  <a:solidFill>
                    <a:srgbClr val="000000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Bebas Neue"/>
                <a:buNone/>
                <a:defRPr sz="3600" b="0" i="0" u="none" strike="noStrike" cap="none">
                  <a:solidFill>
                    <a:srgbClr val="000000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Bebas Neue"/>
                <a:buNone/>
                <a:defRPr sz="3600" b="0" i="0" u="none" strike="noStrike" cap="none">
                  <a:solidFill>
                    <a:srgbClr val="000000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Bebas Neue"/>
                <a:buNone/>
                <a:defRPr sz="3600" b="0" i="0" u="none" strike="noStrike" cap="none">
                  <a:solidFill>
                    <a:srgbClr val="000000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1867" b="1" dirty="0">
                  <a:solidFill>
                    <a:schemeClr val="accent5">
                      <a:lumMod val="50000"/>
                    </a:schemeClr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B307DB50-12F9-4C4F-B78D-1EDFCDD33CB0}"/>
              </a:ext>
            </a:extLst>
          </p:cNvPr>
          <p:cNvGrpSpPr/>
          <p:nvPr/>
        </p:nvGrpSpPr>
        <p:grpSpPr>
          <a:xfrm>
            <a:off x="1502962" y="4803692"/>
            <a:ext cx="6270626" cy="1435369"/>
            <a:chOff x="1987187" y="6746203"/>
            <a:chExt cx="9405939" cy="2153055"/>
          </a:xfrm>
        </p:grpSpPr>
        <p:sp>
          <p:nvSpPr>
            <p:cNvPr id="117" name="Title 1">
              <a:extLst>
                <a:ext uri="{FF2B5EF4-FFF2-40B4-BE49-F238E27FC236}">
                  <a16:creationId xmlns:a16="http://schemas.microsoft.com/office/drawing/2014/main" id="{7CBCB539-657F-4165-8AED-F3505D0CF632}"/>
                </a:ext>
              </a:extLst>
            </p:cNvPr>
            <p:cNvSpPr txBox="1">
              <a:spLocks/>
            </p:cNvSpPr>
            <p:nvPr/>
          </p:nvSpPr>
          <p:spPr>
            <a:xfrm>
              <a:off x="1987187" y="6746203"/>
              <a:ext cx="9405939" cy="208928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1" wrap="square" lIns="60950" tIns="60950" rIns="60950" bIns="609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Bahiana"/>
                <a:buNone/>
                <a:defRPr sz="2500" b="0" i="0" u="none" strike="noStrike" cap="none">
                  <a:solidFill>
                    <a:srgbClr val="000000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Bebas Neue"/>
                <a:buNone/>
                <a:defRPr sz="3600" b="0" i="0" u="none" strike="noStrike" cap="none">
                  <a:solidFill>
                    <a:srgbClr val="000000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Bebas Neue"/>
                <a:buNone/>
                <a:defRPr sz="3600" b="0" i="0" u="none" strike="noStrike" cap="none">
                  <a:solidFill>
                    <a:srgbClr val="000000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Bebas Neue"/>
                <a:buNone/>
                <a:defRPr sz="3600" b="0" i="0" u="none" strike="noStrike" cap="none">
                  <a:solidFill>
                    <a:srgbClr val="000000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Bebas Neue"/>
                <a:buNone/>
                <a:defRPr sz="3600" b="0" i="0" u="none" strike="noStrike" cap="none">
                  <a:solidFill>
                    <a:srgbClr val="000000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Bebas Neue"/>
                <a:buNone/>
                <a:defRPr sz="3600" b="0" i="0" u="none" strike="noStrike" cap="none">
                  <a:solidFill>
                    <a:srgbClr val="000000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Bebas Neue"/>
                <a:buNone/>
                <a:defRPr sz="3600" b="0" i="0" u="none" strike="noStrike" cap="none">
                  <a:solidFill>
                    <a:srgbClr val="000000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Bebas Neue"/>
                <a:buNone/>
                <a:defRPr sz="3600" b="0" i="0" u="none" strike="noStrike" cap="none">
                  <a:solidFill>
                    <a:srgbClr val="000000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Bebas Neue"/>
                <a:buNone/>
                <a:defRPr sz="3600" b="0" i="0" u="none" strike="noStrike" cap="none">
                  <a:solidFill>
                    <a:srgbClr val="000000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9pPr>
            </a:lstStyle>
            <a:p>
              <a:pPr marL="381019" indent="-381019" algn="just">
                <a:lnSpc>
                  <a:spcPct val="150000"/>
                </a:lnSpc>
                <a:buFontTx/>
                <a:buChar char="-"/>
              </a:pPr>
              <a:r>
                <a:rPr lang="en-US" sz="2400" b="1" dirty="0" err="1">
                  <a:solidFill>
                    <a:schemeClr val="tx2"/>
                  </a:solidFill>
                  <a:latin typeface="UTM Avo" panose="02040603050506020204" pitchFamily="18" charset="0"/>
                </a:rPr>
                <a:t>Diện</a:t>
              </a:r>
              <a:r>
                <a:rPr lang="en-US" sz="2400" b="1" dirty="0">
                  <a:solidFill>
                    <a:schemeClr val="tx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chemeClr val="tx2"/>
                  </a:solidFill>
                  <a:latin typeface="UTM Avo" panose="02040603050506020204" pitchFamily="18" charset="0"/>
                </a:rPr>
                <a:t>tích</a:t>
              </a:r>
              <a:r>
                <a:rPr lang="en-US" sz="2400" b="1" dirty="0">
                  <a:solidFill>
                    <a:schemeClr val="tx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chemeClr val="tx2"/>
                  </a:solidFill>
                  <a:latin typeface="UTM Avo" panose="02040603050506020204" pitchFamily="18" charset="0"/>
                </a:rPr>
                <a:t>hình</a:t>
              </a:r>
              <a:r>
                <a:rPr lang="en-US" sz="2400" b="1" dirty="0">
                  <a:solidFill>
                    <a:schemeClr val="tx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chemeClr val="tx2"/>
                  </a:solidFill>
                  <a:latin typeface="UTM Avo" panose="02040603050506020204" pitchFamily="18" charset="0"/>
                </a:rPr>
                <a:t>chữ</a:t>
              </a:r>
              <a:r>
                <a:rPr lang="en-US" sz="2400" b="1" dirty="0">
                  <a:solidFill>
                    <a:schemeClr val="tx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chemeClr val="tx2"/>
                  </a:solidFill>
                  <a:latin typeface="UTM Avo" panose="02040603050506020204" pitchFamily="18" charset="0"/>
                </a:rPr>
                <a:t>nhật</a:t>
              </a:r>
              <a:r>
                <a:rPr lang="en-US" sz="2400" b="1" dirty="0">
                  <a:solidFill>
                    <a:schemeClr val="tx2"/>
                  </a:solidFill>
                  <a:latin typeface="UTM Avo" panose="02040603050506020204" pitchFamily="18" charset="0"/>
                </a:rPr>
                <a:t> AMNP </a:t>
              </a:r>
              <a:r>
                <a:rPr lang="en-US" sz="2400" b="1" dirty="0" err="1">
                  <a:solidFill>
                    <a:schemeClr val="tx2"/>
                  </a:solidFill>
                  <a:latin typeface="UTM Avo" panose="02040603050506020204" pitchFamily="18" charset="0"/>
                </a:rPr>
                <a:t>bằng</a:t>
              </a:r>
              <a:r>
                <a:rPr lang="en-US" sz="2400" b="1" dirty="0">
                  <a:solidFill>
                    <a:schemeClr val="tx2"/>
                  </a:solidFill>
                  <a:latin typeface="UTM Avo" panose="02040603050506020204" pitchFamily="18" charset="0"/>
                </a:rPr>
                <a:t>, </a:t>
              </a:r>
              <a:r>
                <a:rPr lang="en-US" sz="2400" b="1" dirty="0" err="1">
                  <a:solidFill>
                    <a:schemeClr val="tx2"/>
                  </a:solidFill>
                  <a:latin typeface="UTM Avo" panose="02040603050506020204" pitchFamily="18" charset="0"/>
                </a:rPr>
                <a:t>có</a:t>
              </a:r>
              <a:r>
                <a:rPr lang="en-US" sz="2400" b="1" dirty="0">
                  <a:solidFill>
                    <a:schemeClr val="tx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chemeClr val="tx2"/>
                  </a:solidFill>
                  <a:latin typeface="UTM Avo" panose="02040603050506020204" pitchFamily="18" charset="0"/>
                </a:rPr>
                <a:t>diện</a:t>
              </a:r>
              <a:r>
                <a:rPr lang="en-US" sz="2400" b="1" dirty="0">
                  <a:solidFill>
                    <a:schemeClr val="tx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chemeClr val="tx2"/>
                  </a:solidFill>
                  <a:latin typeface="UTM Avo" panose="02040603050506020204" pitchFamily="18" charset="0"/>
                </a:rPr>
                <a:t>tích</a:t>
              </a:r>
              <a:r>
                <a:rPr lang="en-US" sz="2400" b="1" dirty="0">
                  <a:solidFill>
                    <a:schemeClr val="tx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chemeClr val="tx2"/>
                  </a:solidFill>
                  <a:latin typeface="UTM Avo" panose="02040603050506020204" pitchFamily="18" charset="0"/>
                </a:rPr>
                <a:t>bằng</a:t>
              </a:r>
              <a:r>
                <a:rPr lang="en-US" sz="2400" b="1" dirty="0">
                  <a:solidFill>
                    <a:schemeClr val="tx2"/>
                  </a:solidFill>
                  <a:latin typeface="UTM Avo" panose="02040603050506020204" pitchFamily="18" charset="0"/>
                </a:rPr>
                <a:t>             (m )</a:t>
              </a:r>
              <a:r>
                <a:rPr lang="en-US" sz="1600" b="1" dirty="0">
                  <a:solidFill>
                    <a:schemeClr val="tx2"/>
                  </a:solidFill>
                  <a:latin typeface="UTM Avo" panose="02040603050506020204" pitchFamily="18" charset="0"/>
                </a:rPr>
                <a:t>. </a:t>
              </a:r>
              <a:endParaRPr lang="en-US" sz="2400" b="1" dirty="0">
                <a:solidFill>
                  <a:schemeClr val="tx2"/>
                </a:solidFill>
                <a:latin typeface="UTM Avo" panose="02040603050506020204" pitchFamily="18" charset="0"/>
              </a:endParaRPr>
            </a:p>
          </p:txBody>
        </p: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94B84CC0-4FC8-4291-9D7D-A7E47115A906}"/>
                </a:ext>
              </a:extLst>
            </p:cNvPr>
            <p:cNvGrpSpPr/>
            <p:nvPr/>
          </p:nvGrpSpPr>
          <p:grpSpPr>
            <a:xfrm>
              <a:off x="6027666" y="7680271"/>
              <a:ext cx="3561324" cy="1218987"/>
              <a:chOff x="5640234" y="7910888"/>
              <a:chExt cx="4574408" cy="1259962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E0829E05-6CCF-4E89-937A-8760A9E49DEA}"/>
                      </a:ext>
                    </a:extLst>
                  </p:cNvPr>
                  <p:cNvSpPr/>
                  <p:nvPr/>
                </p:nvSpPr>
                <p:spPr>
                  <a:xfrm>
                    <a:off x="6832352" y="7914479"/>
                    <a:ext cx="905550" cy="125390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b="1" i="1">
                                  <a:solidFill>
                                    <a:srgbClr val="385D8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400" b="1">
                                  <a:solidFill>
                                    <a:srgbClr val="385D8B"/>
                                  </a:solidFill>
                                  <a:latin typeface="UTM Avo" panose="0204060305050602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400" b="1">
                                  <a:solidFill>
                                    <a:srgbClr val="385D8B"/>
                                  </a:solidFill>
                                  <a:latin typeface="UTM Avo" panose="020406030505060202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den>
                          </m:f>
                        </m:oMath>
                      </m:oMathPara>
                    </a14:m>
                    <a:endParaRPr lang="en-US" sz="1867" b="1" dirty="0">
                      <a:solidFill>
                        <a:srgbClr val="385D8B"/>
                      </a:solidFill>
                      <a:latin typeface="UTM Avo" panose="0204060305050602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E0829E05-6CCF-4E89-937A-8760A9E49DE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32352" y="7914479"/>
                    <a:ext cx="905550" cy="1253900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28" name="Rectangle 127">
                    <a:extLst>
                      <a:ext uri="{FF2B5EF4-FFF2-40B4-BE49-F238E27FC236}">
                        <a16:creationId xmlns:a16="http://schemas.microsoft.com/office/drawing/2014/main" id="{0D09C957-65CD-41E7-8809-3792354BA8ED}"/>
                      </a:ext>
                    </a:extLst>
                  </p:cNvPr>
                  <p:cNvSpPr/>
                  <p:nvPr/>
                </p:nvSpPr>
                <p:spPr>
                  <a:xfrm>
                    <a:off x="8186645" y="7910888"/>
                    <a:ext cx="905550" cy="125996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b="1" i="1">
                                  <a:solidFill>
                                    <a:srgbClr val="385D8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400" b="1">
                                  <a:solidFill>
                                    <a:srgbClr val="385D8B"/>
                                  </a:solidFill>
                                  <a:latin typeface="UTM Avo" panose="0204060305050602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400" b="1">
                                  <a:solidFill>
                                    <a:srgbClr val="385D8B"/>
                                  </a:solidFill>
                                  <a:latin typeface="UTM Avo" panose="0204060305050602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oMath>
                      </m:oMathPara>
                    </a14:m>
                    <a:endParaRPr lang="en-US" sz="2400" b="1" dirty="0">
                      <a:solidFill>
                        <a:srgbClr val="385D8B"/>
                      </a:solidFill>
                      <a:latin typeface="UTM Avo" panose="0204060305050602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128" name="Rectangle 127">
                    <a:extLst>
                      <a:ext uri="{FF2B5EF4-FFF2-40B4-BE49-F238E27FC236}">
                        <a16:creationId xmlns:a16="http://schemas.microsoft.com/office/drawing/2014/main" id="{0D09C957-65CD-41E7-8809-3792354BA8E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86645" y="7910888"/>
                    <a:ext cx="905550" cy="125996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9" name="Title 1">
                <a:extLst>
                  <a:ext uri="{FF2B5EF4-FFF2-40B4-BE49-F238E27FC236}">
                    <a16:creationId xmlns:a16="http://schemas.microsoft.com/office/drawing/2014/main" id="{49E629D4-5B13-45A6-9F06-DA2CD8D943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40234" y="8197202"/>
                <a:ext cx="4574408" cy="54954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1" wrap="square" lIns="60950" tIns="60950" rIns="60950" bIns="6095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Bahiana"/>
                  <a:buNone/>
                  <a:defRPr sz="2500" b="0" i="0" u="none" strike="noStrike" cap="none">
                    <a:solidFill>
                      <a:srgbClr val="000000"/>
                    </a:solidFill>
                    <a:latin typeface="Didact Gothic"/>
                    <a:ea typeface="Didact Gothic"/>
                    <a:cs typeface="Didact Gothic"/>
                    <a:sym typeface="Didact Gothic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Bebas Neue"/>
                  <a:buNone/>
                  <a:defRPr sz="3600" b="0" i="0" u="none" strike="noStrike" cap="none">
                    <a:solidFill>
                      <a:srgbClr val="000000"/>
                    </a:solidFill>
                    <a:latin typeface="Bebas Neue"/>
                    <a:ea typeface="Bebas Neue"/>
                    <a:cs typeface="Bebas Neue"/>
                    <a:sym typeface="Bebas Neue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Bebas Neue"/>
                  <a:buNone/>
                  <a:defRPr sz="3600" b="0" i="0" u="none" strike="noStrike" cap="none">
                    <a:solidFill>
                      <a:srgbClr val="000000"/>
                    </a:solidFill>
                    <a:latin typeface="Bebas Neue"/>
                    <a:ea typeface="Bebas Neue"/>
                    <a:cs typeface="Bebas Neue"/>
                    <a:sym typeface="Bebas Neue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Bebas Neue"/>
                  <a:buNone/>
                  <a:defRPr sz="3600" b="0" i="0" u="none" strike="noStrike" cap="none">
                    <a:solidFill>
                      <a:srgbClr val="000000"/>
                    </a:solidFill>
                    <a:latin typeface="Bebas Neue"/>
                    <a:ea typeface="Bebas Neue"/>
                    <a:cs typeface="Bebas Neue"/>
                    <a:sym typeface="Bebas Neue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Bebas Neue"/>
                  <a:buNone/>
                  <a:defRPr sz="3600" b="0" i="0" u="none" strike="noStrike" cap="none">
                    <a:solidFill>
                      <a:srgbClr val="000000"/>
                    </a:solidFill>
                    <a:latin typeface="Bebas Neue"/>
                    <a:ea typeface="Bebas Neue"/>
                    <a:cs typeface="Bebas Neue"/>
                    <a:sym typeface="Bebas Neue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Bebas Neue"/>
                  <a:buNone/>
                  <a:defRPr sz="3600" b="0" i="0" u="none" strike="noStrike" cap="none">
                    <a:solidFill>
                      <a:srgbClr val="000000"/>
                    </a:solidFill>
                    <a:latin typeface="Bebas Neue"/>
                    <a:ea typeface="Bebas Neue"/>
                    <a:cs typeface="Bebas Neue"/>
                    <a:sym typeface="Bebas Neue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Bebas Neue"/>
                  <a:buNone/>
                  <a:defRPr sz="3600" b="0" i="0" u="none" strike="noStrike" cap="none">
                    <a:solidFill>
                      <a:srgbClr val="000000"/>
                    </a:solidFill>
                    <a:latin typeface="Bebas Neue"/>
                    <a:ea typeface="Bebas Neue"/>
                    <a:cs typeface="Bebas Neue"/>
                    <a:sym typeface="Bebas Neue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Bebas Neue"/>
                  <a:buNone/>
                  <a:defRPr sz="3600" b="0" i="0" u="none" strike="noStrike" cap="none">
                    <a:solidFill>
                      <a:srgbClr val="000000"/>
                    </a:solidFill>
                    <a:latin typeface="Bebas Neue"/>
                    <a:ea typeface="Bebas Neue"/>
                    <a:cs typeface="Bebas Neue"/>
                    <a:sym typeface="Bebas Neue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Bebas Neue"/>
                  <a:buNone/>
                  <a:defRPr sz="3600" b="0" i="0" u="none" strike="noStrike" cap="none">
                    <a:solidFill>
                      <a:srgbClr val="000000"/>
                    </a:solidFill>
                    <a:latin typeface="Bebas Neue"/>
                    <a:ea typeface="Bebas Neue"/>
                    <a:cs typeface="Bebas Neue"/>
                    <a:sym typeface="Bebas Neue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667" b="1" dirty="0">
                    <a:solidFill>
                      <a:srgbClr val="385D8B"/>
                    </a:solidFill>
                    <a:latin typeface="UTM Avo" panose="02040603050506020204" pitchFamily="18" charset="0"/>
                  </a:rPr>
                  <a:t>x</a:t>
                </a:r>
              </a:p>
            </p:txBody>
          </p:sp>
        </p:grpSp>
        <p:sp>
          <p:nvSpPr>
            <p:cNvPr id="131" name="Title 1">
              <a:extLst>
                <a:ext uri="{FF2B5EF4-FFF2-40B4-BE49-F238E27FC236}">
                  <a16:creationId xmlns:a16="http://schemas.microsoft.com/office/drawing/2014/main" id="{C1DCD048-0C9A-46C8-928A-B0EB1EC31E3C}"/>
                </a:ext>
              </a:extLst>
            </p:cNvPr>
            <p:cNvSpPr txBox="1">
              <a:spLocks/>
            </p:cNvSpPr>
            <p:nvPr/>
          </p:nvSpPr>
          <p:spPr>
            <a:xfrm>
              <a:off x="7568435" y="7727477"/>
              <a:ext cx="3549169" cy="54954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1" wrap="square" lIns="60950" tIns="60950" rIns="60950" bIns="609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Bahiana"/>
                <a:buNone/>
                <a:defRPr sz="2500" b="0" i="0" u="none" strike="noStrike" cap="none">
                  <a:solidFill>
                    <a:srgbClr val="000000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Bebas Neue"/>
                <a:buNone/>
                <a:defRPr sz="3600" b="0" i="0" u="none" strike="noStrike" cap="none">
                  <a:solidFill>
                    <a:srgbClr val="000000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Bebas Neue"/>
                <a:buNone/>
                <a:defRPr sz="3600" b="0" i="0" u="none" strike="noStrike" cap="none">
                  <a:solidFill>
                    <a:srgbClr val="000000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Bebas Neue"/>
                <a:buNone/>
                <a:defRPr sz="3600" b="0" i="0" u="none" strike="noStrike" cap="none">
                  <a:solidFill>
                    <a:srgbClr val="000000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Bebas Neue"/>
                <a:buNone/>
                <a:defRPr sz="3600" b="0" i="0" u="none" strike="noStrike" cap="none">
                  <a:solidFill>
                    <a:srgbClr val="000000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Bebas Neue"/>
                <a:buNone/>
                <a:defRPr sz="3600" b="0" i="0" u="none" strike="noStrike" cap="none">
                  <a:solidFill>
                    <a:srgbClr val="000000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Bebas Neue"/>
                <a:buNone/>
                <a:defRPr sz="3600" b="0" i="0" u="none" strike="noStrike" cap="none">
                  <a:solidFill>
                    <a:srgbClr val="000000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Bebas Neue"/>
                <a:buNone/>
                <a:defRPr sz="3600" b="0" i="0" u="none" strike="noStrike" cap="none">
                  <a:solidFill>
                    <a:srgbClr val="000000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Bebas Neue"/>
                <a:buNone/>
                <a:defRPr sz="3600" b="0" i="0" u="none" strike="noStrike" cap="none">
                  <a:solidFill>
                    <a:srgbClr val="000000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1867" b="1" dirty="0">
                  <a:solidFill>
                    <a:schemeClr val="accent5">
                      <a:lumMod val="50000"/>
                    </a:schemeClr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500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reeform 3">
            <a:extLst>
              <a:ext uri="{FF2B5EF4-FFF2-40B4-BE49-F238E27FC236}">
                <a16:creationId xmlns:a16="http://schemas.microsoft.com/office/drawing/2014/main" id="{779D65F6-F005-4E06-86A2-F2E567A3F8C1}"/>
              </a:ext>
            </a:extLst>
          </p:cNvPr>
          <p:cNvSpPr/>
          <p:nvPr/>
        </p:nvSpPr>
        <p:spPr>
          <a:xfrm rot="355353">
            <a:off x="-1363752" y="-1543898"/>
            <a:ext cx="4525542" cy="4525542"/>
          </a:xfrm>
          <a:custGeom>
            <a:avLst/>
            <a:gdLst/>
            <a:ahLst/>
            <a:cxnLst/>
            <a:rect l="l" t="t" r="r" b="b"/>
            <a:pathLst>
              <a:path w="6788313" h="6788313">
                <a:moveTo>
                  <a:pt x="0" y="0"/>
                </a:moveTo>
                <a:lnTo>
                  <a:pt x="6788313" y="0"/>
                </a:lnTo>
                <a:lnTo>
                  <a:pt x="6788313" y="6788313"/>
                </a:lnTo>
                <a:lnTo>
                  <a:pt x="0" y="67883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1" name="Freeform 4">
            <a:extLst>
              <a:ext uri="{FF2B5EF4-FFF2-40B4-BE49-F238E27FC236}">
                <a16:creationId xmlns:a16="http://schemas.microsoft.com/office/drawing/2014/main" id="{C208AF4F-F0CE-487C-BDA0-E758F8517D5E}"/>
              </a:ext>
            </a:extLst>
          </p:cNvPr>
          <p:cNvSpPr/>
          <p:nvPr/>
        </p:nvSpPr>
        <p:spPr>
          <a:xfrm rot="5300243">
            <a:off x="2505439" y="-2553064"/>
            <a:ext cx="6700459" cy="11597377"/>
          </a:xfrm>
          <a:custGeom>
            <a:avLst/>
            <a:gdLst/>
            <a:ahLst/>
            <a:cxnLst/>
            <a:rect l="l" t="t" r="r" b="b"/>
            <a:pathLst>
              <a:path w="8954958" h="17429828">
                <a:moveTo>
                  <a:pt x="0" y="0"/>
                </a:moveTo>
                <a:lnTo>
                  <a:pt x="8954958" y="0"/>
                </a:lnTo>
                <a:lnTo>
                  <a:pt x="8954958" y="17429828"/>
                </a:lnTo>
                <a:lnTo>
                  <a:pt x="0" y="174298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t="-123" r="-37833"/>
            </a:stretch>
          </a:blipFill>
          <a:ln cap="sq">
            <a:noFill/>
            <a:prstDash val="solid"/>
            <a:miter/>
          </a:ln>
        </p:spPr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F0C789F-C334-40E8-8766-D2F48273CC1C}"/>
              </a:ext>
            </a:extLst>
          </p:cNvPr>
          <p:cNvGrpSpPr/>
          <p:nvPr/>
        </p:nvGrpSpPr>
        <p:grpSpPr>
          <a:xfrm>
            <a:off x="202549" y="119617"/>
            <a:ext cx="11786903" cy="1585679"/>
            <a:chOff x="324618" y="244203"/>
            <a:chExt cx="17680354" cy="2378519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0817EB79-98C2-46DD-BCF2-416C51165F54}"/>
                </a:ext>
              </a:extLst>
            </p:cNvPr>
            <p:cNvGrpSpPr/>
            <p:nvPr/>
          </p:nvGrpSpPr>
          <p:grpSpPr>
            <a:xfrm>
              <a:off x="324618" y="244203"/>
              <a:ext cx="17680354" cy="2378519"/>
              <a:chOff x="2533508" y="952500"/>
              <a:chExt cx="13635057" cy="2378519"/>
            </a:xfrm>
          </p:grpSpPr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9DDCB9CD-2379-43B4-BBBB-A3617E04EA96}"/>
                  </a:ext>
                </a:extLst>
              </p:cNvPr>
              <p:cNvSpPr/>
              <p:nvPr/>
            </p:nvSpPr>
            <p:spPr>
              <a:xfrm>
                <a:off x="2533508" y="952500"/>
                <a:ext cx="13635057" cy="2378519"/>
              </a:xfrm>
              <a:prstGeom prst="roundRect">
                <a:avLst>
                  <a:gd name="adj" fmla="val 34457"/>
                </a:avLst>
              </a:prstGeom>
              <a:solidFill>
                <a:srgbClr val="FCF4E5"/>
              </a:solidFill>
              <a:ln w="63500" cap="rnd" cmpd="sng">
                <a:solidFill>
                  <a:srgbClr val="5D5467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D493ED00-27B8-4FC5-BAE5-A929BC539764}"/>
                  </a:ext>
                </a:extLst>
              </p:cNvPr>
              <p:cNvSpPr txBox="1"/>
              <p:nvPr/>
            </p:nvSpPr>
            <p:spPr>
              <a:xfrm>
                <a:off x="2915985" y="1038005"/>
                <a:ext cx="12870102" cy="14925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933" b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Để</a:t>
                </a:r>
                <a:r>
                  <a:rPr lang="en-US" sz="2933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933" b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tính</a:t>
                </a:r>
                <a:r>
                  <a:rPr lang="en-US" sz="2933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933" b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diện</a:t>
                </a:r>
                <a:r>
                  <a:rPr lang="en-US" sz="2933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933" b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tích</a:t>
                </a:r>
                <a:r>
                  <a:rPr lang="en-US" sz="2933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933" b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của</a:t>
                </a:r>
                <a:r>
                  <a:rPr lang="en-US" sz="2933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933" b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hình</a:t>
                </a:r>
                <a:r>
                  <a:rPr lang="en-US" sz="2933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933" b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chữ</a:t>
                </a:r>
                <a:r>
                  <a:rPr lang="en-US" sz="2933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933" b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nhật</a:t>
                </a:r>
                <a:r>
                  <a:rPr lang="en-US" sz="2933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, ta </a:t>
                </a:r>
                <a:r>
                  <a:rPr lang="en-US" sz="2933" b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phải</a:t>
                </a:r>
                <a:r>
                  <a:rPr lang="en-US" sz="2933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933" b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thực</a:t>
                </a:r>
                <a:r>
                  <a:rPr lang="en-US" sz="2933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933" b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hiện</a:t>
                </a:r>
                <a:r>
                  <a:rPr lang="en-US" sz="2933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933" b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phép</a:t>
                </a:r>
                <a:r>
                  <a:rPr lang="en-US" sz="2933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933" b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nhân</a:t>
                </a:r>
                <a:r>
                  <a:rPr lang="en-US" sz="2933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933" b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phân</a:t>
                </a:r>
                <a:r>
                  <a:rPr lang="en-US" sz="2933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933" b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số</a:t>
                </a:r>
                <a:r>
                  <a:rPr lang="en-US" sz="2933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: </a:t>
                </a: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50F85C64-9AC2-4CEA-8E95-EF7DF6F2D080}"/>
                </a:ext>
              </a:extLst>
            </p:cNvPr>
            <p:cNvGrpSpPr/>
            <p:nvPr/>
          </p:nvGrpSpPr>
          <p:grpSpPr>
            <a:xfrm>
              <a:off x="5725509" y="1052982"/>
              <a:ext cx="4574408" cy="1459535"/>
              <a:chOff x="5970040" y="688849"/>
              <a:chExt cx="3549169" cy="1459535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CBC33CD4-EC52-42FC-8096-0F1F6D25EF6D}"/>
                      </a:ext>
                    </a:extLst>
                  </p:cNvPr>
                  <p:cNvSpPr/>
                  <p:nvPr/>
                </p:nvSpPr>
                <p:spPr>
                  <a:xfrm>
                    <a:off x="6930873" y="692440"/>
                    <a:ext cx="619751" cy="145241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933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933" b="1">
                                  <a:solidFill>
                                    <a:srgbClr val="002060"/>
                                  </a:solidFill>
                                  <a:latin typeface="UTM Avo" panose="0204060305050602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933" b="1">
                                  <a:solidFill>
                                    <a:srgbClr val="002060"/>
                                  </a:solidFill>
                                  <a:latin typeface="UTM Avo" panose="020406030505060202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den>
                          </m:f>
                        </m:oMath>
                      </m:oMathPara>
                    </a14:m>
                    <a:endParaRPr lang="en-US" sz="2400" b="1" dirty="0">
                      <a:solidFill>
                        <a:srgbClr val="002060"/>
                      </a:solidFill>
                      <a:latin typeface="UTM Avo" panose="0204060305050602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CBC33CD4-EC52-42FC-8096-0F1F6D25EF6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30873" y="692440"/>
                    <a:ext cx="619751" cy="1452416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B06CB160-C17F-4672-8E8C-95AC8BCBE364}"/>
                      </a:ext>
                    </a:extLst>
                  </p:cNvPr>
                  <p:cNvSpPr/>
                  <p:nvPr/>
                </p:nvSpPr>
                <p:spPr>
                  <a:xfrm>
                    <a:off x="7981634" y="688849"/>
                    <a:ext cx="619751" cy="145953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933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933" b="1">
                                  <a:solidFill>
                                    <a:srgbClr val="002060"/>
                                  </a:solidFill>
                                  <a:latin typeface="UTM Avo" panose="0204060305050602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933" b="1">
                                  <a:solidFill>
                                    <a:srgbClr val="002060"/>
                                  </a:solidFill>
                                  <a:latin typeface="UTM Avo" panose="0204060305050602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oMath>
                      </m:oMathPara>
                    </a14:m>
                    <a:endParaRPr lang="en-US" sz="2933" b="1" dirty="0">
                      <a:solidFill>
                        <a:srgbClr val="002060"/>
                      </a:solidFill>
                      <a:latin typeface="UTM Avo" panose="0204060305050602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B06CB160-C17F-4672-8E8C-95AC8BCBE36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81634" y="688849"/>
                    <a:ext cx="619751" cy="145953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9" name="Title 1">
                <a:extLst>
                  <a:ext uri="{FF2B5EF4-FFF2-40B4-BE49-F238E27FC236}">
                    <a16:creationId xmlns:a16="http://schemas.microsoft.com/office/drawing/2014/main" id="{32F6E20B-6AAC-4690-910C-A20AE21F71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70040" y="1133229"/>
                <a:ext cx="3549169" cy="54954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1" wrap="square" lIns="60950" tIns="60950" rIns="60950" bIns="6095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Bahiana"/>
                  <a:buNone/>
                  <a:defRPr sz="2500" b="0" i="0" u="none" strike="noStrike" cap="none">
                    <a:solidFill>
                      <a:srgbClr val="000000"/>
                    </a:solidFill>
                    <a:latin typeface="Didact Gothic"/>
                    <a:ea typeface="Didact Gothic"/>
                    <a:cs typeface="Didact Gothic"/>
                    <a:sym typeface="Didact Gothic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Bebas Neue"/>
                  <a:buNone/>
                  <a:defRPr sz="3600" b="0" i="0" u="none" strike="noStrike" cap="none">
                    <a:solidFill>
                      <a:srgbClr val="000000"/>
                    </a:solidFill>
                    <a:latin typeface="Bebas Neue"/>
                    <a:ea typeface="Bebas Neue"/>
                    <a:cs typeface="Bebas Neue"/>
                    <a:sym typeface="Bebas Neue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Bebas Neue"/>
                  <a:buNone/>
                  <a:defRPr sz="3600" b="0" i="0" u="none" strike="noStrike" cap="none">
                    <a:solidFill>
                      <a:srgbClr val="000000"/>
                    </a:solidFill>
                    <a:latin typeface="Bebas Neue"/>
                    <a:ea typeface="Bebas Neue"/>
                    <a:cs typeface="Bebas Neue"/>
                    <a:sym typeface="Bebas Neue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Bebas Neue"/>
                  <a:buNone/>
                  <a:defRPr sz="3600" b="0" i="0" u="none" strike="noStrike" cap="none">
                    <a:solidFill>
                      <a:srgbClr val="000000"/>
                    </a:solidFill>
                    <a:latin typeface="Bebas Neue"/>
                    <a:ea typeface="Bebas Neue"/>
                    <a:cs typeface="Bebas Neue"/>
                    <a:sym typeface="Bebas Neue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Bebas Neue"/>
                  <a:buNone/>
                  <a:defRPr sz="3600" b="0" i="0" u="none" strike="noStrike" cap="none">
                    <a:solidFill>
                      <a:srgbClr val="000000"/>
                    </a:solidFill>
                    <a:latin typeface="Bebas Neue"/>
                    <a:ea typeface="Bebas Neue"/>
                    <a:cs typeface="Bebas Neue"/>
                    <a:sym typeface="Bebas Neue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Bebas Neue"/>
                  <a:buNone/>
                  <a:defRPr sz="3600" b="0" i="0" u="none" strike="noStrike" cap="none">
                    <a:solidFill>
                      <a:srgbClr val="000000"/>
                    </a:solidFill>
                    <a:latin typeface="Bebas Neue"/>
                    <a:ea typeface="Bebas Neue"/>
                    <a:cs typeface="Bebas Neue"/>
                    <a:sym typeface="Bebas Neue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Bebas Neue"/>
                  <a:buNone/>
                  <a:defRPr sz="3600" b="0" i="0" u="none" strike="noStrike" cap="none">
                    <a:solidFill>
                      <a:srgbClr val="000000"/>
                    </a:solidFill>
                    <a:latin typeface="Bebas Neue"/>
                    <a:ea typeface="Bebas Neue"/>
                    <a:cs typeface="Bebas Neue"/>
                    <a:sym typeface="Bebas Neue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Bebas Neue"/>
                  <a:buNone/>
                  <a:defRPr sz="3600" b="0" i="0" u="none" strike="noStrike" cap="none">
                    <a:solidFill>
                      <a:srgbClr val="000000"/>
                    </a:solidFill>
                    <a:latin typeface="Bebas Neue"/>
                    <a:ea typeface="Bebas Neue"/>
                    <a:cs typeface="Bebas Neue"/>
                    <a:sym typeface="Bebas Neue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Bebas Neue"/>
                  <a:buNone/>
                  <a:defRPr sz="3600" b="0" i="0" u="none" strike="noStrike" cap="none">
                    <a:solidFill>
                      <a:srgbClr val="000000"/>
                    </a:solidFill>
                    <a:latin typeface="Bebas Neue"/>
                    <a:ea typeface="Bebas Neue"/>
                    <a:cs typeface="Bebas Neue"/>
                    <a:sym typeface="Bebas Neue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x</a:t>
                </a:r>
              </a:p>
            </p:txBody>
          </p:sp>
        </p:grpSp>
      </p:grpSp>
      <p:sp>
        <p:nvSpPr>
          <p:cNvPr id="161" name="Title 1">
            <a:extLst>
              <a:ext uri="{FF2B5EF4-FFF2-40B4-BE49-F238E27FC236}">
                <a16:creationId xmlns:a16="http://schemas.microsoft.com/office/drawing/2014/main" id="{28678581-4ACE-422C-A9B2-F346E393EEDB}"/>
              </a:ext>
            </a:extLst>
          </p:cNvPr>
          <p:cNvSpPr txBox="1">
            <a:spLocks/>
          </p:cNvSpPr>
          <p:nvPr/>
        </p:nvSpPr>
        <p:spPr>
          <a:xfrm>
            <a:off x="1297808" y="1814368"/>
            <a:ext cx="2975471" cy="447929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60950" tIns="60950" rIns="60950" bIns="609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25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667" b="1" dirty="0">
                <a:solidFill>
                  <a:srgbClr val="00B050"/>
                </a:solidFill>
                <a:latin typeface="UTM Avo" panose="02040603050506020204" pitchFamily="18" charset="0"/>
              </a:rPr>
              <a:t>Ta </a:t>
            </a:r>
            <a:r>
              <a:rPr lang="en-US" sz="2667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có</a:t>
            </a:r>
            <a:r>
              <a:rPr lang="en-US" sz="2667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solidFill>
                  <a:srgbClr val="00B050"/>
                </a:solidFill>
                <a:latin typeface="UTM Avo" panose="02040603050506020204" pitchFamily="18" charset="0"/>
              </a:rPr>
              <a:t>thể</a:t>
            </a:r>
            <a:r>
              <a:rPr lang="en-US" sz="2667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solidFill>
                  <a:srgbClr val="00B050"/>
                </a:solidFill>
                <a:latin typeface="UTM Avo" panose="02040603050506020204" pitchFamily="18" charset="0"/>
              </a:rPr>
              <a:t>viết</a:t>
            </a:r>
            <a:r>
              <a:rPr lang="en-US" sz="2667" b="1" dirty="0">
                <a:solidFill>
                  <a:srgbClr val="00B050"/>
                </a:solidFill>
                <a:latin typeface="UTM Avo" panose="02040603050506020204" pitchFamily="18" charset="0"/>
              </a:rPr>
              <a:t>:</a:t>
            </a:r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8BE8ED21-F5F2-4424-B81A-55A6C3E8B6DF}"/>
              </a:ext>
            </a:extLst>
          </p:cNvPr>
          <p:cNvGrpSpPr/>
          <p:nvPr/>
        </p:nvGrpSpPr>
        <p:grpSpPr>
          <a:xfrm>
            <a:off x="2292271" y="2376771"/>
            <a:ext cx="2876953" cy="1698644"/>
            <a:chOff x="6908079" y="3449504"/>
            <a:chExt cx="4817185" cy="2547966"/>
          </a:xfrm>
        </p:grpSpPr>
        <p:sp>
          <p:nvSpPr>
            <p:cNvPr id="163" name="Rounded Rectangle 9">
              <a:extLst>
                <a:ext uri="{FF2B5EF4-FFF2-40B4-BE49-F238E27FC236}">
                  <a16:creationId xmlns:a16="http://schemas.microsoft.com/office/drawing/2014/main" id="{162A5AFB-D3B4-4950-A4E8-11998FD8B46B}"/>
                </a:ext>
              </a:extLst>
            </p:cNvPr>
            <p:cNvSpPr/>
            <p:nvPr/>
          </p:nvSpPr>
          <p:spPr>
            <a:xfrm>
              <a:off x="6908079" y="3449504"/>
              <a:ext cx="4817185" cy="254796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40000"/>
              </a:schemeClr>
            </a:solidFill>
            <a:ln w="53975" cmpd="thickThin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EAE3CC2C-F269-4119-937F-71D948487061}"/>
                </a:ext>
              </a:extLst>
            </p:cNvPr>
            <p:cNvGrpSpPr/>
            <p:nvPr/>
          </p:nvGrpSpPr>
          <p:grpSpPr>
            <a:xfrm>
              <a:off x="6968651" y="3970304"/>
              <a:ext cx="3549169" cy="1459535"/>
              <a:chOff x="6531579" y="985239"/>
              <a:chExt cx="3549169" cy="1459535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66" name="Rectangle 165">
                    <a:extLst>
                      <a:ext uri="{FF2B5EF4-FFF2-40B4-BE49-F238E27FC236}">
                        <a16:creationId xmlns:a16="http://schemas.microsoft.com/office/drawing/2014/main" id="{72CF4C68-209D-419A-BD5D-0EFB276D54F4}"/>
                      </a:ext>
                    </a:extLst>
                  </p:cNvPr>
                  <p:cNvSpPr/>
                  <p:nvPr/>
                </p:nvSpPr>
                <p:spPr>
                  <a:xfrm>
                    <a:off x="7320117" y="988733"/>
                    <a:ext cx="891651" cy="145241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933" b="1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933" b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UTM Avo" panose="0204060305050602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933" b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UTM Avo" panose="020406030505060202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den>
                          </m:f>
                        </m:oMath>
                      </m:oMathPara>
                    </a14:m>
                    <a:endParaRPr lang="en-US" sz="2400" b="1" dirty="0">
                      <a:solidFill>
                        <a:schemeClr val="accent5">
                          <a:lumMod val="50000"/>
                        </a:schemeClr>
                      </a:solidFill>
                      <a:latin typeface="UTM Avo" panose="0204060305050602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166" name="Rectangle 165">
                    <a:extLst>
                      <a:ext uri="{FF2B5EF4-FFF2-40B4-BE49-F238E27FC236}">
                        <a16:creationId xmlns:a16="http://schemas.microsoft.com/office/drawing/2014/main" id="{72CF4C68-209D-419A-BD5D-0EFB276D54F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20117" y="988733"/>
                    <a:ext cx="891651" cy="145241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67" name="Rectangle 166">
                    <a:extLst>
                      <a:ext uri="{FF2B5EF4-FFF2-40B4-BE49-F238E27FC236}">
                        <a16:creationId xmlns:a16="http://schemas.microsoft.com/office/drawing/2014/main" id="{1EE95BEA-38F5-4807-B657-BB0D80F60C0B}"/>
                      </a:ext>
                    </a:extLst>
                  </p:cNvPr>
                  <p:cNvSpPr/>
                  <p:nvPr/>
                </p:nvSpPr>
                <p:spPr>
                  <a:xfrm>
                    <a:off x="8512695" y="985239"/>
                    <a:ext cx="891651" cy="145953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933" b="1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933" b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UTM Avo" panose="0204060305050602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933" b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UTM Avo" panose="0204060305050602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oMath>
                      </m:oMathPara>
                    </a14:m>
                    <a:endParaRPr lang="en-US" sz="2400" b="1" dirty="0">
                      <a:solidFill>
                        <a:schemeClr val="accent5">
                          <a:lumMod val="50000"/>
                        </a:schemeClr>
                      </a:solidFill>
                      <a:latin typeface="UTM Avo" panose="0204060305050602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167" name="Rectangle 166">
                    <a:extLst>
                      <a:ext uri="{FF2B5EF4-FFF2-40B4-BE49-F238E27FC236}">
                        <a16:creationId xmlns:a16="http://schemas.microsoft.com/office/drawing/2014/main" id="{1EE95BEA-38F5-4807-B657-BB0D80F60C0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12695" y="985239"/>
                    <a:ext cx="891651" cy="145953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8" name="Title 1">
                <a:extLst>
                  <a:ext uri="{FF2B5EF4-FFF2-40B4-BE49-F238E27FC236}">
                    <a16:creationId xmlns:a16="http://schemas.microsoft.com/office/drawing/2014/main" id="{E080F8CD-C2E4-4AB5-8B44-65182403DBC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31579" y="1380018"/>
                <a:ext cx="3549169" cy="54954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1" wrap="square" lIns="60950" tIns="60950" rIns="60950" bIns="6095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Bahiana"/>
                  <a:buNone/>
                  <a:defRPr sz="2500" b="0" i="0" u="none" strike="noStrike" cap="none">
                    <a:solidFill>
                      <a:srgbClr val="000000"/>
                    </a:solidFill>
                    <a:latin typeface="Didact Gothic"/>
                    <a:ea typeface="Didact Gothic"/>
                    <a:cs typeface="Didact Gothic"/>
                    <a:sym typeface="Didact Gothic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Bebas Neue"/>
                  <a:buNone/>
                  <a:defRPr sz="3600" b="0" i="0" u="none" strike="noStrike" cap="none">
                    <a:solidFill>
                      <a:srgbClr val="000000"/>
                    </a:solidFill>
                    <a:latin typeface="Bebas Neue"/>
                    <a:ea typeface="Bebas Neue"/>
                    <a:cs typeface="Bebas Neue"/>
                    <a:sym typeface="Bebas Neue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Bebas Neue"/>
                  <a:buNone/>
                  <a:defRPr sz="3600" b="0" i="0" u="none" strike="noStrike" cap="none">
                    <a:solidFill>
                      <a:srgbClr val="000000"/>
                    </a:solidFill>
                    <a:latin typeface="Bebas Neue"/>
                    <a:ea typeface="Bebas Neue"/>
                    <a:cs typeface="Bebas Neue"/>
                    <a:sym typeface="Bebas Neue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Bebas Neue"/>
                  <a:buNone/>
                  <a:defRPr sz="3600" b="0" i="0" u="none" strike="noStrike" cap="none">
                    <a:solidFill>
                      <a:srgbClr val="000000"/>
                    </a:solidFill>
                    <a:latin typeface="Bebas Neue"/>
                    <a:ea typeface="Bebas Neue"/>
                    <a:cs typeface="Bebas Neue"/>
                    <a:sym typeface="Bebas Neue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Bebas Neue"/>
                  <a:buNone/>
                  <a:defRPr sz="3600" b="0" i="0" u="none" strike="noStrike" cap="none">
                    <a:solidFill>
                      <a:srgbClr val="000000"/>
                    </a:solidFill>
                    <a:latin typeface="Bebas Neue"/>
                    <a:ea typeface="Bebas Neue"/>
                    <a:cs typeface="Bebas Neue"/>
                    <a:sym typeface="Bebas Neue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Bebas Neue"/>
                  <a:buNone/>
                  <a:defRPr sz="3600" b="0" i="0" u="none" strike="noStrike" cap="none">
                    <a:solidFill>
                      <a:srgbClr val="000000"/>
                    </a:solidFill>
                    <a:latin typeface="Bebas Neue"/>
                    <a:ea typeface="Bebas Neue"/>
                    <a:cs typeface="Bebas Neue"/>
                    <a:sym typeface="Bebas Neue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Bebas Neue"/>
                  <a:buNone/>
                  <a:defRPr sz="3600" b="0" i="0" u="none" strike="noStrike" cap="none">
                    <a:solidFill>
                      <a:srgbClr val="000000"/>
                    </a:solidFill>
                    <a:latin typeface="Bebas Neue"/>
                    <a:ea typeface="Bebas Neue"/>
                    <a:cs typeface="Bebas Neue"/>
                    <a:sym typeface="Bebas Neue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Bebas Neue"/>
                  <a:buNone/>
                  <a:defRPr sz="3600" b="0" i="0" u="none" strike="noStrike" cap="none">
                    <a:solidFill>
                      <a:srgbClr val="000000"/>
                    </a:solidFill>
                    <a:latin typeface="Bebas Neue"/>
                    <a:ea typeface="Bebas Neue"/>
                    <a:cs typeface="Bebas Neue"/>
                    <a:sym typeface="Bebas Neue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Bebas Neue"/>
                  <a:buNone/>
                  <a:defRPr sz="3600" b="0" i="0" u="none" strike="noStrike" cap="none">
                    <a:solidFill>
                      <a:srgbClr val="000000"/>
                    </a:solidFill>
                    <a:latin typeface="Bebas Neue"/>
                    <a:ea typeface="Bebas Neue"/>
                    <a:cs typeface="Bebas Neue"/>
                    <a:sym typeface="Bebas Neue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chemeClr val="accent5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x</a:t>
                </a: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5" name="Rectangle 164">
                  <a:extLst>
                    <a:ext uri="{FF2B5EF4-FFF2-40B4-BE49-F238E27FC236}">
                      <a16:creationId xmlns:a16="http://schemas.microsoft.com/office/drawing/2014/main" id="{F154F0D0-A1B7-476A-B404-A3A421A66315}"/>
                    </a:ext>
                  </a:extLst>
                </p:cNvPr>
                <p:cNvSpPr/>
                <p:nvPr/>
              </p:nvSpPr>
              <p:spPr>
                <a:xfrm>
                  <a:off x="9535912" y="3959671"/>
                  <a:ext cx="1656611" cy="14025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3200" b="1" dirty="0">
                      <a:solidFill>
                        <a:srgbClr val="FF0000"/>
                      </a:solidFill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>
                              <a:solidFill>
                                <a:srgbClr val="FF0000"/>
                              </a:solidFill>
                              <a:latin typeface="UTM Avo" panose="02040603050506020204" pitchFamily="18" charset="0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>
                              <a:solidFill>
                                <a:srgbClr val="FF0000"/>
                              </a:solidFill>
                              <a:latin typeface="UTM Avo" panose="02040603050506020204" pitchFamily="18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</m:oMath>
                  </a14:m>
                  <a:endParaRPr lang="en-US" sz="2667" b="1" dirty="0">
                    <a:solidFill>
                      <a:srgbClr val="FF000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65" name="Rectangle 164">
                  <a:extLst>
                    <a:ext uri="{FF2B5EF4-FFF2-40B4-BE49-F238E27FC236}">
                      <a16:creationId xmlns:a16="http://schemas.microsoft.com/office/drawing/2014/main" id="{F154F0D0-A1B7-476A-B404-A3A421A663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35912" y="3959671"/>
                  <a:ext cx="1656611" cy="1402596"/>
                </a:xfrm>
                <a:prstGeom prst="rect">
                  <a:avLst/>
                </a:prstGeom>
                <a:blipFill>
                  <a:blip r:embed="rId10"/>
                  <a:stretch>
                    <a:fillRect l="-15337" b="-78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9" name="Curved Down Arrow 4">
            <a:extLst>
              <a:ext uri="{FF2B5EF4-FFF2-40B4-BE49-F238E27FC236}">
                <a16:creationId xmlns:a16="http://schemas.microsoft.com/office/drawing/2014/main" id="{7E95A3BC-E8E4-4570-9536-BCDB8CA2E93D}"/>
              </a:ext>
            </a:extLst>
          </p:cNvPr>
          <p:cNvSpPr/>
          <p:nvPr/>
        </p:nvSpPr>
        <p:spPr>
          <a:xfrm>
            <a:off x="2927924" y="2574825"/>
            <a:ext cx="880818" cy="13381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>
              <a:solidFill>
                <a:schemeClr val="tx1"/>
              </a:solidFill>
            </a:endParaRPr>
          </a:p>
        </p:txBody>
      </p:sp>
      <p:sp>
        <p:nvSpPr>
          <p:cNvPr id="170" name="Curved Down Arrow 22">
            <a:extLst>
              <a:ext uri="{FF2B5EF4-FFF2-40B4-BE49-F238E27FC236}">
                <a16:creationId xmlns:a16="http://schemas.microsoft.com/office/drawing/2014/main" id="{C9DCCFD2-8131-45E3-8175-E61326C07240}"/>
              </a:ext>
            </a:extLst>
          </p:cNvPr>
          <p:cNvSpPr/>
          <p:nvPr/>
        </p:nvSpPr>
        <p:spPr>
          <a:xfrm flipV="1">
            <a:off x="2913994" y="3718383"/>
            <a:ext cx="880818" cy="18641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>
              <a:solidFill>
                <a:schemeClr val="tx1"/>
              </a:solidFill>
            </a:endParaRPr>
          </a:p>
        </p:txBody>
      </p:sp>
      <p:sp>
        <p:nvSpPr>
          <p:cNvPr id="171" name="Title 1">
            <a:extLst>
              <a:ext uri="{FF2B5EF4-FFF2-40B4-BE49-F238E27FC236}">
                <a16:creationId xmlns:a16="http://schemas.microsoft.com/office/drawing/2014/main" id="{0A19EE27-CED7-49F2-B02D-0564F25A7CBA}"/>
              </a:ext>
            </a:extLst>
          </p:cNvPr>
          <p:cNvSpPr txBox="1">
            <a:spLocks/>
          </p:cNvSpPr>
          <p:nvPr/>
        </p:nvSpPr>
        <p:spPr>
          <a:xfrm>
            <a:off x="3190558" y="3672239"/>
            <a:ext cx="369330" cy="366361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60950" tIns="60950" rIns="60950" bIns="609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25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x</a:t>
            </a:r>
          </a:p>
        </p:txBody>
      </p:sp>
      <p:sp>
        <p:nvSpPr>
          <p:cNvPr id="172" name="Title 1">
            <a:extLst>
              <a:ext uri="{FF2B5EF4-FFF2-40B4-BE49-F238E27FC236}">
                <a16:creationId xmlns:a16="http://schemas.microsoft.com/office/drawing/2014/main" id="{62B604A8-5BCC-4A3D-B3A6-287A6F7C2509}"/>
              </a:ext>
            </a:extLst>
          </p:cNvPr>
          <p:cNvSpPr txBox="1">
            <a:spLocks/>
          </p:cNvSpPr>
          <p:nvPr/>
        </p:nvSpPr>
        <p:spPr>
          <a:xfrm>
            <a:off x="3161886" y="2349100"/>
            <a:ext cx="369330" cy="366361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60950" tIns="60950" rIns="60950" bIns="609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25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x</a:t>
            </a:r>
          </a:p>
        </p:txBody>
      </p:sp>
      <p:sp>
        <p:nvSpPr>
          <p:cNvPr id="173" name="Title 1">
            <a:extLst>
              <a:ext uri="{FF2B5EF4-FFF2-40B4-BE49-F238E27FC236}">
                <a16:creationId xmlns:a16="http://schemas.microsoft.com/office/drawing/2014/main" id="{1A19D123-37EE-4AAC-B7C0-41E22B2C89A0}"/>
              </a:ext>
            </a:extLst>
          </p:cNvPr>
          <p:cNvSpPr txBox="1">
            <a:spLocks/>
          </p:cNvSpPr>
          <p:nvPr/>
        </p:nvSpPr>
        <p:spPr>
          <a:xfrm>
            <a:off x="5249888" y="2967939"/>
            <a:ext cx="850525" cy="447929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60950" tIns="60950" rIns="60950" bIns="609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25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667" b="1" dirty="0">
                <a:solidFill>
                  <a:srgbClr val="00B050"/>
                </a:solidFill>
                <a:latin typeface="UTM Avo" panose="02040603050506020204" pitchFamily="18" charset="0"/>
              </a:rPr>
              <a:t>hay</a:t>
            </a:r>
          </a:p>
        </p:txBody>
      </p:sp>
      <p:sp>
        <p:nvSpPr>
          <p:cNvPr id="174" name="Rounded Rectangle 27">
            <a:extLst>
              <a:ext uri="{FF2B5EF4-FFF2-40B4-BE49-F238E27FC236}">
                <a16:creationId xmlns:a16="http://schemas.microsoft.com/office/drawing/2014/main" id="{7EEED64A-8607-4036-B5B8-8E1625DC3A9C}"/>
              </a:ext>
            </a:extLst>
          </p:cNvPr>
          <p:cNvSpPr/>
          <p:nvPr/>
        </p:nvSpPr>
        <p:spPr>
          <a:xfrm>
            <a:off x="6148946" y="2262298"/>
            <a:ext cx="4404343" cy="1755189"/>
          </a:xfrm>
          <a:prstGeom prst="round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 w="53975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04D294A4-57E3-46E2-97B3-678AEBD2E24F}"/>
              </a:ext>
            </a:extLst>
          </p:cNvPr>
          <p:cNvGrpSpPr/>
          <p:nvPr/>
        </p:nvGrpSpPr>
        <p:grpSpPr>
          <a:xfrm>
            <a:off x="5137899" y="2644940"/>
            <a:ext cx="4045209" cy="994589"/>
            <a:chOff x="5516535" y="888222"/>
            <a:chExt cx="3549169" cy="149188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8E751668-77F4-45FF-8AEA-C18BB08F07E4}"/>
                    </a:ext>
                  </a:extLst>
                </p:cNvPr>
                <p:cNvSpPr/>
                <p:nvPr/>
              </p:nvSpPr>
              <p:spPr>
                <a:xfrm>
                  <a:off x="6746085" y="927688"/>
                  <a:ext cx="467218" cy="14524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933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933" b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UTM Avo" panose="0204060305050602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933" b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UTM Avo" panose="0204060305050602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2400" b="1" dirty="0">
                    <a:solidFill>
                      <a:schemeClr val="accent5">
                        <a:lumMod val="50000"/>
                      </a:schemeClr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8E751668-77F4-45FF-8AEA-C18BB08F07E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6085" y="927688"/>
                  <a:ext cx="467218" cy="145241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45F33351-E825-42ED-9ABE-21A33A532E9D}"/>
                    </a:ext>
                  </a:extLst>
                </p:cNvPr>
                <p:cNvSpPr/>
                <p:nvPr/>
              </p:nvSpPr>
              <p:spPr>
                <a:xfrm>
                  <a:off x="7394789" y="888222"/>
                  <a:ext cx="467218" cy="145953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933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933" b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UTM Avo" panose="0204060305050602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933" b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UTM Avo" panose="0204060305050602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400" b="1" dirty="0">
                    <a:solidFill>
                      <a:schemeClr val="accent5">
                        <a:lumMod val="50000"/>
                      </a:schemeClr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45F33351-E825-42ED-9ABE-21A33A532E9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4789" y="888222"/>
                  <a:ext cx="467218" cy="1459534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8" name="Title 1">
              <a:extLst>
                <a:ext uri="{FF2B5EF4-FFF2-40B4-BE49-F238E27FC236}">
                  <a16:creationId xmlns:a16="http://schemas.microsoft.com/office/drawing/2014/main" id="{9C5F7368-AA1C-496E-8966-8D77E3D96A58}"/>
                </a:ext>
              </a:extLst>
            </p:cNvPr>
            <p:cNvSpPr txBox="1">
              <a:spLocks/>
            </p:cNvSpPr>
            <p:nvPr/>
          </p:nvSpPr>
          <p:spPr>
            <a:xfrm>
              <a:off x="5516535" y="1342926"/>
              <a:ext cx="3549169" cy="54954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1" wrap="square" lIns="60950" tIns="60950" rIns="60950" bIns="609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Bahiana"/>
                <a:buNone/>
                <a:defRPr sz="2500" b="0" i="0" u="none" strike="noStrike" cap="none">
                  <a:solidFill>
                    <a:srgbClr val="000000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Bebas Neue"/>
                <a:buNone/>
                <a:defRPr sz="3600" b="0" i="0" u="none" strike="noStrike" cap="none">
                  <a:solidFill>
                    <a:srgbClr val="000000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Bebas Neue"/>
                <a:buNone/>
                <a:defRPr sz="3600" b="0" i="0" u="none" strike="noStrike" cap="none">
                  <a:solidFill>
                    <a:srgbClr val="000000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Bebas Neue"/>
                <a:buNone/>
                <a:defRPr sz="3600" b="0" i="0" u="none" strike="noStrike" cap="none">
                  <a:solidFill>
                    <a:srgbClr val="000000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Bebas Neue"/>
                <a:buNone/>
                <a:defRPr sz="3600" b="0" i="0" u="none" strike="noStrike" cap="none">
                  <a:solidFill>
                    <a:srgbClr val="000000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Bebas Neue"/>
                <a:buNone/>
                <a:defRPr sz="3600" b="0" i="0" u="none" strike="noStrike" cap="none">
                  <a:solidFill>
                    <a:srgbClr val="000000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Bebas Neue"/>
                <a:buNone/>
                <a:defRPr sz="3600" b="0" i="0" u="none" strike="noStrike" cap="none">
                  <a:solidFill>
                    <a:srgbClr val="000000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Bebas Neue"/>
                <a:buNone/>
                <a:defRPr sz="3600" b="0" i="0" u="none" strike="noStrike" cap="none">
                  <a:solidFill>
                    <a:srgbClr val="000000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Bebas Neue"/>
                <a:buNone/>
                <a:defRPr sz="3600" b="0" i="0" u="none" strike="noStrike" cap="none">
                  <a:solidFill>
                    <a:srgbClr val="000000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chemeClr val="accent5">
                      <a:lumMod val="50000"/>
                    </a:schemeClr>
                  </a:solidFill>
                  <a:latin typeface="UTM Avo" panose="02040603050506020204" pitchFamily="18" charset="0"/>
                </a:rPr>
                <a:t>x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34EFCE68-7392-4C3E-898A-84C9439CDDF6}"/>
                  </a:ext>
                </a:extLst>
              </p:cNvPr>
              <p:cNvSpPr/>
              <p:nvPr/>
            </p:nvSpPr>
            <p:spPr>
              <a:xfrm>
                <a:off x="9131140" y="2676522"/>
                <a:ext cx="989373" cy="9350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2667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34EFCE68-7392-4C3E-898A-84C9439CDD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1140" y="2676522"/>
                <a:ext cx="989373" cy="935064"/>
              </a:xfrm>
              <a:prstGeom prst="rect">
                <a:avLst/>
              </a:prstGeom>
              <a:blipFill>
                <a:blip r:embed="rId13"/>
                <a:stretch>
                  <a:fillRect l="-1604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0" name="Curved Down Arrow 33">
            <a:extLst>
              <a:ext uri="{FF2B5EF4-FFF2-40B4-BE49-F238E27FC236}">
                <a16:creationId xmlns:a16="http://schemas.microsoft.com/office/drawing/2014/main" id="{BC7CCDB2-7E11-4E12-981F-73ECE986E26D}"/>
              </a:ext>
            </a:extLst>
          </p:cNvPr>
          <p:cNvSpPr/>
          <p:nvPr/>
        </p:nvSpPr>
        <p:spPr>
          <a:xfrm>
            <a:off x="6671194" y="2476259"/>
            <a:ext cx="880818" cy="13381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>
              <a:solidFill>
                <a:schemeClr val="tx1"/>
              </a:solidFill>
            </a:endParaRPr>
          </a:p>
        </p:txBody>
      </p:sp>
      <p:sp>
        <p:nvSpPr>
          <p:cNvPr id="181" name="Curved Down Arrow 34">
            <a:extLst>
              <a:ext uri="{FF2B5EF4-FFF2-40B4-BE49-F238E27FC236}">
                <a16:creationId xmlns:a16="http://schemas.microsoft.com/office/drawing/2014/main" id="{1E3ADB46-F861-4938-9C4F-9E0EF70493FD}"/>
              </a:ext>
            </a:extLst>
          </p:cNvPr>
          <p:cNvSpPr/>
          <p:nvPr/>
        </p:nvSpPr>
        <p:spPr>
          <a:xfrm flipV="1">
            <a:off x="6703936" y="3616701"/>
            <a:ext cx="880818" cy="18641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>
              <a:solidFill>
                <a:schemeClr val="tx1"/>
              </a:solidFill>
            </a:endParaRPr>
          </a:p>
        </p:txBody>
      </p:sp>
      <p:sp>
        <p:nvSpPr>
          <p:cNvPr id="182" name="Title 1">
            <a:extLst>
              <a:ext uri="{FF2B5EF4-FFF2-40B4-BE49-F238E27FC236}">
                <a16:creationId xmlns:a16="http://schemas.microsoft.com/office/drawing/2014/main" id="{DDF2A404-8ADB-4B0E-8E53-B408B88F6AD5}"/>
              </a:ext>
            </a:extLst>
          </p:cNvPr>
          <p:cNvSpPr txBox="1">
            <a:spLocks/>
          </p:cNvSpPr>
          <p:nvPr/>
        </p:nvSpPr>
        <p:spPr>
          <a:xfrm>
            <a:off x="6991370" y="3566262"/>
            <a:ext cx="369330" cy="366361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60950" tIns="60950" rIns="60950" bIns="609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25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x</a:t>
            </a:r>
          </a:p>
        </p:txBody>
      </p:sp>
      <p:sp>
        <p:nvSpPr>
          <p:cNvPr id="183" name="Title 1">
            <a:extLst>
              <a:ext uri="{FF2B5EF4-FFF2-40B4-BE49-F238E27FC236}">
                <a16:creationId xmlns:a16="http://schemas.microsoft.com/office/drawing/2014/main" id="{F152E949-AE84-434C-A724-9DE1FE0355F9}"/>
              </a:ext>
            </a:extLst>
          </p:cNvPr>
          <p:cNvSpPr txBox="1">
            <a:spLocks/>
          </p:cNvSpPr>
          <p:nvPr/>
        </p:nvSpPr>
        <p:spPr>
          <a:xfrm>
            <a:off x="6939688" y="2262298"/>
            <a:ext cx="369330" cy="366361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60950" tIns="60950" rIns="60950" bIns="609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25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6EB31DC9-ADF3-4255-AAF2-FF3442407933}"/>
                  </a:ext>
                </a:extLst>
              </p:cNvPr>
              <p:cNvSpPr/>
              <p:nvPr/>
            </p:nvSpPr>
            <p:spPr>
              <a:xfrm>
                <a:off x="7746401" y="2698840"/>
                <a:ext cx="1500732" cy="9406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</a:rPr>
                          <m:t>4 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</a:rPr>
                          <m:t> 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cs typeface="Times New Roman" panose="02020603050405020304" pitchFamily="18" charset="0"/>
                          </a:rPr>
                          <m:t>5 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cs typeface="Times New Roman" panose="02020603050405020304" pitchFamily="18" charset="0"/>
                          </a:rPr>
                          <m:t> 3</m:t>
                        </m:r>
                      </m:den>
                    </m:f>
                  </m:oMath>
                </a14:m>
                <a:endParaRPr lang="en-US" sz="2667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6EB31DC9-ADF3-4255-AAF2-FF34424079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6401" y="2698840"/>
                <a:ext cx="1500732" cy="940642"/>
              </a:xfrm>
              <a:prstGeom prst="rect">
                <a:avLst/>
              </a:prstGeom>
              <a:blipFill>
                <a:blip r:embed="rId14"/>
                <a:stretch>
                  <a:fillRect l="-10569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5" name="Rectangle 184">
            <a:extLst>
              <a:ext uri="{FF2B5EF4-FFF2-40B4-BE49-F238E27FC236}">
                <a16:creationId xmlns:a16="http://schemas.microsoft.com/office/drawing/2014/main" id="{4D05D0D2-0B79-4964-AF48-8009030E2020}"/>
              </a:ext>
            </a:extLst>
          </p:cNvPr>
          <p:cNvSpPr/>
          <p:nvPr/>
        </p:nvSpPr>
        <p:spPr>
          <a:xfrm>
            <a:off x="1642689" y="4511958"/>
            <a:ext cx="99321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xét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phân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4E120F95-436B-4BD1-9697-C905201EFBBD}"/>
              </a:ext>
            </a:extLst>
          </p:cNvPr>
          <p:cNvSpPr/>
          <p:nvPr/>
        </p:nvSpPr>
        <p:spPr>
          <a:xfrm>
            <a:off x="1642689" y="4651501"/>
            <a:ext cx="97074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rgbClr val="EE841E"/>
                </a:solidFill>
                <a:latin typeface="UTM Avo" panose="02040603050506020204" pitchFamily="18" charset="0"/>
                <a:cs typeface="Times New Roman" pitchFamily="18" charset="0"/>
              </a:rPr>
              <a:t>Muốn</a:t>
            </a:r>
            <a:r>
              <a:rPr lang="en-US" sz="4000" b="1" dirty="0">
                <a:solidFill>
                  <a:srgbClr val="EE841E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EE841E"/>
                </a:solidFill>
                <a:latin typeface="UTM Avo" panose="02040603050506020204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EE841E"/>
                </a:solidFill>
                <a:latin typeface="UTM Avo" panose="02040603050506020204" pitchFamily="18" charset="0"/>
                <a:cs typeface="Times New Roman" pitchFamily="18" charset="0"/>
              </a:rPr>
              <a:t> 2 </a:t>
            </a:r>
            <a:r>
              <a:rPr lang="en-US" sz="4000" b="1" dirty="0" err="1">
                <a:solidFill>
                  <a:srgbClr val="EE841E"/>
                </a:solidFill>
                <a:latin typeface="UTM Avo" panose="02040603050506020204" pitchFamily="18" charset="0"/>
                <a:cs typeface="Times New Roman" pitchFamily="18" charset="0"/>
              </a:rPr>
              <a:t>phân</a:t>
            </a:r>
            <a:r>
              <a:rPr lang="en-US" sz="4000" b="1" dirty="0">
                <a:solidFill>
                  <a:srgbClr val="EE841E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EE841E"/>
                </a:solidFill>
                <a:latin typeface="UTM Avo" panose="02040603050506020204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EE841E"/>
                </a:solidFill>
                <a:latin typeface="UTM Avo" panose="02040603050506020204" pitchFamily="18" charset="0"/>
                <a:cs typeface="Times New Roman" pitchFamily="18" charset="0"/>
              </a:rPr>
              <a:t>, ta </a:t>
            </a:r>
            <a:r>
              <a:rPr lang="en-US" sz="4000" b="1" dirty="0" err="1">
                <a:solidFill>
                  <a:srgbClr val="EE841E"/>
                </a:solidFill>
                <a:latin typeface="UTM Avo" panose="02040603050506020204" pitchFamily="18" charset="0"/>
                <a:cs typeface="Times New Roman" pitchFamily="18" charset="0"/>
              </a:rPr>
              <a:t>lấy</a:t>
            </a:r>
            <a:r>
              <a:rPr lang="en-US" sz="4000" b="1" dirty="0">
                <a:solidFill>
                  <a:srgbClr val="EE841E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EE841E"/>
                </a:solidFill>
                <a:latin typeface="UTM Avo" panose="02040603050506020204" pitchFamily="18" charset="0"/>
                <a:cs typeface="Times New Roman" pitchFamily="18" charset="0"/>
              </a:rPr>
              <a:t>tử</a:t>
            </a:r>
            <a:r>
              <a:rPr lang="en-US" sz="4000" b="1" dirty="0">
                <a:solidFill>
                  <a:srgbClr val="EE841E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EE841E"/>
                </a:solidFill>
                <a:latin typeface="UTM Avo" panose="02040603050506020204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EE841E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EE841E"/>
                </a:solidFill>
                <a:latin typeface="UTM Avo" panose="02040603050506020204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EE841E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EE841E"/>
                </a:solidFill>
                <a:latin typeface="UTM Avo" panose="02040603050506020204" pitchFamily="18" charset="0"/>
                <a:cs typeface="Times New Roman" pitchFamily="18" charset="0"/>
              </a:rPr>
              <a:t>tử</a:t>
            </a:r>
            <a:r>
              <a:rPr lang="en-US" sz="4000" b="1" dirty="0">
                <a:solidFill>
                  <a:srgbClr val="EE841E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EE841E"/>
                </a:solidFill>
                <a:latin typeface="UTM Avo" panose="02040603050506020204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EE841E"/>
                </a:solidFill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EE841E"/>
                </a:solidFill>
                <a:latin typeface="UTM Avo" panose="02040603050506020204" pitchFamily="18" charset="0"/>
                <a:cs typeface="Times New Roman" pitchFamily="18" charset="0"/>
              </a:rPr>
              <a:t>mẫu</a:t>
            </a:r>
            <a:r>
              <a:rPr lang="en-US" sz="4000" b="1" dirty="0">
                <a:solidFill>
                  <a:srgbClr val="EE841E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EE841E"/>
                </a:solidFill>
                <a:latin typeface="UTM Avo" panose="02040603050506020204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EE841E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EE841E"/>
                </a:solidFill>
                <a:latin typeface="UTM Avo" panose="02040603050506020204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EE841E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EE841E"/>
                </a:solidFill>
                <a:latin typeface="UTM Avo" panose="02040603050506020204" pitchFamily="18" charset="0"/>
                <a:cs typeface="Times New Roman" pitchFamily="18" charset="0"/>
              </a:rPr>
              <a:t>mẫu</a:t>
            </a:r>
            <a:r>
              <a:rPr lang="en-US" sz="4000" b="1" dirty="0">
                <a:solidFill>
                  <a:srgbClr val="EE841E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EE841E"/>
                </a:solidFill>
                <a:latin typeface="UTM Avo" panose="02040603050506020204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EE841E"/>
                </a:solidFill>
                <a:latin typeface="UTM Avo" panose="02040603050506020204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950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 animBg="1"/>
      <p:bldP spid="170" grpId="0" animBg="1"/>
      <p:bldP spid="171" grpId="0"/>
      <p:bldP spid="172" grpId="0"/>
      <p:bldP spid="173" grpId="0"/>
      <p:bldP spid="174" grpId="0" animBg="1"/>
      <p:bldP spid="179" grpId="0"/>
      <p:bldP spid="180" grpId="0" animBg="1"/>
      <p:bldP spid="181" grpId="0" animBg="1"/>
      <p:bldP spid="182" grpId="0"/>
      <p:bldP spid="183" grpId="0"/>
      <p:bldP spid="184" grpId="0"/>
      <p:bldP spid="185" grpId="0"/>
      <p:bldP spid="185" grpId="1"/>
      <p:bldP spid="1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0A92625-9D60-40DB-A271-6E6F2F91C2FB}"/>
              </a:ext>
            </a:extLst>
          </p:cNvPr>
          <p:cNvGrpSpPr/>
          <p:nvPr/>
        </p:nvGrpSpPr>
        <p:grpSpPr>
          <a:xfrm>
            <a:off x="2184400" y="54940"/>
            <a:ext cx="8401487" cy="1748461"/>
            <a:chOff x="3566335" y="952501"/>
            <a:chExt cx="12602230" cy="2622692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D13417A9-AFC1-4293-99DC-349F71714FBE}"/>
                </a:ext>
              </a:extLst>
            </p:cNvPr>
            <p:cNvSpPr/>
            <p:nvPr/>
          </p:nvSpPr>
          <p:spPr>
            <a:xfrm>
              <a:off x="3566335" y="952501"/>
              <a:ext cx="12602230" cy="2622692"/>
            </a:xfrm>
            <a:prstGeom prst="roundRect">
              <a:avLst>
                <a:gd name="adj" fmla="val 34457"/>
              </a:avLst>
            </a:prstGeom>
            <a:solidFill>
              <a:srgbClr val="FCF4E5">
                <a:alpha val="70000"/>
              </a:srgbClr>
            </a:solidFill>
            <a:ln w="63500" cap="rnd" cmpd="sng">
              <a:solidFill>
                <a:srgbClr val="FFD55A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B60F503-2A32-457E-B993-BB5E4C63A8D9}"/>
                </a:ext>
              </a:extLst>
            </p:cNvPr>
            <p:cNvSpPr txBox="1"/>
            <p:nvPr/>
          </p:nvSpPr>
          <p:spPr>
            <a:xfrm>
              <a:off x="3866945" y="1235632"/>
              <a:ext cx="11917665" cy="2169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Căn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phòng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đã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đ</a:t>
              </a:r>
              <a:r>
                <a:rPr lang="vi-VN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ư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ợc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thay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những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tấm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kính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mới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.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Bây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giờ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hãy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cùng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giúp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cô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gái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trí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những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căn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phòng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khác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33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nhé</a:t>
              </a:r>
              <a:r>
                <a:rPr lang="en-US" sz="2933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477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637</Words>
  <Application>Microsoft Office PowerPoint</Application>
  <PresentationFormat>Widescreen</PresentationFormat>
  <Paragraphs>147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Arial</vt:lpstr>
      <vt:lpstr>Bahiana</vt:lpstr>
      <vt:lpstr>Calibri</vt:lpstr>
      <vt:lpstr>Calibri Light</vt:lpstr>
      <vt:lpstr>Cambria</vt:lpstr>
      <vt:lpstr>Cambria Math</vt:lpstr>
      <vt:lpstr>Didact Gothic</vt:lpstr>
      <vt:lpstr>Sniglet</vt:lpstr>
      <vt:lpstr>Times New Roman</vt:lpstr>
      <vt:lpstr>UTM Avo</vt:lpstr>
      <vt:lpstr>UTM Cookies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2024-04-05T07:50:42Z</dcterms:created>
  <dcterms:modified xsi:type="dcterms:W3CDTF">2024-04-05T07:53:44Z</dcterms:modified>
</cp:coreProperties>
</file>