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3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6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i Nội dung">
    <p:bg>
      <p:bgPr>
        <a:solidFill>
          <a:srgbClr val="FF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0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ai Nội dung">
    <p:bg>
      <p:bgPr>
        <a:solidFill>
          <a:srgbClr val="FF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8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5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3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3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5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22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6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5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1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3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1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5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69BC-13AA-494E-9FA3-4F0D8637B8E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14D1-E81C-45E9-820A-FA48147D6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2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103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0.png"/><Relationship Id="rId7" Type="http://schemas.openxmlformats.org/officeDocument/2006/relationships/image" Target="../media/image103.sv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6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10.png"/><Relationship Id="rId18" Type="http://schemas.openxmlformats.org/officeDocument/2006/relationships/image" Target="NULL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76.png"/><Relationship Id="rId17" Type="http://schemas.openxmlformats.org/officeDocument/2006/relationships/image" Target="../media/image81.svg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1" Type="http://schemas.microsoft.com/office/2007/relationships/media" Target="../media/media1.wma"/><Relationship Id="rId6" Type="http://schemas.openxmlformats.org/officeDocument/2006/relationships/image" Target="../media/image71.png"/><Relationship Id="rId11" Type="http://schemas.openxmlformats.org/officeDocument/2006/relationships/image" Target="../media/image75.svg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79.png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NULL"/><Relationship Id="rId14" Type="http://schemas.openxmlformats.org/officeDocument/2006/relationships/image" Target="../media/image7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10.png"/><Relationship Id="rId18" Type="http://schemas.openxmlformats.org/officeDocument/2006/relationships/image" Target="NULL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NULL"/><Relationship Id="rId2" Type="http://schemas.openxmlformats.org/officeDocument/2006/relationships/audio" Target="../media/media1.wma"/><Relationship Id="rId16" Type="http://schemas.openxmlformats.org/officeDocument/2006/relationships/image" Target="../media/image81.svg"/><Relationship Id="rId1" Type="http://schemas.microsoft.com/office/2007/relationships/media" Target="../media/media1.wma"/><Relationship Id="rId6" Type="http://schemas.openxmlformats.org/officeDocument/2006/relationships/image" Target="NULL"/><Relationship Id="rId11" Type="http://schemas.openxmlformats.org/officeDocument/2006/relationships/image" Target="../media/image75.svg"/><Relationship Id="rId5" Type="http://schemas.openxmlformats.org/officeDocument/2006/relationships/slideLayout" Target="../slideLayouts/slideLayout13.xml"/><Relationship Id="rId15" Type="http://schemas.openxmlformats.org/officeDocument/2006/relationships/image" Target="NUL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NULL"/><Relationship Id="rId14" Type="http://schemas.openxmlformats.org/officeDocument/2006/relationships/image" Target="../media/image7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10.png"/><Relationship Id="rId18" Type="http://schemas.openxmlformats.org/officeDocument/2006/relationships/image" Target="NULL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12" Type="http://schemas.openxmlformats.org/officeDocument/2006/relationships/image" Target="../media/image92.png"/><Relationship Id="rId17" Type="http://schemas.openxmlformats.org/officeDocument/2006/relationships/image" Target="../media/image81.svg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1" Type="http://schemas.microsoft.com/office/2007/relationships/media" Target="../media/media1.wma"/><Relationship Id="rId6" Type="http://schemas.openxmlformats.org/officeDocument/2006/relationships/image" Target="../media/image91.png"/><Relationship Id="rId11" Type="http://schemas.openxmlformats.org/officeDocument/2006/relationships/image" Target="../media/image75.svg"/><Relationship Id="rId5" Type="http://schemas.openxmlformats.org/officeDocument/2006/relationships/slideLayout" Target="../slideLayouts/slideLayout13.xml"/><Relationship Id="rId15" Type="http://schemas.openxmlformats.org/officeDocument/2006/relationships/image" Target="NULL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NULL"/><Relationship Id="rId14" Type="http://schemas.openxmlformats.org/officeDocument/2006/relationships/image" Target="../media/image7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51.svg"/><Relationship Id="rId10" Type="http://schemas.openxmlformats.org/officeDocument/2006/relationships/image" Target="../media/image17.png"/><Relationship Id="rId9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06069" y="741055"/>
            <a:ext cx="11410516" cy="3783496"/>
            <a:chOff x="0" y="0"/>
            <a:chExt cx="3812861" cy="12642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12861" cy="1264268"/>
            </a:xfrm>
            <a:custGeom>
              <a:avLst/>
              <a:gdLst/>
              <a:ahLst/>
              <a:cxnLst/>
              <a:rect l="l" t="t" r="r" b="b"/>
              <a:pathLst>
                <a:path w="3812861" h="1264268">
                  <a:moveTo>
                    <a:pt x="1906431" y="0"/>
                  </a:moveTo>
                  <a:cubicBezTo>
                    <a:pt x="853538" y="0"/>
                    <a:pt x="0" y="283016"/>
                    <a:pt x="0" y="632134"/>
                  </a:cubicBezTo>
                  <a:cubicBezTo>
                    <a:pt x="0" y="981252"/>
                    <a:pt x="853538" y="1264268"/>
                    <a:pt x="1906431" y="1264268"/>
                  </a:cubicBezTo>
                  <a:cubicBezTo>
                    <a:pt x="2959323" y="1264268"/>
                    <a:pt x="3812861" y="981252"/>
                    <a:pt x="3812861" y="632134"/>
                  </a:cubicBezTo>
                  <a:cubicBezTo>
                    <a:pt x="3812861" y="283016"/>
                    <a:pt x="2959323" y="0"/>
                    <a:pt x="1906431" y="0"/>
                  </a:cubicBezTo>
                  <a:close/>
                </a:path>
              </a:pathLst>
            </a:custGeom>
            <a:solidFill>
              <a:srgbClr val="00489D"/>
            </a:solidFill>
            <a:ln w="9525" cap="sq">
              <a:solidFill>
                <a:srgbClr val="F4E4D8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357456" y="80425"/>
              <a:ext cx="3097950" cy="10653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51EBDC1-34F3-C318-DC46-A85C5CBE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0738">
            <a:off x="1395633" y="-167800"/>
            <a:ext cx="4118540" cy="2007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08B09-310A-9B45-5D7D-6B1389AD3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122" y="653779"/>
            <a:ext cx="2700762" cy="14631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3AD389-0C54-335A-DF3F-65D0CA949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764" y="1448763"/>
            <a:ext cx="10418967" cy="26154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CA7393-02E4-073A-CFE1-3E0B7B583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467" y="3191442"/>
            <a:ext cx="3468925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 rot="1423929">
            <a:off x="1083506" y="459830"/>
            <a:ext cx="507147" cy="447557"/>
          </a:xfrm>
          <a:custGeom>
            <a:avLst/>
            <a:gdLst/>
            <a:ahLst/>
            <a:cxnLst/>
            <a:rect l="l" t="t" r="r" b="b"/>
            <a:pathLst>
              <a:path w="760721" h="671336">
                <a:moveTo>
                  <a:pt x="0" y="0"/>
                </a:moveTo>
                <a:lnTo>
                  <a:pt x="760721" y="0"/>
                </a:lnTo>
                <a:lnTo>
                  <a:pt x="760721" y="671336"/>
                </a:lnTo>
                <a:lnTo>
                  <a:pt x="0" y="67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423929">
            <a:off x="9080751" y="2822030"/>
            <a:ext cx="507147" cy="447557"/>
          </a:xfrm>
          <a:custGeom>
            <a:avLst/>
            <a:gdLst/>
            <a:ahLst/>
            <a:cxnLst/>
            <a:rect l="l" t="t" r="r" b="b"/>
            <a:pathLst>
              <a:path w="760721" h="671336">
                <a:moveTo>
                  <a:pt x="0" y="0"/>
                </a:moveTo>
                <a:lnTo>
                  <a:pt x="760721" y="0"/>
                </a:lnTo>
                <a:lnTo>
                  <a:pt x="760721" y="671336"/>
                </a:lnTo>
                <a:lnTo>
                  <a:pt x="0" y="67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000518" y="5248098"/>
            <a:ext cx="3333806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3" b="0" i="0" u="none" strike="noStrike" kern="1200" cap="none" spc="0" normalizeH="0" baseline="0" noProof="0">
                <a:ln>
                  <a:noFill/>
                </a:ln>
                <a:solidFill>
                  <a:srgbClr val="FFF1E6"/>
                </a:solidFill>
                <a:effectLst/>
                <a:uLnTx/>
                <a:uFillTx/>
                <a:latin typeface="Aristotelica Pro"/>
                <a:ea typeface="+mn-ea"/>
                <a:cs typeface="+mn-cs"/>
              </a:rPr>
              <a:t>See You Next time!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EFBFB741-4A00-4FA2-B3D3-9A7F52AD9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090" y="1917061"/>
            <a:ext cx="7590178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94031-F0F3-7428-0BB0-B580FA067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2DB2CD-6BCF-11FC-5CA1-97FE09665E52}"/>
              </a:ext>
            </a:extLst>
          </p:cNvPr>
          <p:cNvGrpSpPr/>
          <p:nvPr/>
        </p:nvGrpSpPr>
        <p:grpSpPr>
          <a:xfrm>
            <a:off x="1207985" y="703678"/>
            <a:ext cx="9776031" cy="4431435"/>
            <a:chOff x="0" y="0"/>
            <a:chExt cx="2789056" cy="12642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51657B5-7971-5E9C-9716-079530757455}"/>
                </a:ext>
              </a:extLst>
            </p:cNvPr>
            <p:cNvSpPr/>
            <p:nvPr/>
          </p:nvSpPr>
          <p:spPr>
            <a:xfrm>
              <a:off x="0" y="0"/>
              <a:ext cx="2789056" cy="1264268"/>
            </a:xfrm>
            <a:custGeom>
              <a:avLst/>
              <a:gdLst/>
              <a:ahLst/>
              <a:cxnLst/>
              <a:rect l="l" t="t" r="r" b="b"/>
              <a:pathLst>
                <a:path w="2789056" h="1264268">
                  <a:moveTo>
                    <a:pt x="1394528" y="0"/>
                  </a:moveTo>
                  <a:cubicBezTo>
                    <a:pt x="624351" y="0"/>
                    <a:pt x="0" y="283016"/>
                    <a:pt x="0" y="632134"/>
                  </a:cubicBezTo>
                  <a:cubicBezTo>
                    <a:pt x="0" y="981252"/>
                    <a:pt x="624351" y="1264268"/>
                    <a:pt x="1394528" y="1264268"/>
                  </a:cubicBezTo>
                  <a:cubicBezTo>
                    <a:pt x="2164704" y="1264268"/>
                    <a:pt x="2789056" y="981252"/>
                    <a:pt x="2789056" y="632134"/>
                  </a:cubicBezTo>
                  <a:cubicBezTo>
                    <a:pt x="2789056" y="283016"/>
                    <a:pt x="2164704" y="0"/>
                    <a:pt x="1394528" y="0"/>
                  </a:cubicBezTo>
                  <a:close/>
                </a:path>
              </a:pathLst>
            </a:custGeom>
            <a:solidFill>
              <a:srgbClr val="00489D"/>
            </a:solidFill>
            <a:ln w="9525" cap="sq">
              <a:solidFill>
                <a:srgbClr val="F4E4D8"/>
              </a:solidFill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845C1B9-E87A-E561-7718-AA8C5F4B5E7A}"/>
                </a:ext>
              </a:extLst>
            </p:cNvPr>
            <p:cNvSpPr txBox="1"/>
            <p:nvPr/>
          </p:nvSpPr>
          <p:spPr>
            <a:xfrm>
              <a:off x="261474" y="80425"/>
              <a:ext cx="2266108" cy="10653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41FD61B-832E-14AD-DE05-96F730E2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14" y="757813"/>
            <a:ext cx="7602371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5F0E4B13-8162-5824-A202-E976C5CAD90D}"/>
              </a:ext>
            </a:extLst>
          </p:cNvPr>
          <p:cNvSpPr txBox="1"/>
          <p:nvPr/>
        </p:nvSpPr>
        <p:spPr>
          <a:xfrm>
            <a:off x="2085143" y="504751"/>
            <a:ext cx="3652717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F3D87B-8392-0B42-79BB-A7DA4C1468AB}"/>
              </a:ext>
            </a:extLst>
          </p:cNvPr>
          <p:cNvGrpSpPr/>
          <p:nvPr/>
        </p:nvGrpSpPr>
        <p:grpSpPr>
          <a:xfrm>
            <a:off x="1459230" y="1426397"/>
            <a:ext cx="9132570" cy="1882224"/>
            <a:chOff x="1459230" y="1426397"/>
            <a:chExt cx="9132570" cy="18822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89BC1D0-9626-059A-6FF8-AD8B6C5820FF}"/>
                </a:ext>
              </a:extLst>
            </p:cNvPr>
            <p:cNvSpPr/>
            <p:nvPr/>
          </p:nvSpPr>
          <p:spPr>
            <a:xfrm>
              <a:off x="1459230" y="1426397"/>
              <a:ext cx="9132570" cy="1882224"/>
            </a:xfrm>
            <a:prstGeom prst="roundRect">
              <a:avLst/>
            </a:prstGeom>
            <a:solidFill>
              <a:srgbClr val="D1E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B337FEE-A6C4-E744-4400-EB208F17ED92}"/>
                    </a:ext>
                  </a:extLst>
                </p:cNvPr>
                <p:cNvSpPr txBox="1"/>
                <p:nvPr/>
              </p:nvSpPr>
              <p:spPr>
                <a:xfrm>
                  <a:off x="1779661" y="1496229"/>
                  <a:ext cx="8274539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7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7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7200" b="1" dirty="0"/>
                        <m:t> </m:t>
                      </m:r>
                      <m:f>
                        <m:fPr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7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B337FEE-A6C4-E744-4400-EB208F17ED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661" y="1496229"/>
                  <a:ext cx="8274539" cy="1692771"/>
                </a:xfrm>
                <a:prstGeom prst="rect">
                  <a:avLst/>
                </a:prstGeom>
                <a:blipFill>
                  <a:blip r:embed="rId2"/>
                  <a:stretch>
                    <a:fillRect b="-136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BF0FC0-18CF-9CEF-CAB2-2BBCEB3DCFE7}"/>
              </a:ext>
            </a:extLst>
          </p:cNvPr>
          <p:cNvGrpSpPr/>
          <p:nvPr/>
        </p:nvGrpSpPr>
        <p:grpSpPr>
          <a:xfrm>
            <a:off x="1443990" y="3530853"/>
            <a:ext cx="9132570" cy="1882224"/>
            <a:chOff x="1443990" y="3530853"/>
            <a:chExt cx="9132570" cy="188222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395D6D2-054E-21E5-2587-D41769D1027C}"/>
                </a:ext>
              </a:extLst>
            </p:cNvPr>
            <p:cNvSpPr/>
            <p:nvPr/>
          </p:nvSpPr>
          <p:spPr>
            <a:xfrm>
              <a:off x="1443990" y="3530853"/>
              <a:ext cx="9132570" cy="1882224"/>
            </a:xfrm>
            <a:prstGeom prst="roundRect">
              <a:avLst/>
            </a:prstGeom>
            <a:solidFill>
              <a:srgbClr val="D1E6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6AEE8D8-0BB2-A1D4-4122-07C44D4F05E8}"/>
                    </a:ext>
                  </a:extLst>
                </p:cNvPr>
                <p:cNvSpPr txBox="1"/>
                <p:nvPr/>
              </p:nvSpPr>
              <p:spPr>
                <a:xfrm>
                  <a:off x="1443990" y="3625579"/>
                  <a:ext cx="883881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7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-</a:t>
                  </a:r>
                  <a:r>
                    <a:rPr lang="en-US" sz="7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7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US" sz="7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7200" b="0" i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7200" b="1" dirty="0"/>
                        <m:t> </m:t>
                      </m:r>
                      <m:f>
                        <m:fPr>
                          <m:ctrlPr>
                            <a:rPr lang="en-US" sz="7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7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7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6AEE8D8-0BB2-A1D4-4122-07C44D4F05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990" y="3625579"/>
                  <a:ext cx="8838810" cy="1692771"/>
                </a:xfrm>
                <a:prstGeom prst="rect">
                  <a:avLst/>
                </a:prstGeom>
                <a:blipFill>
                  <a:blip r:embed="rId3"/>
                  <a:stretch>
                    <a:fillRect b="-140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Freeform 6">
            <a:extLst>
              <a:ext uri="{FF2B5EF4-FFF2-40B4-BE49-F238E27FC236}">
                <a16:creationId xmlns:a16="http://schemas.microsoft.com/office/drawing/2014/main" id="{E1D8AC5B-7175-824A-3EE5-524CBEADA167}"/>
              </a:ext>
            </a:extLst>
          </p:cNvPr>
          <p:cNvSpPr/>
          <p:nvPr/>
        </p:nvSpPr>
        <p:spPr>
          <a:xfrm>
            <a:off x="503996" y="4109122"/>
            <a:ext cx="1805781" cy="2418456"/>
          </a:xfrm>
          <a:custGeom>
            <a:avLst/>
            <a:gdLst/>
            <a:ahLst/>
            <a:cxnLst/>
            <a:rect l="l" t="t" r="r" b="b"/>
            <a:pathLst>
              <a:path w="1811416" h="2426004">
                <a:moveTo>
                  <a:pt x="0" y="0"/>
                </a:moveTo>
                <a:lnTo>
                  <a:pt x="1811416" y="0"/>
                </a:lnTo>
                <a:lnTo>
                  <a:pt x="1811416" y="2426004"/>
                </a:lnTo>
                <a:lnTo>
                  <a:pt x="0" y="2426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2D71E-3E48-8B2D-0C05-95D49C3D9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82" y="128639"/>
            <a:ext cx="218255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53A0A321-99FC-ECFA-9CDE-27CEF8D52703}"/>
              </a:ext>
            </a:extLst>
          </p:cNvPr>
          <p:cNvSpPr txBox="1"/>
          <p:nvPr/>
        </p:nvSpPr>
        <p:spPr>
          <a:xfrm>
            <a:off x="2085143" y="504751"/>
            <a:ext cx="3652717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6F031B-53D4-AF01-768F-FD5CE6E15196}"/>
              </a:ext>
            </a:extLst>
          </p:cNvPr>
          <p:cNvGrpSpPr/>
          <p:nvPr/>
        </p:nvGrpSpPr>
        <p:grpSpPr>
          <a:xfrm>
            <a:off x="977130" y="1321306"/>
            <a:ext cx="3958199" cy="1966768"/>
            <a:chOff x="712060" y="1403371"/>
            <a:chExt cx="3958199" cy="196676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02FECA7-FB61-4BCD-CE04-A630AC81F2E0}"/>
                </a:ext>
              </a:extLst>
            </p:cNvPr>
            <p:cNvSpPr/>
            <p:nvPr/>
          </p:nvSpPr>
          <p:spPr>
            <a:xfrm>
              <a:off x="1043940" y="1487915"/>
              <a:ext cx="3482340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EA7C4D9-9D35-07FE-50F3-E05075460B18}"/>
                    </a:ext>
                  </a:extLst>
                </p:cNvPr>
                <p:cNvSpPr txBox="1"/>
                <p:nvPr/>
              </p:nvSpPr>
              <p:spPr>
                <a:xfrm>
                  <a:off x="712060" y="1403371"/>
                  <a:ext cx="3958199" cy="1867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8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80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endPara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EA7C4D9-9D35-07FE-50F3-E05075460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60" y="1403371"/>
                  <a:ext cx="3958199" cy="1867306"/>
                </a:xfrm>
                <a:prstGeom prst="rect">
                  <a:avLst/>
                </a:prstGeom>
                <a:blipFill>
                  <a:blip r:embed="rId2"/>
                  <a:stretch>
                    <a:fillRect t="-327" b="-143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CB8391-B6AF-72AA-58CB-B86E99DAD1AB}"/>
              </a:ext>
            </a:extLst>
          </p:cNvPr>
          <p:cNvGrpSpPr/>
          <p:nvPr/>
        </p:nvGrpSpPr>
        <p:grpSpPr>
          <a:xfrm>
            <a:off x="6748908" y="1239943"/>
            <a:ext cx="3958199" cy="1981606"/>
            <a:chOff x="6339203" y="1274233"/>
            <a:chExt cx="3958199" cy="198160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A986016-0D48-C308-858C-C971283C0585}"/>
                </a:ext>
              </a:extLst>
            </p:cNvPr>
            <p:cNvSpPr/>
            <p:nvPr/>
          </p:nvSpPr>
          <p:spPr>
            <a:xfrm>
              <a:off x="6670243" y="1373615"/>
              <a:ext cx="3611685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B80337C-1A9C-F919-B474-849042EC4176}"/>
                    </a:ext>
                  </a:extLst>
                </p:cNvPr>
                <p:cNvSpPr txBox="1"/>
                <p:nvPr/>
              </p:nvSpPr>
              <p:spPr>
                <a:xfrm>
                  <a:off x="6339203" y="1274233"/>
                  <a:ext cx="3958199" cy="1864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8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80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B80337C-1A9C-F919-B474-849042EC41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203" y="1274233"/>
                  <a:ext cx="3958199" cy="1864741"/>
                </a:xfrm>
                <a:prstGeom prst="rect">
                  <a:avLst/>
                </a:prstGeom>
                <a:blipFill>
                  <a:blip r:embed="rId3"/>
                  <a:stretch>
                    <a:fillRect t="-327" b="-143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16BDA2-EFFA-8CAB-87DB-6AF2C68F0C9F}"/>
              </a:ext>
            </a:extLst>
          </p:cNvPr>
          <p:cNvGrpSpPr/>
          <p:nvPr/>
        </p:nvGrpSpPr>
        <p:grpSpPr>
          <a:xfrm>
            <a:off x="977130" y="3692819"/>
            <a:ext cx="3958199" cy="1948097"/>
            <a:chOff x="598563" y="3668606"/>
            <a:chExt cx="3958199" cy="194809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1B5F737-D2FF-A369-2F77-A417FC862730}"/>
                </a:ext>
              </a:extLst>
            </p:cNvPr>
            <p:cNvSpPr/>
            <p:nvPr/>
          </p:nvSpPr>
          <p:spPr>
            <a:xfrm>
              <a:off x="1074422" y="3701543"/>
              <a:ext cx="3482340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AE22AC9-9FB5-322B-EAEF-DBC57A21DB39}"/>
                    </a:ext>
                  </a:extLst>
                </p:cNvPr>
                <p:cNvSpPr txBox="1"/>
                <p:nvPr/>
              </p:nvSpPr>
              <p:spPr>
                <a:xfrm>
                  <a:off x="598563" y="3668606"/>
                  <a:ext cx="3958199" cy="19480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80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-</a:t>
                  </a:r>
                  <a:r>
                    <a:rPr lang="en-US" sz="80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endPara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AE22AC9-9FB5-322B-EAEF-DBC57A21DB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563" y="3668606"/>
                  <a:ext cx="3958199" cy="1948097"/>
                </a:xfrm>
                <a:prstGeom prst="rect">
                  <a:avLst/>
                </a:prstGeom>
                <a:blipFill>
                  <a:blip r:embed="rId4"/>
                  <a:stretch>
                    <a:fillRect b="-10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24A9E6-B10B-2084-5DA7-37F0FF3D0378}"/>
              </a:ext>
            </a:extLst>
          </p:cNvPr>
          <p:cNvGrpSpPr/>
          <p:nvPr/>
        </p:nvGrpSpPr>
        <p:grpSpPr>
          <a:xfrm>
            <a:off x="6906690" y="3701542"/>
            <a:ext cx="3958199" cy="1882224"/>
            <a:chOff x="6545170" y="3701543"/>
            <a:chExt cx="3958199" cy="188222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E656883-96B6-EE0E-01B1-283EA7CEDD73}"/>
                </a:ext>
              </a:extLst>
            </p:cNvPr>
            <p:cNvSpPr/>
            <p:nvPr/>
          </p:nvSpPr>
          <p:spPr>
            <a:xfrm>
              <a:off x="6748908" y="3701543"/>
              <a:ext cx="3611685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3A4F57-110F-C6D0-A5D7-CE9E049BC96B}"/>
                    </a:ext>
                  </a:extLst>
                </p:cNvPr>
                <p:cNvSpPr txBox="1"/>
                <p:nvPr/>
              </p:nvSpPr>
              <p:spPr>
                <a:xfrm>
                  <a:off x="6545170" y="3787952"/>
                  <a:ext cx="3958199" cy="1474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- </a:t>
                  </a:r>
                  <a:r>
                    <a:rPr lang="en-US" sz="60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endParaRPr lang="en-US" sz="8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3A4F57-110F-C6D0-A5D7-CE9E049BC9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170" y="3787952"/>
                  <a:ext cx="3958199" cy="1474443"/>
                </a:xfrm>
                <a:prstGeom prst="rect">
                  <a:avLst/>
                </a:prstGeom>
                <a:blipFill>
                  <a:blip r:embed="rId5"/>
                  <a:stretch>
                    <a:fillRect t="-16942" r="-1079" b="-28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Freeform 6">
            <a:extLst>
              <a:ext uri="{FF2B5EF4-FFF2-40B4-BE49-F238E27FC236}">
                <a16:creationId xmlns:a16="http://schemas.microsoft.com/office/drawing/2014/main" id="{275B7CEC-4C34-F28B-6CB8-00A5ED30D484}"/>
              </a:ext>
            </a:extLst>
          </p:cNvPr>
          <p:cNvSpPr/>
          <p:nvPr/>
        </p:nvSpPr>
        <p:spPr>
          <a:xfrm>
            <a:off x="10460379" y="4139575"/>
            <a:ext cx="1805781" cy="2418456"/>
          </a:xfrm>
          <a:custGeom>
            <a:avLst/>
            <a:gdLst/>
            <a:ahLst/>
            <a:cxnLst/>
            <a:rect l="l" t="t" r="r" b="b"/>
            <a:pathLst>
              <a:path w="1811416" h="2426004">
                <a:moveTo>
                  <a:pt x="0" y="0"/>
                </a:moveTo>
                <a:lnTo>
                  <a:pt x="1811416" y="0"/>
                </a:lnTo>
                <a:lnTo>
                  <a:pt x="1811416" y="2426004"/>
                </a:lnTo>
                <a:lnTo>
                  <a:pt x="0" y="2426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66B9F-EBD9-D2F0-FEBC-C76B4F3B9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57" y="133157"/>
            <a:ext cx="218255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AF4DA03-CB26-42CC-79AE-C4F2DE31A25A}"/>
              </a:ext>
            </a:extLst>
          </p:cNvPr>
          <p:cNvSpPr txBox="1"/>
          <p:nvPr/>
        </p:nvSpPr>
        <p:spPr>
          <a:xfrm>
            <a:off x="2085143" y="504751"/>
            <a:ext cx="3652717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5E4E79-DD2C-589C-CE73-5BAF32C807F5}"/>
              </a:ext>
            </a:extLst>
          </p:cNvPr>
          <p:cNvGrpSpPr/>
          <p:nvPr/>
        </p:nvGrpSpPr>
        <p:grpSpPr>
          <a:xfrm>
            <a:off x="821416" y="1359049"/>
            <a:ext cx="3378072" cy="1678512"/>
            <a:chOff x="712060" y="1403371"/>
            <a:chExt cx="3958199" cy="196676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BBA0F01-CF8E-B4CC-A3F4-2EAC4CB1F797}"/>
                </a:ext>
              </a:extLst>
            </p:cNvPr>
            <p:cNvSpPr/>
            <p:nvPr/>
          </p:nvSpPr>
          <p:spPr>
            <a:xfrm>
              <a:off x="1043940" y="1487915"/>
              <a:ext cx="3482340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DFF0967-6D4D-872F-532A-2D992ECF9236}"/>
                    </a:ext>
                  </a:extLst>
                </p:cNvPr>
                <p:cNvSpPr txBox="1"/>
                <p:nvPr/>
              </p:nvSpPr>
              <p:spPr>
                <a:xfrm>
                  <a:off x="712060" y="1403371"/>
                  <a:ext cx="3958199" cy="1689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7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7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DFF0967-6D4D-872F-532A-2D992ECF92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60" y="1403371"/>
                  <a:ext cx="3958199" cy="1689822"/>
                </a:xfrm>
                <a:prstGeom prst="rect">
                  <a:avLst/>
                </a:prstGeom>
                <a:blipFill>
                  <a:blip r:embed="rId2"/>
                  <a:stretch>
                    <a:fillRect t="-422" b="-329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3B16E6E-D1B6-E6BA-437D-E2DBBA6A706A}"/>
              </a:ext>
            </a:extLst>
          </p:cNvPr>
          <p:cNvGrpSpPr/>
          <p:nvPr/>
        </p:nvGrpSpPr>
        <p:grpSpPr>
          <a:xfrm>
            <a:off x="854255" y="3874651"/>
            <a:ext cx="3378072" cy="1691175"/>
            <a:chOff x="6339203" y="1274233"/>
            <a:chExt cx="3958199" cy="198160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56BCF4F-BDD3-C59E-C221-A4C5A4476210}"/>
                </a:ext>
              </a:extLst>
            </p:cNvPr>
            <p:cNvSpPr/>
            <p:nvPr/>
          </p:nvSpPr>
          <p:spPr>
            <a:xfrm>
              <a:off x="6670243" y="1373615"/>
              <a:ext cx="3611685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6329F1-982E-5F98-2F42-B74DDE41D26F}"/>
                    </a:ext>
                  </a:extLst>
                </p:cNvPr>
                <p:cNvSpPr txBox="1"/>
                <p:nvPr/>
              </p:nvSpPr>
              <p:spPr>
                <a:xfrm>
                  <a:off x="6339203" y="1274233"/>
                  <a:ext cx="3958199" cy="1687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7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+</a:t>
                  </a:r>
                  <a:r>
                    <a:rPr lang="en-US" sz="7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6329F1-982E-5F98-2F42-B74DDE41D2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203" y="1274233"/>
                  <a:ext cx="3958199" cy="1687450"/>
                </a:xfrm>
                <a:prstGeom prst="rect">
                  <a:avLst/>
                </a:prstGeom>
                <a:blipFill>
                  <a:blip r:embed="rId3"/>
                  <a:stretch>
                    <a:fillRect b="-338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A9839C-89ED-C60F-85F4-9DA901DB7064}"/>
                  </a:ext>
                </a:extLst>
              </p:cNvPr>
              <p:cNvSpPr txBox="1"/>
              <p:nvPr/>
            </p:nvSpPr>
            <p:spPr>
              <a:xfrm>
                <a:off x="1297568" y="1334087"/>
                <a:ext cx="827453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7200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</a:rPr>
                      <m:t>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489D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A9839C-89ED-C60F-85F4-9DA901DB7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68" y="1334087"/>
                <a:ext cx="8274539" cy="1692771"/>
              </a:xfrm>
              <a:prstGeom prst="rect">
                <a:avLst/>
              </a:prstGeom>
              <a:blipFill>
                <a:blip r:embed="rId4"/>
                <a:stretch>
                  <a:fillRect b="-13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6E6CF5-B4B3-DDD4-CFAD-67C3E90FFFE3}"/>
                  </a:ext>
                </a:extLst>
              </p:cNvPr>
              <p:cNvSpPr txBox="1"/>
              <p:nvPr/>
            </p:nvSpPr>
            <p:spPr>
              <a:xfrm>
                <a:off x="1509150" y="3924331"/>
                <a:ext cx="827453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7200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</a:rPr>
                      <m:t>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489D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C6E6CF5-B4B3-DDD4-CFAD-67C3E90FF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150" y="3924331"/>
                <a:ext cx="8274539" cy="1692771"/>
              </a:xfrm>
              <a:prstGeom prst="rect">
                <a:avLst/>
              </a:prstGeom>
              <a:blipFill>
                <a:blip r:embed="rId5"/>
                <a:stretch>
                  <a:fillRect b="-14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4992881-5DA2-E3D0-D777-64F306F3C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82" y="128639"/>
            <a:ext cx="218255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641BE-8DCA-91DC-008B-5154834CD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36FBC8BC-10AE-5724-303C-4EBC4123A9D3}"/>
              </a:ext>
            </a:extLst>
          </p:cNvPr>
          <p:cNvSpPr txBox="1"/>
          <p:nvPr/>
        </p:nvSpPr>
        <p:spPr>
          <a:xfrm>
            <a:off x="2085143" y="504751"/>
            <a:ext cx="3652717" cy="585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12358F8-5E23-4087-8A22-A073253CA55E}"/>
              </a:ext>
            </a:extLst>
          </p:cNvPr>
          <p:cNvGrpSpPr/>
          <p:nvPr/>
        </p:nvGrpSpPr>
        <p:grpSpPr>
          <a:xfrm>
            <a:off x="542791" y="1410119"/>
            <a:ext cx="3652718" cy="1767355"/>
            <a:chOff x="598563" y="3668606"/>
            <a:chExt cx="3958199" cy="19151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BD1A20-20BC-2B1A-014A-2A053405D4BD}"/>
                </a:ext>
              </a:extLst>
            </p:cNvPr>
            <p:cNvSpPr/>
            <p:nvPr/>
          </p:nvSpPr>
          <p:spPr>
            <a:xfrm>
              <a:off x="1074422" y="3701543"/>
              <a:ext cx="3482340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646CEF-800A-50A3-FAB6-CCA062B8BD5C}"/>
                    </a:ext>
                  </a:extLst>
                </p:cNvPr>
                <p:cNvSpPr txBox="1"/>
                <p:nvPr/>
              </p:nvSpPr>
              <p:spPr>
                <a:xfrm>
                  <a:off x="598563" y="3668606"/>
                  <a:ext cx="3958199" cy="1709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72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-</a:t>
                  </a:r>
                  <a:r>
                    <a:rPr lang="en-US" sz="72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646CEF-800A-50A3-FAB6-CCA062B8BD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563" y="3668606"/>
                  <a:ext cx="3958199" cy="1709250"/>
                </a:xfrm>
                <a:prstGeom prst="rect">
                  <a:avLst/>
                </a:prstGeom>
                <a:blipFill>
                  <a:blip r:embed="rId2"/>
                  <a:stretch>
                    <a:fillRect b="-22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43C483-5CEB-7C37-D573-13F44858D67C}"/>
              </a:ext>
            </a:extLst>
          </p:cNvPr>
          <p:cNvGrpSpPr/>
          <p:nvPr/>
        </p:nvGrpSpPr>
        <p:grpSpPr>
          <a:xfrm>
            <a:off x="894511" y="3976407"/>
            <a:ext cx="3652718" cy="1736960"/>
            <a:chOff x="6545170" y="3701543"/>
            <a:chExt cx="3958199" cy="188222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5B3B9BD-BFB0-2011-0F70-697885BB5CDB}"/>
                </a:ext>
              </a:extLst>
            </p:cNvPr>
            <p:cNvSpPr/>
            <p:nvPr/>
          </p:nvSpPr>
          <p:spPr>
            <a:xfrm>
              <a:off x="6748908" y="3701543"/>
              <a:ext cx="3611685" cy="1882224"/>
            </a:xfrm>
            <a:prstGeom prst="roundRect">
              <a:avLst/>
            </a:prstGeom>
            <a:solidFill>
              <a:srgbClr val="D1E6FF"/>
            </a:solidFill>
            <a:ln w="38100">
              <a:solidFill>
                <a:srgbClr val="0048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B123EEA-8C2D-5172-6B2C-E6110FB566B8}"/>
                    </a:ext>
                  </a:extLst>
                </p:cNvPr>
                <p:cNvSpPr txBox="1"/>
                <p:nvPr/>
              </p:nvSpPr>
              <p:spPr>
                <a:xfrm>
                  <a:off x="6545170" y="3787952"/>
                  <a:ext cx="3958199" cy="1332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72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- </a:t>
                  </a:r>
                  <a:r>
                    <a:rPr lang="en-US" sz="54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2</a:t>
                  </a:r>
                  <a:endParaRPr lang="en-US" sz="72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B123EEA-8C2D-5172-6B2C-E6110FB566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170" y="3787952"/>
                  <a:ext cx="3958199" cy="1332031"/>
                </a:xfrm>
                <a:prstGeom prst="rect">
                  <a:avLst/>
                </a:prstGeom>
                <a:blipFill>
                  <a:blip r:embed="rId3"/>
                  <a:stretch>
                    <a:fillRect t="-18317" b="-38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4E8BC6-1BC3-94FB-92B0-07D00FE79866}"/>
                  </a:ext>
                </a:extLst>
              </p:cNvPr>
              <p:cNvSpPr txBox="1"/>
              <p:nvPr/>
            </p:nvSpPr>
            <p:spPr>
              <a:xfrm>
                <a:off x="1335489" y="1419325"/>
                <a:ext cx="8274539" cy="176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72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7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7200" b="1" i="1" smtClean="0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7200" b="0" i="0" dirty="0" smtClean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</a:rPr>
                      <m:t>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489D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4E8BC6-1BC3-94FB-92B0-07D00FE79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489" y="1419325"/>
                <a:ext cx="8274539" cy="1762598"/>
              </a:xfrm>
              <a:prstGeom prst="rect">
                <a:avLst/>
              </a:prstGeom>
              <a:blipFill>
                <a:blip r:embed="rId4"/>
                <a:stretch>
                  <a:fillRect b="-10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0213B8-4E25-691E-D6BF-31B8FE7B7FDB}"/>
                  </a:ext>
                </a:extLst>
              </p:cNvPr>
              <p:cNvSpPr txBox="1"/>
              <p:nvPr/>
            </p:nvSpPr>
            <p:spPr>
              <a:xfrm>
                <a:off x="1811686" y="3824375"/>
                <a:ext cx="8274539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80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8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7200" b="0" i="0" dirty="0" smtClean="0">
                        <a:solidFill>
                          <a:srgbClr val="00489D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7200" b="1" dirty="0">
                        <a:solidFill>
                          <a:srgbClr val="00489D"/>
                        </a:solidFill>
                      </a:rPr>
                      <m:t>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rgbClr val="00489D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00489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7200" b="1" i="1" smtClean="0">
                            <a:solidFill>
                              <a:srgbClr val="00489D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7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0213B8-4E25-691E-D6BF-31B8FE7B7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86" y="3824375"/>
                <a:ext cx="8274539" cy="1692771"/>
              </a:xfrm>
              <a:prstGeom prst="rect">
                <a:avLst/>
              </a:prstGeom>
              <a:blipFill>
                <a:blip r:embed="rId5"/>
                <a:stretch>
                  <a:fillRect t="-7554" b="-18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F8BF80B-3833-1F6E-5CC6-7CD6350A9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93" y="187379"/>
            <a:ext cx="218255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9276F3-BFFA-9B16-C019-031EEA5117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8673" b="12685"/>
          <a:stretch/>
        </p:blipFill>
        <p:spPr>
          <a:xfrm>
            <a:off x="674370" y="1262307"/>
            <a:ext cx="10869930" cy="4669863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3A3F7799-6235-0014-DCB2-83CAD71771AE}"/>
              </a:ext>
            </a:extLst>
          </p:cNvPr>
          <p:cNvSpPr txBox="1"/>
          <p:nvPr/>
        </p:nvSpPr>
        <p:spPr>
          <a:xfrm>
            <a:off x="2519483" y="504751"/>
            <a:ext cx="583584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E37E2-A8AA-2ECE-40D9-BBD5A0737DB1}"/>
                  </a:ext>
                </a:extLst>
              </p:cNvPr>
              <p:cNvSpPr txBox="1"/>
              <p:nvPr/>
            </p:nvSpPr>
            <p:spPr>
              <a:xfrm>
                <a:off x="6200775" y="1677682"/>
                <a:ext cx="722947" cy="1435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5E37E2-A8AA-2ECE-40D9-BBD5A073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75" y="1677682"/>
                <a:ext cx="722947" cy="1435329"/>
              </a:xfrm>
              <a:prstGeom prst="rect">
                <a:avLst/>
              </a:prstGeom>
              <a:blipFill>
                <a:blip r:embed="rId4"/>
                <a:stretch>
                  <a:fillRect r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CECA1D-BB85-3BEF-B822-D8A48B6758DE}"/>
                  </a:ext>
                </a:extLst>
              </p:cNvPr>
              <p:cNvSpPr txBox="1"/>
              <p:nvPr/>
            </p:nvSpPr>
            <p:spPr>
              <a:xfrm>
                <a:off x="9942195" y="1761502"/>
                <a:ext cx="722947" cy="1435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CECA1D-BB85-3BEF-B822-D8A48B675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195" y="1761502"/>
                <a:ext cx="722947" cy="1435329"/>
              </a:xfrm>
              <a:prstGeom prst="rect">
                <a:avLst/>
              </a:prstGeom>
              <a:blipFill>
                <a:blip r:embed="rId5"/>
                <a:stretch>
                  <a:fillRect r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A50218-309E-AECB-1018-3603204ADCA5}"/>
                  </a:ext>
                </a:extLst>
              </p:cNvPr>
              <p:cNvSpPr txBox="1"/>
              <p:nvPr/>
            </p:nvSpPr>
            <p:spPr>
              <a:xfrm>
                <a:off x="6232207" y="4053684"/>
                <a:ext cx="722947" cy="1435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A50218-309E-AECB-1018-3603204AD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207" y="4053684"/>
                <a:ext cx="722947" cy="1435329"/>
              </a:xfrm>
              <a:prstGeom prst="rect">
                <a:avLst/>
              </a:prstGeom>
              <a:blipFill>
                <a:blip r:embed="rId6"/>
                <a:stretch>
                  <a:fillRect r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98A227-1067-749A-98B3-CC3D12BCD5EF}"/>
                  </a:ext>
                </a:extLst>
              </p:cNvPr>
              <p:cNvSpPr txBox="1"/>
              <p:nvPr/>
            </p:nvSpPr>
            <p:spPr>
              <a:xfrm>
                <a:off x="9950767" y="4160364"/>
                <a:ext cx="722947" cy="14216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98A227-1067-749A-98B3-CC3D12BCD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767" y="4160364"/>
                <a:ext cx="722947" cy="1421608"/>
              </a:xfrm>
              <a:prstGeom prst="rect">
                <a:avLst/>
              </a:prstGeom>
              <a:blipFill>
                <a:blip r:embed="rId7"/>
                <a:stretch>
                  <a:fillRect r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9212C19-0F5C-A88D-BDC8-745D6EA469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532" y="220618"/>
            <a:ext cx="2231329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23AB47-7B31-074A-DC0B-1FD5EB6B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940" y="1672110"/>
            <a:ext cx="4210050" cy="3723802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54438FED-D481-C2CF-0B24-2E873263D703}"/>
              </a:ext>
            </a:extLst>
          </p:cNvPr>
          <p:cNvSpPr txBox="1"/>
          <p:nvPr/>
        </p:nvSpPr>
        <p:spPr>
          <a:xfrm>
            <a:off x="586740" y="1270561"/>
            <a:ext cx="7219950" cy="4540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25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 còn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chai nước giặt. Rô-bốt quyết định dùng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chai nước giặt để giặt chăn, rồi dùng thêm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chai nước giặt để giặt quần áo. Hỏi khi ấy chai nước giặt còn lại mấy phần?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99CFB3-9BAA-2911-89ED-E9876C921C26}"/>
                  </a:ext>
                </a:extLst>
              </p:cNvPr>
              <p:cNvSpPr txBox="1"/>
              <p:nvPr/>
            </p:nvSpPr>
            <p:spPr>
              <a:xfrm>
                <a:off x="3754329" y="1133501"/>
                <a:ext cx="722947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99CFB3-9BAA-2911-89ED-E9876C921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29" y="1133501"/>
                <a:ext cx="722947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399E33-4157-F77B-4B80-CB15C82C835A}"/>
                  </a:ext>
                </a:extLst>
              </p:cNvPr>
              <p:cNvSpPr txBox="1"/>
              <p:nvPr/>
            </p:nvSpPr>
            <p:spPr>
              <a:xfrm>
                <a:off x="6228875" y="1817370"/>
                <a:ext cx="722947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A399E33-4157-F77B-4B80-CB15C82C8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75" y="1817370"/>
                <a:ext cx="722947" cy="1159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9C9862-B472-FAB7-72F5-E77215B21DC1}"/>
                  </a:ext>
                </a:extLst>
              </p:cNvPr>
              <p:cNvSpPr txBox="1"/>
              <p:nvPr/>
            </p:nvSpPr>
            <p:spPr>
              <a:xfrm>
                <a:off x="2153653" y="3429000"/>
                <a:ext cx="722947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9C9862-B472-FAB7-72F5-E77215B21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53" y="3429000"/>
                <a:ext cx="722947" cy="11592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79CF2D8-269C-55E4-F6CF-EAF0D4F48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32" y="99206"/>
            <a:ext cx="2188654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3405F0-79B7-8828-D0CC-ED32D22C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967" y="2935616"/>
            <a:ext cx="3604260" cy="3187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3A81D-D394-DA5E-38EA-11843D048231}"/>
              </a:ext>
            </a:extLst>
          </p:cNvPr>
          <p:cNvSpPr txBox="1"/>
          <p:nvPr/>
        </p:nvSpPr>
        <p:spPr>
          <a:xfrm>
            <a:off x="601950" y="1371584"/>
            <a:ext cx="1115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Chai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giặt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542A7-BF6B-7D8F-41DD-06A1C68C5D95}"/>
                  </a:ext>
                </a:extLst>
              </p:cNvPr>
              <p:cNvSpPr txBox="1"/>
              <p:nvPr/>
            </p:nvSpPr>
            <p:spPr>
              <a:xfrm>
                <a:off x="3146020" y="2238450"/>
                <a:ext cx="4277739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sz="48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4800" b="1" dirty="0"/>
                      <m:t>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3542A7-BF6B-7D8F-41DD-06A1C68C5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020" y="2238450"/>
                <a:ext cx="4277739" cy="1159228"/>
              </a:xfrm>
              <a:prstGeom prst="rect">
                <a:avLst/>
              </a:prstGeom>
              <a:blipFill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2F4425-A6FA-72F8-5831-81D53791CC17}"/>
              </a:ext>
            </a:extLst>
          </p:cNvPr>
          <p:cNvSpPr txBox="1"/>
          <p:nvPr/>
        </p:nvSpPr>
        <p:spPr>
          <a:xfrm>
            <a:off x="3433272" y="3869989"/>
            <a:ext cx="325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56F38F-9018-F21E-C8B4-87AC520B1034}"/>
                  </a:ext>
                </a:extLst>
              </p:cNvPr>
              <p:cNvSpPr txBox="1"/>
              <p:nvPr/>
            </p:nvSpPr>
            <p:spPr>
              <a:xfrm>
                <a:off x="5806224" y="3635158"/>
                <a:ext cx="123080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56F38F-9018-F21E-C8B4-87AC520B1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224" y="3635158"/>
                <a:ext cx="123080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EFD6721-78C9-F143-C43D-B8F8F5EEEFB4}"/>
              </a:ext>
            </a:extLst>
          </p:cNvPr>
          <p:cNvSpPr txBox="1"/>
          <p:nvPr/>
        </p:nvSpPr>
        <p:spPr>
          <a:xfrm>
            <a:off x="6535096" y="3883275"/>
            <a:ext cx="123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chai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DBDAD-7C5B-E11F-AA0E-660815990438}"/>
              </a:ext>
            </a:extLst>
          </p:cNvPr>
          <p:cNvSpPr txBox="1"/>
          <p:nvPr/>
        </p:nvSpPr>
        <p:spPr>
          <a:xfrm>
            <a:off x="4337658" y="630262"/>
            <a:ext cx="275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u="sng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ACAEA-AF4D-FB0E-A211-61B3DDAC34F7}"/>
              </a:ext>
            </a:extLst>
          </p:cNvPr>
          <p:cNvSpPr txBox="1"/>
          <p:nvPr/>
        </p:nvSpPr>
        <p:spPr>
          <a:xfrm>
            <a:off x="7225277" y="2454597"/>
            <a:ext cx="146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(chai)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175C48-F2DA-32AF-8F33-C051CE600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150" y="153727"/>
            <a:ext cx="218865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8358B-1595-BBA7-8317-836083EEB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C8A07-F5CA-55BE-7DF6-5D50F5214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7" r="49929"/>
          <a:stretch/>
        </p:blipFill>
        <p:spPr>
          <a:xfrm>
            <a:off x="596449" y="1384992"/>
            <a:ext cx="5878044" cy="4883703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BDF1DCD1-47BA-ECF3-F02C-55F47693492C}"/>
              </a:ext>
            </a:extLst>
          </p:cNvPr>
          <p:cNvSpPr txBox="1"/>
          <p:nvPr/>
        </p:nvSpPr>
        <p:spPr>
          <a:xfrm>
            <a:off x="2119433" y="589305"/>
            <a:ext cx="583584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90F233A-C2E2-97DD-D422-E1CEA0C5F546}"/>
              </a:ext>
            </a:extLst>
          </p:cNvPr>
          <p:cNvSpPr txBox="1"/>
          <p:nvPr/>
        </p:nvSpPr>
        <p:spPr>
          <a:xfrm>
            <a:off x="6696223" y="1418981"/>
            <a:ext cx="4654747" cy="12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40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940200-5019-D20B-63C7-5EBEE118451D}"/>
                  </a:ext>
                </a:extLst>
              </p:cNvPr>
              <p:cNvSpPr txBox="1"/>
              <p:nvPr/>
            </p:nvSpPr>
            <p:spPr>
              <a:xfrm>
                <a:off x="7073231" y="2889858"/>
                <a:ext cx="4928269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6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6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940200-5019-D20B-63C7-5EBEE1184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231" y="2889858"/>
                <a:ext cx="4928269" cy="1559401"/>
              </a:xfrm>
              <a:prstGeom prst="rect">
                <a:avLst/>
              </a:prstGeom>
              <a:blipFill>
                <a:blip r:embed="rId3"/>
                <a:stretch>
                  <a:fillRect b="-1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DAB007-4A45-82C1-CCE4-BB9C7BD9F316}"/>
                  </a:ext>
                </a:extLst>
              </p:cNvPr>
              <p:cNvSpPr txBox="1"/>
              <p:nvPr/>
            </p:nvSpPr>
            <p:spPr>
              <a:xfrm>
                <a:off x="4814977" y="4152014"/>
                <a:ext cx="536198" cy="9814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DAB007-4A45-82C1-CCE4-BB9C7BD9F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977" y="4152014"/>
                <a:ext cx="536198" cy="981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EDD058E-3391-F507-EC17-031273BC8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19" y="195890"/>
            <a:ext cx="220694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7985" y="703678"/>
            <a:ext cx="9776031" cy="4431435"/>
            <a:chOff x="0" y="0"/>
            <a:chExt cx="2789056" cy="12642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9056" cy="1264268"/>
            </a:xfrm>
            <a:custGeom>
              <a:avLst/>
              <a:gdLst/>
              <a:ahLst/>
              <a:cxnLst/>
              <a:rect l="l" t="t" r="r" b="b"/>
              <a:pathLst>
                <a:path w="2789056" h="1264268">
                  <a:moveTo>
                    <a:pt x="1394528" y="0"/>
                  </a:moveTo>
                  <a:cubicBezTo>
                    <a:pt x="624351" y="0"/>
                    <a:pt x="0" y="283016"/>
                    <a:pt x="0" y="632134"/>
                  </a:cubicBezTo>
                  <a:cubicBezTo>
                    <a:pt x="0" y="981252"/>
                    <a:pt x="624351" y="1264268"/>
                    <a:pt x="1394528" y="1264268"/>
                  </a:cubicBezTo>
                  <a:cubicBezTo>
                    <a:pt x="2164704" y="1264268"/>
                    <a:pt x="2789056" y="981252"/>
                    <a:pt x="2789056" y="632134"/>
                  </a:cubicBezTo>
                  <a:cubicBezTo>
                    <a:pt x="2789056" y="283016"/>
                    <a:pt x="2164704" y="0"/>
                    <a:pt x="1394528" y="0"/>
                  </a:cubicBezTo>
                  <a:close/>
                </a:path>
              </a:pathLst>
            </a:custGeom>
            <a:solidFill>
              <a:srgbClr val="00489D"/>
            </a:solidFill>
            <a:ln w="9525" cap="sq">
              <a:solidFill>
                <a:srgbClr val="F4E4D8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261474" y="80425"/>
              <a:ext cx="2266108" cy="10653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A16DAC0-0743-00EE-401B-504090842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82" y="875932"/>
            <a:ext cx="7602371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18A48-C228-6ABB-9887-D30EB6477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3A26A0-4DAD-1FE0-DDE4-F4B4CD38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51" t="176" r="78" b="1961"/>
          <a:stretch/>
        </p:blipFill>
        <p:spPr>
          <a:xfrm>
            <a:off x="596449" y="1384992"/>
            <a:ext cx="5878044" cy="4883703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2E9AC2F9-D4A9-3F0D-49E5-8BA57BEF44D2}"/>
              </a:ext>
            </a:extLst>
          </p:cNvPr>
          <p:cNvSpPr txBox="1"/>
          <p:nvPr/>
        </p:nvSpPr>
        <p:spPr>
          <a:xfrm>
            <a:off x="2119433" y="589305"/>
            <a:ext cx="5835847" cy="597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A3413613-FCAA-6A17-385A-FBC04C4E142E}"/>
              </a:ext>
            </a:extLst>
          </p:cNvPr>
          <p:cNvSpPr txBox="1"/>
          <p:nvPr/>
        </p:nvSpPr>
        <p:spPr>
          <a:xfrm>
            <a:off x="6696223" y="1418981"/>
            <a:ext cx="4654747" cy="123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965"/>
              </a:lnSpc>
            </a:pP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744094-7C9D-F26C-8CB1-EDB4C3C57CB7}"/>
                  </a:ext>
                </a:extLst>
              </p:cNvPr>
              <p:cNvSpPr txBox="1"/>
              <p:nvPr/>
            </p:nvSpPr>
            <p:spPr>
              <a:xfrm>
                <a:off x="7073231" y="2889858"/>
                <a:ext cx="4928269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744094-7C9D-F26C-8CB1-EDB4C3C57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231" y="2889858"/>
                <a:ext cx="4928269" cy="1425968"/>
              </a:xfrm>
              <a:prstGeom prst="rect">
                <a:avLst/>
              </a:prstGeom>
              <a:blipFill>
                <a:blip r:embed="rId4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5DB7AC-0086-EF99-D4FF-B86D3FD89204}"/>
                  </a:ext>
                </a:extLst>
              </p:cNvPr>
              <p:cNvSpPr txBox="1"/>
              <p:nvPr/>
            </p:nvSpPr>
            <p:spPr>
              <a:xfrm>
                <a:off x="2469804" y="5473008"/>
                <a:ext cx="536198" cy="10202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263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2634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000" dirty="0">
                  <a:solidFill>
                    <a:srgbClr val="F2634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5DB7AC-0086-EF99-D4FF-B86D3FD89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804" y="5473008"/>
                <a:ext cx="536198" cy="10202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FAF88-F896-EA35-F5F6-A344BFF6F51A}"/>
                  </a:ext>
                </a:extLst>
              </p:cNvPr>
              <p:cNvSpPr txBox="1"/>
              <p:nvPr/>
            </p:nvSpPr>
            <p:spPr>
              <a:xfrm>
                <a:off x="6267114" y="4508378"/>
                <a:ext cx="5734386" cy="1439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en-US" sz="6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6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EFAF88-F896-EA35-F5F6-A344BFF6F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114" y="4508378"/>
                <a:ext cx="5734386" cy="1439689"/>
              </a:xfrm>
              <a:prstGeom prst="rect">
                <a:avLst/>
              </a:prstGeom>
              <a:blipFill>
                <a:blip r:embed="rId6"/>
                <a:stretch>
                  <a:fillRect b="-1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2A51804-CD57-280D-37D0-9ACD37242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19" y="364713"/>
            <a:ext cx="220694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90337" y="-569303"/>
            <a:ext cx="8586337" cy="3413069"/>
          </a:xfrm>
          <a:custGeom>
            <a:avLst/>
            <a:gdLst/>
            <a:ahLst/>
            <a:cxnLst/>
            <a:rect l="l" t="t" r="r" b="b"/>
            <a:pathLst>
              <a:path w="12879505" h="5119603">
                <a:moveTo>
                  <a:pt x="0" y="0"/>
                </a:moveTo>
                <a:lnTo>
                  <a:pt x="12879505" y="0"/>
                </a:lnTo>
                <a:lnTo>
                  <a:pt x="12879505" y="5119604"/>
                </a:lnTo>
                <a:lnTo>
                  <a:pt x="0" y="5119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96000" y="3629808"/>
            <a:ext cx="8121238" cy="3228192"/>
          </a:xfrm>
          <a:custGeom>
            <a:avLst/>
            <a:gdLst/>
            <a:ahLst/>
            <a:cxnLst/>
            <a:rect l="l" t="t" r="r" b="b"/>
            <a:pathLst>
              <a:path w="12181857" h="4842288">
                <a:moveTo>
                  <a:pt x="0" y="0"/>
                </a:moveTo>
                <a:lnTo>
                  <a:pt x="12181857" y="0"/>
                </a:lnTo>
                <a:lnTo>
                  <a:pt x="12181857" y="4842288"/>
                </a:lnTo>
                <a:lnTo>
                  <a:pt x="0" y="4842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066244" y="1200150"/>
            <a:ext cx="8439957" cy="4457700"/>
            <a:chOff x="0" y="0"/>
            <a:chExt cx="153890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38909" cy="812800"/>
            </a:xfrm>
            <a:custGeom>
              <a:avLst/>
              <a:gdLst/>
              <a:ahLst/>
              <a:cxnLst/>
              <a:rect l="l" t="t" r="r" b="b"/>
              <a:pathLst>
                <a:path w="1538909" h="812800">
                  <a:moveTo>
                    <a:pt x="769455" y="0"/>
                  </a:moveTo>
                  <a:cubicBezTo>
                    <a:pt x="344497" y="0"/>
                    <a:pt x="0" y="181951"/>
                    <a:pt x="0" y="406400"/>
                  </a:cubicBezTo>
                  <a:cubicBezTo>
                    <a:pt x="0" y="630849"/>
                    <a:pt x="344497" y="812800"/>
                    <a:pt x="769455" y="812800"/>
                  </a:cubicBezTo>
                  <a:cubicBezTo>
                    <a:pt x="1194413" y="812800"/>
                    <a:pt x="1538909" y="630849"/>
                    <a:pt x="1538909" y="406400"/>
                  </a:cubicBezTo>
                  <a:cubicBezTo>
                    <a:pt x="1538909" y="181951"/>
                    <a:pt x="1194413" y="0"/>
                    <a:pt x="76945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44273" y="38100"/>
              <a:ext cx="1250364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443679" y="894281"/>
            <a:ext cx="4448662" cy="6928480"/>
          </a:xfrm>
          <a:custGeom>
            <a:avLst/>
            <a:gdLst/>
            <a:ahLst/>
            <a:cxnLst/>
            <a:rect l="l" t="t" r="r" b="b"/>
            <a:pathLst>
              <a:path w="6672993" h="10392720">
                <a:moveTo>
                  <a:pt x="0" y="0"/>
                </a:moveTo>
                <a:lnTo>
                  <a:pt x="6672993" y="0"/>
                </a:lnTo>
                <a:lnTo>
                  <a:pt x="6672993" y="10392721"/>
                </a:lnTo>
                <a:lnTo>
                  <a:pt x="0" y="103927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ADE9E-794F-109B-7ED4-8B2FB999D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777" y="1225862"/>
            <a:ext cx="5291787" cy="21398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440643-DB28-631D-DCDB-329A82E9F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328" y="2624708"/>
            <a:ext cx="5291787" cy="1682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E0B264-4069-D69C-1F8C-B9BC40308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213" y="4062207"/>
            <a:ext cx="570635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7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0365" y="582667"/>
            <a:ext cx="10701660" cy="4499140"/>
            <a:chOff x="0" y="0"/>
            <a:chExt cx="2957471" cy="12642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7471" cy="1264268"/>
            </a:xfrm>
            <a:custGeom>
              <a:avLst/>
              <a:gdLst/>
              <a:ahLst/>
              <a:cxnLst/>
              <a:rect l="l" t="t" r="r" b="b"/>
              <a:pathLst>
                <a:path w="2957471" h="1264268">
                  <a:moveTo>
                    <a:pt x="1478736" y="0"/>
                  </a:moveTo>
                  <a:cubicBezTo>
                    <a:pt x="662053" y="0"/>
                    <a:pt x="0" y="283016"/>
                    <a:pt x="0" y="632134"/>
                  </a:cubicBezTo>
                  <a:cubicBezTo>
                    <a:pt x="0" y="981252"/>
                    <a:pt x="662053" y="1264268"/>
                    <a:pt x="1478736" y="1264268"/>
                  </a:cubicBezTo>
                  <a:cubicBezTo>
                    <a:pt x="2295419" y="1264268"/>
                    <a:pt x="2957471" y="981252"/>
                    <a:pt x="2957471" y="632134"/>
                  </a:cubicBezTo>
                  <a:cubicBezTo>
                    <a:pt x="2957471" y="283016"/>
                    <a:pt x="2295419" y="0"/>
                    <a:pt x="1478736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F4E4D8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277263" y="80425"/>
              <a:ext cx="2402946" cy="106531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8935883" y="2440183"/>
            <a:ext cx="6512235" cy="2588613"/>
          </a:xfrm>
          <a:custGeom>
            <a:avLst/>
            <a:gdLst/>
            <a:ahLst/>
            <a:cxnLst/>
            <a:rect l="l" t="t" r="r" b="b"/>
            <a:pathLst>
              <a:path w="9768352" h="3882920">
                <a:moveTo>
                  <a:pt x="9768352" y="0"/>
                </a:moveTo>
                <a:lnTo>
                  <a:pt x="0" y="0"/>
                </a:lnTo>
                <a:lnTo>
                  <a:pt x="0" y="3882921"/>
                </a:lnTo>
                <a:lnTo>
                  <a:pt x="9768352" y="3882921"/>
                </a:lnTo>
                <a:lnTo>
                  <a:pt x="9768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2163911" y="2613906"/>
            <a:ext cx="6512235" cy="2588613"/>
          </a:xfrm>
          <a:custGeom>
            <a:avLst/>
            <a:gdLst/>
            <a:ahLst/>
            <a:cxnLst/>
            <a:rect l="l" t="t" r="r" b="b"/>
            <a:pathLst>
              <a:path w="9768352" h="3882920">
                <a:moveTo>
                  <a:pt x="9768352" y="0"/>
                </a:moveTo>
                <a:lnTo>
                  <a:pt x="0" y="0"/>
                </a:lnTo>
                <a:lnTo>
                  <a:pt x="0" y="3882920"/>
                </a:lnTo>
                <a:lnTo>
                  <a:pt x="9768352" y="3882920"/>
                </a:lnTo>
                <a:lnTo>
                  <a:pt x="9768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64013" y="3050567"/>
            <a:ext cx="7263974" cy="4303905"/>
          </a:xfrm>
          <a:custGeom>
            <a:avLst/>
            <a:gdLst/>
            <a:ahLst/>
            <a:cxnLst/>
            <a:rect l="l" t="t" r="r" b="b"/>
            <a:pathLst>
              <a:path w="10895961" h="6455857">
                <a:moveTo>
                  <a:pt x="0" y="0"/>
                </a:moveTo>
                <a:lnTo>
                  <a:pt x="10895962" y="0"/>
                </a:lnTo>
                <a:lnTo>
                  <a:pt x="10895962" y="6455857"/>
                </a:lnTo>
                <a:lnTo>
                  <a:pt x="0" y="6455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1C6132-E124-BEAF-1696-EEB0A2062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24" y="1315280"/>
            <a:ext cx="11412701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4">
            <a:extLst>
              <a:ext uri="{FF2B5EF4-FFF2-40B4-BE49-F238E27FC236}">
                <a16:creationId xmlns:a16="http://schemas.microsoft.com/office/drawing/2014/main" id="{E193C162-4D2F-49A1-8108-5D6B04F680BA}"/>
              </a:ext>
            </a:extLst>
          </p:cNvPr>
          <p:cNvSpPr txBox="1"/>
          <p:nvPr/>
        </p:nvSpPr>
        <p:spPr>
          <a:xfrm>
            <a:off x="1013736" y="3855077"/>
            <a:ext cx="561058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Hãy trả lời các câu hỏi để giúp bạn gấu đưa thư đến những bạn khác trong khu rừng nào.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4CDA7E2-A8BB-BDD0-752B-CD3B7C19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77" y="1155108"/>
            <a:ext cx="3956647" cy="192650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FD1F0B8-2CDC-7A6C-A6BF-3B4AA35E3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46" y="2102476"/>
            <a:ext cx="704758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9D74F878-F22D-D194-426A-D2FDDFBF232A}"/>
              </a:ext>
            </a:extLst>
          </p:cNvPr>
          <p:cNvGrpSpPr/>
          <p:nvPr/>
        </p:nvGrpSpPr>
        <p:grpSpPr>
          <a:xfrm>
            <a:off x="929148" y="378542"/>
            <a:ext cx="10333703" cy="1542621"/>
            <a:chOff x="1140542" y="791496"/>
            <a:chExt cx="10333703" cy="1542621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C9A15AA5-EEA1-9F72-2502-0D056DF0949E}"/>
                </a:ext>
              </a:extLst>
            </p:cNvPr>
            <p:cNvSpPr/>
            <p:nvPr/>
          </p:nvSpPr>
          <p:spPr>
            <a:xfrm>
              <a:off x="1140542" y="791496"/>
              <a:ext cx="10333703" cy="1542621"/>
            </a:xfrm>
            <a:custGeom>
              <a:avLst/>
              <a:gdLst/>
              <a:ahLst/>
              <a:cxnLst/>
              <a:rect l="l" t="t" r="r" b="b"/>
              <a:pathLst>
                <a:path w="1846880" h="2167467">
                  <a:moveTo>
                    <a:pt x="110404" y="0"/>
                  </a:moveTo>
                  <a:lnTo>
                    <a:pt x="1736476" y="0"/>
                  </a:lnTo>
                  <a:cubicBezTo>
                    <a:pt x="1797450" y="0"/>
                    <a:pt x="1846880" y="49429"/>
                    <a:pt x="1846880" y="110404"/>
                  </a:cubicBezTo>
                  <a:lnTo>
                    <a:pt x="1846880" y="2057063"/>
                  </a:lnTo>
                  <a:cubicBezTo>
                    <a:pt x="1846880" y="2086344"/>
                    <a:pt x="1835248" y="2114426"/>
                    <a:pt x="1814543" y="2135130"/>
                  </a:cubicBezTo>
                  <a:cubicBezTo>
                    <a:pt x="1793838" y="2155835"/>
                    <a:pt x="1765757" y="2167467"/>
                    <a:pt x="1736476" y="2167467"/>
                  </a:cubicBezTo>
                  <a:lnTo>
                    <a:pt x="110404" y="2167467"/>
                  </a:lnTo>
                  <a:cubicBezTo>
                    <a:pt x="81123" y="2167467"/>
                    <a:pt x="53041" y="2155835"/>
                    <a:pt x="32337" y="2135130"/>
                  </a:cubicBezTo>
                  <a:cubicBezTo>
                    <a:pt x="11632" y="2114426"/>
                    <a:pt x="0" y="2086344"/>
                    <a:pt x="0" y="2057063"/>
                  </a:cubicBezTo>
                  <a:lnTo>
                    <a:pt x="0" y="110404"/>
                  </a:lnTo>
                  <a:cubicBezTo>
                    <a:pt x="0" y="81123"/>
                    <a:pt x="11632" y="53041"/>
                    <a:pt x="32337" y="32337"/>
                  </a:cubicBezTo>
                  <a:cubicBezTo>
                    <a:pt x="53041" y="11632"/>
                    <a:pt x="81123" y="0"/>
                    <a:pt x="11040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14">
                  <a:extLst>
                    <a:ext uri="{FF2B5EF4-FFF2-40B4-BE49-F238E27FC236}">
                      <a16:creationId xmlns:a16="http://schemas.microsoft.com/office/drawing/2014/main" id="{E8765934-3B61-0027-A759-92F088FDD62D}"/>
                    </a:ext>
                  </a:extLst>
                </p:cNvPr>
                <p:cNvSpPr txBox="1"/>
                <p:nvPr/>
              </p:nvSpPr>
              <p:spPr>
                <a:xfrm>
                  <a:off x="1783326" y="1135815"/>
                  <a:ext cx="9048133" cy="106689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ctr"/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Tính</a:t>
                  </a:r>
                  <a:r>
                    <a:rPr kumimoji="0" lang="en-US" sz="3200" b="1" i="0" u="none" strike="noStrike" kern="1200" cap="none" spc="0" normalizeH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1B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1B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1B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 +</a:t>
                  </a:r>
                  <a:r>
                    <a:rPr lang="en-US" sz="4800" b="1" dirty="0">
                      <a:solidFill>
                        <a:srgbClr val="1B1B1B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1B1B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1B1B1B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1B1B1B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  </a:t>
                  </a:r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1B1B"/>
                    </a:solidFill>
                    <a:effectLst/>
                    <a:uLnTx/>
                    <a:uFillTx/>
                    <a:latin typeface="Cambri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14">
                  <a:extLst>
                    <a:ext uri="{FF2B5EF4-FFF2-40B4-BE49-F238E27FC236}">
                      <a16:creationId xmlns:a16="http://schemas.microsoft.com/office/drawing/2014/main" id="{E8765934-3B61-0027-A759-92F088FDD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3326" y="1135815"/>
                  <a:ext cx="9048133" cy="1066895"/>
                </a:xfrm>
                <a:prstGeom prst="rect">
                  <a:avLst/>
                </a:prstGeom>
                <a:blipFill>
                  <a:blip r:embed="rId6"/>
                  <a:stretch>
                    <a:fillRect t="-3429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">
            <a:extLst>
              <a:ext uri="{FF2B5EF4-FFF2-40B4-BE49-F238E27FC236}">
                <a16:creationId xmlns:a16="http://schemas.microsoft.com/office/drawing/2014/main" id="{014F0787-1547-058F-9CF5-1E87A1783D51}"/>
              </a:ext>
            </a:extLst>
          </p:cNvPr>
          <p:cNvGrpSpPr/>
          <p:nvPr/>
        </p:nvGrpSpPr>
        <p:grpSpPr>
          <a:xfrm>
            <a:off x="911871" y="2769235"/>
            <a:ext cx="4764583" cy="1353819"/>
            <a:chOff x="952683" y="2519677"/>
            <a:chExt cx="4764583" cy="135381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FEC1E48A-0041-8C5C-6DA5-49F5D760636A}"/>
                </a:ext>
              </a:extLst>
            </p:cNvPr>
            <p:cNvGrpSpPr/>
            <p:nvPr/>
          </p:nvGrpSpPr>
          <p:grpSpPr>
            <a:xfrm>
              <a:off x="952683" y="2519677"/>
              <a:ext cx="4764583" cy="1332373"/>
              <a:chOff x="952683" y="2519677"/>
              <a:chExt cx="4764583" cy="1332373"/>
            </a:xfrm>
          </p:grpSpPr>
          <p:sp>
            <p:nvSpPr>
              <p:cNvPr id="9" name="Hình chữ nhật: Góc Tròn 11">
                <a:extLst>
                  <a:ext uri="{FF2B5EF4-FFF2-40B4-BE49-F238E27FC236}">
                    <a16:creationId xmlns:a16="http://schemas.microsoft.com/office/drawing/2014/main" id="{CA334788-9E75-0E61-96F6-23B2AF7C5365}"/>
                  </a:ext>
                </a:extLst>
              </p:cNvPr>
              <p:cNvSpPr/>
              <p:nvPr/>
            </p:nvSpPr>
            <p:spPr>
              <a:xfrm>
                <a:off x="1526774" y="2519677"/>
                <a:ext cx="4190492" cy="133237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0" name="Đồ họa 7">
                <a:extLst>
                  <a:ext uri="{FF2B5EF4-FFF2-40B4-BE49-F238E27FC236}">
                    <a16:creationId xmlns:a16="http://schemas.microsoft.com/office/drawing/2014/main" id="{EA17C45A-04EE-C022-E254-C99790364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2683" y="2661337"/>
                <a:ext cx="1148182" cy="106097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ộp Văn bản 42">
                  <a:extLst>
                    <a:ext uri="{FF2B5EF4-FFF2-40B4-BE49-F238E27FC236}">
                      <a16:creationId xmlns:a16="http://schemas.microsoft.com/office/drawing/2014/main" id="{1EF195CC-F4B5-A1D6-4F8E-C8367CACC589}"/>
                    </a:ext>
                  </a:extLst>
                </p:cNvPr>
                <p:cNvSpPr txBox="1"/>
                <p:nvPr/>
              </p:nvSpPr>
              <p:spPr>
                <a:xfrm>
                  <a:off x="2674956" y="2551788"/>
                  <a:ext cx="1894128" cy="1321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Hộp Văn bản 42">
                  <a:extLst>
                    <a:ext uri="{FF2B5EF4-FFF2-40B4-BE49-F238E27FC236}">
                      <a16:creationId xmlns:a16="http://schemas.microsoft.com/office/drawing/2014/main" id="{1EF195CC-F4B5-A1D6-4F8E-C8367CACC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956" y="2551788"/>
                  <a:ext cx="1894128" cy="132170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B">
            <a:extLst>
              <a:ext uri="{FF2B5EF4-FFF2-40B4-BE49-F238E27FC236}">
                <a16:creationId xmlns:a16="http://schemas.microsoft.com/office/drawing/2014/main" id="{DD6E50AB-1CCC-B5E0-88DE-66B06FBD7340}"/>
              </a:ext>
            </a:extLst>
          </p:cNvPr>
          <p:cNvGrpSpPr/>
          <p:nvPr/>
        </p:nvGrpSpPr>
        <p:grpSpPr>
          <a:xfrm>
            <a:off x="6185138" y="2740447"/>
            <a:ext cx="4713916" cy="1334075"/>
            <a:chOff x="6228087" y="2944398"/>
            <a:chExt cx="4713916" cy="1334075"/>
          </a:xfrm>
        </p:grpSpPr>
        <p:grpSp>
          <p:nvGrpSpPr>
            <p:cNvPr id="12" name="Nhóm 22">
              <a:extLst>
                <a:ext uri="{FF2B5EF4-FFF2-40B4-BE49-F238E27FC236}">
                  <a16:creationId xmlns:a16="http://schemas.microsoft.com/office/drawing/2014/main" id="{7781B55A-1CA1-42C8-F95E-8C09FF92E30C}"/>
                </a:ext>
              </a:extLst>
            </p:cNvPr>
            <p:cNvGrpSpPr/>
            <p:nvPr/>
          </p:nvGrpSpPr>
          <p:grpSpPr>
            <a:xfrm>
              <a:off x="6228087" y="2944398"/>
              <a:ext cx="4713916" cy="1334075"/>
              <a:chOff x="6164766" y="2418256"/>
              <a:chExt cx="4713916" cy="1334075"/>
            </a:xfrm>
          </p:grpSpPr>
          <p:sp>
            <p:nvSpPr>
              <p:cNvPr id="14" name="Hình chữ nhật: Góc Tròn 12">
                <a:extLst>
                  <a:ext uri="{FF2B5EF4-FFF2-40B4-BE49-F238E27FC236}">
                    <a16:creationId xmlns:a16="http://schemas.microsoft.com/office/drawing/2014/main" id="{D7672168-C2B9-1B0C-E49A-85E27CEAB63E}"/>
                  </a:ext>
                </a:extLst>
              </p:cNvPr>
              <p:cNvSpPr/>
              <p:nvPr/>
            </p:nvSpPr>
            <p:spPr>
              <a:xfrm>
                <a:off x="6688190" y="2418256"/>
                <a:ext cx="4190492" cy="13340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5" name="Đồ họa 14">
                <a:extLst>
                  <a:ext uri="{FF2B5EF4-FFF2-40B4-BE49-F238E27FC236}">
                    <a16:creationId xmlns:a16="http://schemas.microsoft.com/office/drawing/2014/main" id="{6F7C480B-248B-1F28-B296-D647D2C70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6164766" y="2513104"/>
                <a:ext cx="1046847" cy="113657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ộp Văn bản 42">
                  <a:extLst>
                    <a:ext uri="{FF2B5EF4-FFF2-40B4-BE49-F238E27FC236}">
                      <a16:creationId xmlns:a16="http://schemas.microsoft.com/office/drawing/2014/main" id="{DB2398DC-C5FE-99FA-03AC-F9AD1A0E4387}"/>
                    </a:ext>
                  </a:extLst>
                </p:cNvPr>
                <p:cNvSpPr txBox="1"/>
                <p:nvPr/>
              </p:nvSpPr>
              <p:spPr>
                <a:xfrm>
                  <a:off x="7919915" y="2950244"/>
                  <a:ext cx="2250260" cy="1321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Hộp Văn bản 42">
                  <a:extLst>
                    <a:ext uri="{FF2B5EF4-FFF2-40B4-BE49-F238E27FC236}">
                      <a16:creationId xmlns:a16="http://schemas.microsoft.com/office/drawing/2014/main" id="{DB2398DC-C5FE-99FA-03AC-F9AD1A0E43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9915" y="2950244"/>
                  <a:ext cx="2250260" cy="13217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C">
            <a:extLst>
              <a:ext uri="{FF2B5EF4-FFF2-40B4-BE49-F238E27FC236}">
                <a16:creationId xmlns:a16="http://schemas.microsoft.com/office/drawing/2014/main" id="{C4E02E23-4A17-D5B7-5049-E38077D543C0}"/>
              </a:ext>
            </a:extLst>
          </p:cNvPr>
          <p:cNvGrpSpPr/>
          <p:nvPr/>
        </p:nvGrpSpPr>
        <p:grpSpPr>
          <a:xfrm>
            <a:off x="995762" y="4459733"/>
            <a:ext cx="4680692" cy="1378839"/>
            <a:chOff x="596032" y="4531078"/>
            <a:chExt cx="4680692" cy="1378839"/>
          </a:xfrm>
        </p:grpSpPr>
        <p:grpSp>
          <p:nvGrpSpPr>
            <p:cNvPr id="17" name="Nhóm 23">
              <a:extLst>
                <a:ext uri="{FF2B5EF4-FFF2-40B4-BE49-F238E27FC236}">
                  <a16:creationId xmlns:a16="http://schemas.microsoft.com/office/drawing/2014/main" id="{5C61D9D0-3BE3-38CE-113A-86F07C6AE2E1}"/>
                </a:ext>
              </a:extLst>
            </p:cNvPr>
            <p:cNvGrpSpPr/>
            <p:nvPr/>
          </p:nvGrpSpPr>
          <p:grpSpPr>
            <a:xfrm>
              <a:off x="596032" y="4574931"/>
              <a:ext cx="4680692" cy="1331602"/>
              <a:chOff x="1174993" y="4453999"/>
              <a:chExt cx="4680692" cy="1331602"/>
            </a:xfrm>
          </p:grpSpPr>
          <p:sp>
            <p:nvSpPr>
              <p:cNvPr id="19" name="Hình chữ nhật: Góc Tròn 19">
                <a:extLst>
                  <a:ext uri="{FF2B5EF4-FFF2-40B4-BE49-F238E27FC236}">
                    <a16:creationId xmlns:a16="http://schemas.microsoft.com/office/drawing/2014/main" id="{5AE75507-DB17-A34A-8D96-AD967D0FCABB}"/>
                  </a:ext>
                </a:extLst>
              </p:cNvPr>
              <p:cNvSpPr/>
              <p:nvPr/>
            </p:nvSpPr>
            <p:spPr>
              <a:xfrm>
                <a:off x="1665193" y="4453999"/>
                <a:ext cx="4190492" cy="1331602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0" name="Đồ họa 18">
                <a:extLst>
                  <a:ext uri="{FF2B5EF4-FFF2-40B4-BE49-F238E27FC236}">
                    <a16:creationId xmlns:a16="http://schemas.microsoft.com/office/drawing/2014/main" id="{89FD6DEC-2918-195C-B24F-EFF392290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74993" y="4550697"/>
                <a:ext cx="1064291" cy="113820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Hộp Văn bản 42">
                  <a:extLst>
                    <a:ext uri="{FF2B5EF4-FFF2-40B4-BE49-F238E27FC236}">
                      <a16:creationId xmlns:a16="http://schemas.microsoft.com/office/drawing/2014/main" id="{450833C9-E633-524D-B2AA-C9B1A7CEC158}"/>
                    </a:ext>
                  </a:extLst>
                </p:cNvPr>
                <p:cNvSpPr txBox="1"/>
                <p:nvPr/>
              </p:nvSpPr>
              <p:spPr>
                <a:xfrm>
                  <a:off x="2234414" y="4531078"/>
                  <a:ext cx="2037673" cy="13788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Hộp Văn bản 42">
                  <a:extLst>
                    <a:ext uri="{FF2B5EF4-FFF2-40B4-BE49-F238E27FC236}">
                      <a16:creationId xmlns:a16="http://schemas.microsoft.com/office/drawing/2014/main" id="{450833C9-E633-524D-B2AA-C9B1A7CEC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414" y="4531078"/>
                  <a:ext cx="2037673" cy="137883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D">
            <a:extLst>
              <a:ext uri="{FF2B5EF4-FFF2-40B4-BE49-F238E27FC236}">
                <a16:creationId xmlns:a16="http://schemas.microsoft.com/office/drawing/2014/main" id="{D984FABC-70C7-9861-FC2F-2EC839717D93}"/>
              </a:ext>
            </a:extLst>
          </p:cNvPr>
          <p:cNvGrpSpPr/>
          <p:nvPr/>
        </p:nvGrpSpPr>
        <p:grpSpPr>
          <a:xfrm>
            <a:off x="6185138" y="4488774"/>
            <a:ext cx="4713916" cy="1343876"/>
            <a:chOff x="6228087" y="4577431"/>
            <a:chExt cx="4713916" cy="1343876"/>
          </a:xfrm>
        </p:grpSpPr>
        <p:grpSp>
          <p:nvGrpSpPr>
            <p:cNvPr id="22" name="Nhóm 24">
              <a:extLst>
                <a:ext uri="{FF2B5EF4-FFF2-40B4-BE49-F238E27FC236}">
                  <a16:creationId xmlns:a16="http://schemas.microsoft.com/office/drawing/2014/main" id="{51F397A0-2643-9CCA-0EF9-587A3A95CF11}"/>
                </a:ext>
              </a:extLst>
            </p:cNvPr>
            <p:cNvGrpSpPr/>
            <p:nvPr/>
          </p:nvGrpSpPr>
          <p:grpSpPr>
            <a:xfrm>
              <a:off x="6228087" y="4577431"/>
              <a:ext cx="4713916" cy="1343876"/>
              <a:chOff x="6164766" y="4395154"/>
              <a:chExt cx="4713916" cy="1343876"/>
            </a:xfrm>
          </p:grpSpPr>
          <p:sp>
            <p:nvSpPr>
              <p:cNvPr id="24" name="Hình chữ nhật: Góc Tròn 20">
                <a:extLst>
                  <a:ext uri="{FF2B5EF4-FFF2-40B4-BE49-F238E27FC236}">
                    <a16:creationId xmlns:a16="http://schemas.microsoft.com/office/drawing/2014/main" id="{21B8C4A8-C43F-971A-4844-1EBADC311BAF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190492" cy="1343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5" name="Đồ họa 16">
                <a:extLst>
                  <a:ext uri="{FF2B5EF4-FFF2-40B4-BE49-F238E27FC236}">
                    <a16:creationId xmlns:a16="http://schemas.microsoft.com/office/drawing/2014/main" id="{241F3F67-B4A4-CB12-3468-59F0F7EBA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p:blipFill>
            <p:spPr>
              <a:xfrm>
                <a:off x="6164766" y="4506664"/>
                <a:ext cx="1062770" cy="113657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42">
                  <a:extLst>
                    <a:ext uri="{FF2B5EF4-FFF2-40B4-BE49-F238E27FC236}">
                      <a16:creationId xmlns:a16="http://schemas.microsoft.com/office/drawing/2014/main" id="{C0F62684-5A92-673C-4157-520318A3BB47}"/>
                    </a:ext>
                  </a:extLst>
                </p:cNvPr>
                <p:cNvSpPr txBox="1"/>
                <p:nvPr/>
              </p:nvSpPr>
              <p:spPr>
                <a:xfrm>
                  <a:off x="7919915" y="4595303"/>
                  <a:ext cx="2085554" cy="13260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𝟏𝟎</m:t>
                            </m:r>
                          </m:num>
                          <m:den>
                            <m:r>
                              <a:rPr kumimoji="0" lang="en-US" sz="4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Hộp Văn bản 42">
                  <a:extLst>
                    <a:ext uri="{FF2B5EF4-FFF2-40B4-BE49-F238E27FC236}">
                      <a16:creationId xmlns:a16="http://schemas.microsoft.com/office/drawing/2014/main" id="{C0F62684-5A92-673C-4157-520318A3B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9915" y="4595303"/>
                  <a:ext cx="2085554" cy="132600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wrong 3">
            <a:hlinkClick r:id="" action="ppaction://media"/>
            <a:extLst>
              <a:ext uri="{FF2B5EF4-FFF2-40B4-BE49-F238E27FC236}">
                <a16:creationId xmlns:a16="http://schemas.microsoft.com/office/drawing/2014/main" id="{CC00BF2F-69B5-27D6-43F4-943FC0DCF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09923" y="1921163"/>
            <a:ext cx="487363" cy="487363"/>
          </a:xfrm>
          <a:prstGeom prst="rect">
            <a:avLst/>
          </a:prstGeom>
        </p:spPr>
      </p:pic>
      <p:pic>
        <p:nvPicPr>
          <p:cNvPr id="27" name="wrong 2">
            <a:hlinkClick r:id="" action="ppaction://media"/>
            <a:extLst>
              <a:ext uri="{FF2B5EF4-FFF2-40B4-BE49-F238E27FC236}">
                <a16:creationId xmlns:a16="http://schemas.microsoft.com/office/drawing/2014/main" id="{998CAB6C-E5BF-E574-70A2-53A3FB956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25711" y="1297429"/>
            <a:ext cx="487363" cy="487363"/>
          </a:xfrm>
          <a:prstGeom prst="rect">
            <a:avLst/>
          </a:prstGeom>
        </p:spPr>
      </p:pic>
      <p:pic>
        <p:nvPicPr>
          <p:cNvPr id="28" name="wrong 1">
            <a:hlinkClick r:id="" action="ppaction://media"/>
            <a:extLst>
              <a:ext uri="{FF2B5EF4-FFF2-40B4-BE49-F238E27FC236}">
                <a16:creationId xmlns:a16="http://schemas.microsoft.com/office/drawing/2014/main" id="{76AD841F-9509-653D-65A8-849CC054D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41499" y="673695"/>
            <a:ext cx="487363" cy="487363"/>
          </a:xfrm>
          <a:prstGeom prst="rect">
            <a:avLst/>
          </a:prstGeom>
        </p:spPr>
      </p:pic>
      <p:pic>
        <p:nvPicPr>
          <p:cNvPr id="29" name="correct">
            <a:hlinkClick r:id="" action="ppaction://media"/>
            <a:extLst>
              <a:ext uri="{FF2B5EF4-FFF2-40B4-BE49-F238E27FC236}">
                <a16:creationId xmlns:a16="http://schemas.microsoft.com/office/drawing/2014/main" id="{36B52987-C76B-201A-D862-B86757EB4C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06459" y="2564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2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62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34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62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AAC6421-9804-7BA7-1AD2-F638D9999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45" y="2359059"/>
            <a:ext cx="92423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9D74F878-F22D-D194-426A-D2FDDFBF232A}"/>
              </a:ext>
            </a:extLst>
          </p:cNvPr>
          <p:cNvGrpSpPr/>
          <p:nvPr/>
        </p:nvGrpSpPr>
        <p:grpSpPr>
          <a:xfrm>
            <a:off x="929148" y="378542"/>
            <a:ext cx="10333703" cy="1542621"/>
            <a:chOff x="1140542" y="791496"/>
            <a:chExt cx="10333703" cy="1542621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C9A15AA5-EEA1-9F72-2502-0D056DF0949E}"/>
                </a:ext>
              </a:extLst>
            </p:cNvPr>
            <p:cNvSpPr/>
            <p:nvPr/>
          </p:nvSpPr>
          <p:spPr>
            <a:xfrm>
              <a:off x="1140542" y="791496"/>
              <a:ext cx="10333703" cy="1542621"/>
            </a:xfrm>
            <a:custGeom>
              <a:avLst/>
              <a:gdLst/>
              <a:ahLst/>
              <a:cxnLst/>
              <a:rect l="l" t="t" r="r" b="b"/>
              <a:pathLst>
                <a:path w="1846880" h="2167467">
                  <a:moveTo>
                    <a:pt x="110404" y="0"/>
                  </a:moveTo>
                  <a:lnTo>
                    <a:pt x="1736476" y="0"/>
                  </a:lnTo>
                  <a:cubicBezTo>
                    <a:pt x="1797450" y="0"/>
                    <a:pt x="1846880" y="49429"/>
                    <a:pt x="1846880" y="110404"/>
                  </a:cubicBezTo>
                  <a:lnTo>
                    <a:pt x="1846880" y="2057063"/>
                  </a:lnTo>
                  <a:cubicBezTo>
                    <a:pt x="1846880" y="2086344"/>
                    <a:pt x="1835248" y="2114426"/>
                    <a:pt x="1814543" y="2135130"/>
                  </a:cubicBezTo>
                  <a:cubicBezTo>
                    <a:pt x="1793838" y="2155835"/>
                    <a:pt x="1765757" y="2167467"/>
                    <a:pt x="1736476" y="2167467"/>
                  </a:cubicBezTo>
                  <a:lnTo>
                    <a:pt x="110404" y="2167467"/>
                  </a:lnTo>
                  <a:cubicBezTo>
                    <a:pt x="81123" y="2167467"/>
                    <a:pt x="53041" y="2155835"/>
                    <a:pt x="32337" y="2135130"/>
                  </a:cubicBezTo>
                  <a:cubicBezTo>
                    <a:pt x="11632" y="2114426"/>
                    <a:pt x="0" y="2086344"/>
                    <a:pt x="0" y="2057063"/>
                  </a:cubicBezTo>
                  <a:lnTo>
                    <a:pt x="0" y="110404"/>
                  </a:lnTo>
                  <a:cubicBezTo>
                    <a:pt x="0" y="81123"/>
                    <a:pt x="11632" y="53041"/>
                    <a:pt x="32337" y="32337"/>
                  </a:cubicBezTo>
                  <a:cubicBezTo>
                    <a:pt x="53041" y="11632"/>
                    <a:pt x="81123" y="0"/>
                    <a:pt x="11040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14">
                  <a:extLst>
                    <a:ext uri="{FF2B5EF4-FFF2-40B4-BE49-F238E27FC236}">
                      <a16:creationId xmlns:a16="http://schemas.microsoft.com/office/drawing/2014/main" id="{E8765934-3B61-0027-A759-92F088FDD62D}"/>
                    </a:ext>
                  </a:extLst>
                </p:cNvPr>
                <p:cNvSpPr txBox="1"/>
                <p:nvPr/>
              </p:nvSpPr>
              <p:spPr>
                <a:xfrm>
                  <a:off x="1783326" y="1135815"/>
                  <a:ext cx="9327122" cy="89832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Rút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gọn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phân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số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1B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1B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B1B1B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𝟑𝟎</m:t>
                          </m:r>
                        </m:den>
                      </m:f>
                    </m:oMath>
                  </a14:m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  ta </a:t>
                  </a:r>
                  <a:r>
                    <a:rPr kumimoji="0" lang="en-US" sz="32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được</a:t>
                  </a:r>
                  <a:r>
                    <a:rPr kumimoji="0" 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1B1B"/>
                      </a:solidFill>
                      <a:effectLst/>
                      <a:uLnTx/>
                      <a:uFillTx/>
                      <a:latin typeface="Cambria"/>
                      <a:ea typeface="+mn-ea"/>
                      <a:cs typeface="+mn-cs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3" name="TextBox 14">
                  <a:extLst>
                    <a:ext uri="{FF2B5EF4-FFF2-40B4-BE49-F238E27FC236}">
                      <a16:creationId xmlns:a16="http://schemas.microsoft.com/office/drawing/2014/main" id="{E8765934-3B61-0027-A759-92F088FDD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3326" y="1135815"/>
                  <a:ext cx="9327122" cy="898323"/>
                </a:xfrm>
                <a:prstGeom prst="rect">
                  <a:avLst/>
                </a:prstGeom>
                <a:blipFill>
                  <a:blip r:embed="rId6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">
            <a:extLst>
              <a:ext uri="{FF2B5EF4-FFF2-40B4-BE49-F238E27FC236}">
                <a16:creationId xmlns:a16="http://schemas.microsoft.com/office/drawing/2014/main" id="{014F0787-1547-058F-9CF5-1E87A1783D51}"/>
              </a:ext>
            </a:extLst>
          </p:cNvPr>
          <p:cNvGrpSpPr/>
          <p:nvPr/>
        </p:nvGrpSpPr>
        <p:grpSpPr>
          <a:xfrm>
            <a:off x="832682" y="2740448"/>
            <a:ext cx="4843772" cy="1152159"/>
            <a:chOff x="873494" y="2490890"/>
            <a:chExt cx="4843772" cy="1152159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FEC1E48A-0041-8C5C-6DA5-49F5D760636A}"/>
                </a:ext>
              </a:extLst>
            </p:cNvPr>
            <p:cNvGrpSpPr/>
            <p:nvPr/>
          </p:nvGrpSpPr>
          <p:grpSpPr>
            <a:xfrm>
              <a:off x="873494" y="2490890"/>
              <a:ext cx="4843772" cy="1085026"/>
              <a:chOff x="873494" y="2490890"/>
              <a:chExt cx="4843772" cy="1085026"/>
            </a:xfrm>
          </p:grpSpPr>
          <p:sp>
            <p:nvSpPr>
              <p:cNvPr id="9" name="Hình chữ nhật: Góc Tròn 11">
                <a:extLst>
                  <a:ext uri="{FF2B5EF4-FFF2-40B4-BE49-F238E27FC236}">
                    <a16:creationId xmlns:a16="http://schemas.microsoft.com/office/drawing/2014/main" id="{CA334788-9E75-0E61-96F6-23B2AF7C5365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190492" cy="105623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0" name="Đồ họa 7">
                <a:extLst>
                  <a:ext uri="{FF2B5EF4-FFF2-40B4-BE49-F238E27FC236}">
                    <a16:creationId xmlns:a16="http://schemas.microsoft.com/office/drawing/2014/main" id="{EA17C45A-04EE-C022-E254-C99790364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ộp Văn bản 42">
                  <a:extLst>
                    <a:ext uri="{FF2B5EF4-FFF2-40B4-BE49-F238E27FC236}">
                      <a16:creationId xmlns:a16="http://schemas.microsoft.com/office/drawing/2014/main" id="{1EF195CC-F4B5-A1D6-4F8E-C8367CACC589}"/>
                    </a:ext>
                  </a:extLst>
                </p:cNvPr>
                <p:cNvSpPr txBox="1"/>
                <p:nvPr/>
              </p:nvSpPr>
              <p:spPr>
                <a:xfrm>
                  <a:off x="2674956" y="2551788"/>
                  <a:ext cx="1894128" cy="1091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Hộp Văn bản 42">
                  <a:extLst>
                    <a:ext uri="{FF2B5EF4-FFF2-40B4-BE49-F238E27FC236}">
                      <a16:creationId xmlns:a16="http://schemas.microsoft.com/office/drawing/2014/main" id="{1EF195CC-F4B5-A1D6-4F8E-C8367CACC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956" y="2551788"/>
                  <a:ext cx="1894128" cy="10912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B">
            <a:extLst>
              <a:ext uri="{FF2B5EF4-FFF2-40B4-BE49-F238E27FC236}">
                <a16:creationId xmlns:a16="http://schemas.microsoft.com/office/drawing/2014/main" id="{DD6E50AB-1CCC-B5E0-88DE-66B06FBD7340}"/>
              </a:ext>
            </a:extLst>
          </p:cNvPr>
          <p:cNvGrpSpPr/>
          <p:nvPr/>
        </p:nvGrpSpPr>
        <p:grpSpPr>
          <a:xfrm>
            <a:off x="6329734" y="2740448"/>
            <a:ext cx="4569320" cy="1100312"/>
            <a:chOff x="6372683" y="2944399"/>
            <a:chExt cx="4569320" cy="1100312"/>
          </a:xfrm>
        </p:grpSpPr>
        <p:grpSp>
          <p:nvGrpSpPr>
            <p:cNvPr id="12" name="Nhóm 22">
              <a:extLst>
                <a:ext uri="{FF2B5EF4-FFF2-40B4-BE49-F238E27FC236}">
                  <a16:creationId xmlns:a16="http://schemas.microsoft.com/office/drawing/2014/main" id="{7781B55A-1CA1-42C8-F95E-8C09FF92E30C}"/>
                </a:ext>
              </a:extLst>
            </p:cNvPr>
            <p:cNvGrpSpPr/>
            <p:nvPr/>
          </p:nvGrpSpPr>
          <p:grpSpPr>
            <a:xfrm>
              <a:off x="6372683" y="2944399"/>
              <a:ext cx="4569320" cy="1085026"/>
              <a:chOff x="6309362" y="2418257"/>
              <a:chExt cx="4569320" cy="1085026"/>
            </a:xfrm>
          </p:grpSpPr>
          <p:sp>
            <p:nvSpPr>
              <p:cNvPr id="14" name="Hình chữ nhật: Góc Tròn 12">
                <a:extLst>
                  <a:ext uri="{FF2B5EF4-FFF2-40B4-BE49-F238E27FC236}">
                    <a16:creationId xmlns:a16="http://schemas.microsoft.com/office/drawing/2014/main" id="{D7672168-C2B9-1B0C-E49A-85E27CEAB63E}"/>
                  </a:ext>
                </a:extLst>
              </p:cNvPr>
              <p:cNvSpPr/>
              <p:nvPr/>
            </p:nvSpPr>
            <p:spPr>
              <a:xfrm>
                <a:off x="6688190" y="2418257"/>
                <a:ext cx="4190492" cy="10850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5" name="Đồ họa 14">
                <a:extLst>
                  <a:ext uri="{FF2B5EF4-FFF2-40B4-BE49-F238E27FC236}">
                    <a16:creationId xmlns:a16="http://schemas.microsoft.com/office/drawing/2014/main" id="{6F7C480B-248B-1F28-B296-D647D2C70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ộp Văn bản 42">
                  <a:extLst>
                    <a:ext uri="{FF2B5EF4-FFF2-40B4-BE49-F238E27FC236}">
                      <a16:creationId xmlns:a16="http://schemas.microsoft.com/office/drawing/2014/main" id="{DB2398DC-C5FE-99FA-03AC-F9AD1A0E4387}"/>
                    </a:ext>
                  </a:extLst>
                </p:cNvPr>
                <p:cNvSpPr txBox="1"/>
                <p:nvPr/>
              </p:nvSpPr>
              <p:spPr>
                <a:xfrm>
                  <a:off x="7919915" y="2950244"/>
                  <a:ext cx="2250260" cy="10944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Hộp Văn bản 42">
                  <a:extLst>
                    <a:ext uri="{FF2B5EF4-FFF2-40B4-BE49-F238E27FC236}">
                      <a16:creationId xmlns:a16="http://schemas.microsoft.com/office/drawing/2014/main" id="{DB2398DC-C5FE-99FA-03AC-F9AD1A0E43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9915" y="2950244"/>
                  <a:ext cx="2250260" cy="109446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C">
            <a:extLst>
              <a:ext uri="{FF2B5EF4-FFF2-40B4-BE49-F238E27FC236}">
                <a16:creationId xmlns:a16="http://schemas.microsoft.com/office/drawing/2014/main" id="{C4E02E23-4A17-D5B7-5049-E38077D543C0}"/>
              </a:ext>
            </a:extLst>
          </p:cNvPr>
          <p:cNvGrpSpPr/>
          <p:nvPr/>
        </p:nvGrpSpPr>
        <p:grpSpPr>
          <a:xfrm>
            <a:off x="779008" y="4127628"/>
            <a:ext cx="4897447" cy="1091837"/>
            <a:chOff x="379277" y="4542868"/>
            <a:chExt cx="4897447" cy="1091837"/>
          </a:xfrm>
        </p:grpSpPr>
        <p:grpSp>
          <p:nvGrpSpPr>
            <p:cNvPr id="17" name="Nhóm 23">
              <a:extLst>
                <a:ext uri="{FF2B5EF4-FFF2-40B4-BE49-F238E27FC236}">
                  <a16:creationId xmlns:a16="http://schemas.microsoft.com/office/drawing/2014/main" id="{5C61D9D0-3BE3-38CE-113A-86F07C6AE2E1}"/>
                </a:ext>
              </a:extLst>
            </p:cNvPr>
            <p:cNvGrpSpPr/>
            <p:nvPr/>
          </p:nvGrpSpPr>
          <p:grpSpPr>
            <a:xfrm>
              <a:off x="379277" y="4544328"/>
              <a:ext cx="4897447" cy="1018309"/>
              <a:chOff x="958238" y="4423396"/>
              <a:chExt cx="4897447" cy="1018309"/>
            </a:xfrm>
          </p:grpSpPr>
          <p:sp>
            <p:nvSpPr>
              <p:cNvPr id="19" name="Hình chữ nhật: Góc Tròn 19">
                <a:extLst>
                  <a:ext uri="{FF2B5EF4-FFF2-40B4-BE49-F238E27FC236}">
                    <a16:creationId xmlns:a16="http://schemas.microsoft.com/office/drawing/2014/main" id="{5AE75507-DB17-A34A-8D96-AD967D0FCAB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04406" cy="98770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0" name="Đồ họa 18">
                <a:extLst>
                  <a:ext uri="{FF2B5EF4-FFF2-40B4-BE49-F238E27FC236}">
                    <a16:creationId xmlns:a16="http://schemas.microsoft.com/office/drawing/2014/main" id="{89FD6DEC-2918-195C-B24F-EFF392290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Hộp Văn bản 42">
                  <a:extLst>
                    <a:ext uri="{FF2B5EF4-FFF2-40B4-BE49-F238E27FC236}">
                      <a16:creationId xmlns:a16="http://schemas.microsoft.com/office/drawing/2014/main" id="{450833C9-E633-524D-B2AA-C9B1A7CEC158}"/>
                    </a:ext>
                  </a:extLst>
                </p:cNvPr>
                <p:cNvSpPr txBox="1"/>
                <p:nvPr/>
              </p:nvSpPr>
              <p:spPr>
                <a:xfrm>
                  <a:off x="2461116" y="4542868"/>
                  <a:ext cx="1126809" cy="1091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</m:den>
                        </m:f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B1B1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Hộp Văn bản 42">
                  <a:extLst>
                    <a:ext uri="{FF2B5EF4-FFF2-40B4-BE49-F238E27FC236}">
                      <a16:creationId xmlns:a16="http://schemas.microsoft.com/office/drawing/2014/main" id="{450833C9-E633-524D-B2AA-C9B1A7CEC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1116" y="4542868"/>
                  <a:ext cx="1126809" cy="109183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D">
            <a:extLst>
              <a:ext uri="{FF2B5EF4-FFF2-40B4-BE49-F238E27FC236}">
                <a16:creationId xmlns:a16="http://schemas.microsoft.com/office/drawing/2014/main" id="{D984FABC-70C7-9861-FC2F-2EC839717D93}"/>
              </a:ext>
            </a:extLst>
          </p:cNvPr>
          <p:cNvGrpSpPr/>
          <p:nvPr/>
        </p:nvGrpSpPr>
        <p:grpSpPr>
          <a:xfrm>
            <a:off x="6329734" y="4130650"/>
            <a:ext cx="4569320" cy="1094467"/>
            <a:chOff x="6372683" y="4548390"/>
            <a:chExt cx="4569320" cy="1094467"/>
          </a:xfrm>
        </p:grpSpPr>
        <p:grpSp>
          <p:nvGrpSpPr>
            <p:cNvPr id="22" name="Nhóm 24">
              <a:extLst>
                <a:ext uri="{FF2B5EF4-FFF2-40B4-BE49-F238E27FC236}">
                  <a16:creationId xmlns:a16="http://schemas.microsoft.com/office/drawing/2014/main" id="{51F397A0-2643-9CCA-0EF9-587A3A95CF11}"/>
                </a:ext>
              </a:extLst>
            </p:cNvPr>
            <p:cNvGrpSpPr/>
            <p:nvPr/>
          </p:nvGrpSpPr>
          <p:grpSpPr>
            <a:xfrm>
              <a:off x="6372683" y="4577431"/>
              <a:ext cx="4569320" cy="987706"/>
              <a:chOff x="6309362" y="4395154"/>
              <a:chExt cx="4569320" cy="987706"/>
            </a:xfrm>
          </p:grpSpPr>
          <p:sp>
            <p:nvSpPr>
              <p:cNvPr id="24" name="Hình chữ nhật: Góc Tròn 20">
                <a:extLst>
                  <a:ext uri="{FF2B5EF4-FFF2-40B4-BE49-F238E27FC236}">
                    <a16:creationId xmlns:a16="http://schemas.microsoft.com/office/drawing/2014/main" id="{21B8C4A8-C43F-971A-4844-1EBADC311BAF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190492" cy="98770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5" name="Đồ họa 16">
                <a:extLst>
                  <a:ext uri="{FF2B5EF4-FFF2-40B4-BE49-F238E27FC236}">
                    <a16:creationId xmlns:a16="http://schemas.microsoft.com/office/drawing/2014/main" id="{241F3F67-B4A4-CB12-3468-59F0F7EBA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841555" cy="900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42">
                  <a:extLst>
                    <a:ext uri="{FF2B5EF4-FFF2-40B4-BE49-F238E27FC236}">
                      <a16:creationId xmlns:a16="http://schemas.microsoft.com/office/drawing/2014/main" id="{C0F62684-5A92-673C-4157-520318A3BB47}"/>
                    </a:ext>
                  </a:extLst>
                </p:cNvPr>
                <p:cNvSpPr txBox="1"/>
                <p:nvPr/>
              </p:nvSpPr>
              <p:spPr>
                <a:xfrm>
                  <a:off x="7919915" y="4548390"/>
                  <a:ext cx="2085554" cy="10944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Hộp Văn bản 42">
                  <a:extLst>
                    <a:ext uri="{FF2B5EF4-FFF2-40B4-BE49-F238E27FC236}">
                      <a16:creationId xmlns:a16="http://schemas.microsoft.com/office/drawing/2014/main" id="{C0F62684-5A92-673C-4157-520318A3B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9915" y="4548390"/>
                  <a:ext cx="2085554" cy="109446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wrong 3">
            <a:hlinkClick r:id="" action="ppaction://media"/>
            <a:extLst>
              <a:ext uri="{FF2B5EF4-FFF2-40B4-BE49-F238E27FC236}">
                <a16:creationId xmlns:a16="http://schemas.microsoft.com/office/drawing/2014/main" id="{CC00BF2F-69B5-27D6-43F4-943FC0DCF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309923" y="1921163"/>
            <a:ext cx="487363" cy="487363"/>
          </a:xfrm>
          <a:prstGeom prst="rect">
            <a:avLst/>
          </a:prstGeom>
        </p:spPr>
      </p:pic>
      <p:pic>
        <p:nvPicPr>
          <p:cNvPr id="27" name="wrong 2">
            <a:hlinkClick r:id="" action="ppaction://media"/>
            <a:extLst>
              <a:ext uri="{FF2B5EF4-FFF2-40B4-BE49-F238E27FC236}">
                <a16:creationId xmlns:a16="http://schemas.microsoft.com/office/drawing/2014/main" id="{998CAB6C-E5BF-E574-70A2-53A3FB956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25711" y="1297429"/>
            <a:ext cx="487363" cy="487363"/>
          </a:xfrm>
          <a:prstGeom prst="rect">
            <a:avLst/>
          </a:prstGeom>
        </p:spPr>
      </p:pic>
      <p:pic>
        <p:nvPicPr>
          <p:cNvPr id="28" name="wrong 1">
            <a:hlinkClick r:id="" action="ppaction://media"/>
            <a:extLst>
              <a:ext uri="{FF2B5EF4-FFF2-40B4-BE49-F238E27FC236}">
                <a16:creationId xmlns:a16="http://schemas.microsoft.com/office/drawing/2014/main" id="{76AD841F-9509-653D-65A8-849CC054D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41499" y="673695"/>
            <a:ext cx="487363" cy="487363"/>
          </a:xfrm>
          <a:prstGeom prst="rect">
            <a:avLst/>
          </a:prstGeom>
        </p:spPr>
      </p:pic>
      <p:pic>
        <p:nvPicPr>
          <p:cNvPr id="29" name="correct">
            <a:hlinkClick r:id="" action="ppaction://media"/>
            <a:extLst>
              <a:ext uri="{FF2B5EF4-FFF2-40B4-BE49-F238E27FC236}">
                <a16:creationId xmlns:a16="http://schemas.microsoft.com/office/drawing/2014/main" id="{36B52987-C76B-201A-D862-B86757EB4C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06459" y="2564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2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62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4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62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3565278" y="4055630"/>
            <a:ext cx="5061444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8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5" b="0" i="0" u="none" strike="noStrike" kern="1200" cap="none" spc="0" normalizeH="0" baseline="0" noProof="0">
                <a:ln>
                  <a:noFill/>
                </a:ln>
                <a:solidFill>
                  <a:srgbClr val="FFF1E6"/>
                </a:solidFill>
                <a:effectLst/>
                <a:uLnTx/>
                <a:uFillTx/>
                <a:latin typeface="Aristotelica Pro"/>
                <a:ea typeface="+mn-ea"/>
                <a:cs typeface="+mn-cs"/>
              </a:rPr>
              <a:t>Shout "Bingo" if you get five in a row!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CCC5C34-9712-4074-6921-2C273A10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104" y="2367807"/>
            <a:ext cx="786452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9D74F878-F22D-D194-426A-D2FDDFBF232A}"/>
              </a:ext>
            </a:extLst>
          </p:cNvPr>
          <p:cNvGrpSpPr/>
          <p:nvPr/>
        </p:nvGrpSpPr>
        <p:grpSpPr>
          <a:xfrm>
            <a:off x="929148" y="378542"/>
            <a:ext cx="10333703" cy="1542621"/>
            <a:chOff x="1140542" y="791496"/>
            <a:chExt cx="10333703" cy="1542621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C9A15AA5-EEA1-9F72-2502-0D056DF0949E}"/>
                </a:ext>
              </a:extLst>
            </p:cNvPr>
            <p:cNvSpPr/>
            <p:nvPr/>
          </p:nvSpPr>
          <p:spPr>
            <a:xfrm>
              <a:off x="1140542" y="791496"/>
              <a:ext cx="10333703" cy="1542621"/>
            </a:xfrm>
            <a:custGeom>
              <a:avLst/>
              <a:gdLst/>
              <a:ahLst/>
              <a:cxnLst/>
              <a:rect l="l" t="t" r="r" b="b"/>
              <a:pathLst>
                <a:path w="1846880" h="2167467">
                  <a:moveTo>
                    <a:pt x="110404" y="0"/>
                  </a:moveTo>
                  <a:lnTo>
                    <a:pt x="1736476" y="0"/>
                  </a:lnTo>
                  <a:cubicBezTo>
                    <a:pt x="1797450" y="0"/>
                    <a:pt x="1846880" y="49429"/>
                    <a:pt x="1846880" y="110404"/>
                  </a:cubicBezTo>
                  <a:lnTo>
                    <a:pt x="1846880" y="2057063"/>
                  </a:lnTo>
                  <a:cubicBezTo>
                    <a:pt x="1846880" y="2086344"/>
                    <a:pt x="1835248" y="2114426"/>
                    <a:pt x="1814543" y="2135130"/>
                  </a:cubicBezTo>
                  <a:cubicBezTo>
                    <a:pt x="1793838" y="2155835"/>
                    <a:pt x="1765757" y="2167467"/>
                    <a:pt x="1736476" y="2167467"/>
                  </a:cubicBezTo>
                  <a:lnTo>
                    <a:pt x="110404" y="2167467"/>
                  </a:lnTo>
                  <a:cubicBezTo>
                    <a:pt x="81123" y="2167467"/>
                    <a:pt x="53041" y="2155835"/>
                    <a:pt x="32337" y="2135130"/>
                  </a:cubicBezTo>
                  <a:cubicBezTo>
                    <a:pt x="11632" y="2114426"/>
                    <a:pt x="0" y="2086344"/>
                    <a:pt x="0" y="2057063"/>
                  </a:cubicBezTo>
                  <a:lnTo>
                    <a:pt x="0" y="110404"/>
                  </a:lnTo>
                  <a:cubicBezTo>
                    <a:pt x="0" y="81123"/>
                    <a:pt x="11632" y="53041"/>
                    <a:pt x="32337" y="32337"/>
                  </a:cubicBezTo>
                  <a:cubicBezTo>
                    <a:pt x="53041" y="11632"/>
                    <a:pt x="81123" y="0"/>
                    <a:pt x="11040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14">
                  <a:extLst>
                    <a:ext uri="{FF2B5EF4-FFF2-40B4-BE49-F238E27FC236}">
                      <a16:creationId xmlns:a16="http://schemas.microsoft.com/office/drawing/2014/main" id="{E8765934-3B61-0027-A759-92F088FDD62D}"/>
                    </a:ext>
                  </a:extLst>
                </p:cNvPr>
                <p:cNvSpPr txBox="1"/>
                <p:nvPr/>
              </p:nvSpPr>
              <p:spPr>
                <a:xfrm>
                  <a:off x="1383443" y="878633"/>
                  <a:ext cx="9448016" cy="120032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lvl="0" algn="ctr"/>
                  <a:r>
                    <a:rPr lang="en-US" sz="3600" b="1" dirty="0">
                      <a:solidFill>
                        <a:srgbClr val="1B1B1B"/>
                      </a:solidFill>
                      <a:latin typeface="Cambria"/>
                    </a:rPr>
                    <a:t>Tính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1B1B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1B1B1B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1B1B1B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1B1B1B"/>
                      </a:solidFill>
                      <a:latin typeface="Cambria"/>
                    </a:rPr>
                    <a:t> +</a:t>
                  </a:r>
                  <a:r>
                    <a:rPr lang="en-US" sz="5400" b="1" dirty="0">
                      <a:solidFill>
                        <a:srgbClr val="1B1B1B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1B1B1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1B1B1B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1B1B1B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1B1B1B"/>
                      </a:solidFill>
                      <a:latin typeface="Cambria"/>
                    </a:rPr>
                    <a:t>  </a:t>
                  </a:r>
                  <a:endParaRPr lang="en-US" sz="3600" b="1" dirty="0">
                    <a:solidFill>
                      <a:srgbClr val="1B1B1B"/>
                    </a:solidFill>
                    <a:latin typeface="Cambria"/>
                  </a:endParaRPr>
                </a:p>
              </p:txBody>
            </p:sp>
          </mc:Choice>
          <mc:Fallback xmlns="">
            <p:sp>
              <p:nvSpPr>
                <p:cNvPr id="3" name="TextBox 14">
                  <a:extLst>
                    <a:ext uri="{FF2B5EF4-FFF2-40B4-BE49-F238E27FC236}">
                      <a16:creationId xmlns:a16="http://schemas.microsoft.com/office/drawing/2014/main" id="{E8765934-3B61-0027-A759-92F088FDD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3443" y="878633"/>
                  <a:ext cx="9448016" cy="1200329"/>
                </a:xfrm>
                <a:prstGeom prst="rect">
                  <a:avLst/>
                </a:prstGeom>
                <a:blipFill>
                  <a:blip r:embed="rId6"/>
                  <a:stretch>
                    <a:fillRect t="-3046" b="-182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A">
            <a:extLst>
              <a:ext uri="{FF2B5EF4-FFF2-40B4-BE49-F238E27FC236}">
                <a16:creationId xmlns:a16="http://schemas.microsoft.com/office/drawing/2014/main" id="{014F0787-1547-058F-9CF5-1E87A1783D51}"/>
              </a:ext>
            </a:extLst>
          </p:cNvPr>
          <p:cNvGrpSpPr/>
          <p:nvPr/>
        </p:nvGrpSpPr>
        <p:grpSpPr>
          <a:xfrm>
            <a:off x="832682" y="2740448"/>
            <a:ext cx="4843772" cy="1213524"/>
            <a:chOff x="873494" y="2490890"/>
            <a:chExt cx="4843772" cy="1213524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FEC1E48A-0041-8C5C-6DA5-49F5D760636A}"/>
                </a:ext>
              </a:extLst>
            </p:cNvPr>
            <p:cNvGrpSpPr/>
            <p:nvPr/>
          </p:nvGrpSpPr>
          <p:grpSpPr>
            <a:xfrm>
              <a:off x="873494" y="2490890"/>
              <a:ext cx="4843772" cy="1085026"/>
              <a:chOff x="873494" y="2490890"/>
              <a:chExt cx="4843772" cy="1085026"/>
            </a:xfrm>
          </p:grpSpPr>
          <p:sp>
            <p:nvSpPr>
              <p:cNvPr id="9" name="Hình chữ nhật: Góc Tròn 11">
                <a:extLst>
                  <a:ext uri="{FF2B5EF4-FFF2-40B4-BE49-F238E27FC236}">
                    <a16:creationId xmlns:a16="http://schemas.microsoft.com/office/drawing/2014/main" id="{CA334788-9E75-0E61-96F6-23B2AF7C5365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190492" cy="1056238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0" name="Đồ họa 7">
                <a:extLst>
                  <a:ext uri="{FF2B5EF4-FFF2-40B4-BE49-F238E27FC236}">
                    <a16:creationId xmlns:a16="http://schemas.microsoft.com/office/drawing/2014/main" id="{EA17C45A-04EE-C022-E254-C99790364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ộp Văn bản 42">
                  <a:extLst>
                    <a:ext uri="{FF2B5EF4-FFF2-40B4-BE49-F238E27FC236}">
                      <a16:creationId xmlns:a16="http://schemas.microsoft.com/office/drawing/2014/main" id="{1EF195CC-F4B5-A1D6-4F8E-C8367CACC589}"/>
                    </a:ext>
                  </a:extLst>
                </p:cNvPr>
                <p:cNvSpPr txBox="1"/>
                <p:nvPr/>
              </p:nvSpPr>
              <p:spPr>
                <a:xfrm>
                  <a:off x="2721663" y="2567308"/>
                  <a:ext cx="1894128" cy="1137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Hộp Văn bản 42">
                  <a:extLst>
                    <a:ext uri="{FF2B5EF4-FFF2-40B4-BE49-F238E27FC236}">
                      <a16:creationId xmlns:a16="http://schemas.microsoft.com/office/drawing/2014/main" id="{1EF195CC-F4B5-A1D6-4F8E-C8367CACC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1663" y="2567308"/>
                  <a:ext cx="1894128" cy="11371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B">
            <a:extLst>
              <a:ext uri="{FF2B5EF4-FFF2-40B4-BE49-F238E27FC236}">
                <a16:creationId xmlns:a16="http://schemas.microsoft.com/office/drawing/2014/main" id="{DD6E50AB-1CCC-B5E0-88DE-66B06FBD7340}"/>
              </a:ext>
            </a:extLst>
          </p:cNvPr>
          <p:cNvGrpSpPr/>
          <p:nvPr/>
        </p:nvGrpSpPr>
        <p:grpSpPr>
          <a:xfrm>
            <a:off x="6329734" y="2740448"/>
            <a:ext cx="4569320" cy="1100838"/>
            <a:chOff x="6372683" y="2944399"/>
            <a:chExt cx="4569320" cy="1100838"/>
          </a:xfrm>
        </p:grpSpPr>
        <p:grpSp>
          <p:nvGrpSpPr>
            <p:cNvPr id="12" name="Nhóm 22">
              <a:extLst>
                <a:ext uri="{FF2B5EF4-FFF2-40B4-BE49-F238E27FC236}">
                  <a16:creationId xmlns:a16="http://schemas.microsoft.com/office/drawing/2014/main" id="{7781B55A-1CA1-42C8-F95E-8C09FF92E30C}"/>
                </a:ext>
              </a:extLst>
            </p:cNvPr>
            <p:cNvGrpSpPr/>
            <p:nvPr/>
          </p:nvGrpSpPr>
          <p:grpSpPr>
            <a:xfrm>
              <a:off x="6372683" y="2944399"/>
              <a:ext cx="4569320" cy="1085026"/>
              <a:chOff x="6309362" y="2418257"/>
              <a:chExt cx="4569320" cy="1085026"/>
            </a:xfrm>
          </p:grpSpPr>
          <p:sp>
            <p:nvSpPr>
              <p:cNvPr id="14" name="Hình chữ nhật: Góc Tròn 12">
                <a:extLst>
                  <a:ext uri="{FF2B5EF4-FFF2-40B4-BE49-F238E27FC236}">
                    <a16:creationId xmlns:a16="http://schemas.microsoft.com/office/drawing/2014/main" id="{D7672168-C2B9-1B0C-E49A-85E27CEAB63E}"/>
                  </a:ext>
                </a:extLst>
              </p:cNvPr>
              <p:cNvSpPr/>
              <p:nvPr/>
            </p:nvSpPr>
            <p:spPr>
              <a:xfrm>
                <a:off x="6688190" y="2418257"/>
                <a:ext cx="4190492" cy="108502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5" name="Đồ họa 14">
                <a:extLst>
                  <a:ext uri="{FF2B5EF4-FFF2-40B4-BE49-F238E27FC236}">
                    <a16:creationId xmlns:a16="http://schemas.microsoft.com/office/drawing/2014/main" id="{6F7C480B-248B-1F28-B296-D647D2C70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ộp Văn bản 42">
                  <a:extLst>
                    <a:ext uri="{FF2B5EF4-FFF2-40B4-BE49-F238E27FC236}">
                      <a16:creationId xmlns:a16="http://schemas.microsoft.com/office/drawing/2014/main" id="{DB2398DC-C5FE-99FA-03AC-F9AD1A0E4387}"/>
                    </a:ext>
                  </a:extLst>
                </p:cNvPr>
                <p:cNvSpPr txBox="1"/>
                <p:nvPr/>
              </p:nvSpPr>
              <p:spPr>
                <a:xfrm>
                  <a:off x="7827514" y="2953976"/>
                  <a:ext cx="2250260" cy="1091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𝟐𝟏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Hộp Văn bản 42">
                  <a:extLst>
                    <a:ext uri="{FF2B5EF4-FFF2-40B4-BE49-F238E27FC236}">
                      <a16:creationId xmlns:a16="http://schemas.microsoft.com/office/drawing/2014/main" id="{DB2398DC-C5FE-99FA-03AC-F9AD1A0E43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7514" y="2953976"/>
                  <a:ext cx="2250260" cy="109126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C">
            <a:extLst>
              <a:ext uri="{FF2B5EF4-FFF2-40B4-BE49-F238E27FC236}">
                <a16:creationId xmlns:a16="http://schemas.microsoft.com/office/drawing/2014/main" id="{C4E02E23-4A17-D5B7-5049-E38077D543C0}"/>
              </a:ext>
            </a:extLst>
          </p:cNvPr>
          <p:cNvGrpSpPr/>
          <p:nvPr/>
        </p:nvGrpSpPr>
        <p:grpSpPr>
          <a:xfrm>
            <a:off x="779008" y="4129088"/>
            <a:ext cx="4897447" cy="1094467"/>
            <a:chOff x="379277" y="4544328"/>
            <a:chExt cx="4897447" cy="1094467"/>
          </a:xfrm>
        </p:grpSpPr>
        <p:grpSp>
          <p:nvGrpSpPr>
            <p:cNvPr id="17" name="Nhóm 23">
              <a:extLst>
                <a:ext uri="{FF2B5EF4-FFF2-40B4-BE49-F238E27FC236}">
                  <a16:creationId xmlns:a16="http://schemas.microsoft.com/office/drawing/2014/main" id="{5C61D9D0-3BE3-38CE-113A-86F07C6AE2E1}"/>
                </a:ext>
              </a:extLst>
            </p:cNvPr>
            <p:cNvGrpSpPr/>
            <p:nvPr/>
          </p:nvGrpSpPr>
          <p:grpSpPr>
            <a:xfrm>
              <a:off x="379277" y="4544328"/>
              <a:ext cx="4897447" cy="1018309"/>
              <a:chOff x="958238" y="4423396"/>
              <a:chExt cx="4897447" cy="1018309"/>
            </a:xfrm>
          </p:grpSpPr>
          <p:sp>
            <p:nvSpPr>
              <p:cNvPr id="19" name="Hình chữ nhật: Góc Tròn 19">
                <a:extLst>
                  <a:ext uri="{FF2B5EF4-FFF2-40B4-BE49-F238E27FC236}">
                    <a16:creationId xmlns:a16="http://schemas.microsoft.com/office/drawing/2014/main" id="{5AE75507-DB17-A34A-8D96-AD967D0FCAB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04406" cy="98770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0" name="Đồ họa 18">
                <a:extLst>
                  <a:ext uri="{FF2B5EF4-FFF2-40B4-BE49-F238E27FC236}">
                    <a16:creationId xmlns:a16="http://schemas.microsoft.com/office/drawing/2014/main" id="{89FD6DEC-2918-195C-B24F-EFF392290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841555" cy="900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Hộp Văn bản 42">
                  <a:extLst>
                    <a:ext uri="{FF2B5EF4-FFF2-40B4-BE49-F238E27FC236}">
                      <a16:creationId xmlns:a16="http://schemas.microsoft.com/office/drawing/2014/main" id="{450833C9-E633-524D-B2AA-C9B1A7CEC158}"/>
                    </a:ext>
                  </a:extLst>
                </p:cNvPr>
                <p:cNvSpPr txBox="1"/>
                <p:nvPr/>
              </p:nvSpPr>
              <p:spPr>
                <a:xfrm>
                  <a:off x="2162640" y="4544328"/>
                  <a:ext cx="2037673" cy="10944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Hộp Văn bản 42">
                  <a:extLst>
                    <a:ext uri="{FF2B5EF4-FFF2-40B4-BE49-F238E27FC236}">
                      <a16:creationId xmlns:a16="http://schemas.microsoft.com/office/drawing/2014/main" id="{450833C9-E633-524D-B2AA-C9B1A7CEC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2640" y="4544328"/>
                  <a:ext cx="2037673" cy="109446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D">
            <a:extLst>
              <a:ext uri="{FF2B5EF4-FFF2-40B4-BE49-F238E27FC236}">
                <a16:creationId xmlns:a16="http://schemas.microsoft.com/office/drawing/2014/main" id="{D984FABC-70C7-9861-FC2F-2EC839717D93}"/>
              </a:ext>
            </a:extLst>
          </p:cNvPr>
          <p:cNvGrpSpPr/>
          <p:nvPr/>
        </p:nvGrpSpPr>
        <p:grpSpPr>
          <a:xfrm>
            <a:off x="6329734" y="4097525"/>
            <a:ext cx="4569320" cy="1094467"/>
            <a:chOff x="6372683" y="4515265"/>
            <a:chExt cx="4569320" cy="1094467"/>
          </a:xfrm>
        </p:grpSpPr>
        <p:grpSp>
          <p:nvGrpSpPr>
            <p:cNvPr id="22" name="Nhóm 24">
              <a:extLst>
                <a:ext uri="{FF2B5EF4-FFF2-40B4-BE49-F238E27FC236}">
                  <a16:creationId xmlns:a16="http://schemas.microsoft.com/office/drawing/2014/main" id="{51F397A0-2643-9CCA-0EF9-587A3A95CF11}"/>
                </a:ext>
              </a:extLst>
            </p:cNvPr>
            <p:cNvGrpSpPr/>
            <p:nvPr/>
          </p:nvGrpSpPr>
          <p:grpSpPr>
            <a:xfrm>
              <a:off x="6372683" y="4577431"/>
              <a:ext cx="4569320" cy="987706"/>
              <a:chOff x="6309362" y="4395154"/>
              <a:chExt cx="4569320" cy="987706"/>
            </a:xfrm>
          </p:grpSpPr>
          <p:sp>
            <p:nvSpPr>
              <p:cNvPr id="24" name="Hình chữ nhật: Góc Tròn 20">
                <a:extLst>
                  <a:ext uri="{FF2B5EF4-FFF2-40B4-BE49-F238E27FC236}">
                    <a16:creationId xmlns:a16="http://schemas.microsoft.com/office/drawing/2014/main" id="{21B8C4A8-C43F-971A-4844-1EBADC311BAF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190492" cy="98770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5" name="Đồ họa 16">
                <a:extLst>
                  <a:ext uri="{FF2B5EF4-FFF2-40B4-BE49-F238E27FC236}">
                    <a16:creationId xmlns:a16="http://schemas.microsoft.com/office/drawing/2014/main" id="{241F3F67-B4A4-CB12-3468-59F0F7EBAB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841555" cy="900000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42">
                  <a:extLst>
                    <a:ext uri="{FF2B5EF4-FFF2-40B4-BE49-F238E27FC236}">
                      <a16:creationId xmlns:a16="http://schemas.microsoft.com/office/drawing/2014/main" id="{C0F62684-5A92-673C-4157-520318A3BB47}"/>
                    </a:ext>
                  </a:extLst>
                </p:cNvPr>
                <p:cNvSpPr txBox="1"/>
                <p:nvPr/>
              </p:nvSpPr>
              <p:spPr>
                <a:xfrm>
                  <a:off x="7909867" y="4515265"/>
                  <a:ext cx="2085554" cy="10944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sz="3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1B1B1B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vi-V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Hộp Văn bản 42">
                  <a:extLst>
                    <a:ext uri="{FF2B5EF4-FFF2-40B4-BE49-F238E27FC236}">
                      <a16:creationId xmlns:a16="http://schemas.microsoft.com/office/drawing/2014/main" id="{C0F62684-5A92-673C-4157-520318A3BB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867" y="4515265"/>
                  <a:ext cx="2085554" cy="109446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6" name="wrong 3">
            <a:hlinkClick r:id="" action="ppaction://media"/>
            <a:extLst>
              <a:ext uri="{FF2B5EF4-FFF2-40B4-BE49-F238E27FC236}">
                <a16:creationId xmlns:a16="http://schemas.microsoft.com/office/drawing/2014/main" id="{CC00BF2F-69B5-27D6-43F4-943FC0DCF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09923" y="1921163"/>
            <a:ext cx="487363" cy="487363"/>
          </a:xfrm>
          <a:prstGeom prst="rect">
            <a:avLst/>
          </a:prstGeom>
        </p:spPr>
      </p:pic>
      <p:pic>
        <p:nvPicPr>
          <p:cNvPr id="27" name="wrong 2">
            <a:hlinkClick r:id="" action="ppaction://media"/>
            <a:extLst>
              <a:ext uri="{FF2B5EF4-FFF2-40B4-BE49-F238E27FC236}">
                <a16:creationId xmlns:a16="http://schemas.microsoft.com/office/drawing/2014/main" id="{998CAB6C-E5BF-E574-70A2-53A3FB956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25711" y="1297429"/>
            <a:ext cx="487363" cy="487363"/>
          </a:xfrm>
          <a:prstGeom prst="rect">
            <a:avLst/>
          </a:prstGeom>
        </p:spPr>
      </p:pic>
      <p:pic>
        <p:nvPicPr>
          <p:cNvPr id="28" name="wrong 1">
            <a:hlinkClick r:id="" action="ppaction://media"/>
            <a:extLst>
              <a:ext uri="{FF2B5EF4-FFF2-40B4-BE49-F238E27FC236}">
                <a16:creationId xmlns:a16="http://schemas.microsoft.com/office/drawing/2014/main" id="{76AD841F-9509-653D-65A8-849CC054D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41499" y="673695"/>
            <a:ext cx="487363" cy="487363"/>
          </a:xfrm>
          <a:prstGeom prst="rect">
            <a:avLst/>
          </a:prstGeom>
        </p:spPr>
      </p:pic>
      <p:pic>
        <p:nvPicPr>
          <p:cNvPr id="29" name="correct">
            <a:hlinkClick r:id="" action="ppaction://media"/>
            <a:extLst>
              <a:ext uri="{FF2B5EF4-FFF2-40B4-BE49-F238E27FC236}">
                <a16:creationId xmlns:a16="http://schemas.microsoft.com/office/drawing/2014/main" id="{36B52987-C76B-201A-D862-B86757EB4C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06459" y="25645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2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62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34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62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7816410" y="5584725"/>
            <a:ext cx="2070061" cy="928940"/>
          </a:xfrm>
          <a:custGeom>
            <a:avLst/>
            <a:gdLst/>
            <a:ahLst/>
            <a:cxnLst/>
            <a:rect l="l" t="t" r="r" b="b"/>
            <a:pathLst>
              <a:path w="3105092" h="1393410">
                <a:moveTo>
                  <a:pt x="0" y="0"/>
                </a:moveTo>
                <a:lnTo>
                  <a:pt x="3105091" y="0"/>
                </a:lnTo>
                <a:lnTo>
                  <a:pt x="3105091" y="1393410"/>
                </a:lnTo>
                <a:lnTo>
                  <a:pt x="0" y="1393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616642" y="5501974"/>
            <a:ext cx="2289143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3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36" b="0" i="0" u="none" strike="noStrike" kern="1200" cap="none" spc="0" normalizeH="0" baseline="0" noProof="0">
                <a:ln>
                  <a:noFill/>
                </a:ln>
                <a:solidFill>
                  <a:srgbClr val="FFF1E6"/>
                </a:solidFill>
                <a:effectLst/>
                <a:uLnTx/>
                <a:uFillTx/>
                <a:latin typeface="Aristotelica Pro"/>
                <a:ea typeface="+mn-ea"/>
                <a:cs typeface="+mn-cs"/>
              </a:rPr>
              <a:t>Aaron</a:t>
            </a:r>
          </a:p>
        </p:txBody>
      </p:sp>
      <p:sp>
        <p:nvSpPr>
          <p:cNvPr id="17" name="Freeform 17"/>
          <p:cNvSpPr/>
          <p:nvPr/>
        </p:nvSpPr>
        <p:spPr>
          <a:xfrm rot="538551">
            <a:off x="6601661" y="2341119"/>
            <a:ext cx="501172" cy="442284"/>
          </a:xfrm>
          <a:custGeom>
            <a:avLst/>
            <a:gdLst/>
            <a:ahLst/>
            <a:cxnLst/>
            <a:rect l="l" t="t" r="r" b="b"/>
            <a:pathLst>
              <a:path w="751758" h="663426">
                <a:moveTo>
                  <a:pt x="0" y="0"/>
                </a:moveTo>
                <a:lnTo>
                  <a:pt x="751758" y="0"/>
                </a:lnTo>
                <a:lnTo>
                  <a:pt x="751758" y="663426"/>
                </a:lnTo>
                <a:lnTo>
                  <a:pt x="0" y="663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38551">
            <a:off x="2535838" y="4689897"/>
            <a:ext cx="349866" cy="308757"/>
          </a:xfrm>
          <a:custGeom>
            <a:avLst/>
            <a:gdLst/>
            <a:ahLst/>
            <a:cxnLst/>
            <a:rect l="l" t="t" r="r" b="b"/>
            <a:pathLst>
              <a:path w="524799" h="463135">
                <a:moveTo>
                  <a:pt x="0" y="0"/>
                </a:moveTo>
                <a:lnTo>
                  <a:pt x="524799" y="0"/>
                </a:lnTo>
                <a:lnTo>
                  <a:pt x="524799" y="463135"/>
                </a:lnTo>
                <a:lnTo>
                  <a:pt x="0" y="4631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D036A8F5-2271-06D3-EDA9-644F8807FD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2142" y="1536028"/>
            <a:ext cx="7559695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9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158</Words>
  <Application>Microsoft Office PowerPoint</Application>
  <PresentationFormat>Widescreen</PresentationFormat>
  <Paragraphs>62</Paragraphs>
  <Slides>22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Aristotelica Pro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2024-04-05T07:47:54Z</dcterms:created>
  <dcterms:modified xsi:type="dcterms:W3CDTF">2024-04-05T07:50:10Z</dcterms:modified>
</cp:coreProperties>
</file>