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1E2F5-3B9C-4791-B80B-6A4AEB7FCF4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4D6E1-87EC-4800-BC45-B37B28808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7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931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5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818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476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774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2AFA6-3027-4B91-9729-AA6835E38A6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4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39C8-F667-4DED-838E-1057374849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F2D6-AECB-4986-B44D-D4D3BEE1E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7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39C8-F667-4DED-838E-1057374849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F2D6-AECB-4986-B44D-D4D3BEE1E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56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39C8-F667-4DED-838E-1057374849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F2D6-AECB-4986-B44D-D4D3BEE1E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31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7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D77EAC-1F48-3FD5-6FBA-A95F14516A53}"/>
              </a:ext>
            </a:extLst>
          </p:cNvPr>
          <p:cNvGrpSpPr/>
          <p:nvPr userDrawn="1"/>
        </p:nvGrpSpPr>
        <p:grpSpPr>
          <a:xfrm>
            <a:off x="-184919" y="-311962"/>
            <a:ext cx="12376919" cy="7169962"/>
            <a:chOff x="-184919" y="-311962"/>
            <a:chExt cx="12376919" cy="71699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9093F4-8A49-9827-1F5D-B3BE4062AC0E}"/>
                </a:ext>
              </a:extLst>
            </p:cNvPr>
            <p:cNvGrpSpPr/>
            <p:nvPr/>
          </p:nvGrpSpPr>
          <p:grpSpPr>
            <a:xfrm>
              <a:off x="0" y="-311962"/>
              <a:ext cx="12192000" cy="7169962"/>
              <a:chOff x="0" y="-311962"/>
              <a:chExt cx="12192000" cy="7169962"/>
            </a:xfrm>
          </p:grpSpPr>
          <p:pic>
            <p:nvPicPr>
              <p:cNvPr id="5" name="图片 17" descr="图片包含 游戏机, 食物&#10;&#10;描述已自动生成">
                <a:extLst>
                  <a:ext uri="{FF2B5EF4-FFF2-40B4-BE49-F238E27FC236}">
                    <a16:creationId xmlns:a16="http://schemas.microsoft.com/office/drawing/2014/main" id="{B63DE1EA-BEFC-5B05-AFF5-4A6C676C3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469CF96-8ED2-6B75-5520-DA827F58ECC6}"/>
                  </a:ext>
                </a:extLst>
              </p:cNvPr>
              <p:cNvSpPr/>
              <p:nvPr/>
            </p:nvSpPr>
            <p:spPr>
              <a:xfrm>
                <a:off x="595086" y="551542"/>
                <a:ext cx="11190514" cy="586377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E08FC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图片 52" descr="徽标&#10;&#10;描述已自动生成">
                <a:extLst>
                  <a:ext uri="{FF2B5EF4-FFF2-40B4-BE49-F238E27FC236}">
                    <a16:creationId xmlns:a16="http://schemas.microsoft.com/office/drawing/2014/main" id="{06861425-24BD-40EC-9B33-01C76CBB81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311962"/>
                <a:ext cx="2007668" cy="2007668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F55DC2-B43F-C155-B520-F797AC538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756" b="99911" l="9750" r="32950">
                          <a14:foregroundMark x1="12850" y1="96533" x2="18400" y2="95467"/>
                          <a14:foregroundMark x1="18650" y1="90667" x2="29250" y2="98222"/>
                          <a14:foregroundMark x1="31850" y1="95111" x2="31850" y2="97600"/>
                          <a14:foregroundMark x1="32850" y1="94311" x2="32950" y2="97333"/>
                          <a14:foregroundMark x1="30250" y1="98489" x2="30700" y2="99378"/>
                          <a14:foregroundMark x1="27850" y1="92622" x2="25350" y2="98844"/>
                          <a14:foregroundMark x1="25350" y1="98844" x2="25250" y2="98933"/>
                          <a14:foregroundMark x1="22450" y1="98844" x2="24450" y2="99822"/>
                          <a14:foregroundMark x1="10600" y1="90489" x2="11600" y2="98844"/>
                          <a14:foregroundMark x1="9750" y1="90489" x2="9750" y2="95200"/>
                          <a14:foregroundMark x1="11450" y1="99911" x2="13550" y2="99822"/>
                        </a14:backgroundRemoval>
                      </a14:imgEffect>
                    </a14:imgLayer>
                  </a14:imgProps>
                </a:ext>
              </a:extLst>
            </a:blip>
            <a:srcRect l="8703" t="58836" r="66535"/>
            <a:stretch/>
          </p:blipFill>
          <p:spPr>
            <a:xfrm>
              <a:off x="-184919" y="2605157"/>
              <a:ext cx="4548026" cy="4252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31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39C8-F667-4DED-838E-1057374849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F2D6-AECB-4986-B44D-D4D3BEE1E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4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39C8-F667-4DED-838E-1057374849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F2D6-AECB-4986-B44D-D4D3BEE1E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4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39C8-F667-4DED-838E-1057374849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F2D6-AECB-4986-B44D-D4D3BEE1E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39C8-F667-4DED-838E-1057374849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F2D6-AECB-4986-B44D-D4D3BEE1E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39C8-F667-4DED-838E-1057374849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F2D6-AECB-4986-B44D-D4D3BEE1E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00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39C8-F667-4DED-838E-1057374849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F2D6-AECB-4986-B44D-D4D3BEE1E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4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39C8-F667-4DED-838E-1057374849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F2D6-AECB-4986-B44D-D4D3BEE1E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1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39C8-F667-4DED-838E-1057374849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F2D6-AECB-4986-B44D-D4D3BEE1E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69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239C8-F667-4DED-838E-1057374849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AF2D6-AECB-4986-B44D-D4D3BEE1E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10" Type="http://schemas.openxmlformats.org/officeDocument/2006/relationships/image" Target="../media/image86.png"/><Relationship Id="rId9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8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26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openxmlformats.org/officeDocument/2006/relationships/image" Target="../media/image17.png"/><Relationship Id="rId7" Type="http://schemas.microsoft.com/office/2007/relationships/hdphoto" Target="../media/hdphoto5.wdp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microsoft.com/office/2007/relationships/hdphoto" Target="../media/hdphoto11.wdp"/><Relationship Id="rId29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7.wdp"/><Relationship Id="rId24" Type="http://schemas.openxmlformats.org/officeDocument/2006/relationships/image" Target="../media/image19.png"/><Relationship Id="rId32" Type="http://schemas.openxmlformats.org/officeDocument/2006/relationships/image" Target="../media/image560.png"/><Relationship Id="rId5" Type="http://schemas.openxmlformats.org/officeDocument/2006/relationships/slide" Target="slide1.xml"/><Relationship Id="rId15" Type="http://schemas.microsoft.com/office/2007/relationships/hdphoto" Target="../media/hdphoto9.wdp"/><Relationship Id="rId23" Type="http://schemas.openxmlformats.org/officeDocument/2006/relationships/image" Target="../media/image18.png"/><Relationship Id="rId28" Type="http://schemas.openxmlformats.org/officeDocument/2006/relationships/image" Target="../media/image520.pn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31" Type="http://schemas.openxmlformats.org/officeDocument/2006/relationships/image" Target="../media/image550.png"/><Relationship Id="rId4" Type="http://schemas.openxmlformats.org/officeDocument/2006/relationships/audio" Target="../media/audio2.wav"/><Relationship Id="rId9" Type="http://schemas.microsoft.com/office/2007/relationships/hdphoto" Target="../media/hdphoto6.wdp"/><Relationship Id="rId14" Type="http://schemas.openxmlformats.org/officeDocument/2006/relationships/image" Target="../media/image13.png"/><Relationship Id="rId22" Type="http://schemas.microsoft.com/office/2007/relationships/hdphoto" Target="../media/hdphoto12.wdp"/><Relationship Id="rId30" Type="http://schemas.openxmlformats.org/officeDocument/2006/relationships/image" Target="../media/image54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0.wdp"/><Relationship Id="rId18" Type="http://schemas.openxmlformats.org/officeDocument/2006/relationships/image" Target="../media/image18.png"/><Relationship Id="rId26" Type="http://schemas.microsoft.com/office/2007/relationships/hdphoto" Target="../media/hdphoto13.wdp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microsoft.com/office/2007/relationships/hdphoto" Target="../media/hdphoto12.wdp"/><Relationship Id="rId25" Type="http://schemas.openxmlformats.org/officeDocument/2006/relationships/image" Target="../media/image22.png"/><Relationship Id="rId3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microsoft.com/office/2007/relationships/hdphoto" Target="../media/hdphoto8.wdp"/><Relationship Id="rId29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4.png"/><Relationship Id="rId24" Type="http://schemas.openxmlformats.org/officeDocument/2006/relationships/slide" Target="slide1.xml"/><Relationship Id="rId32" Type="http://schemas.openxmlformats.org/officeDocument/2006/relationships/image" Target="../media/image62.png"/><Relationship Id="rId5" Type="http://schemas.openxmlformats.org/officeDocument/2006/relationships/image" Target="../media/image10.png"/><Relationship Id="rId15" Type="http://schemas.microsoft.com/office/2007/relationships/hdphoto" Target="../media/hdphoto11.wdp"/><Relationship Id="rId23" Type="http://schemas.openxmlformats.org/officeDocument/2006/relationships/image" Target="../media/image12.png"/><Relationship Id="rId28" Type="http://schemas.openxmlformats.org/officeDocument/2006/relationships/image" Target="../media/image580.png"/><Relationship Id="rId10" Type="http://schemas.microsoft.com/office/2007/relationships/hdphoto" Target="../media/hdphoto9.wdp"/><Relationship Id="rId19" Type="http://schemas.openxmlformats.org/officeDocument/2006/relationships/image" Target="../media/image19.png"/><Relationship Id="rId31" Type="http://schemas.openxmlformats.org/officeDocument/2006/relationships/image" Target="../media/image61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21.png"/><Relationship Id="rId30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0.wdp"/><Relationship Id="rId18" Type="http://schemas.openxmlformats.org/officeDocument/2006/relationships/image" Target="../media/image18.png"/><Relationship Id="rId26" Type="http://schemas.microsoft.com/office/2007/relationships/hdphoto" Target="../media/hdphoto14.wdp"/><Relationship Id="rId3" Type="http://schemas.openxmlformats.org/officeDocument/2006/relationships/audio" Target="../media/audio1.wav"/><Relationship Id="rId21" Type="http://schemas.openxmlformats.org/officeDocument/2006/relationships/image" Target="../media/image20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microsoft.com/office/2007/relationships/hdphoto" Target="../media/hdphoto12.wdp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microsoft.com/office/2007/relationships/hdphoto" Target="../media/hdphoto8.wdp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4.png"/><Relationship Id="rId24" Type="http://schemas.openxmlformats.org/officeDocument/2006/relationships/slide" Target="slide1.xml"/><Relationship Id="rId32" Type="http://schemas.openxmlformats.org/officeDocument/2006/relationships/image" Target="../media/image69.png"/><Relationship Id="rId5" Type="http://schemas.openxmlformats.org/officeDocument/2006/relationships/image" Target="../media/image10.png"/><Relationship Id="rId15" Type="http://schemas.microsoft.com/office/2007/relationships/hdphoto" Target="../media/hdphoto11.wdp"/><Relationship Id="rId23" Type="http://schemas.openxmlformats.org/officeDocument/2006/relationships/image" Target="../media/image12.png"/><Relationship Id="rId28" Type="http://schemas.openxmlformats.org/officeDocument/2006/relationships/image" Target="../media/image65.png"/><Relationship Id="rId10" Type="http://schemas.microsoft.com/office/2007/relationships/hdphoto" Target="../media/hdphoto9.wdp"/><Relationship Id="rId19" Type="http://schemas.openxmlformats.org/officeDocument/2006/relationships/image" Target="../media/image19.png"/><Relationship Id="rId31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21.png"/><Relationship Id="rId30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microsoft.com/office/2007/relationships/hdphoto" Target="../media/hdphoto10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microsoft.com/office/2007/relationships/hdphoto" Target="../media/hdphoto12.wdp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15.png"/><Relationship Id="rId24" Type="http://schemas.microsoft.com/office/2007/relationships/hdphoto" Target="../media/hdphoto15.wdp"/><Relationship Id="rId15" Type="http://schemas.openxmlformats.org/officeDocument/2006/relationships/image" Target="../media/image17.png"/><Relationship Id="rId23" Type="http://schemas.openxmlformats.org/officeDocument/2006/relationships/image" Target="../media/image24.png"/><Relationship Id="rId10" Type="http://schemas.microsoft.com/office/2007/relationships/hdphoto" Target="../media/hdphoto7.wdp"/><Relationship Id="rId19" Type="http://schemas.microsoft.com/office/2007/relationships/hdphoto" Target="../media/hdphoto8.wdp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microsoft.com/office/2007/relationships/hdphoto" Target="../media/hdphoto11.wdp"/><Relationship Id="rId22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176" t="19958" r="2972" b="19058"/>
          <a:stretch/>
        </p:blipFill>
        <p:spPr>
          <a:xfrm>
            <a:off x="934719" y="1003412"/>
            <a:ext cx="10058401" cy="2911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69840" b="78837"/>
          <a:stretch/>
        </p:blipFill>
        <p:spPr>
          <a:xfrm>
            <a:off x="2702665" y="278530"/>
            <a:ext cx="4114141" cy="10924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A25000-7B0C-0B2C-E4FE-7CA6A4A913E1}"/>
              </a:ext>
            </a:extLst>
          </p:cNvPr>
          <p:cNvSpPr txBox="1"/>
          <p:nvPr/>
        </p:nvSpPr>
        <p:spPr>
          <a:xfrm>
            <a:off x="5642323" y="3460186"/>
            <a:ext cx="3682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0"/>
              </a:rPr>
              <a:t>(Trang 84)</a:t>
            </a:r>
            <a:endParaRPr lang="en-SG" sz="3000" dirty="0">
              <a:solidFill>
                <a:schemeClr val="accent2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52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881852" y="591543"/>
            <a:ext cx="10428295" cy="707886"/>
            <a:chOff x="1169225" y="243763"/>
            <a:chExt cx="10428295" cy="707886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0A2BAE42-A499-A043-6415-FE66AE81792C}"/>
                </a:ext>
              </a:extLst>
            </p:cNvPr>
            <p:cNvSpPr txBox="1"/>
            <p:nvPr/>
          </p:nvSpPr>
          <p:spPr>
            <a:xfrm>
              <a:off x="1945883" y="24376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7A7CEB2-8660-3950-23EA-747CC361FE4B}"/>
              </a:ext>
            </a:extLst>
          </p:cNvPr>
          <p:cNvSpPr/>
          <p:nvPr/>
        </p:nvSpPr>
        <p:spPr>
          <a:xfrm>
            <a:off x="5276136" y="2003188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4A27D4-9646-B82E-D199-7251108A3F7A}"/>
              </a:ext>
            </a:extLst>
          </p:cNvPr>
          <p:cNvSpPr/>
          <p:nvPr/>
        </p:nvSpPr>
        <p:spPr>
          <a:xfrm>
            <a:off x="5166447" y="4034395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D573618-E460-4787-C639-5055DD69FD23}"/>
              </a:ext>
            </a:extLst>
          </p:cNvPr>
          <p:cNvSpPr/>
          <p:nvPr/>
        </p:nvSpPr>
        <p:spPr>
          <a:xfrm>
            <a:off x="10818499" y="1921815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DF55801-39DF-9115-235E-76878A8006D2}"/>
              </a:ext>
            </a:extLst>
          </p:cNvPr>
          <p:cNvSpPr/>
          <p:nvPr/>
        </p:nvSpPr>
        <p:spPr>
          <a:xfrm>
            <a:off x="10829009" y="4034395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9A7D79-D66C-423E-F436-D643D5DDB0EB}"/>
              </a:ext>
            </a:extLst>
          </p:cNvPr>
          <p:cNvSpPr/>
          <p:nvPr/>
        </p:nvSpPr>
        <p:spPr>
          <a:xfrm>
            <a:off x="5228840" y="2003188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DC48463-27C9-C2E7-B28E-3CFF40FA44CF}"/>
              </a:ext>
            </a:extLst>
          </p:cNvPr>
          <p:cNvSpPr/>
          <p:nvPr/>
        </p:nvSpPr>
        <p:spPr>
          <a:xfrm>
            <a:off x="10823754" y="1916560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D63639B-0474-54DF-2BEC-1E365E03159A}"/>
              </a:ext>
            </a:extLst>
          </p:cNvPr>
          <p:cNvSpPr/>
          <p:nvPr/>
        </p:nvSpPr>
        <p:spPr>
          <a:xfrm>
            <a:off x="5186854" y="4024105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E31BEC9-A357-7D32-1061-58FB5636127A}"/>
              </a:ext>
            </a:extLst>
          </p:cNvPr>
          <p:cNvSpPr/>
          <p:nvPr/>
        </p:nvSpPr>
        <p:spPr>
          <a:xfrm>
            <a:off x="10823754" y="4029139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2D1B74-8058-4DB6-1DC2-04E921E13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0" y="1330580"/>
            <a:ext cx="5502823" cy="38310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78F806-BE93-2330-CA49-C28728677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730" y="1254157"/>
            <a:ext cx="4861333" cy="422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948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881852" y="591543"/>
            <a:ext cx="10428295" cy="707886"/>
            <a:chOff x="1169225" y="243763"/>
            <a:chExt cx="10428295" cy="707886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0A2BAE42-A499-A043-6415-FE66AE81792C}"/>
                </a:ext>
              </a:extLst>
            </p:cNvPr>
            <p:cNvSpPr txBox="1"/>
            <p:nvPr/>
          </p:nvSpPr>
          <p:spPr>
            <a:xfrm>
              <a:off x="1945883" y="24376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gọn</a:t>
              </a: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930BA10-D428-A3E0-4A7D-EFBCB6209C3C}"/>
                  </a:ext>
                </a:extLst>
              </p:cNvPr>
              <p:cNvSpPr txBox="1"/>
              <p:nvPr/>
            </p:nvSpPr>
            <p:spPr>
              <a:xfrm>
                <a:off x="252246" y="1682395"/>
                <a:ext cx="3405353" cy="1532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65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5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930BA10-D428-A3E0-4A7D-EFBCB6209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46" y="1682395"/>
                <a:ext cx="3405353" cy="1532343"/>
              </a:xfrm>
              <a:prstGeom prst="rect">
                <a:avLst/>
              </a:prstGeom>
              <a:blipFill>
                <a:blip r:embed="rId2"/>
                <a:stretch>
                  <a:fillRect b="-1354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DA2CCF-F4E6-E15F-9C65-26E3C547DA99}"/>
                  </a:ext>
                </a:extLst>
              </p:cNvPr>
              <p:cNvSpPr txBox="1"/>
              <p:nvPr/>
            </p:nvSpPr>
            <p:spPr>
              <a:xfrm>
                <a:off x="668492" y="3429000"/>
                <a:ext cx="3405353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65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5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DA2CCF-F4E6-E15F-9C65-26E3C547D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92" y="3429000"/>
                <a:ext cx="3405353" cy="1537087"/>
              </a:xfrm>
              <a:prstGeom prst="rect">
                <a:avLst/>
              </a:prstGeom>
              <a:blipFill>
                <a:blip r:embed="rId3"/>
                <a:stretch>
                  <a:fillRect b="-1309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FF720C-3546-85EF-A37C-DFC269FB18CB}"/>
                  </a:ext>
                </a:extLst>
              </p:cNvPr>
              <p:cNvSpPr txBox="1"/>
              <p:nvPr/>
            </p:nvSpPr>
            <p:spPr>
              <a:xfrm>
                <a:off x="2493084" y="1647463"/>
                <a:ext cx="4281889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65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FF720C-3546-85EF-A37C-DFC269FB1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084" y="1647463"/>
                <a:ext cx="4281889" cy="1537087"/>
              </a:xfrm>
              <a:prstGeom prst="rect">
                <a:avLst/>
              </a:prstGeom>
              <a:blipFill>
                <a:blip r:embed="rId4"/>
                <a:stretch>
                  <a:fillRect b="-1349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B7B0D6-87FA-F1A2-39EE-240FA0055BDA}"/>
                  </a:ext>
                </a:extLst>
              </p:cNvPr>
              <p:cNvSpPr txBox="1"/>
              <p:nvPr/>
            </p:nvSpPr>
            <p:spPr>
              <a:xfrm>
                <a:off x="5837463" y="1631308"/>
                <a:ext cx="3405353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65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B7B0D6-87FA-F1A2-39EE-240FA0055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463" y="1631308"/>
                <a:ext cx="3405353" cy="1537087"/>
              </a:xfrm>
              <a:prstGeom prst="rect">
                <a:avLst/>
              </a:prstGeom>
              <a:blipFill>
                <a:blip r:embed="rId5"/>
                <a:stretch>
                  <a:fillRect b="-1349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A021A7-81D5-059A-D4AA-2BBCF5293504}"/>
                  </a:ext>
                </a:extLst>
              </p:cNvPr>
              <p:cNvSpPr txBox="1"/>
              <p:nvPr/>
            </p:nvSpPr>
            <p:spPr>
              <a:xfrm>
                <a:off x="3796355" y="3398812"/>
                <a:ext cx="2406868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65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A021A7-81D5-059A-D4AA-2BBCF5293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355" y="3398812"/>
                <a:ext cx="2406868" cy="1537087"/>
              </a:xfrm>
              <a:prstGeom prst="rect">
                <a:avLst/>
              </a:prstGeom>
              <a:blipFill>
                <a:blip r:embed="rId6"/>
                <a:stretch>
                  <a:fillRect b="-1349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CFE39F-DF27-BDBD-3977-8EE27B11B19B}"/>
                  </a:ext>
                </a:extLst>
              </p:cNvPr>
              <p:cNvSpPr txBox="1"/>
              <p:nvPr/>
            </p:nvSpPr>
            <p:spPr>
              <a:xfrm>
                <a:off x="5078564" y="3345582"/>
                <a:ext cx="3405353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CFE39F-DF27-BDBD-3977-8EE27B11B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564" y="3345582"/>
                <a:ext cx="3405353" cy="1537087"/>
              </a:xfrm>
              <a:prstGeom prst="rect">
                <a:avLst/>
              </a:prstGeom>
              <a:blipFill>
                <a:blip r:embed="rId7"/>
                <a:stretch>
                  <a:fillRect b="-1349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2">
            <a:extLst>
              <a:ext uri="{FF2B5EF4-FFF2-40B4-BE49-F238E27FC236}">
                <a16:creationId xmlns:a16="http://schemas.microsoft.com/office/drawing/2014/main" id="{50ECD550-03CD-AE2E-3591-477EBE872D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432" y="2587111"/>
            <a:ext cx="4697576" cy="469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76F0EC-7A1B-C176-959F-E87FC3FD7E42}"/>
              </a:ext>
            </a:extLst>
          </p:cNvPr>
          <p:cNvSpPr/>
          <p:nvPr/>
        </p:nvSpPr>
        <p:spPr>
          <a:xfrm>
            <a:off x="177760" y="378746"/>
            <a:ext cx="10205760" cy="2763813"/>
          </a:xfrm>
          <a:prstGeom prst="roundRect">
            <a:avLst/>
          </a:prstGeom>
          <a:ln w="762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B2823"/>
              </a:solidFill>
              <a:latin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F039C6-4D44-E624-FFBE-A357E5719B4B}"/>
              </a:ext>
            </a:extLst>
          </p:cNvPr>
          <p:cNvSpPr/>
          <p:nvPr/>
        </p:nvSpPr>
        <p:spPr>
          <a:xfrm>
            <a:off x="2286000" y="3489971"/>
            <a:ext cx="9301520" cy="3231836"/>
          </a:xfrm>
          <a:prstGeom prst="roundRect">
            <a:avLst/>
          </a:prstGeom>
          <a:ln w="762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B2823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DEEF4D-9EC9-2CFE-6BDF-4E59F2BE8E4B}"/>
                  </a:ext>
                </a:extLst>
              </p:cNvPr>
              <p:cNvSpPr txBox="1"/>
              <p:nvPr/>
            </p:nvSpPr>
            <p:spPr>
              <a:xfrm>
                <a:off x="-123686" y="823944"/>
                <a:ext cx="3864332" cy="18709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8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8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8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8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8000" b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DEEF4D-9EC9-2CFE-6BDF-4E59F2BE8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3686" y="823944"/>
                <a:ext cx="3864332" cy="1870961"/>
              </a:xfrm>
              <a:prstGeom prst="rect">
                <a:avLst/>
              </a:prstGeom>
              <a:blipFill>
                <a:blip r:embed="rId6"/>
                <a:stretch>
                  <a:fillRect t="-326" b="-1400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DF4DE9-ECBE-29E9-917C-673FE6B2F372}"/>
                  </a:ext>
                </a:extLst>
              </p:cNvPr>
              <p:cNvSpPr txBox="1"/>
              <p:nvPr/>
            </p:nvSpPr>
            <p:spPr>
              <a:xfrm>
                <a:off x="3233138" y="802010"/>
                <a:ext cx="3864332" cy="1864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8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8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−</m:t>
                    </m:r>
                  </m:oMath>
                </a14:m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80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DF4DE9-ECBE-29E9-917C-673FE6B2F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138" y="802010"/>
                <a:ext cx="3864332" cy="18647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C3BB4F-9F03-DDB6-37E1-7481CF10F045}"/>
                  </a:ext>
                </a:extLst>
              </p:cNvPr>
              <p:cNvSpPr txBox="1"/>
              <p:nvPr/>
            </p:nvSpPr>
            <p:spPr>
              <a:xfrm>
                <a:off x="6342361" y="851468"/>
                <a:ext cx="4159614" cy="1864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8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80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C3BB4F-9F03-DDB6-37E1-7481CF10F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361" y="851468"/>
                <a:ext cx="4159614" cy="1864741"/>
              </a:xfrm>
              <a:prstGeom prst="rect">
                <a:avLst/>
              </a:prstGeom>
              <a:blipFill>
                <a:blip r:embed="rId8"/>
                <a:stretch>
                  <a:fillRect t="-327" b="-1437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A50C48-98B6-E08C-A118-F172AC039385}"/>
                  </a:ext>
                </a:extLst>
              </p:cNvPr>
              <p:cNvSpPr txBox="1"/>
              <p:nvPr/>
            </p:nvSpPr>
            <p:spPr>
              <a:xfrm>
                <a:off x="2478339" y="4265137"/>
                <a:ext cx="3405353" cy="1664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7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𝐝</m:t>
                    </m:r>
                    <m:r>
                      <a:rPr lang="en-US" sz="7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7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7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den>
                    </m:f>
                  </m:oMath>
                </a14:m>
                <a:r>
                  <a:rPr lang="en-US" sz="7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7000" b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A50C48-98B6-E08C-A118-F172AC039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339" y="4265137"/>
                <a:ext cx="3405353" cy="1664558"/>
              </a:xfrm>
              <a:prstGeom prst="rect">
                <a:avLst/>
              </a:prstGeom>
              <a:blipFill>
                <a:blip r:embed="rId9"/>
                <a:stretch>
                  <a:fillRect r="-538" b="-1318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8CA964-5FD5-E519-DD92-4694D72FD038}"/>
                  </a:ext>
                </a:extLst>
              </p:cNvPr>
              <p:cNvSpPr txBox="1"/>
              <p:nvPr/>
            </p:nvSpPr>
            <p:spPr>
              <a:xfrm>
                <a:off x="5230249" y="4262348"/>
                <a:ext cx="3605362" cy="1664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7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7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70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8CA964-5FD5-E519-DD92-4694D72FD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249" y="4262348"/>
                <a:ext cx="3605362" cy="1664558"/>
              </a:xfrm>
              <a:prstGeom prst="rect">
                <a:avLst/>
              </a:prstGeom>
              <a:blipFill>
                <a:blip r:embed="rId10"/>
                <a:stretch>
                  <a:fillRect b="-1355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C27B2F-DB4A-4D1F-F4A2-5F092AE5548C}"/>
                  </a:ext>
                </a:extLst>
              </p:cNvPr>
              <p:cNvSpPr txBox="1"/>
              <p:nvPr/>
            </p:nvSpPr>
            <p:spPr>
              <a:xfrm>
                <a:off x="8182167" y="4286772"/>
                <a:ext cx="3405353" cy="1648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7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7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70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C27B2F-DB4A-4D1F-F4A2-5F092AE55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2167" y="4286772"/>
                <a:ext cx="3405353" cy="1648593"/>
              </a:xfrm>
              <a:prstGeom prst="rect">
                <a:avLst/>
              </a:prstGeom>
              <a:blipFill>
                <a:blip r:embed="rId11"/>
                <a:stretch>
                  <a:fillRect b="-1365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29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5" grpId="0"/>
      <p:bldP spid="6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347200" y="-192012"/>
            <a:ext cx="2514640" cy="238367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75" y="3549919"/>
            <a:ext cx="2007668" cy="200766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4D192A-3AAF-D01D-99D3-BF7F94FC7FC5}"/>
              </a:ext>
            </a:extLst>
          </p:cNvPr>
          <p:cNvSpPr/>
          <p:nvPr/>
        </p:nvSpPr>
        <p:spPr>
          <a:xfrm>
            <a:off x="327926" y="182840"/>
            <a:ext cx="11417034" cy="2008818"/>
          </a:xfrm>
          <a:prstGeom prst="roundRect">
            <a:avLst/>
          </a:prstGeom>
          <a:ln w="762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B2823"/>
              </a:solidFill>
              <a:latin typeface="Arial"/>
              <a:sym typeface="Arial"/>
            </a:endParaRPr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294637" y="182114"/>
            <a:ext cx="11224757" cy="1884362"/>
            <a:chOff x="935954" y="54576"/>
            <a:chExt cx="10387409" cy="18843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0A2BAE42-A499-A043-6415-FE66AE81792C}"/>
                    </a:ext>
                  </a:extLst>
                </p:cNvPr>
                <p:cNvSpPr txBox="1"/>
                <p:nvPr/>
              </p:nvSpPr>
              <p:spPr>
                <a:xfrm>
                  <a:off x="1671726" y="54576"/>
                  <a:ext cx="9651637" cy="1884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30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 xe ô tô chạy được </a:t>
                  </a:r>
                  <a:r>
                    <a:rPr lang="en-US" sz="30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0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quãng đường trong giờ đầu tiên. Giờ tiếp theo, ô tô chạy thêm được </a:t>
                  </a:r>
                  <a:r>
                    <a:rPr lang="en-US" sz="30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0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quãng đường. Hỏi sau hai giờ, ô tô chạy được mấy phần của quãng đường?</a:t>
                  </a:r>
                  <a:endPara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0A2BAE42-A499-A043-6415-FE66AE8179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1726" y="54576"/>
                  <a:ext cx="9651637" cy="1884362"/>
                </a:xfrm>
                <a:prstGeom prst="rect">
                  <a:avLst/>
                </a:prstGeom>
                <a:blipFill>
                  <a:blip r:embed="rId6"/>
                  <a:stretch>
                    <a:fillRect l="-1403" r="-1344" b="-9061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935954" y="441906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990585" y="442632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F46579E1-DC56-C456-8280-99CE6723588D}"/>
              </a:ext>
            </a:extLst>
          </p:cNvPr>
          <p:cNvSpPr/>
          <p:nvPr/>
        </p:nvSpPr>
        <p:spPr>
          <a:xfrm>
            <a:off x="1" y="2635195"/>
            <a:ext cx="5415359" cy="2922392"/>
          </a:xfrm>
          <a:prstGeom prst="wedgeRoundRectCallout">
            <a:avLst>
              <a:gd name="adj1" fmla="val -59402"/>
              <a:gd name="adj2" fmla="val 46144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 dirty="0">
              <a:solidFill>
                <a:srgbClr val="2B2823"/>
              </a:solidFill>
              <a:latin typeface="#9Slide07 SVNSalty Sans" panose="02000000000000000000" pitchFamily="2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911B85-8C37-E633-A5B5-15613F831DCC}"/>
                  </a:ext>
                </a:extLst>
              </p:cNvPr>
              <p:cNvSpPr txBox="1"/>
              <p:nvPr/>
            </p:nvSpPr>
            <p:spPr>
              <a:xfrm>
                <a:off x="0" y="2826267"/>
                <a:ext cx="5630042" cy="2346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3000" b="1" i="0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tắt:</a:t>
                </a:r>
              </a:p>
              <a:p>
                <a:pPr algn="just" latinLnBrk="0"/>
                <a:r>
                  <a:rPr lang="vi-VN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Giờ đầu: </a:t>
                </a:r>
                <a:r>
                  <a:rPr lang="en-US" sz="3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quãng đường</a:t>
                </a:r>
              </a:p>
              <a:p>
                <a:pPr algn="just" latinLnBrk="0"/>
                <a:r>
                  <a:rPr lang="vi-VN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Giờ tiếp theo: </a:t>
                </a:r>
                <a:r>
                  <a:rPr lang="en-US" sz="3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quãng đường</a:t>
                </a:r>
              </a:p>
              <a:p>
                <a:pPr algn="just" latinLnBrk="0"/>
                <a:r>
                  <a:rPr lang="vi-VN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 hai giờ: </a:t>
                </a:r>
                <a:r>
                  <a:rPr lang="en-US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vi-VN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quãng đường</a:t>
                </a:r>
                <a:r>
                  <a:rPr lang="en-US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3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911B85-8C37-E633-A5B5-15613F831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26267"/>
                <a:ext cx="5630042" cy="2346027"/>
              </a:xfrm>
              <a:prstGeom prst="rect">
                <a:avLst/>
              </a:prstGeom>
              <a:blipFill>
                <a:blip r:embed="rId7"/>
                <a:stretch>
                  <a:fillRect l="-2489" t="-3385" b="-729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7">
                <a:extLst>
                  <a:ext uri="{FF2B5EF4-FFF2-40B4-BE49-F238E27FC236}">
                    <a16:creationId xmlns:a16="http://schemas.microsoft.com/office/drawing/2014/main" id="{F3C8A903-3227-948D-3612-24E0F8F3FF99}"/>
                  </a:ext>
                </a:extLst>
              </p:cNvPr>
              <p:cNvSpPr/>
              <p:nvPr/>
            </p:nvSpPr>
            <p:spPr>
              <a:xfrm>
                <a:off x="5748701" y="3236422"/>
                <a:ext cx="6324640" cy="3093924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prstDash val="solid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300" b="1" u="sng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300" b="1" u="sng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300" b="1" u="sng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 hai giờ, ô tô chạy được số phần của quãng đường là: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vi-VN" sz="33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  <m:f>
                      <m:fPr>
                        <m:ctrlP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</a:t>
                </a:r>
                <a:r>
                  <a:rPr lang="en-US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(quãng đường)</a:t>
                </a:r>
              </a:p>
              <a:p>
                <a:pPr algn="just"/>
                <a:r>
                  <a:rPr lang="vi-VN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quãng đường</a:t>
                </a:r>
              </a:p>
            </p:txBody>
          </p:sp>
        </mc:Choice>
        <mc:Fallback xmlns="">
          <p:sp>
            <p:nvSpPr>
              <p:cNvPr id="11" name="矩形 17">
                <a:extLst>
                  <a:ext uri="{FF2B5EF4-FFF2-40B4-BE49-F238E27FC236}">
                    <a16:creationId xmlns:a16="http://schemas.microsoft.com/office/drawing/2014/main" id="{F3C8A903-3227-948D-3612-24E0F8F3FF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701" y="3236422"/>
                <a:ext cx="6324640" cy="3093924"/>
              </a:xfrm>
              <a:prstGeom prst="rect">
                <a:avLst/>
              </a:prstGeom>
              <a:blipFill>
                <a:blip r:embed="rId8"/>
                <a:stretch>
                  <a:fillRect l="-2601" t="-2959" r="-2505" b="-1972"/>
                </a:stretch>
              </a:blipFill>
              <a:ln w="19050">
                <a:noFill/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934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4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55554" y="163874"/>
            <a:ext cx="4658687" cy="4643387"/>
            <a:chOff x="482627" y="-17201"/>
            <a:chExt cx="4855710" cy="4643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0A2BAE42-A499-A043-6415-FE66AE81792C}"/>
                    </a:ext>
                  </a:extLst>
                </p:cNvPr>
                <p:cNvSpPr txBox="1"/>
                <p:nvPr/>
              </p:nvSpPr>
              <p:spPr>
                <a:xfrm>
                  <a:off x="877062" y="690685"/>
                  <a:ext cx="4461275" cy="39355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3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 cây gỗ dài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m. Rô-bốt cưa cây gỗ đó thành ba khúc. Biết rằng khúc gỗ thứ nhất dà</a:t>
                  </a:r>
                  <a:r>
                    <a:rPr lang="en-US" sz="30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i</a:t>
                  </a:r>
                  <a:r>
                    <a:rPr lang="en-US" sz="30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m, khúc gỗ thứ hai dài </a:t>
                  </a:r>
                  <a:r>
                    <a:rPr lang="en-US" sz="30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m. Tính chiều dài của khúc gỗ còn lại?</a:t>
                  </a:r>
                  <a:endPara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0A2BAE42-A499-A043-6415-FE66AE8179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062" y="690685"/>
                  <a:ext cx="4461275" cy="3935501"/>
                </a:xfrm>
                <a:prstGeom prst="rect">
                  <a:avLst/>
                </a:prstGeom>
                <a:blipFill>
                  <a:blip r:embed="rId2"/>
                  <a:stretch>
                    <a:fillRect l="-3276" r="-3419" b="-3715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482627" y="-17201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555009" y="-1720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组合 11">
            <a:extLst>
              <a:ext uri="{FF2B5EF4-FFF2-40B4-BE49-F238E27FC236}">
                <a16:creationId xmlns:a16="http://schemas.microsoft.com/office/drawing/2014/main" id="{5ACD5C73-7101-A74D-B69D-E205FD307682}"/>
              </a:ext>
            </a:extLst>
          </p:cNvPr>
          <p:cNvGrpSpPr/>
          <p:nvPr/>
        </p:nvGrpSpPr>
        <p:grpSpPr>
          <a:xfrm rot="224955">
            <a:off x="4169953" y="274063"/>
            <a:ext cx="8325239" cy="6309873"/>
            <a:chOff x="4196333" y="1129004"/>
            <a:chExt cx="6478595" cy="5288441"/>
          </a:xfrm>
        </p:grpSpPr>
        <p:pic>
          <p:nvPicPr>
            <p:cNvPr id="3" name="图片 3">
              <a:extLst>
                <a:ext uri="{FF2B5EF4-FFF2-40B4-BE49-F238E27FC236}">
                  <a16:creationId xmlns:a16="http://schemas.microsoft.com/office/drawing/2014/main" id="{8E2DD516-C601-ED48-9951-B86F53952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794092" flipH="1">
              <a:off x="4196333" y="1129004"/>
              <a:ext cx="6478595" cy="5288441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B29988B-8C17-C4B2-722D-09CB4EABFA10}"/>
                </a:ext>
              </a:extLst>
            </p:cNvPr>
            <p:cNvSpPr txBox="1"/>
            <p:nvPr/>
          </p:nvSpPr>
          <p:spPr>
            <a:xfrm rot="21375045">
              <a:off x="6367200" y="2344741"/>
              <a:ext cx="3836482" cy="496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4E0646-64DA-98B3-9A45-CC25100B9D88}"/>
                  </a:ext>
                </a:extLst>
              </p:cNvPr>
              <p:cNvSpPr txBox="1"/>
              <p:nvPr/>
            </p:nvSpPr>
            <p:spPr>
              <a:xfrm>
                <a:off x="5394991" y="2004595"/>
                <a:ext cx="6653049" cy="2500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kumimoji="0" lang="en-US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vi-VN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 dài của khúc gỗ còn lại là: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=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(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ctr"/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4E0646-64DA-98B3-9A45-CC25100B9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991" y="2004595"/>
                <a:ext cx="6653049" cy="2500172"/>
              </a:xfrm>
              <a:prstGeom prst="rect">
                <a:avLst/>
              </a:prstGeom>
              <a:blipFill>
                <a:blip r:embed="rId4"/>
                <a:stretch>
                  <a:fillRect t="-3171" b="-243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254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997670"/>
            <a:ext cx="10653486" cy="5319486"/>
          </a:xfrm>
          <a:prstGeom prst="rect">
            <a:avLst/>
          </a:prstGeom>
        </p:spPr>
      </p:pic>
      <p:pic>
        <p:nvPicPr>
          <p:cNvPr id="4" name="Picture 3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BBF774F0-791D-B41E-704A-BB27EC0C1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071" y="3628103"/>
            <a:ext cx="3919404" cy="3919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A027A8-FF20-6E9E-778D-B69B80FCF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571" y="1597506"/>
            <a:ext cx="849246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997670"/>
            <a:ext cx="10653486" cy="53194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257" y="1269840"/>
            <a:ext cx="10378401" cy="437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6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92879" y="540769"/>
            <a:ext cx="11180058" cy="2803678"/>
            <a:chOff x="2178755" y="688622"/>
            <a:chExt cx="9005532" cy="2803678"/>
          </a:xfrm>
        </p:grpSpPr>
        <p:sp>
          <p:nvSpPr>
            <p:cNvPr id="8" name="TextBox 7"/>
            <p:cNvSpPr txBox="1"/>
            <p:nvPr/>
          </p:nvSpPr>
          <p:spPr>
            <a:xfrm>
              <a:off x="2178755" y="688622"/>
              <a:ext cx="894079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 w="8572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7 IcielKoni" pitchFamily="2" charset="0"/>
                  <a:ea typeface="+mn-ea"/>
                  <a:cs typeface="+mn-cs"/>
                </a:rPr>
                <a:t>KHU VƯỜN MÙA HÈ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43488" y="691533"/>
              <a:ext cx="894079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50000">
                        <a:srgbClr val="FEA418"/>
                      </a:gs>
                      <a:gs pos="52000">
                        <a:srgbClr val="FD818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#9Slide07 IcielKoni" pitchFamily="2" charset="0"/>
                  <a:ea typeface="+mn-ea"/>
                  <a:cs typeface="+mn-cs"/>
                </a:rPr>
                <a:t>KHU VƯỜN MÙA HÈ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65327" y="2019848"/>
            <a:ext cx="9458325" cy="3643313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hè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cùng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nhau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khu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vườn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hè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vượt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qua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thử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thật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tươi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4746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rất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thơm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274643" y="621796"/>
                <a:ext cx="3405353" cy="1525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6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6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6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43" y="621796"/>
                <a:ext cx="3405353" cy="1525802"/>
              </a:xfrm>
              <a:prstGeom prst="rect">
                <a:avLst/>
              </a:prstGeom>
              <a:blipFill>
                <a:blip r:embed="rId28"/>
                <a:stretch>
                  <a:fillRect b="-1360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1323B5-7B5A-2070-5B09-47CFE8B66C8B}"/>
                  </a:ext>
                </a:extLst>
              </p:cNvPr>
              <p:cNvSpPr txBox="1"/>
              <p:nvPr/>
            </p:nvSpPr>
            <p:spPr>
              <a:xfrm>
                <a:off x="7641428" y="4109780"/>
                <a:ext cx="1750732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1323B5-7B5A-2070-5B09-47CFE8B66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428" y="4109780"/>
                <a:ext cx="1750732" cy="153708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55F3A2-8333-5B94-A9BD-8872DDA86055}"/>
                  </a:ext>
                </a:extLst>
              </p:cNvPr>
              <p:cNvSpPr txBox="1"/>
              <p:nvPr/>
            </p:nvSpPr>
            <p:spPr>
              <a:xfrm>
                <a:off x="7748004" y="2496396"/>
                <a:ext cx="1750732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55F3A2-8333-5B94-A9BD-8872DDA86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8004" y="2496396"/>
                <a:ext cx="1750732" cy="153708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12AF8C-A2A2-D486-4458-31CC5410BADE}"/>
                  </a:ext>
                </a:extLst>
              </p:cNvPr>
              <p:cNvSpPr txBox="1"/>
              <p:nvPr/>
            </p:nvSpPr>
            <p:spPr>
              <a:xfrm>
                <a:off x="2016397" y="2439512"/>
                <a:ext cx="1750732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12AF8C-A2A2-D486-4458-31CC5410B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397" y="2439512"/>
                <a:ext cx="1750732" cy="153708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A49E59-2C90-C9C3-2E23-390F304AD7A8}"/>
                  </a:ext>
                </a:extLst>
              </p:cNvPr>
              <p:cNvSpPr txBox="1"/>
              <p:nvPr/>
            </p:nvSpPr>
            <p:spPr>
              <a:xfrm>
                <a:off x="1975746" y="4359775"/>
                <a:ext cx="1750732" cy="15118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A49E59-2C90-C9C3-2E23-390F304AD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746" y="4359775"/>
                <a:ext cx="1750732" cy="151188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54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ÂU HỎI"/>
          <p:cNvSpPr/>
          <p:nvPr/>
        </p:nvSpPr>
        <p:spPr>
          <a:xfrm>
            <a:off x="1062089" y="586326"/>
            <a:ext cx="8325752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A8AC53-06AC-8354-4DC0-F79EAAF84418}"/>
                  </a:ext>
                </a:extLst>
              </p:cNvPr>
              <p:cNvSpPr txBox="1"/>
              <p:nvPr/>
            </p:nvSpPr>
            <p:spPr>
              <a:xfrm>
                <a:off x="3487127" y="766111"/>
                <a:ext cx="3441865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−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A8AC53-06AC-8354-4DC0-F79EAAF84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127" y="766111"/>
                <a:ext cx="3441865" cy="1537087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FF453E-E715-094D-2CEA-945B2D6EB396}"/>
                  </a:ext>
                </a:extLst>
              </p:cNvPr>
              <p:cNvSpPr txBox="1"/>
              <p:nvPr/>
            </p:nvSpPr>
            <p:spPr>
              <a:xfrm>
                <a:off x="4778830" y="784655"/>
                <a:ext cx="3441865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FF453E-E715-094D-2CEA-945B2D6EB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30" y="784655"/>
                <a:ext cx="3441865" cy="153708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141003" y="2615675"/>
                <a:ext cx="1571392" cy="1507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003" y="2615675"/>
                <a:ext cx="1571392" cy="150740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1892564" y="4342880"/>
                <a:ext cx="1459508" cy="1507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564" y="4342880"/>
                <a:ext cx="1459508" cy="150740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7316887" y="2501817"/>
                <a:ext cx="1879511" cy="1513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6887" y="2501817"/>
                <a:ext cx="1879511" cy="1513043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260805" y="4449078"/>
                <a:ext cx="2389522" cy="1507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805" y="4449078"/>
                <a:ext cx="2389522" cy="150740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29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ÂU HỎI"/>
          <p:cNvSpPr/>
          <p:nvPr/>
        </p:nvSpPr>
        <p:spPr>
          <a:xfrm>
            <a:off x="2399404" y="569004"/>
            <a:ext cx="6397256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2230316" y="247631"/>
            <a:ext cx="2321942" cy="2759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679667-A844-8B71-47E2-13DF850476EE}"/>
                  </a:ext>
                </a:extLst>
              </p:cNvPr>
              <p:cNvSpPr txBox="1"/>
              <p:nvPr/>
            </p:nvSpPr>
            <p:spPr>
              <a:xfrm>
                <a:off x="4529260" y="601063"/>
                <a:ext cx="3441865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6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vi-VN" sz="6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6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679667-A844-8B71-47E2-13DF85047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260" y="601063"/>
                <a:ext cx="3441865" cy="1537087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7403953" y="2512114"/>
                <a:ext cx="1392707" cy="1513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953" y="2512114"/>
                <a:ext cx="1392707" cy="151304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355923" y="2422067"/>
                <a:ext cx="2058088" cy="1508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923" y="2422067"/>
                <a:ext cx="2058088" cy="150887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360856" y="4132030"/>
                <a:ext cx="2193653" cy="1513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856" y="4132030"/>
                <a:ext cx="2193653" cy="151304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6921560" y="4269158"/>
                <a:ext cx="2153622" cy="1507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1560" y="4269158"/>
                <a:ext cx="2153622" cy="150740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885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ÂU HỎI"/>
              <p:cNvSpPr/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solidFill>
                <a:schemeClr val="accent6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6000" dirty="0">
                    <a:solidFill>
                      <a:srgbClr val="002060"/>
                    </a:solidFill>
                    <a:latin typeface="UTM Flavour" panose="02040603050506020204" pitchFamily="18" charset="0"/>
                  </a:rPr>
                  <a:t>So sánh: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…</m:t>
                    </m:r>
                    <m:r>
                      <a:rPr lang="vi-VN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vi-VN" sz="6000" dirty="0">
                    <a:solidFill>
                      <a:srgbClr val="002060"/>
                    </a:solidFill>
                    <a:latin typeface="UTM Flavour" panose="02040603050506020204" pitchFamily="18" charset="0"/>
                  </a:rPr>
                  <a:t> </a:t>
                </a:r>
                <a:endParaRPr kumimoji="0" lang="en-GB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Flavour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blipFill>
                <a:blip r:embed="rId6"/>
                <a:stretch>
                  <a:fillRect t="-4020" b="-286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0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997670"/>
            <a:ext cx="10653486" cy="5319486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>
            <a:extLst>
              <a:ext uri="{FF2B5EF4-FFF2-40B4-BE49-F238E27FC236}">
                <a16:creationId xmlns:a16="http://schemas.microsoft.com/office/drawing/2014/main" id="{17B4A966-5A4C-9585-5787-666B09D5B3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9" b="10735"/>
          <a:stretch/>
        </p:blipFill>
        <p:spPr>
          <a:xfrm flipH="1">
            <a:off x="2626338" y="4470399"/>
            <a:ext cx="4572000" cy="2378751"/>
          </a:xfrm>
          <a:custGeom>
            <a:avLst/>
            <a:gdLst>
              <a:gd name="connsiteX0" fmla="*/ 0 w 4572000"/>
              <a:gd name="connsiteY0" fmla="*/ 0 h 3355726"/>
              <a:gd name="connsiteX1" fmla="*/ 4572000 w 4572000"/>
              <a:gd name="connsiteY1" fmla="*/ 0 h 3355726"/>
              <a:gd name="connsiteX2" fmla="*/ 4572000 w 4572000"/>
              <a:gd name="connsiteY2" fmla="*/ 3355726 h 3355726"/>
              <a:gd name="connsiteX3" fmla="*/ 0 w 4572000"/>
              <a:gd name="connsiteY3" fmla="*/ 3355726 h 335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3355726">
                <a:moveTo>
                  <a:pt x="0" y="0"/>
                </a:moveTo>
                <a:lnTo>
                  <a:pt x="4572000" y="0"/>
                </a:lnTo>
                <a:lnTo>
                  <a:pt x="4572000" y="3355726"/>
                </a:lnTo>
                <a:lnTo>
                  <a:pt x="0" y="3355726"/>
                </a:lnTo>
                <a:close/>
              </a:path>
            </a:pathLst>
          </a:cu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D0E8AA4-F605-FCAA-4C4E-2C9B6D340A09}"/>
              </a:ext>
            </a:extLst>
          </p:cNvPr>
          <p:cNvGrpSpPr/>
          <p:nvPr/>
        </p:nvGrpSpPr>
        <p:grpSpPr>
          <a:xfrm>
            <a:off x="167015" y="250972"/>
            <a:ext cx="3026128" cy="3026128"/>
            <a:chOff x="8718098" y="-182640"/>
            <a:chExt cx="3600000" cy="3600000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687CABF4-2213-C768-2E4E-3A48F1EFAA4F}"/>
                </a:ext>
              </a:extLst>
            </p:cNvPr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9" name="图片 8" descr="图片包含 游戏机&#10;&#10;描述已自动生成">
              <a:extLst>
                <a:ext uri="{FF2B5EF4-FFF2-40B4-BE49-F238E27FC236}">
                  <a16:creationId xmlns:a16="http://schemas.microsoft.com/office/drawing/2014/main" id="{2519A930-3B91-4F7B-888D-4B9B652EC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34" y="1029509"/>
            <a:ext cx="10938935" cy="4613254"/>
          </a:xfrm>
          <a:prstGeom prst="rect">
            <a:avLst/>
          </a:prstGeom>
        </p:spPr>
      </p:pic>
      <p:pic>
        <p:nvPicPr>
          <p:cNvPr id="2" name="Picture 1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163451E8-699C-261C-D9C2-0EB20EA38E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18" y="3546215"/>
            <a:ext cx="3919404" cy="391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254</Words>
  <Application>Microsoft Office PowerPoint</Application>
  <PresentationFormat>Widescreen</PresentationFormat>
  <Paragraphs>76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#9Slide03 AllRoundGothic</vt:lpstr>
      <vt:lpstr>#9Slide07 IcielKoni</vt:lpstr>
      <vt:lpstr>#9Slide07 SVNSalty Sans</vt:lpstr>
      <vt:lpstr>Arial</vt:lpstr>
      <vt:lpstr>Calibri</vt:lpstr>
      <vt:lpstr>Calibri Light</vt:lpstr>
      <vt:lpstr>Cambria</vt:lpstr>
      <vt:lpstr>Cambria Math</vt:lpstr>
      <vt:lpstr>Times New Roman</vt:lpstr>
      <vt:lpstr>UTM Flavour</vt:lpstr>
      <vt:lpstr>思源黑体 CN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2024-04-05T07:39:05Z</dcterms:created>
  <dcterms:modified xsi:type="dcterms:W3CDTF">2024-04-05T07:41:06Z</dcterms:modified>
</cp:coreProperties>
</file>