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950B27-A287-4D6E-8171-FE666080517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8BC8D-7942-4B1C-B4B0-DD2B37BE7758}" type="slidenum">
              <a:rPr lang="en-US" smtClean="0"/>
              <a:t>‹#›</a:t>
            </a:fld>
            <a:endParaRPr lang="en-US"/>
          </a:p>
        </p:txBody>
      </p:sp>
    </p:spTree>
    <p:extLst>
      <p:ext uri="{BB962C8B-B14F-4D97-AF65-F5344CB8AC3E}">
        <p14:creationId xmlns:p14="http://schemas.microsoft.com/office/powerpoint/2010/main" val="62172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50B27-A287-4D6E-8171-FE666080517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8BC8D-7942-4B1C-B4B0-DD2B37BE7758}" type="slidenum">
              <a:rPr lang="en-US" smtClean="0"/>
              <a:t>‹#›</a:t>
            </a:fld>
            <a:endParaRPr lang="en-US"/>
          </a:p>
        </p:txBody>
      </p:sp>
    </p:spTree>
    <p:extLst>
      <p:ext uri="{BB962C8B-B14F-4D97-AF65-F5344CB8AC3E}">
        <p14:creationId xmlns:p14="http://schemas.microsoft.com/office/powerpoint/2010/main" val="373696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50B27-A287-4D6E-8171-FE666080517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8BC8D-7942-4B1C-B4B0-DD2B37BE7758}" type="slidenum">
              <a:rPr lang="en-US" smtClean="0"/>
              <a:t>‹#›</a:t>
            </a:fld>
            <a:endParaRPr lang="en-US"/>
          </a:p>
        </p:txBody>
      </p:sp>
    </p:spTree>
    <p:extLst>
      <p:ext uri="{BB962C8B-B14F-4D97-AF65-F5344CB8AC3E}">
        <p14:creationId xmlns:p14="http://schemas.microsoft.com/office/powerpoint/2010/main" val="4257860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2484FB-6458-4862-9A98-DF1B3FD3FF4E}"/>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78385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720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50B27-A287-4D6E-8171-FE666080517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8BC8D-7942-4B1C-B4B0-DD2B37BE7758}" type="slidenum">
              <a:rPr lang="en-US" smtClean="0"/>
              <a:t>‹#›</a:t>
            </a:fld>
            <a:endParaRPr lang="en-US"/>
          </a:p>
        </p:txBody>
      </p:sp>
    </p:spTree>
    <p:extLst>
      <p:ext uri="{BB962C8B-B14F-4D97-AF65-F5344CB8AC3E}">
        <p14:creationId xmlns:p14="http://schemas.microsoft.com/office/powerpoint/2010/main" val="191395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950B27-A287-4D6E-8171-FE666080517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8BC8D-7942-4B1C-B4B0-DD2B37BE7758}" type="slidenum">
              <a:rPr lang="en-US" smtClean="0"/>
              <a:t>‹#›</a:t>
            </a:fld>
            <a:endParaRPr lang="en-US"/>
          </a:p>
        </p:txBody>
      </p:sp>
    </p:spTree>
    <p:extLst>
      <p:ext uri="{BB962C8B-B14F-4D97-AF65-F5344CB8AC3E}">
        <p14:creationId xmlns:p14="http://schemas.microsoft.com/office/powerpoint/2010/main" val="314610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950B27-A287-4D6E-8171-FE666080517A}"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8BC8D-7942-4B1C-B4B0-DD2B37BE7758}" type="slidenum">
              <a:rPr lang="en-US" smtClean="0"/>
              <a:t>‹#›</a:t>
            </a:fld>
            <a:endParaRPr lang="en-US"/>
          </a:p>
        </p:txBody>
      </p:sp>
    </p:spTree>
    <p:extLst>
      <p:ext uri="{BB962C8B-B14F-4D97-AF65-F5344CB8AC3E}">
        <p14:creationId xmlns:p14="http://schemas.microsoft.com/office/powerpoint/2010/main" val="97608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950B27-A287-4D6E-8171-FE666080517A}"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48BC8D-7942-4B1C-B4B0-DD2B37BE7758}" type="slidenum">
              <a:rPr lang="en-US" smtClean="0"/>
              <a:t>‹#›</a:t>
            </a:fld>
            <a:endParaRPr lang="en-US"/>
          </a:p>
        </p:txBody>
      </p:sp>
    </p:spTree>
    <p:extLst>
      <p:ext uri="{BB962C8B-B14F-4D97-AF65-F5344CB8AC3E}">
        <p14:creationId xmlns:p14="http://schemas.microsoft.com/office/powerpoint/2010/main" val="12760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950B27-A287-4D6E-8171-FE666080517A}"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48BC8D-7942-4B1C-B4B0-DD2B37BE7758}" type="slidenum">
              <a:rPr lang="en-US" smtClean="0"/>
              <a:t>‹#›</a:t>
            </a:fld>
            <a:endParaRPr lang="en-US"/>
          </a:p>
        </p:txBody>
      </p:sp>
    </p:spTree>
    <p:extLst>
      <p:ext uri="{BB962C8B-B14F-4D97-AF65-F5344CB8AC3E}">
        <p14:creationId xmlns:p14="http://schemas.microsoft.com/office/powerpoint/2010/main" val="319277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50B27-A287-4D6E-8171-FE666080517A}"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48BC8D-7942-4B1C-B4B0-DD2B37BE7758}" type="slidenum">
              <a:rPr lang="en-US" smtClean="0"/>
              <a:t>‹#›</a:t>
            </a:fld>
            <a:endParaRPr lang="en-US"/>
          </a:p>
        </p:txBody>
      </p:sp>
    </p:spTree>
    <p:extLst>
      <p:ext uri="{BB962C8B-B14F-4D97-AF65-F5344CB8AC3E}">
        <p14:creationId xmlns:p14="http://schemas.microsoft.com/office/powerpoint/2010/main" val="241107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950B27-A287-4D6E-8171-FE666080517A}"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8BC8D-7942-4B1C-B4B0-DD2B37BE7758}" type="slidenum">
              <a:rPr lang="en-US" smtClean="0"/>
              <a:t>‹#›</a:t>
            </a:fld>
            <a:endParaRPr lang="en-US"/>
          </a:p>
        </p:txBody>
      </p:sp>
    </p:spTree>
    <p:extLst>
      <p:ext uri="{BB962C8B-B14F-4D97-AF65-F5344CB8AC3E}">
        <p14:creationId xmlns:p14="http://schemas.microsoft.com/office/powerpoint/2010/main" val="356835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950B27-A287-4D6E-8171-FE666080517A}"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8BC8D-7942-4B1C-B4B0-DD2B37BE7758}" type="slidenum">
              <a:rPr lang="en-US" smtClean="0"/>
              <a:t>‹#›</a:t>
            </a:fld>
            <a:endParaRPr lang="en-US"/>
          </a:p>
        </p:txBody>
      </p:sp>
    </p:spTree>
    <p:extLst>
      <p:ext uri="{BB962C8B-B14F-4D97-AF65-F5344CB8AC3E}">
        <p14:creationId xmlns:p14="http://schemas.microsoft.com/office/powerpoint/2010/main" val="51062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50B27-A287-4D6E-8171-FE666080517A}" type="datetimeFigureOut">
              <a:rPr lang="en-US" smtClean="0"/>
              <a:t>4/5/2024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8BC8D-7942-4B1C-B4B0-DD2B37BE7758}" type="slidenum">
              <a:rPr lang="en-US" smtClean="0"/>
              <a:t>‹#›</a:t>
            </a:fld>
            <a:endParaRPr lang="en-US"/>
          </a:p>
        </p:txBody>
      </p:sp>
    </p:spTree>
    <p:extLst>
      <p:ext uri="{BB962C8B-B14F-4D97-AF65-F5344CB8AC3E}">
        <p14:creationId xmlns:p14="http://schemas.microsoft.com/office/powerpoint/2010/main" val="3278462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6.svg"/><Relationship Id="rId12" Type="http://schemas.openxmlformats.org/officeDocument/2006/relationships/image" Target="../media/image2.png"/><Relationship Id="rId17"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media/image4.png"/><Relationship Id="rId20"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10.svg"/><Relationship Id="rId15" Type="http://schemas.openxmlformats.org/officeDocument/2006/relationships/image" Target="../media/image14.svg"/><Relationship Id="rId19" Type="http://schemas.openxmlformats.org/officeDocument/2006/relationships/image" Target="../media/image6.png"/><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9.png"/><Relationship Id="rId7" Type="http://schemas.openxmlformats.org/officeDocument/2006/relationships/image" Target="../media/image10.svg"/><Relationship Id="rId12"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4.svg"/><Relationship Id="rId5" Type="http://schemas.openxmlformats.org/officeDocument/2006/relationships/image" Target="../media/image4.svg"/><Relationship Id="rId10" Type="http://schemas.openxmlformats.org/officeDocument/2006/relationships/image" Target="../media/image3.png"/><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2.png"/><Relationship Id="rId7" Type="http://schemas.openxmlformats.org/officeDocument/2006/relationships/image" Target="../media/image10.svg"/><Relationship Id="rId12"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4.svg"/><Relationship Id="rId5" Type="http://schemas.openxmlformats.org/officeDocument/2006/relationships/image" Target="../media/image4.sv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4.svg"/><Relationship Id="rId5" Type="http://schemas.openxmlformats.org/officeDocument/2006/relationships/image" Target="../media/image4.sv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4.svg"/><Relationship Id="rId5"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4.svg"/><Relationship Id="rId5" Type="http://schemas.openxmlformats.org/officeDocument/2006/relationships/image" Target="../media/image4.svg"/><Relationship Id="rId10" Type="http://schemas.openxmlformats.org/officeDocument/2006/relationships/image" Target="../media/image3.png"/><Relationship Id="rId4" Type="http://schemas.openxmlformats.org/officeDocument/2006/relationships/image" Target="../media/image29.png"/><Relationship Id="rId9"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4.svg"/><Relationship Id="rId10" Type="http://schemas.openxmlformats.org/officeDocument/2006/relationships/image" Target="../media/image3.png"/><Relationship Id="rId9"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4.svg"/><Relationship Id="rId10" Type="http://schemas.openxmlformats.org/officeDocument/2006/relationships/image" Target="../media/image3.png"/><Relationship Id="rId9"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3.png"/><Relationship Id="rId3" Type="http://schemas.openxmlformats.org/officeDocument/2006/relationships/image" Target="../media/image2.svg"/><Relationship Id="rId12" Type="http://schemas.openxmlformats.org/officeDocument/2006/relationships/image" Target="../media/image25.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15" Type="http://schemas.openxmlformats.org/officeDocument/2006/relationships/image" Target="../media/image36.png"/><Relationship Id="rId4" Type="http://schemas.openxmlformats.org/officeDocument/2006/relationships/image" Target="../media/image29.png"/><Relationship Id="rId9" Type="http://schemas.openxmlformats.org/officeDocument/2006/relationships/image" Target="../media/image35.png"/><Relationship Id="rId14" Type="http://schemas.openxmlformats.org/officeDocument/2006/relationships/image" Target="../media/image14.svg"/></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3.png"/><Relationship Id="rId3" Type="http://schemas.openxmlformats.org/officeDocument/2006/relationships/image" Target="../media/image2.svg"/><Relationship Id="rId12" Type="http://schemas.openxmlformats.org/officeDocument/2006/relationships/image" Target="../media/image25.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15" Type="http://schemas.openxmlformats.org/officeDocument/2006/relationships/image" Target="../media/image37.jpeg"/><Relationship Id="rId4" Type="http://schemas.openxmlformats.org/officeDocument/2006/relationships/image" Target="../media/image29.png"/><Relationship Id="rId9" Type="http://schemas.openxmlformats.org/officeDocument/2006/relationships/image" Target="../media/image35.png"/><Relationship Id="rId14" Type="http://schemas.openxmlformats.org/officeDocument/2006/relationships/image" Target="../media/image14.sv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8.png"/><Relationship Id="rId5" Type="http://schemas.openxmlformats.org/officeDocument/2006/relationships/image" Target="../media/image10.svg"/><Relationship Id="rId10" Type="http://schemas.openxmlformats.org/officeDocument/2006/relationships/image" Target="../media/image9.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10.svg"/><Relationship Id="rId10" Type="http://schemas.openxmlformats.org/officeDocument/2006/relationships/image" Target="../media/image9.png"/><Relationship Id="rId9"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4.svg"/><Relationship Id="rId5" Type="http://schemas.openxmlformats.org/officeDocument/2006/relationships/image" Target="../media/image4.svg"/><Relationship Id="rId10" Type="http://schemas.openxmlformats.org/officeDocument/2006/relationships/image" Target="../media/image3.png"/><Relationship Id="rId4" Type="http://schemas.openxmlformats.org/officeDocument/2006/relationships/image" Target="../media/image29.png"/><Relationship Id="rId9" Type="http://schemas.openxmlformats.org/officeDocument/2006/relationships/image" Target="../media/image6.sv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4.svg"/><Relationship Id="rId5" Type="http://schemas.openxmlformats.org/officeDocument/2006/relationships/image" Target="../media/image4.svg"/><Relationship Id="rId10" Type="http://schemas.openxmlformats.org/officeDocument/2006/relationships/image" Target="../media/image3.png"/><Relationship Id="rId4" Type="http://schemas.openxmlformats.org/officeDocument/2006/relationships/image" Target="../media/image29.png"/><Relationship Id="rId9" Type="http://schemas.openxmlformats.org/officeDocument/2006/relationships/image" Target="../media/image6.sv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4.svg"/><Relationship Id="rId5" Type="http://schemas.openxmlformats.org/officeDocument/2006/relationships/image" Target="../media/image4.svg"/><Relationship Id="rId10" Type="http://schemas.openxmlformats.org/officeDocument/2006/relationships/image" Target="../media/image3.png"/><Relationship Id="rId4" Type="http://schemas.openxmlformats.org/officeDocument/2006/relationships/image" Target="../media/image29.png"/><Relationship Id="rId9" Type="http://schemas.openxmlformats.org/officeDocument/2006/relationships/image" Target="../media/image6.sv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2.svg"/><Relationship Id="rId3" Type="http://schemas.openxmlformats.org/officeDocument/2006/relationships/image" Target="../media/image6.svg"/><Relationship Id="rId7" Type="http://schemas.openxmlformats.org/officeDocument/2006/relationships/image" Target="../media/image4.svg"/><Relationship Id="rId12"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4.svg"/><Relationship Id="rId5" Type="http://schemas.openxmlformats.org/officeDocument/2006/relationships/image" Target="../media/image2.svg"/><Relationship Id="rId10" Type="http://schemas.openxmlformats.org/officeDocument/2006/relationships/image" Target="../media/image3.png"/><Relationship Id="rId4" Type="http://schemas.openxmlformats.org/officeDocument/2006/relationships/image" Target="../media/image33.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18" Type="http://schemas.openxmlformats.org/officeDocument/2006/relationships/image" Target="../media/image16.png"/><Relationship Id="rId7" Type="http://schemas.openxmlformats.org/officeDocument/2006/relationships/image" Target="../media/image13.png"/><Relationship Id="rId17" Type="http://schemas.openxmlformats.org/officeDocument/2006/relationships/image" Target="NULL"/><Relationship Id="rId2" Type="http://schemas.openxmlformats.org/officeDocument/2006/relationships/image" Target="../media/image11.png"/><Relationship Id="rId16"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14.png"/><Relationship Id="rId9" Type="http://schemas.openxmlformats.org/officeDocument/2006/relationships/image"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6.jp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8.png"/><Relationship Id="rId5" Type="http://schemas.openxmlformats.org/officeDocument/2006/relationships/image" Target="../media/image10.svg"/><Relationship Id="rId10" Type="http://schemas.openxmlformats.org/officeDocument/2006/relationships/image" Target="../media/image9.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4.svg"/><Relationship Id="rId5"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0023" y="372787"/>
            <a:ext cx="11331954" cy="6111819"/>
            <a:chOff x="0" y="0"/>
            <a:chExt cx="4476821" cy="2414546"/>
          </a:xfrm>
        </p:grpSpPr>
        <p:sp>
          <p:nvSpPr>
            <p:cNvPr id="3" name="Freeform 3"/>
            <p:cNvSpPr/>
            <p:nvPr/>
          </p:nvSpPr>
          <p:spPr>
            <a:xfrm>
              <a:off x="0" y="0"/>
              <a:ext cx="4476821" cy="2414546"/>
            </a:xfrm>
            <a:custGeom>
              <a:avLst/>
              <a:gdLst/>
              <a:ahLst/>
              <a:cxnLst/>
              <a:rect l="l" t="t" r="r" b="b"/>
              <a:pathLst>
                <a:path w="4476821" h="2414546">
                  <a:moveTo>
                    <a:pt x="0" y="0"/>
                  </a:moveTo>
                  <a:lnTo>
                    <a:pt x="4476821" y="0"/>
                  </a:lnTo>
                  <a:lnTo>
                    <a:pt x="4476821" y="2414546"/>
                  </a:lnTo>
                  <a:lnTo>
                    <a:pt x="0" y="2414546"/>
                  </a:lnTo>
                  <a:close/>
                </a:path>
              </a:pathLst>
            </a:custGeom>
            <a:solidFill>
              <a:schemeClr val="tx1">
                <a:lumMod val="95000"/>
                <a:lumOff val="5000"/>
              </a:schemeClr>
            </a:solidFill>
            <a:ln w="123825" cap="sq">
              <a:solidFill>
                <a:srgbClr val="495324"/>
              </a:solidFill>
              <a:prstDash val="solid"/>
              <a:miter/>
            </a:ln>
          </p:spPr>
        </p:sp>
        <p:sp>
          <p:nvSpPr>
            <p:cNvPr id="4" name="TextBox 4"/>
            <p:cNvSpPr txBox="1"/>
            <p:nvPr/>
          </p:nvSpPr>
          <p:spPr>
            <a:xfrm>
              <a:off x="0" y="-47625"/>
              <a:ext cx="4476821" cy="2462171"/>
            </a:xfrm>
            <a:prstGeom prst="rect">
              <a:avLst/>
            </a:prstGeom>
          </p:spPr>
          <p:txBody>
            <a:bodyPr lIns="33867" tIns="33867" rIns="33867" bIns="33867" rtlCol="0" anchor="ctr"/>
            <a:lstStyle/>
            <a:p>
              <a:pPr algn="ctr">
                <a:lnSpc>
                  <a:spcPts val="1773"/>
                </a:lnSpc>
              </a:pPr>
              <a:endParaRPr sz="1200"/>
            </a:p>
          </p:txBody>
        </p:sp>
      </p:grpSp>
      <p:sp>
        <p:nvSpPr>
          <p:cNvPr id="10" name="Freeform 10"/>
          <p:cNvSpPr/>
          <p:nvPr/>
        </p:nvSpPr>
        <p:spPr>
          <a:xfrm>
            <a:off x="10209796" y="685800"/>
            <a:ext cx="1296404" cy="1310703"/>
          </a:xfrm>
          <a:custGeom>
            <a:avLst/>
            <a:gdLst/>
            <a:ahLst/>
            <a:cxnLst/>
            <a:rect l="l" t="t" r="r" b="b"/>
            <a:pathLst>
              <a:path w="1944606" h="1966054">
                <a:moveTo>
                  <a:pt x="0" y="0"/>
                </a:moveTo>
                <a:lnTo>
                  <a:pt x="1944606" y="0"/>
                </a:lnTo>
                <a:lnTo>
                  <a:pt x="1944606" y="1966054"/>
                </a:lnTo>
                <a:lnTo>
                  <a:pt x="0" y="196605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11" name="Freeform 11"/>
          <p:cNvSpPr/>
          <p:nvPr/>
        </p:nvSpPr>
        <p:spPr>
          <a:xfrm>
            <a:off x="1519128" y="3429000"/>
            <a:ext cx="1038693" cy="411700"/>
          </a:xfrm>
          <a:custGeom>
            <a:avLst/>
            <a:gdLst/>
            <a:ahLst/>
            <a:cxnLst/>
            <a:rect l="l" t="t" r="r" b="b"/>
            <a:pathLst>
              <a:path w="1558039" h="617550">
                <a:moveTo>
                  <a:pt x="0" y="0"/>
                </a:moveTo>
                <a:lnTo>
                  <a:pt x="1558039" y="0"/>
                </a:lnTo>
                <a:lnTo>
                  <a:pt x="1558039" y="617550"/>
                </a:lnTo>
                <a:lnTo>
                  <a:pt x="0" y="6175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a:off x="8316912" y="929451"/>
            <a:ext cx="1038693" cy="411700"/>
          </a:xfrm>
          <a:custGeom>
            <a:avLst/>
            <a:gdLst/>
            <a:ahLst/>
            <a:cxnLst/>
            <a:rect l="l" t="t" r="r" b="b"/>
            <a:pathLst>
              <a:path w="1558039" h="617550">
                <a:moveTo>
                  <a:pt x="0" y="0"/>
                </a:moveTo>
                <a:lnTo>
                  <a:pt x="1558039" y="0"/>
                </a:lnTo>
                <a:lnTo>
                  <a:pt x="1558039" y="617550"/>
                </a:lnTo>
                <a:lnTo>
                  <a:pt x="0" y="6175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3" name="Freeform 13"/>
          <p:cNvSpPr/>
          <p:nvPr/>
        </p:nvSpPr>
        <p:spPr>
          <a:xfrm rot="-1333878">
            <a:off x="10548097" y="2924474"/>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4" name="Freeform 14"/>
          <p:cNvSpPr/>
          <p:nvPr/>
        </p:nvSpPr>
        <p:spPr>
          <a:xfrm rot="-1333878">
            <a:off x="1307324" y="5149073"/>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rot="-1333878">
            <a:off x="727240" y="660943"/>
            <a:ext cx="468548" cy="537017"/>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pic>
        <p:nvPicPr>
          <p:cNvPr id="26" name="Picture 25"/>
          <p:cNvPicPr>
            <a:picLocks noChangeAspect="1"/>
          </p:cNvPicPr>
          <p:nvPr/>
        </p:nvPicPr>
        <p:blipFill>
          <a:blip r:embed="rId16"/>
          <a:stretch>
            <a:fillRect/>
          </a:stretch>
        </p:blipFill>
        <p:spPr>
          <a:xfrm>
            <a:off x="2369069" y="719340"/>
            <a:ext cx="8018967" cy="4413887"/>
          </a:xfrm>
          <a:prstGeom prst="rect">
            <a:avLst/>
          </a:prstGeom>
        </p:spPr>
      </p:pic>
      <p:sp>
        <p:nvSpPr>
          <p:cNvPr id="16" name="Freeform 16"/>
          <p:cNvSpPr/>
          <p:nvPr/>
        </p:nvSpPr>
        <p:spPr>
          <a:xfrm>
            <a:off x="6809701" y="4582876"/>
            <a:ext cx="5407751" cy="2249625"/>
          </a:xfrm>
          <a:custGeom>
            <a:avLst/>
            <a:gdLst/>
            <a:ahLst/>
            <a:cxnLst/>
            <a:rect l="l" t="t" r="r" b="b"/>
            <a:pathLst>
              <a:path w="8111627" h="3374437">
                <a:moveTo>
                  <a:pt x="0" y="0"/>
                </a:moveTo>
                <a:lnTo>
                  <a:pt x="8111627" y="0"/>
                </a:lnTo>
                <a:lnTo>
                  <a:pt x="8111627" y="3374437"/>
                </a:lnTo>
                <a:lnTo>
                  <a:pt x="0" y="337443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pic>
        <p:nvPicPr>
          <p:cNvPr id="25" name="Picture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36262" y="1015293"/>
            <a:ext cx="2918205" cy="5482811"/>
          </a:xfrm>
          <a:prstGeom prst="rect">
            <a:avLst/>
          </a:prstGeom>
        </p:spPr>
      </p:pic>
      <p:pic>
        <p:nvPicPr>
          <p:cNvPr id="5" name="Picture 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038474" y="359288"/>
            <a:ext cx="1544454" cy="1544454"/>
          </a:xfrm>
          <a:prstGeom prst="rect">
            <a:avLst/>
          </a:prstGeom>
        </p:spPr>
      </p:pic>
    </p:spTree>
    <p:extLst>
      <p:ext uri="{BB962C8B-B14F-4D97-AF65-F5344CB8AC3E}">
        <p14:creationId xmlns:p14="http://schemas.microsoft.com/office/powerpoint/2010/main" val="972148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7" name="Freeform 7"/>
          <p:cNvSpPr/>
          <p:nvPr/>
        </p:nvSpPr>
        <p:spPr>
          <a:xfrm>
            <a:off x="10744643" y="793854"/>
            <a:ext cx="971819" cy="982538"/>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8" name="Freeform 8"/>
          <p:cNvSpPr/>
          <p:nvPr/>
        </p:nvSpPr>
        <p:spPr>
          <a:xfrm rot="-6316925">
            <a:off x="10658251" y="5429293"/>
            <a:ext cx="1081887" cy="128517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rot="-1333878">
            <a:off x="10434742" y="3378656"/>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333878">
            <a:off x="1016246" y="5025510"/>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1333878">
            <a:off x="8713489" y="5959456"/>
            <a:ext cx="468548" cy="537017"/>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5486401" y="1189525"/>
            <a:ext cx="5510695" cy="3847207"/>
          </a:xfrm>
          <a:prstGeom prst="rect">
            <a:avLst/>
          </a:prstGeom>
        </p:spPr>
        <p:txBody>
          <a:bodyPr wrap="square" lIns="0" tIns="0" rIns="0" bIns="0" rtlCol="0" anchor="t">
            <a:spAutoFit/>
          </a:bodyPr>
          <a:lstStyle/>
          <a:p>
            <a:pPr algn="just">
              <a:lnSpc>
                <a:spcPts val="2987"/>
              </a:lnSpc>
            </a:pPr>
            <a:r>
              <a:rPr lang="vi-VN" sz="2400" dirty="0">
                <a:latin typeface="Cambria" panose="02040503050406030204" pitchFamily="18" charset="0"/>
                <a:ea typeface="Cambria" panose="02040503050406030204" pitchFamily="18" charset="0"/>
              </a:rPr>
              <a:t>Nhà văn – nhà thơ Nguyễn Phan Hách sinh ngày 13/1/1944 tại làng Mão Điền, huyện Thuận Thành, tỉnh Bắc Ninh. Thuở còn thiếu thời, Nguyễn Phan Hách theo học trường làng, trường huyện. Sau khi tốt nghiệp sư phạm, Nguyễn Phan Hách đi dạy học một thời gian.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suốt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sự</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nghiệp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mình</a:t>
            </a:r>
            <a:r>
              <a:rPr lang="en-US" sz="2400" dirty="0">
                <a:latin typeface="Cambria" panose="02040503050406030204" pitchFamily="18" charset="0"/>
                <a:ea typeface="Cambria" panose="02040503050406030204" pitchFamily="18" charset="0"/>
              </a:rPr>
              <a:t>, Nguyễn Phan </a:t>
            </a:r>
            <a:r>
              <a:rPr lang="en-US" sz="2400" dirty="0" err="1">
                <a:latin typeface="Cambria" panose="02040503050406030204" pitchFamily="18" charset="0"/>
                <a:ea typeface="Cambria" panose="02040503050406030204" pitchFamily="18" charset="0"/>
              </a:rPr>
              <a:t>Hách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cống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hiến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phẩm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trị</a:t>
            </a:r>
            <a:r>
              <a:rPr lang="en-US" sz="2400" dirty="0">
                <a:latin typeface="Cambria" panose="02040503050406030204" pitchFamily="18" charset="0"/>
                <a:ea typeface="Cambria" panose="02040503050406030204" pitchFamily="18" charset="0"/>
              </a:rPr>
              <a:t> ở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a:t>
            </a:r>
            <a:endParaRPr lang="en-US" sz="2400" b="1" dirty="0">
              <a:solidFill>
                <a:srgbClr val="495324"/>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12"/>
          <a:stretch>
            <a:fillRect/>
          </a:stretch>
        </p:blipFill>
        <p:spPr>
          <a:xfrm rot="21298032">
            <a:off x="1086493" y="722668"/>
            <a:ext cx="3816350" cy="5412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reeform 6"/>
          <p:cNvSpPr/>
          <p:nvPr/>
        </p:nvSpPr>
        <p:spPr>
          <a:xfrm rot="175703">
            <a:off x="1461689" y="5370445"/>
            <a:ext cx="4613883" cy="686437"/>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13">
              <a:duotone>
                <a:prstClr val="black"/>
                <a:schemeClr val="accent4">
                  <a:tint val="45000"/>
                  <a:satMod val="400000"/>
                </a:schemeClr>
              </a:duotone>
              <a:extLst>
                <a:ext uri="{96DAC541-7B7A-43D3-8B79-37D633B846F1}">
                  <asvg:svgBlip xmlns="" xmlns:asvg="http://schemas.microsoft.com/office/drawing/2016/SVG/main" r:embed="rId5"/>
                </a:ext>
              </a:extLst>
            </a:blip>
            <a:stretch>
              <a:fillRect/>
            </a:stretch>
          </a:blipFill>
        </p:spPr>
      </p:sp>
      <p:sp>
        <p:nvSpPr>
          <p:cNvPr id="9" name="Rectangle 8"/>
          <p:cNvSpPr/>
          <p:nvPr/>
        </p:nvSpPr>
        <p:spPr>
          <a:xfrm rot="247466">
            <a:off x="2152641" y="5490651"/>
            <a:ext cx="3249608" cy="502766"/>
          </a:xfrm>
          <a:prstGeom prst="rect">
            <a:avLst/>
          </a:prstGeom>
        </p:spPr>
        <p:txBody>
          <a:bodyPr wrap="none">
            <a:spAutoFit/>
          </a:bodyPr>
          <a:lstStyle/>
          <a:p>
            <a:r>
              <a:rPr lang="vi-VN" sz="2667" dirty="0">
                <a:latin typeface="#9Slide03 Montserrat Bold" panose="00000800000000000000" pitchFamily="2" charset="0"/>
                <a:ea typeface="Cambria" panose="02040503050406030204" pitchFamily="18" charset="0"/>
              </a:rPr>
              <a:t>Nguyễn Phan Hách </a:t>
            </a:r>
            <a:endParaRPr lang="en-US" sz="2667" dirty="0">
              <a:latin typeface="#9Slide03 Montserrat Bold" panose="00000800000000000000" pitchFamily="2" charset="0"/>
            </a:endParaRPr>
          </a:p>
        </p:txBody>
      </p:sp>
    </p:spTree>
    <p:extLst>
      <p:ext uri="{BB962C8B-B14F-4D97-AF65-F5344CB8AC3E}">
        <p14:creationId xmlns:p14="http://schemas.microsoft.com/office/powerpoint/2010/main" val="1939383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7" name="Freeform 7"/>
          <p:cNvSpPr/>
          <p:nvPr/>
        </p:nvSpPr>
        <p:spPr>
          <a:xfrm>
            <a:off x="10744643" y="793854"/>
            <a:ext cx="971819" cy="982538"/>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1333878">
            <a:off x="10434742" y="3378656"/>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333878">
            <a:off x="1016246" y="5025510"/>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1333878">
            <a:off x="8713489" y="5959456"/>
            <a:ext cx="468548" cy="537017"/>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5842835" y="684275"/>
            <a:ext cx="5802503" cy="6063198"/>
          </a:xfrm>
          <a:prstGeom prst="rect">
            <a:avLst/>
          </a:prstGeom>
        </p:spPr>
        <p:txBody>
          <a:bodyPr wrap="square" lIns="0" tIns="0" rIns="0" bIns="0" rtlCol="0" anchor="t">
            <a:spAutoFit/>
          </a:bodyPr>
          <a:lstStyle/>
          <a:p>
            <a:pPr algn="just">
              <a:lnSpc>
                <a:spcPts val="2987"/>
              </a:lnSpc>
            </a:pPr>
            <a:r>
              <a:rPr lang="en-US" sz="2400" dirty="0" err="1">
                <a:latin typeface="Cambria" panose="02040503050406030204" pitchFamily="18" charset="0"/>
                <a:ea typeface="Cambria" panose="02040503050406030204" pitchFamily="18" charset="0"/>
              </a:rPr>
              <a:t>Sông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Đằng</a:t>
            </a:r>
            <a:r>
              <a:rPr lang="en-US" sz="2400" dirty="0">
                <a:latin typeface="Cambria" panose="02040503050406030204" pitchFamily="18" charset="0"/>
                <a:ea typeface="Cambria" panose="02040503050406030204" pitchFamily="18" charset="0"/>
              </a:rPr>
              <a:t> (hay </a:t>
            </a:r>
            <a:r>
              <a:rPr lang="en-US" sz="2400" dirty="0" err="1">
                <a:latin typeface="Cambria" panose="02040503050406030204" pitchFamily="18" charset="0"/>
                <a:ea typeface="Cambria" panose="02040503050406030204" pitchFamily="18" charset="0"/>
              </a:rPr>
              <a:t>Bạch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Giang</a:t>
            </a:r>
            <a:r>
              <a:rPr lang="en-US" sz="2400" dirty="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thuộc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địa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phận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thị</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trấn</a:t>
            </a:r>
            <a:r>
              <a:rPr lang="en-US" sz="2400" dirty="0">
                <a:latin typeface="Cambria" panose="02040503050406030204" pitchFamily="18" charset="0"/>
                <a:ea typeface="Cambria" panose="02040503050406030204" pitchFamily="18" charset="0"/>
              </a:rPr>
              <a:t> Minh </a:t>
            </a:r>
            <a:r>
              <a:rPr lang="en-US" sz="2400" dirty="0" err="1">
                <a:latin typeface="Cambria" panose="02040503050406030204" pitchFamily="18" charset="0"/>
                <a:ea typeface="Cambria" panose="02040503050406030204" pitchFamily="18" charset="0"/>
              </a:rPr>
              <a:t>Đức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Thủy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Nguyên</a:t>
            </a:r>
            <a:r>
              <a:rPr lang="en-US" sz="2400" dirty="0">
                <a:latin typeface="Cambria" panose="02040503050406030204" pitchFamily="18" charset="0"/>
                <a:ea typeface="Cambria" panose="02040503050406030204" pitchFamily="18" charset="0"/>
              </a:rPr>
              <a:t>, TP </a:t>
            </a:r>
            <a:r>
              <a:rPr lang="en-US" sz="2400" dirty="0" err="1">
                <a:latin typeface="Cambria" panose="02040503050406030204" pitchFamily="18" charset="0"/>
                <a:ea typeface="Cambria" panose="02040503050406030204" pitchFamily="18" charset="0"/>
              </a:rPr>
              <a:t>Hải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Phòng</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nhiều tài liệu lịch sử và kết quả nghiên cứu của các nhà khoa học đã cho thấy, dòng sông Bạch Đằng là nơi từng diễn ra 3 trận thủy chiến do Đức Vương Ngô Quyền, Vua Lê Đại Hành và Hưng Đạo Đại Vương Trần Quốc Tuấn chỉ huy đánh tan giặc ngoại xâm, </a:t>
            </a:r>
            <a:r>
              <a:rPr lang="vi-VN" sz="2400" dirty="0">
                <a:latin typeface="Cambria" panose="02040503050406030204" pitchFamily="18" charset="0"/>
                <a:ea typeface="Cambria" panose="02040503050406030204" pitchFamily="18" charset="0"/>
              </a:rPr>
              <a:t>nhấ</a:t>
            </a:r>
            <a:r>
              <a:rPr lang="en-US" sz="2400" dirty="0">
                <a:latin typeface="Cambria" panose="02040503050406030204" pitchFamily="18" charset="0"/>
                <a:ea typeface="Cambria" panose="02040503050406030204" pitchFamily="18" charset="0"/>
              </a:rPr>
              <a:t>n</a:t>
            </a:r>
            <a:r>
              <a:rPr lang="vi-VN"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chìm mộng xâm lăng của các thế lực phương Bắc</a:t>
            </a:r>
            <a:r>
              <a:rPr lang="vi-VN" sz="2400" dirty="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a:p>
            <a:r>
              <a:rPr lang="vi-VN" sz="2400" dirty="0">
                <a:latin typeface="Cambria" panose="02040503050406030204" pitchFamily="18" charset="0"/>
                <a:ea typeface="Cambria" panose="02040503050406030204" pitchFamily="18" charset="0"/>
              </a:rPr>
              <a:t>Để tưởng nhớ các vị anh hùng dân tộc, Khu di tích Bạch Đằng Giang được xây dựng (từ năm 2008-2018) tại một vùng đất non nước hữu tình thuộc thị trấn Minh Đức.</a:t>
            </a:r>
          </a:p>
          <a:p>
            <a:r>
              <a:rPr lang="vi-VN" sz="2400" dirty="0">
                <a:latin typeface="Cambria" panose="02040503050406030204" pitchFamily="18" charset="0"/>
                <a:ea typeface="Cambria" panose="02040503050406030204" pitchFamily="18" charset="0"/>
              </a:rPr>
              <a:t/>
            </a:r>
            <a:br>
              <a:rPr lang="vi-VN" sz="2400" dirty="0">
                <a:latin typeface="Cambria" panose="02040503050406030204" pitchFamily="18" charset="0"/>
                <a:ea typeface="Cambria" panose="02040503050406030204" pitchFamily="18" charset="0"/>
              </a:rPr>
            </a:br>
            <a:endParaRPr lang="en-US" sz="2400" b="1" dirty="0">
              <a:solidFill>
                <a:srgbClr val="495324"/>
              </a:solidFill>
              <a:latin typeface="Cambria" panose="02040503050406030204" pitchFamily="18" charset="0"/>
              <a:ea typeface="Cambria" panose="02040503050406030204" pitchFamily="18" charset="0"/>
            </a:endParaRPr>
          </a:p>
        </p:txBody>
      </p:sp>
      <p:pic>
        <p:nvPicPr>
          <p:cNvPr id="1026" name="Picture 2" descr="Ba trận thủy chiến trên sông Bạch Đằng ảnh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7941" y="637831"/>
            <a:ext cx="4710599" cy="26557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 trận thủy chiến trên sông Bạch Đằng ảnh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200" y="3417573"/>
            <a:ext cx="4756537" cy="258731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64988" y="5950692"/>
            <a:ext cx="5497915" cy="420564"/>
          </a:xfrm>
          <a:prstGeom prst="rect">
            <a:avLst/>
          </a:prstGeom>
        </p:spPr>
        <p:txBody>
          <a:bodyPr wrap="none">
            <a:spAutoFit/>
          </a:bodyPr>
          <a:lstStyle/>
          <a:p>
            <a:r>
              <a:rPr lang="en-US" sz="2133" i="1" dirty="0" err="1">
                <a:solidFill>
                  <a:srgbClr val="3B3D3F"/>
                </a:solidFill>
                <a:latin typeface="Cambria" panose="02040503050406030204" pitchFamily="18" charset="0"/>
                <a:ea typeface="Cambria" panose="02040503050406030204" pitchFamily="18" charset="0"/>
              </a:rPr>
              <a:t>Mô</a:t>
            </a:r>
            <a:r>
              <a:rPr lang="en-US" sz="2133" i="1" dirty="0">
                <a:solidFill>
                  <a:srgbClr val="3B3D3F"/>
                </a:solidFill>
                <a:latin typeface="Cambria" panose="02040503050406030204" pitchFamily="18" charset="0"/>
                <a:ea typeface="Cambria" panose="02040503050406030204" pitchFamily="18" charset="0"/>
              </a:rPr>
              <a:t> </a:t>
            </a:r>
            <a:r>
              <a:rPr lang="en-US" sz="2133" i="1" dirty="0" err="1">
                <a:solidFill>
                  <a:srgbClr val="3B3D3F"/>
                </a:solidFill>
                <a:latin typeface="Cambria" panose="02040503050406030204" pitchFamily="18" charset="0"/>
                <a:ea typeface="Cambria" panose="02040503050406030204" pitchFamily="18" charset="0"/>
              </a:rPr>
              <a:t>phỏng</a:t>
            </a:r>
            <a:r>
              <a:rPr lang="en-US" sz="2133" i="1" dirty="0">
                <a:solidFill>
                  <a:srgbClr val="3B3D3F"/>
                </a:solidFill>
                <a:latin typeface="Cambria" panose="02040503050406030204" pitchFamily="18" charset="0"/>
                <a:ea typeface="Cambria" panose="02040503050406030204" pitchFamily="18" charset="0"/>
              </a:rPr>
              <a:t> </a:t>
            </a:r>
            <a:r>
              <a:rPr lang="en-US" sz="2133" i="1" dirty="0" err="1">
                <a:solidFill>
                  <a:srgbClr val="3B3D3F"/>
                </a:solidFill>
                <a:latin typeface="Cambria" panose="02040503050406030204" pitchFamily="18" charset="0"/>
                <a:ea typeface="Cambria" panose="02040503050406030204" pitchFamily="18" charset="0"/>
              </a:rPr>
              <a:t>một</a:t>
            </a:r>
            <a:r>
              <a:rPr lang="en-US" sz="2133" i="1" dirty="0">
                <a:solidFill>
                  <a:srgbClr val="3B3D3F"/>
                </a:solidFill>
                <a:latin typeface="Cambria" panose="02040503050406030204" pitchFamily="18" charset="0"/>
                <a:ea typeface="Cambria" panose="02040503050406030204" pitchFamily="18" charset="0"/>
              </a:rPr>
              <a:t> </a:t>
            </a:r>
            <a:r>
              <a:rPr lang="en-US" sz="2133" i="1" dirty="0" err="1">
                <a:solidFill>
                  <a:srgbClr val="3B3D3F"/>
                </a:solidFill>
                <a:latin typeface="Cambria" panose="02040503050406030204" pitchFamily="18" charset="0"/>
                <a:ea typeface="Cambria" panose="02040503050406030204" pitchFamily="18" charset="0"/>
              </a:rPr>
              <a:t>trận</a:t>
            </a:r>
            <a:r>
              <a:rPr lang="en-US" sz="2133" i="1" dirty="0">
                <a:solidFill>
                  <a:srgbClr val="3B3D3F"/>
                </a:solidFill>
                <a:latin typeface="Cambria" panose="02040503050406030204" pitchFamily="18" charset="0"/>
                <a:ea typeface="Cambria" panose="02040503050406030204" pitchFamily="18" charset="0"/>
              </a:rPr>
              <a:t> </a:t>
            </a:r>
            <a:r>
              <a:rPr lang="en-US" sz="2133" i="1" dirty="0" err="1">
                <a:solidFill>
                  <a:srgbClr val="3B3D3F"/>
                </a:solidFill>
                <a:latin typeface="Cambria" panose="02040503050406030204" pitchFamily="18" charset="0"/>
                <a:ea typeface="Cambria" panose="02040503050406030204" pitchFamily="18" charset="0"/>
              </a:rPr>
              <a:t>đánh</a:t>
            </a:r>
            <a:r>
              <a:rPr lang="en-US" sz="2133" i="1" dirty="0">
                <a:solidFill>
                  <a:srgbClr val="3B3D3F"/>
                </a:solidFill>
                <a:latin typeface="Cambria" panose="02040503050406030204" pitchFamily="18" charset="0"/>
                <a:ea typeface="Cambria" panose="02040503050406030204" pitchFamily="18" charset="0"/>
              </a:rPr>
              <a:t> </a:t>
            </a:r>
            <a:r>
              <a:rPr lang="en-US" sz="2133" i="1" dirty="0" err="1">
                <a:solidFill>
                  <a:srgbClr val="3B3D3F"/>
                </a:solidFill>
                <a:latin typeface="Cambria" panose="02040503050406030204" pitchFamily="18" charset="0"/>
                <a:ea typeface="Cambria" panose="02040503050406030204" pitchFamily="18" charset="0"/>
              </a:rPr>
              <a:t>trên</a:t>
            </a:r>
            <a:r>
              <a:rPr lang="en-US" sz="2133" i="1" dirty="0">
                <a:solidFill>
                  <a:srgbClr val="3B3D3F"/>
                </a:solidFill>
                <a:latin typeface="Cambria" panose="02040503050406030204" pitchFamily="18" charset="0"/>
                <a:ea typeface="Cambria" panose="02040503050406030204" pitchFamily="18" charset="0"/>
              </a:rPr>
              <a:t> </a:t>
            </a:r>
            <a:r>
              <a:rPr lang="en-US" sz="2133" i="1" dirty="0" err="1">
                <a:solidFill>
                  <a:srgbClr val="3B3D3F"/>
                </a:solidFill>
                <a:latin typeface="Cambria" panose="02040503050406030204" pitchFamily="18" charset="0"/>
                <a:ea typeface="Cambria" panose="02040503050406030204" pitchFamily="18" charset="0"/>
              </a:rPr>
              <a:t>sông</a:t>
            </a:r>
            <a:r>
              <a:rPr lang="en-US" sz="2133" i="1" dirty="0">
                <a:solidFill>
                  <a:srgbClr val="3B3D3F"/>
                </a:solidFill>
                <a:latin typeface="Cambria" panose="02040503050406030204" pitchFamily="18" charset="0"/>
                <a:ea typeface="Cambria" panose="02040503050406030204" pitchFamily="18" charset="0"/>
              </a:rPr>
              <a:t> </a:t>
            </a:r>
            <a:r>
              <a:rPr lang="en-US" sz="2133" i="1" dirty="0" err="1">
                <a:solidFill>
                  <a:srgbClr val="3B3D3F"/>
                </a:solidFill>
                <a:latin typeface="Cambria" panose="02040503050406030204" pitchFamily="18" charset="0"/>
                <a:ea typeface="Cambria" panose="02040503050406030204" pitchFamily="18" charset="0"/>
              </a:rPr>
              <a:t>Bạch</a:t>
            </a:r>
            <a:r>
              <a:rPr lang="en-US" sz="2133" i="1" dirty="0">
                <a:solidFill>
                  <a:srgbClr val="3B3D3F"/>
                </a:solidFill>
                <a:latin typeface="Cambria" panose="02040503050406030204" pitchFamily="18" charset="0"/>
                <a:ea typeface="Cambria" panose="02040503050406030204" pitchFamily="18" charset="0"/>
              </a:rPr>
              <a:t> </a:t>
            </a:r>
            <a:r>
              <a:rPr lang="en-US" sz="2133" i="1" dirty="0" err="1">
                <a:solidFill>
                  <a:srgbClr val="3B3D3F"/>
                </a:solidFill>
                <a:latin typeface="Cambria" panose="02040503050406030204" pitchFamily="18" charset="0"/>
                <a:ea typeface="Cambria" panose="02040503050406030204" pitchFamily="18" charset="0"/>
              </a:rPr>
              <a:t>Đằng</a:t>
            </a:r>
            <a:r>
              <a:rPr lang="en-US" sz="2133" i="1" dirty="0">
                <a:solidFill>
                  <a:srgbClr val="3B3D3F"/>
                </a:solidFill>
                <a:latin typeface="Cambria" panose="02040503050406030204" pitchFamily="18" charset="0"/>
                <a:ea typeface="Cambria" panose="02040503050406030204" pitchFamily="18" charset="0"/>
              </a:rPr>
              <a:t>.</a:t>
            </a:r>
            <a:endParaRPr lang="en-US" sz="2133" i="1" dirty="0">
              <a:latin typeface="Cambria" panose="02040503050406030204" pitchFamily="18" charset="0"/>
              <a:ea typeface="Cambria" panose="02040503050406030204" pitchFamily="18" charset="0"/>
            </a:endParaRPr>
          </a:p>
        </p:txBody>
      </p:sp>
      <p:grpSp>
        <p:nvGrpSpPr>
          <p:cNvPr id="15" name="Group 14"/>
          <p:cNvGrpSpPr/>
          <p:nvPr/>
        </p:nvGrpSpPr>
        <p:grpSpPr>
          <a:xfrm>
            <a:off x="853855" y="3070946"/>
            <a:ext cx="4613883" cy="686437"/>
            <a:chOff x="5584382" y="-1235867"/>
            <a:chExt cx="6920825" cy="1029656"/>
          </a:xfrm>
        </p:grpSpPr>
        <p:sp>
          <p:nvSpPr>
            <p:cNvPr id="6" name="Freeform 6"/>
            <p:cNvSpPr/>
            <p:nvPr/>
          </p:nvSpPr>
          <p:spPr>
            <a:xfrm rot="175703">
              <a:off x="5584382" y="-1235867"/>
              <a:ext cx="6920825" cy="1029656"/>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14">
                <a:duotone>
                  <a:prstClr val="black"/>
                  <a:schemeClr val="accent1">
                    <a:tint val="45000"/>
                    <a:satMod val="400000"/>
                  </a:schemeClr>
                </a:duotone>
                <a:extLst>
                  <a:ext uri="{96DAC541-7B7A-43D3-8B79-37D633B846F1}">
                    <asvg:svgBlip xmlns="" xmlns:asvg="http://schemas.microsoft.com/office/drawing/2016/SVG/main" r:embed="rId5"/>
                  </a:ext>
                </a:extLst>
              </a:blip>
              <a:stretch>
                <a:fillRect/>
              </a:stretch>
            </a:blipFill>
          </p:spPr>
        </p:sp>
        <p:sp>
          <p:nvSpPr>
            <p:cNvPr id="9" name="Rectangle 8"/>
            <p:cNvSpPr/>
            <p:nvPr/>
          </p:nvSpPr>
          <p:spPr>
            <a:xfrm rot="247466">
              <a:off x="6977884" y="-1055558"/>
              <a:ext cx="4160274" cy="754149"/>
            </a:xfrm>
            <a:prstGeom prst="rect">
              <a:avLst/>
            </a:prstGeom>
          </p:spPr>
          <p:txBody>
            <a:bodyPr wrap="none">
              <a:spAutoFit/>
            </a:bodyPr>
            <a:lstStyle/>
            <a:p>
              <a:r>
                <a:rPr lang="en-US" sz="2667" dirty="0" err="1">
                  <a:latin typeface="#9Slide03 Montserrat Bold" panose="00000800000000000000" pitchFamily="2" charset="0"/>
                  <a:ea typeface="Cambria" panose="02040503050406030204" pitchFamily="18" charset="0"/>
                </a:rPr>
                <a:t>Sông</a:t>
              </a:r>
              <a:r>
                <a:rPr lang="en-US" sz="2667" dirty="0">
                  <a:latin typeface="#9Slide03 Montserrat Bold" panose="00000800000000000000" pitchFamily="2" charset="0"/>
                  <a:ea typeface="Cambria" panose="02040503050406030204" pitchFamily="18" charset="0"/>
                </a:rPr>
                <a:t> </a:t>
              </a:r>
              <a:r>
                <a:rPr lang="en-US" sz="2667" dirty="0" err="1">
                  <a:latin typeface="#9Slide03 Montserrat Bold" panose="00000800000000000000" pitchFamily="2" charset="0"/>
                  <a:ea typeface="Cambria" panose="02040503050406030204" pitchFamily="18" charset="0"/>
                </a:rPr>
                <a:t>Bạch</a:t>
              </a:r>
              <a:r>
                <a:rPr lang="en-US" sz="2667" dirty="0">
                  <a:latin typeface="#9Slide03 Montserrat Bold" panose="00000800000000000000" pitchFamily="2" charset="0"/>
                  <a:ea typeface="Cambria" panose="02040503050406030204" pitchFamily="18" charset="0"/>
                </a:rPr>
                <a:t> </a:t>
              </a:r>
              <a:r>
                <a:rPr lang="en-US" sz="2667" dirty="0" err="1">
                  <a:latin typeface="#9Slide03 Montserrat Bold" panose="00000800000000000000" pitchFamily="2" charset="0"/>
                  <a:ea typeface="Cambria" panose="02040503050406030204" pitchFamily="18" charset="0"/>
                </a:rPr>
                <a:t>Đằng</a:t>
              </a:r>
              <a:endParaRPr lang="en-US" sz="2667" dirty="0">
                <a:latin typeface="#9Slide03 Montserrat Bold" panose="00000800000000000000" pitchFamily="2" charset="0"/>
              </a:endParaRPr>
            </a:p>
          </p:txBody>
        </p:sp>
      </p:grpSp>
    </p:spTree>
    <p:extLst>
      <p:ext uri="{BB962C8B-B14F-4D97-AF65-F5344CB8AC3E}">
        <p14:creationId xmlns:p14="http://schemas.microsoft.com/office/powerpoint/2010/main" val="465655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accent6">
                <a:lumMod val="20000"/>
                <a:lumOff val="80000"/>
              </a:schemeClr>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6" name="Freeform 6"/>
          <p:cNvSpPr/>
          <p:nvPr/>
        </p:nvSpPr>
        <p:spPr>
          <a:xfrm>
            <a:off x="2678231" y="504667"/>
            <a:ext cx="7912465" cy="1219027"/>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2">
              <a:duotone>
                <a:prstClr val="black"/>
                <a:schemeClr val="accent2">
                  <a:tint val="45000"/>
                  <a:satMod val="400000"/>
                </a:schemeClr>
              </a:duotone>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0744643" y="793854"/>
            <a:ext cx="971819" cy="982538"/>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6">
              <a:duotone>
                <a:prstClr val="black"/>
                <a:schemeClr val="accent2">
                  <a:tint val="45000"/>
                  <a:satMod val="400000"/>
                </a:schemeClr>
              </a:duotone>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1333878">
            <a:off x="10434742" y="3378656"/>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333878">
            <a:off x="1016246" y="5025510"/>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1333878">
            <a:off x="8713489" y="5959456"/>
            <a:ext cx="468548" cy="537017"/>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2844800" y="937878"/>
            <a:ext cx="7745895" cy="384721"/>
          </a:xfrm>
          <a:prstGeom prst="rect">
            <a:avLst/>
          </a:prstGeom>
        </p:spPr>
        <p:txBody>
          <a:bodyPr wrap="square" lIns="0" tIns="0" rIns="0" bIns="0" rtlCol="0" anchor="t">
            <a:spAutoFit/>
          </a:bodyPr>
          <a:lstStyle/>
          <a:p>
            <a:pPr algn="ctr">
              <a:lnSpc>
                <a:spcPts val="2987"/>
              </a:lnSpc>
            </a:pP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ở </a:t>
            </a:r>
            <a:r>
              <a:rPr lang="en-US" sz="3200" b="1" dirty="0" err="1">
                <a:latin typeface="Cambria" panose="02040503050406030204" pitchFamily="18" charset="0"/>
                <a:ea typeface="Cambria" panose="02040503050406030204" pitchFamily="18" charset="0"/>
              </a:rPr>
              <a:t>cột</a:t>
            </a:r>
            <a:r>
              <a:rPr lang="en-US" sz="3200" b="1" dirty="0">
                <a:latin typeface="Cambria" panose="02040503050406030204" pitchFamily="18" charset="0"/>
                <a:ea typeface="Cambria" panose="02040503050406030204" pitchFamily="18" charset="0"/>
              </a:rPr>
              <a:t> A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khác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ở </a:t>
            </a:r>
            <a:r>
              <a:rPr lang="en-US" sz="3200" b="1" dirty="0" err="1">
                <a:latin typeface="Cambria" panose="02040503050406030204" pitchFamily="18" charset="0"/>
                <a:ea typeface="Cambria" panose="02040503050406030204" pitchFamily="18" charset="0"/>
              </a:rPr>
              <a:t>cột</a:t>
            </a:r>
            <a:r>
              <a:rPr lang="en-US" sz="3200" b="1" dirty="0">
                <a:latin typeface="Cambria" panose="02040503050406030204" pitchFamily="18" charset="0"/>
                <a:ea typeface="Cambria" panose="02040503050406030204" pitchFamily="18" charset="0"/>
              </a:rPr>
              <a:t> B?</a:t>
            </a:r>
            <a:endParaRPr lang="en-US" sz="3200" b="1" dirty="0">
              <a:latin typeface="Cambria" panose="02040503050406030204" pitchFamily="18" charset="0"/>
              <a:ea typeface="Cambria" panose="02040503050406030204" pitchFamily="18" charset="0"/>
            </a:endParaRPr>
          </a:p>
        </p:txBody>
      </p:sp>
      <p:sp>
        <p:nvSpPr>
          <p:cNvPr id="15" name="TextBox 15"/>
          <p:cNvSpPr txBox="1"/>
          <p:nvPr/>
        </p:nvSpPr>
        <p:spPr>
          <a:xfrm>
            <a:off x="104091" y="903632"/>
            <a:ext cx="2976033" cy="500137"/>
          </a:xfrm>
          <a:prstGeom prst="rect">
            <a:avLst/>
          </a:prstGeom>
        </p:spPr>
        <p:txBody>
          <a:bodyPr lIns="0" tIns="0" rIns="0" bIns="0" rtlCol="0" anchor="t">
            <a:spAutoFit/>
          </a:bodyPr>
          <a:lstStyle/>
          <a:p>
            <a:pPr algn="ctr">
              <a:lnSpc>
                <a:spcPts val="3944"/>
              </a:lnSpc>
            </a:pPr>
            <a:r>
              <a:rPr lang="en-US" sz="4334" dirty="0">
                <a:ln>
                  <a:solidFill>
                    <a:schemeClr val="tx1"/>
                  </a:solidFill>
                </a:ln>
                <a:solidFill>
                  <a:srgbClr val="FEF3C6"/>
                </a:solidFill>
                <a:latin typeface="Arturo Outline"/>
              </a:rPr>
              <a:t>CÂU 1</a:t>
            </a:r>
          </a:p>
        </p:txBody>
      </p:sp>
      <p:graphicFrame>
        <p:nvGraphicFramePr>
          <p:cNvPr id="16" name="Table 15"/>
          <p:cNvGraphicFramePr>
            <a:graphicFrameLocks noGrp="1"/>
          </p:cNvGraphicFramePr>
          <p:nvPr>
            <p:extLst/>
          </p:nvPr>
        </p:nvGraphicFramePr>
        <p:xfrm>
          <a:off x="1320800" y="2549527"/>
          <a:ext cx="10229804" cy="1379627"/>
        </p:xfrm>
        <a:graphic>
          <a:graphicData uri="http://schemas.openxmlformats.org/drawingml/2006/table">
            <a:tbl>
              <a:tblPr firstRow="1" bandRow="1">
                <a:tableStyleId>{5C22544A-7EE6-4342-B048-85BDC9FD1C3A}</a:tableStyleId>
              </a:tblPr>
              <a:tblGrid>
                <a:gridCol w="4286190">
                  <a:extLst>
                    <a:ext uri="{9D8B030D-6E8A-4147-A177-3AD203B41FA5}">
                      <a16:colId xmlns:a16="http://schemas.microsoft.com/office/drawing/2014/main" val="3907669443"/>
                    </a:ext>
                  </a:extLst>
                </a:gridCol>
                <a:gridCol w="1083193">
                  <a:extLst>
                    <a:ext uri="{9D8B030D-6E8A-4147-A177-3AD203B41FA5}">
                      <a16:colId xmlns:a16="http://schemas.microsoft.com/office/drawing/2014/main" val="1359196481"/>
                    </a:ext>
                  </a:extLst>
                </a:gridCol>
                <a:gridCol w="4860421">
                  <a:extLst>
                    <a:ext uri="{9D8B030D-6E8A-4147-A177-3AD203B41FA5}">
                      <a16:colId xmlns:a16="http://schemas.microsoft.com/office/drawing/2014/main" val="1604997201"/>
                    </a:ext>
                  </a:extLst>
                </a:gridCol>
              </a:tblGrid>
              <a:tr h="1379627">
                <a:tc>
                  <a:txBody>
                    <a:bodyPr/>
                    <a:lstStyle/>
                    <a:p>
                      <a:pPr algn="just"/>
                      <a:r>
                        <a:rPr lang="en-US" sz="2700" b="0" dirty="0" smtClean="0">
                          <a:solidFill>
                            <a:schemeClr val="tx1"/>
                          </a:solidFill>
                          <a:latin typeface="Cambria" panose="02040503050406030204" pitchFamily="18" charset="0"/>
                          <a:ea typeface="Cambria" panose="02040503050406030204" pitchFamily="18" charset="0"/>
                        </a:rPr>
                        <a:t>Nguyễn</a:t>
                      </a:r>
                      <a:r>
                        <a:rPr lang="en-US" sz="2700" b="0" baseline="0" dirty="0" smtClean="0">
                          <a:solidFill>
                            <a:schemeClr val="tx1"/>
                          </a:solidFill>
                          <a:latin typeface="Cambria" panose="02040503050406030204" pitchFamily="18" charset="0"/>
                          <a:ea typeface="Cambria" panose="02040503050406030204" pitchFamily="18" charset="0"/>
                        </a:rPr>
                        <a:t> Phan </a:t>
                      </a:r>
                      <a:r>
                        <a:rPr lang="en-US" sz="2700" b="0" baseline="0" dirty="0" err="1" smtClean="0">
                          <a:solidFill>
                            <a:schemeClr val="tx1"/>
                          </a:solidFill>
                          <a:latin typeface="Cambria" panose="02040503050406030204" pitchFamily="18" charset="0"/>
                          <a:ea typeface="Cambria" panose="02040503050406030204" pitchFamily="18" charset="0"/>
                        </a:rPr>
                        <a:t>Hách</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là</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một</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nhà</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văn</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Việt</a:t>
                      </a:r>
                      <a:r>
                        <a:rPr lang="en-US" sz="2700" b="0" baseline="0" dirty="0" smtClean="0">
                          <a:solidFill>
                            <a:schemeClr val="tx1"/>
                          </a:solidFill>
                          <a:latin typeface="Cambria" panose="02040503050406030204" pitchFamily="18" charset="0"/>
                          <a:ea typeface="Cambria" panose="02040503050406030204" pitchFamily="18" charset="0"/>
                        </a:rPr>
                        <a:t> Nam.</a:t>
                      </a:r>
                      <a:endParaRPr lang="en-US" sz="2700" b="0" dirty="0">
                        <a:solidFill>
                          <a:schemeClr val="tx1"/>
                        </a:solidFill>
                        <a:latin typeface="Cambria" panose="02040503050406030204" pitchFamily="18" charset="0"/>
                        <a:ea typeface="Cambria" panose="020405030504060302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700" b="0" dirty="0">
                        <a:solidFill>
                          <a:schemeClr val="tx1"/>
                        </a:solidFill>
                        <a:latin typeface="Cambria" panose="02040503050406030204" pitchFamily="18" charset="0"/>
                        <a:ea typeface="Cambria" panose="020405030504060302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700" b="0" dirty="0" smtClean="0">
                          <a:solidFill>
                            <a:schemeClr val="tx1"/>
                          </a:solidFill>
                          <a:latin typeface="Cambria" panose="02040503050406030204" pitchFamily="18" charset="0"/>
                          <a:ea typeface="Cambria" panose="02040503050406030204" pitchFamily="18" charset="0"/>
                        </a:rPr>
                        <a:t>Nguyễn</a:t>
                      </a:r>
                      <a:r>
                        <a:rPr lang="en-US" sz="2700" b="0" baseline="0" dirty="0" smtClean="0">
                          <a:solidFill>
                            <a:schemeClr val="tx1"/>
                          </a:solidFill>
                          <a:latin typeface="Cambria" panose="02040503050406030204" pitchFamily="18" charset="0"/>
                          <a:ea typeface="Cambria" panose="02040503050406030204" pitchFamily="18" charset="0"/>
                        </a:rPr>
                        <a:t> Phan </a:t>
                      </a:r>
                      <a:r>
                        <a:rPr lang="en-US" sz="2700" b="0" baseline="0" dirty="0" err="1" smtClean="0">
                          <a:solidFill>
                            <a:schemeClr val="tx1"/>
                          </a:solidFill>
                          <a:latin typeface="Cambria" panose="02040503050406030204" pitchFamily="18" charset="0"/>
                          <a:ea typeface="Cambria" panose="02040503050406030204" pitchFamily="18" charset="0"/>
                        </a:rPr>
                        <a:t>Hách</a:t>
                      </a:r>
                      <a:r>
                        <a:rPr lang="en-US" sz="2700" b="0" baseline="0" dirty="0" smtClean="0">
                          <a:solidFill>
                            <a:schemeClr val="tx1"/>
                          </a:solidFill>
                          <a:latin typeface="Cambria" panose="02040503050406030204" pitchFamily="18" charset="0"/>
                          <a:ea typeface="Cambria" panose="02040503050406030204" pitchFamily="18" charset="0"/>
                        </a:rPr>
                        <a:t> (1944-2019) </a:t>
                      </a:r>
                      <a:r>
                        <a:rPr lang="en-US" sz="2700" b="0" baseline="0" dirty="0" err="1" smtClean="0">
                          <a:solidFill>
                            <a:schemeClr val="tx1"/>
                          </a:solidFill>
                          <a:latin typeface="Cambria" panose="02040503050406030204" pitchFamily="18" charset="0"/>
                          <a:ea typeface="Cambria" panose="02040503050406030204" pitchFamily="18" charset="0"/>
                        </a:rPr>
                        <a:t>là</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một</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nhà</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văn</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Việt</a:t>
                      </a:r>
                      <a:r>
                        <a:rPr lang="en-US" sz="2700" b="0" baseline="0" dirty="0" smtClean="0">
                          <a:solidFill>
                            <a:schemeClr val="tx1"/>
                          </a:solidFill>
                          <a:latin typeface="Cambria" panose="02040503050406030204" pitchFamily="18" charset="0"/>
                          <a:ea typeface="Cambria" panose="02040503050406030204" pitchFamily="18" charset="0"/>
                        </a:rPr>
                        <a:t> Nam.</a:t>
                      </a:r>
                      <a:endParaRPr lang="en-US" sz="2700" b="0" dirty="0" smtClean="0">
                        <a:solidFill>
                          <a:schemeClr val="tx1"/>
                        </a:solidFill>
                        <a:latin typeface="Cambria" panose="02040503050406030204" pitchFamily="18" charset="0"/>
                        <a:ea typeface="Cambria" panose="020405030504060302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8255887"/>
                  </a:ext>
                </a:extLst>
              </a:tr>
            </a:tbl>
          </a:graphicData>
        </a:graphic>
      </p:graphicFrame>
      <p:sp>
        <p:nvSpPr>
          <p:cNvPr id="17" name="Cloud 16"/>
          <p:cNvSpPr/>
          <p:nvPr/>
        </p:nvSpPr>
        <p:spPr>
          <a:xfrm>
            <a:off x="3131452" y="1875763"/>
            <a:ext cx="1212237" cy="581131"/>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dirty="0">
                <a:ln>
                  <a:solidFill>
                    <a:schemeClr val="tx1"/>
                  </a:solidFill>
                </a:ln>
                <a:solidFill>
                  <a:schemeClr val="bg1"/>
                </a:solidFill>
              </a:rPr>
              <a:t>A</a:t>
            </a:r>
            <a:endParaRPr lang="en-US" sz="4000" b="1" dirty="0">
              <a:ln>
                <a:solidFill>
                  <a:schemeClr val="tx1"/>
                </a:solidFill>
              </a:ln>
              <a:solidFill>
                <a:schemeClr val="bg1"/>
              </a:solidFill>
            </a:endParaRPr>
          </a:p>
        </p:txBody>
      </p:sp>
      <p:sp>
        <p:nvSpPr>
          <p:cNvPr id="18" name="Cloud 17"/>
          <p:cNvSpPr/>
          <p:nvPr/>
        </p:nvSpPr>
        <p:spPr>
          <a:xfrm>
            <a:off x="8504313" y="1866339"/>
            <a:ext cx="1212237" cy="581131"/>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dirty="0">
                <a:ln>
                  <a:solidFill>
                    <a:schemeClr val="tx1"/>
                  </a:solidFill>
                </a:ln>
                <a:solidFill>
                  <a:schemeClr val="bg1"/>
                </a:solidFill>
              </a:rPr>
              <a:t>B</a:t>
            </a:r>
            <a:endParaRPr lang="en-US" sz="4000" b="1" dirty="0">
              <a:ln>
                <a:solidFill>
                  <a:schemeClr val="tx1"/>
                </a:solidFill>
              </a:ln>
              <a:solidFill>
                <a:schemeClr val="bg1"/>
              </a:solidFill>
            </a:endParaRPr>
          </a:p>
        </p:txBody>
      </p:sp>
      <p:sp>
        <p:nvSpPr>
          <p:cNvPr id="8" name="Down Arrow 7"/>
          <p:cNvSpPr/>
          <p:nvPr/>
        </p:nvSpPr>
        <p:spPr>
          <a:xfrm>
            <a:off x="3080124" y="4131285"/>
            <a:ext cx="424549" cy="519121"/>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1326147" y="4650406"/>
            <a:ext cx="4312653" cy="276999"/>
          </a:xfrm>
          <a:prstGeom prst="rect">
            <a:avLst/>
          </a:prstGeom>
          <a:noFill/>
        </p:spPr>
        <p:txBody>
          <a:bodyPr wrap="square" rtlCol="0">
            <a:spAutoFit/>
          </a:bodyPr>
          <a:lstStyle/>
          <a:p>
            <a:endParaRPr lang="en-US" sz="1200" dirty="0"/>
          </a:p>
        </p:txBody>
      </p:sp>
      <p:graphicFrame>
        <p:nvGraphicFramePr>
          <p:cNvPr id="13" name="Table 12"/>
          <p:cNvGraphicFramePr>
            <a:graphicFrameLocks noGrp="1"/>
          </p:cNvGraphicFramePr>
          <p:nvPr>
            <p:extLst/>
          </p:nvPr>
        </p:nvGraphicFramePr>
        <p:xfrm>
          <a:off x="1320800" y="4934663"/>
          <a:ext cx="4318000" cy="934720"/>
        </p:xfrm>
        <a:graphic>
          <a:graphicData uri="http://schemas.openxmlformats.org/drawingml/2006/table">
            <a:tbl>
              <a:tblPr firstRow="1" firstCol="1" bandRow="1">
                <a:tableStyleId>{5C22544A-7EE6-4342-B048-85BDC9FD1C3A}</a:tableStyleId>
              </a:tblPr>
              <a:tblGrid>
                <a:gridCol w="4318000">
                  <a:extLst>
                    <a:ext uri="{9D8B030D-6E8A-4147-A177-3AD203B41FA5}">
                      <a16:colId xmlns:a16="http://schemas.microsoft.com/office/drawing/2014/main" val="2978013812"/>
                    </a:ext>
                  </a:extLst>
                </a:gridCol>
              </a:tblGrid>
              <a:tr h="934720">
                <a:tc>
                  <a:txBody>
                    <a:bodyPr/>
                    <a:lstStyle/>
                    <a:p>
                      <a:pPr algn="ctr">
                        <a:lnSpc>
                          <a:spcPct val="115000"/>
                        </a:lnSpc>
                        <a:spcAft>
                          <a:spcPts val="0"/>
                        </a:spcAft>
                      </a:pPr>
                      <a:r>
                        <a:rPr lang="en-US" sz="2700" b="0" dirty="0" err="1">
                          <a:effectLst/>
                          <a:latin typeface="Cambria" panose="02040503050406030204" pitchFamily="18" charset="0"/>
                          <a:ea typeface="Cambria" panose="02040503050406030204" pitchFamily="18" charset="0"/>
                        </a:rPr>
                        <a:t>Không</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có</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thông</a:t>
                      </a:r>
                      <a:r>
                        <a:rPr lang="en-US" sz="2700" b="0" dirty="0">
                          <a:effectLst/>
                          <a:latin typeface="Cambria" panose="02040503050406030204" pitchFamily="18" charset="0"/>
                          <a:ea typeface="Cambria" panose="02040503050406030204" pitchFamily="18" charset="0"/>
                        </a:rPr>
                        <a:t> tin </a:t>
                      </a:r>
                      <a:r>
                        <a:rPr lang="en-US" sz="2700" b="0" dirty="0" err="1">
                          <a:effectLst/>
                          <a:latin typeface="Cambria" panose="02040503050406030204" pitchFamily="18" charset="0"/>
                          <a:ea typeface="Cambria" panose="02040503050406030204" pitchFamily="18" charset="0"/>
                        </a:rPr>
                        <a:t>về</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năm</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sinh</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và</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năm</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mất</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của</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nhà</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văn</a:t>
                      </a:r>
                      <a:r>
                        <a:rPr lang="en-US" sz="2700" b="0" dirty="0">
                          <a:effectLst/>
                          <a:latin typeface="Cambria" panose="02040503050406030204" pitchFamily="18" charset="0"/>
                          <a:ea typeface="Cambria" panose="02040503050406030204" pitchFamily="18" charset="0"/>
                        </a:rPr>
                        <a:t>. </a:t>
                      </a:r>
                      <a:endParaRPr lang="en-US" sz="2400" b="0" dirty="0">
                        <a:effectLst/>
                        <a:latin typeface="Cambria" panose="02040503050406030204" pitchFamily="18" charset="0"/>
                        <a:ea typeface="Cambria" panose="02040503050406030204" pitchFamily="18" charset="0"/>
                        <a:cs typeface="Times New Roman" panose="02020603050405020304" pitchFamily="18" charset="0"/>
                      </a:endParaRPr>
                    </a:p>
                  </a:txBody>
                  <a:tcPr marL="45720" marR="45720" marT="0" marB="0">
                    <a:solidFill>
                      <a:schemeClr val="accent2">
                        <a:lumMod val="75000"/>
                      </a:schemeClr>
                    </a:solidFill>
                  </a:tcPr>
                </a:tc>
                <a:extLst>
                  <a:ext uri="{0D108BD9-81ED-4DB2-BD59-A6C34878D82A}">
                    <a16:rowId xmlns:a16="http://schemas.microsoft.com/office/drawing/2014/main" val="4220013640"/>
                  </a:ext>
                </a:extLst>
              </a:tr>
            </a:tbl>
          </a:graphicData>
        </a:graphic>
      </p:graphicFrame>
      <p:sp>
        <p:nvSpPr>
          <p:cNvPr id="20" name="Down Arrow 19"/>
          <p:cNvSpPr/>
          <p:nvPr/>
        </p:nvSpPr>
        <p:spPr>
          <a:xfrm>
            <a:off x="8648485" y="4090408"/>
            <a:ext cx="424549" cy="519121"/>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21" name="Table 20"/>
          <p:cNvGraphicFramePr>
            <a:graphicFrameLocks noGrp="1"/>
          </p:cNvGraphicFramePr>
          <p:nvPr>
            <p:extLst/>
          </p:nvPr>
        </p:nvGraphicFramePr>
        <p:xfrm>
          <a:off x="6889161" y="4893785"/>
          <a:ext cx="4318000" cy="934720"/>
        </p:xfrm>
        <a:graphic>
          <a:graphicData uri="http://schemas.openxmlformats.org/drawingml/2006/table">
            <a:tbl>
              <a:tblPr firstRow="1" firstCol="1" bandRow="1">
                <a:tableStyleId>{5C22544A-7EE6-4342-B048-85BDC9FD1C3A}</a:tableStyleId>
              </a:tblPr>
              <a:tblGrid>
                <a:gridCol w="4318000">
                  <a:extLst>
                    <a:ext uri="{9D8B030D-6E8A-4147-A177-3AD203B41FA5}">
                      <a16:colId xmlns:a16="http://schemas.microsoft.com/office/drawing/2014/main" val="2978013812"/>
                    </a:ext>
                  </a:extLst>
                </a:gridCol>
              </a:tblGrid>
              <a:tr h="934720">
                <a:tc>
                  <a:txBody>
                    <a:bodyPr/>
                    <a:lstStyle/>
                    <a:p>
                      <a:pPr algn="ctr">
                        <a:lnSpc>
                          <a:spcPct val="115000"/>
                        </a:lnSpc>
                        <a:spcAft>
                          <a:spcPts val="0"/>
                        </a:spcAft>
                      </a:pPr>
                      <a:r>
                        <a:rPr lang="en-US" sz="2700" b="0" dirty="0" err="1" smtClean="0">
                          <a:effectLst/>
                          <a:latin typeface="Cambria" panose="02040503050406030204" pitchFamily="18" charset="0"/>
                          <a:ea typeface="Cambria" panose="02040503050406030204" pitchFamily="18" charset="0"/>
                        </a:rPr>
                        <a:t>Có</a:t>
                      </a:r>
                      <a:r>
                        <a:rPr lang="en-US" sz="2700" b="0" dirty="0" smtClean="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thông</a:t>
                      </a:r>
                      <a:r>
                        <a:rPr lang="en-US" sz="2700" b="0" dirty="0">
                          <a:effectLst/>
                          <a:latin typeface="Cambria" panose="02040503050406030204" pitchFamily="18" charset="0"/>
                          <a:ea typeface="Cambria" panose="02040503050406030204" pitchFamily="18" charset="0"/>
                        </a:rPr>
                        <a:t> tin </a:t>
                      </a:r>
                      <a:r>
                        <a:rPr lang="en-US" sz="2700" b="0" dirty="0" err="1">
                          <a:effectLst/>
                          <a:latin typeface="Cambria" panose="02040503050406030204" pitchFamily="18" charset="0"/>
                          <a:ea typeface="Cambria" panose="02040503050406030204" pitchFamily="18" charset="0"/>
                        </a:rPr>
                        <a:t>về</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năm</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sinh</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và</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năm</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mất</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của</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nhà</a:t>
                      </a:r>
                      <a:r>
                        <a:rPr lang="en-US" sz="2700" b="0" dirty="0">
                          <a:effectLst/>
                          <a:latin typeface="Cambria" panose="02040503050406030204" pitchFamily="18" charset="0"/>
                          <a:ea typeface="Cambria" panose="02040503050406030204" pitchFamily="18" charset="0"/>
                        </a:rPr>
                        <a:t> </a:t>
                      </a:r>
                      <a:r>
                        <a:rPr lang="en-US" sz="2700" b="0" dirty="0" err="1">
                          <a:effectLst/>
                          <a:latin typeface="Cambria" panose="02040503050406030204" pitchFamily="18" charset="0"/>
                          <a:ea typeface="Cambria" panose="02040503050406030204" pitchFamily="18" charset="0"/>
                        </a:rPr>
                        <a:t>văn</a:t>
                      </a:r>
                      <a:r>
                        <a:rPr lang="en-US" sz="2700" b="0" dirty="0">
                          <a:effectLst/>
                          <a:latin typeface="Cambria" panose="02040503050406030204" pitchFamily="18" charset="0"/>
                          <a:ea typeface="Cambria" panose="02040503050406030204" pitchFamily="18" charset="0"/>
                        </a:rPr>
                        <a:t>. </a:t>
                      </a:r>
                      <a:endParaRPr lang="en-US" sz="2400" b="0" dirty="0">
                        <a:effectLst/>
                        <a:latin typeface="Cambria" panose="02040503050406030204" pitchFamily="18" charset="0"/>
                        <a:ea typeface="Cambria" panose="02040503050406030204" pitchFamily="18" charset="0"/>
                        <a:cs typeface="Times New Roman" panose="02020603050405020304" pitchFamily="18" charset="0"/>
                      </a:endParaRPr>
                    </a:p>
                  </a:txBody>
                  <a:tcPr marL="45720" marR="45720" marT="0" marB="0">
                    <a:solidFill>
                      <a:schemeClr val="accent2">
                        <a:lumMod val="75000"/>
                      </a:schemeClr>
                    </a:solidFill>
                  </a:tcPr>
                </a:tc>
                <a:extLst>
                  <a:ext uri="{0D108BD9-81ED-4DB2-BD59-A6C34878D82A}">
                    <a16:rowId xmlns:a16="http://schemas.microsoft.com/office/drawing/2014/main" val="4220013640"/>
                  </a:ext>
                </a:extLst>
              </a:tr>
            </a:tbl>
          </a:graphicData>
        </a:graphic>
      </p:graphicFrame>
    </p:spTree>
    <p:extLst>
      <p:ext uri="{BB962C8B-B14F-4D97-AF65-F5344CB8AC3E}">
        <p14:creationId xmlns:p14="http://schemas.microsoft.com/office/powerpoint/2010/main" val="383646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accent6">
                <a:lumMod val="20000"/>
                <a:lumOff val="80000"/>
              </a:schemeClr>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6" name="Freeform 6"/>
          <p:cNvSpPr/>
          <p:nvPr/>
        </p:nvSpPr>
        <p:spPr>
          <a:xfrm>
            <a:off x="2678231" y="504667"/>
            <a:ext cx="7912465" cy="1219027"/>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2">
              <a:duotone>
                <a:prstClr val="black"/>
                <a:schemeClr val="accent2">
                  <a:tint val="45000"/>
                  <a:satMod val="400000"/>
                </a:schemeClr>
              </a:duotone>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0744643" y="793854"/>
            <a:ext cx="971819" cy="982538"/>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6">
              <a:duotone>
                <a:prstClr val="black"/>
                <a:schemeClr val="accent2">
                  <a:tint val="45000"/>
                  <a:satMod val="400000"/>
                </a:schemeClr>
              </a:duotone>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1333878">
            <a:off x="10434742" y="3378656"/>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333878">
            <a:off x="1016246" y="5025510"/>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1333878">
            <a:off x="8713489" y="5959456"/>
            <a:ext cx="468548" cy="537017"/>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2844800" y="937878"/>
            <a:ext cx="7745895" cy="384721"/>
          </a:xfrm>
          <a:prstGeom prst="rect">
            <a:avLst/>
          </a:prstGeom>
        </p:spPr>
        <p:txBody>
          <a:bodyPr wrap="square" lIns="0" tIns="0" rIns="0" bIns="0" rtlCol="0" anchor="t">
            <a:spAutoFit/>
          </a:bodyPr>
          <a:lstStyle/>
          <a:p>
            <a:pPr algn="ctr">
              <a:lnSpc>
                <a:spcPts val="2987"/>
              </a:lnSpc>
            </a:pP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ở </a:t>
            </a:r>
            <a:r>
              <a:rPr lang="en-US" sz="3200" b="1" dirty="0" err="1">
                <a:latin typeface="Cambria" panose="02040503050406030204" pitchFamily="18" charset="0"/>
                <a:ea typeface="Cambria" panose="02040503050406030204" pitchFamily="18" charset="0"/>
              </a:rPr>
              <a:t>cột</a:t>
            </a:r>
            <a:r>
              <a:rPr lang="en-US" sz="3200" b="1" dirty="0">
                <a:latin typeface="Cambria" panose="02040503050406030204" pitchFamily="18" charset="0"/>
                <a:ea typeface="Cambria" panose="02040503050406030204" pitchFamily="18" charset="0"/>
              </a:rPr>
              <a:t> A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khác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ở </a:t>
            </a:r>
            <a:r>
              <a:rPr lang="en-US" sz="3200" b="1" dirty="0" err="1">
                <a:latin typeface="Cambria" panose="02040503050406030204" pitchFamily="18" charset="0"/>
                <a:ea typeface="Cambria" panose="02040503050406030204" pitchFamily="18" charset="0"/>
              </a:rPr>
              <a:t>cột</a:t>
            </a:r>
            <a:r>
              <a:rPr lang="en-US" sz="3200" b="1" dirty="0">
                <a:latin typeface="Cambria" panose="02040503050406030204" pitchFamily="18" charset="0"/>
                <a:ea typeface="Cambria" panose="02040503050406030204" pitchFamily="18" charset="0"/>
              </a:rPr>
              <a:t> B?</a:t>
            </a:r>
            <a:endParaRPr lang="en-US" sz="3200" b="1" dirty="0">
              <a:latin typeface="Cambria" panose="02040503050406030204" pitchFamily="18" charset="0"/>
              <a:ea typeface="Cambria" panose="02040503050406030204" pitchFamily="18" charset="0"/>
            </a:endParaRPr>
          </a:p>
        </p:txBody>
      </p:sp>
      <p:sp>
        <p:nvSpPr>
          <p:cNvPr id="15" name="TextBox 15"/>
          <p:cNvSpPr txBox="1"/>
          <p:nvPr/>
        </p:nvSpPr>
        <p:spPr>
          <a:xfrm>
            <a:off x="104091" y="903632"/>
            <a:ext cx="2976033" cy="500137"/>
          </a:xfrm>
          <a:prstGeom prst="rect">
            <a:avLst/>
          </a:prstGeom>
        </p:spPr>
        <p:txBody>
          <a:bodyPr lIns="0" tIns="0" rIns="0" bIns="0" rtlCol="0" anchor="t">
            <a:spAutoFit/>
          </a:bodyPr>
          <a:lstStyle/>
          <a:p>
            <a:pPr algn="ctr">
              <a:lnSpc>
                <a:spcPts val="3944"/>
              </a:lnSpc>
            </a:pPr>
            <a:r>
              <a:rPr lang="en-US" sz="4334" dirty="0">
                <a:ln>
                  <a:solidFill>
                    <a:schemeClr val="tx1"/>
                  </a:solidFill>
                </a:ln>
                <a:solidFill>
                  <a:srgbClr val="FEF3C6"/>
                </a:solidFill>
                <a:latin typeface="Arturo Outline"/>
              </a:rPr>
              <a:t>CÂU 1</a:t>
            </a:r>
          </a:p>
        </p:txBody>
      </p:sp>
      <p:graphicFrame>
        <p:nvGraphicFramePr>
          <p:cNvPr id="16" name="Table 15"/>
          <p:cNvGraphicFramePr>
            <a:graphicFrameLocks noGrp="1"/>
          </p:cNvGraphicFramePr>
          <p:nvPr>
            <p:extLst/>
          </p:nvPr>
        </p:nvGraphicFramePr>
        <p:xfrm>
          <a:off x="1320800" y="2549527"/>
          <a:ext cx="10229804" cy="1686560"/>
        </p:xfrm>
        <a:graphic>
          <a:graphicData uri="http://schemas.openxmlformats.org/drawingml/2006/table">
            <a:tbl>
              <a:tblPr firstRow="1" bandRow="1">
                <a:tableStyleId>{5C22544A-7EE6-4342-B048-85BDC9FD1C3A}</a:tableStyleId>
              </a:tblPr>
              <a:tblGrid>
                <a:gridCol w="4286190">
                  <a:extLst>
                    <a:ext uri="{9D8B030D-6E8A-4147-A177-3AD203B41FA5}">
                      <a16:colId xmlns:a16="http://schemas.microsoft.com/office/drawing/2014/main" val="3907669443"/>
                    </a:ext>
                  </a:extLst>
                </a:gridCol>
                <a:gridCol w="1083193">
                  <a:extLst>
                    <a:ext uri="{9D8B030D-6E8A-4147-A177-3AD203B41FA5}">
                      <a16:colId xmlns:a16="http://schemas.microsoft.com/office/drawing/2014/main" val="1359196481"/>
                    </a:ext>
                  </a:extLst>
                </a:gridCol>
                <a:gridCol w="4860421">
                  <a:extLst>
                    <a:ext uri="{9D8B030D-6E8A-4147-A177-3AD203B41FA5}">
                      <a16:colId xmlns:a16="http://schemas.microsoft.com/office/drawing/2014/main" val="1604997201"/>
                    </a:ext>
                  </a:extLst>
                </a:gridCol>
              </a:tblGrid>
              <a:tr h="1686560">
                <a:tc>
                  <a:txBody>
                    <a:bodyPr/>
                    <a:lstStyle/>
                    <a:p>
                      <a:pPr algn="just"/>
                      <a:r>
                        <a:rPr lang="en-US" sz="2700" b="0" dirty="0" err="1" smtClean="0">
                          <a:solidFill>
                            <a:schemeClr val="tx1"/>
                          </a:solidFill>
                          <a:latin typeface="Cambria" panose="02040503050406030204" pitchFamily="18" charset="0"/>
                          <a:ea typeface="Cambria" panose="02040503050406030204" pitchFamily="18" charset="0"/>
                        </a:rPr>
                        <a:t>Sông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Bạch</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Đằng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là</a:t>
                      </a:r>
                      <a:r>
                        <a:rPr lang="en-US" sz="2700" b="0" baseline="0" dirty="0" smtClean="0">
                          <a:solidFill>
                            <a:schemeClr val="tx1"/>
                          </a:solidFill>
                          <a:latin typeface="Cambria" panose="02040503050406030204" pitchFamily="18" charset="0"/>
                          <a:ea typeface="Cambria" panose="02040503050406030204" pitchFamily="18" charset="0"/>
                        </a:rPr>
                        <a:t> con </a:t>
                      </a:r>
                      <a:r>
                        <a:rPr lang="en-US" sz="2700" b="0" baseline="0" dirty="0" err="1" smtClean="0">
                          <a:solidFill>
                            <a:schemeClr val="tx1"/>
                          </a:solidFill>
                          <a:latin typeface="Cambria" panose="02040503050406030204" pitchFamily="18" charset="0"/>
                          <a:ea typeface="Cambria" panose="02040503050406030204" pitchFamily="18" charset="0"/>
                        </a:rPr>
                        <a:t>sông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gắn</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liền</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với</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lịch</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sử</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chống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giặc</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ngoại</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xâm</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của</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người</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Việt</a:t>
                      </a:r>
                      <a:r>
                        <a:rPr lang="en-US" sz="2700" b="0" baseline="0" dirty="0" smtClean="0">
                          <a:solidFill>
                            <a:schemeClr val="tx1"/>
                          </a:solidFill>
                          <a:latin typeface="Cambria" panose="02040503050406030204" pitchFamily="18" charset="0"/>
                          <a:ea typeface="Cambria" panose="02040503050406030204" pitchFamily="18" charset="0"/>
                        </a:rPr>
                        <a:t> Nam.</a:t>
                      </a:r>
                      <a:endParaRPr lang="en-US" sz="2700" b="0" dirty="0">
                        <a:solidFill>
                          <a:schemeClr val="tx1"/>
                        </a:solidFill>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endParaRPr lang="en-US" sz="2700" b="0" dirty="0">
                        <a:solidFill>
                          <a:schemeClr val="tx1"/>
                        </a:solidFill>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700" b="0" dirty="0" err="1" smtClean="0">
                          <a:solidFill>
                            <a:schemeClr val="tx1"/>
                          </a:solidFill>
                          <a:latin typeface="Cambria" panose="02040503050406030204" pitchFamily="18" charset="0"/>
                          <a:ea typeface="Cambria" panose="02040503050406030204" pitchFamily="18" charset="0"/>
                        </a:rPr>
                        <a:t>Sông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Bạch</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Đằng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còn</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gọi</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là</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sông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Rừng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là</a:t>
                      </a:r>
                      <a:r>
                        <a:rPr lang="en-US" sz="2700" b="0" baseline="0" dirty="0" smtClean="0">
                          <a:solidFill>
                            <a:schemeClr val="tx1"/>
                          </a:solidFill>
                          <a:latin typeface="Cambria" panose="02040503050406030204" pitchFamily="18" charset="0"/>
                          <a:ea typeface="Cambria" panose="02040503050406030204" pitchFamily="18" charset="0"/>
                        </a:rPr>
                        <a:t> con </a:t>
                      </a:r>
                      <a:r>
                        <a:rPr lang="en-US" sz="2700" b="0" baseline="0" dirty="0" err="1" smtClean="0">
                          <a:solidFill>
                            <a:schemeClr val="tx1"/>
                          </a:solidFill>
                          <a:latin typeface="Cambria" panose="02040503050406030204" pitchFamily="18" charset="0"/>
                          <a:ea typeface="Cambria" panose="02040503050406030204" pitchFamily="18" charset="0"/>
                        </a:rPr>
                        <a:t>sông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gắn</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liền</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với</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lịch</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sử</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chống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giặc</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ngoại</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xâm</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của</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người</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Việt</a:t>
                      </a:r>
                      <a:r>
                        <a:rPr lang="en-US" sz="2700" b="0" baseline="0" dirty="0" smtClean="0">
                          <a:solidFill>
                            <a:schemeClr val="tx1"/>
                          </a:solidFill>
                          <a:latin typeface="Cambria" panose="02040503050406030204" pitchFamily="18" charset="0"/>
                          <a:ea typeface="Cambria" panose="02040503050406030204" pitchFamily="18" charset="0"/>
                        </a:rPr>
                        <a:t> Nam.</a:t>
                      </a:r>
                      <a:endParaRPr lang="en-US" sz="2700" b="0" dirty="0" smtClean="0">
                        <a:solidFill>
                          <a:schemeClr val="tx1"/>
                        </a:solidFill>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46948934"/>
                  </a:ext>
                </a:extLst>
              </a:tr>
            </a:tbl>
          </a:graphicData>
        </a:graphic>
      </p:graphicFrame>
      <p:sp>
        <p:nvSpPr>
          <p:cNvPr id="17" name="Cloud 16"/>
          <p:cNvSpPr/>
          <p:nvPr/>
        </p:nvSpPr>
        <p:spPr>
          <a:xfrm>
            <a:off x="3131452" y="1875763"/>
            <a:ext cx="1212237" cy="581131"/>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dirty="0">
                <a:ln>
                  <a:solidFill>
                    <a:schemeClr val="tx1"/>
                  </a:solidFill>
                </a:ln>
                <a:solidFill>
                  <a:schemeClr val="bg1"/>
                </a:solidFill>
              </a:rPr>
              <a:t>A</a:t>
            </a:r>
            <a:endParaRPr lang="en-US" sz="4000" b="1" dirty="0">
              <a:ln>
                <a:solidFill>
                  <a:schemeClr val="tx1"/>
                </a:solidFill>
              </a:ln>
              <a:solidFill>
                <a:schemeClr val="bg1"/>
              </a:solidFill>
            </a:endParaRPr>
          </a:p>
        </p:txBody>
      </p:sp>
      <p:sp>
        <p:nvSpPr>
          <p:cNvPr id="18" name="Cloud 17"/>
          <p:cNvSpPr/>
          <p:nvPr/>
        </p:nvSpPr>
        <p:spPr>
          <a:xfrm>
            <a:off x="8504313" y="1866339"/>
            <a:ext cx="1212237" cy="581131"/>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dirty="0">
                <a:ln>
                  <a:solidFill>
                    <a:schemeClr val="tx1"/>
                  </a:solidFill>
                </a:ln>
                <a:solidFill>
                  <a:schemeClr val="bg1"/>
                </a:solidFill>
              </a:rPr>
              <a:t>B</a:t>
            </a:r>
            <a:endParaRPr lang="en-US" sz="4000" b="1" dirty="0">
              <a:ln>
                <a:solidFill>
                  <a:schemeClr val="tx1"/>
                </a:solidFill>
              </a:ln>
              <a:solidFill>
                <a:schemeClr val="bg1"/>
              </a:solidFill>
            </a:endParaRPr>
          </a:p>
        </p:txBody>
      </p:sp>
      <p:sp>
        <p:nvSpPr>
          <p:cNvPr id="19" name="Down Arrow 18"/>
          <p:cNvSpPr/>
          <p:nvPr/>
        </p:nvSpPr>
        <p:spPr>
          <a:xfrm>
            <a:off x="3080124" y="4399934"/>
            <a:ext cx="424549" cy="519121"/>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20" name="Table 19"/>
          <p:cNvGraphicFramePr>
            <a:graphicFrameLocks noGrp="1"/>
          </p:cNvGraphicFramePr>
          <p:nvPr>
            <p:extLst/>
          </p:nvPr>
        </p:nvGraphicFramePr>
        <p:xfrm>
          <a:off x="1142473" y="5053047"/>
          <a:ext cx="4724400" cy="934720"/>
        </p:xfrm>
        <a:graphic>
          <a:graphicData uri="http://schemas.openxmlformats.org/drawingml/2006/table">
            <a:tbl>
              <a:tblPr firstRow="1" firstCol="1" bandRow="1">
                <a:tableStyleId>{5C22544A-7EE6-4342-B048-85BDC9FD1C3A}</a:tableStyleId>
              </a:tblPr>
              <a:tblGrid>
                <a:gridCol w="4724400">
                  <a:extLst>
                    <a:ext uri="{9D8B030D-6E8A-4147-A177-3AD203B41FA5}">
                      <a16:colId xmlns:a16="http://schemas.microsoft.com/office/drawing/2014/main" val="2978013812"/>
                    </a:ext>
                  </a:extLst>
                </a:gridCol>
              </a:tblGrid>
              <a:tr h="934720">
                <a:tc>
                  <a:txBody>
                    <a:bodyPr/>
                    <a:lstStyle/>
                    <a:p>
                      <a:pPr algn="ctr">
                        <a:lnSpc>
                          <a:spcPct val="115000"/>
                        </a:lnSpc>
                        <a:spcAft>
                          <a:spcPts val="0"/>
                        </a:spcAft>
                      </a:pPr>
                      <a:r>
                        <a:rPr lang="en-US" sz="2700" b="1" kern="1200" dirty="0" err="1" smtClean="0">
                          <a:solidFill>
                            <a:schemeClr val="lt1"/>
                          </a:solidFill>
                          <a:effectLst/>
                          <a:latin typeface="Cambria" panose="02040503050406030204" pitchFamily="18" charset="0"/>
                          <a:ea typeface="Cambria" panose="02040503050406030204" pitchFamily="18" charset="0"/>
                          <a:cs typeface="+mn-cs"/>
                        </a:rPr>
                        <a:t>Không</a:t>
                      </a:r>
                      <a:r>
                        <a:rPr lang="en-US" sz="2700" b="1" kern="1200" dirty="0" smtClean="0">
                          <a:solidFill>
                            <a:schemeClr val="lt1"/>
                          </a:solidFill>
                          <a:effectLst/>
                          <a:latin typeface="Cambria" panose="02040503050406030204" pitchFamily="18" charset="0"/>
                          <a:ea typeface="Cambria" panose="02040503050406030204" pitchFamily="18" charset="0"/>
                          <a:cs typeface="+mn-cs"/>
                        </a:rPr>
                        <a:t> </a:t>
                      </a:r>
                      <a:r>
                        <a:rPr lang="en-US" sz="2700" b="1" kern="1200" dirty="0" err="1" smtClean="0">
                          <a:solidFill>
                            <a:schemeClr val="lt1"/>
                          </a:solidFill>
                          <a:effectLst/>
                          <a:latin typeface="Cambria" panose="02040503050406030204" pitchFamily="18" charset="0"/>
                          <a:ea typeface="Cambria" panose="02040503050406030204" pitchFamily="18" charset="0"/>
                          <a:cs typeface="+mn-cs"/>
                        </a:rPr>
                        <a:t>có</a:t>
                      </a:r>
                      <a:r>
                        <a:rPr lang="en-US" sz="2700" b="1" kern="1200" dirty="0" smtClean="0">
                          <a:solidFill>
                            <a:schemeClr val="lt1"/>
                          </a:solidFill>
                          <a:effectLst/>
                          <a:latin typeface="Cambria" panose="02040503050406030204" pitchFamily="18" charset="0"/>
                          <a:ea typeface="Cambria" panose="02040503050406030204" pitchFamily="18" charset="0"/>
                          <a:cs typeface="+mn-cs"/>
                        </a:rPr>
                        <a:t> </a:t>
                      </a:r>
                      <a:r>
                        <a:rPr lang="en-US" sz="2700" b="1" kern="1200" dirty="0" err="1" smtClean="0">
                          <a:solidFill>
                            <a:schemeClr val="lt1"/>
                          </a:solidFill>
                          <a:effectLst/>
                          <a:latin typeface="Cambria" panose="02040503050406030204" pitchFamily="18" charset="0"/>
                          <a:ea typeface="Cambria" panose="02040503050406030204" pitchFamily="18" charset="0"/>
                          <a:cs typeface="+mn-cs"/>
                        </a:rPr>
                        <a:t>thông</a:t>
                      </a:r>
                      <a:r>
                        <a:rPr lang="en-US" sz="2700" b="1" kern="1200" dirty="0" smtClean="0">
                          <a:solidFill>
                            <a:schemeClr val="lt1"/>
                          </a:solidFill>
                          <a:effectLst/>
                          <a:latin typeface="Cambria" panose="02040503050406030204" pitchFamily="18" charset="0"/>
                          <a:ea typeface="Cambria" panose="02040503050406030204" pitchFamily="18" charset="0"/>
                          <a:cs typeface="+mn-cs"/>
                        </a:rPr>
                        <a:t> tin </a:t>
                      </a:r>
                      <a:r>
                        <a:rPr lang="en-US" sz="2700" b="1" kern="1200" dirty="0" err="1" smtClean="0">
                          <a:solidFill>
                            <a:schemeClr val="lt1"/>
                          </a:solidFill>
                          <a:effectLst/>
                          <a:latin typeface="Cambria" panose="02040503050406030204" pitchFamily="18" charset="0"/>
                          <a:ea typeface="Cambria" panose="02040503050406030204" pitchFamily="18" charset="0"/>
                          <a:cs typeface="+mn-cs"/>
                        </a:rPr>
                        <a:t>về</a:t>
                      </a:r>
                      <a:r>
                        <a:rPr lang="en-US" sz="2700" b="1" kern="1200" dirty="0" smtClean="0">
                          <a:solidFill>
                            <a:schemeClr val="lt1"/>
                          </a:solidFill>
                          <a:effectLst/>
                          <a:latin typeface="Cambria" panose="02040503050406030204" pitchFamily="18" charset="0"/>
                          <a:ea typeface="Cambria" panose="02040503050406030204" pitchFamily="18" charset="0"/>
                          <a:cs typeface="+mn-cs"/>
                        </a:rPr>
                        <a:t> </a:t>
                      </a:r>
                      <a:r>
                        <a:rPr lang="en-US" sz="2700" b="1" kern="1200" dirty="0" err="1" smtClean="0">
                          <a:solidFill>
                            <a:schemeClr val="lt1"/>
                          </a:solidFill>
                          <a:effectLst/>
                          <a:latin typeface="Cambria" panose="02040503050406030204" pitchFamily="18" charset="0"/>
                          <a:ea typeface="Cambria" panose="02040503050406030204" pitchFamily="18" charset="0"/>
                          <a:cs typeface="+mn-cs"/>
                        </a:rPr>
                        <a:t>tên</a:t>
                      </a:r>
                      <a:r>
                        <a:rPr lang="en-US" sz="2700" b="1" kern="1200" dirty="0" smtClean="0">
                          <a:solidFill>
                            <a:schemeClr val="lt1"/>
                          </a:solidFill>
                          <a:effectLst/>
                          <a:latin typeface="Cambria" panose="02040503050406030204" pitchFamily="18" charset="0"/>
                          <a:ea typeface="Cambria" panose="02040503050406030204" pitchFamily="18" charset="0"/>
                          <a:cs typeface="+mn-cs"/>
                        </a:rPr>
                        <a:t> </a:t>
                      </a:r>
                      <a:r>
                        <a:rPr lang="en-US" sz="2700" b="1" kern="1200" dirty="0" err="1" smtClean="0">
                          <a:solidFill>
                            <a:schemeClr val="lt1"/>
                          </a:solidFill>
                          <a:effectLst/>
                          <a:latin typeface="Cambria" panose="02040503050406030204" pitchFamily="18" charset="0"/>
                          <a:ea typeface="Cambria" panose="02040503050406030204" pitchFamily="18" charset="0"/>
                          <a:cs typeface="+mn-cs"/>
                        </a:rPr>
                        <a:t>gọi</a:t>
                      </a:r>
                      <a:r>
                        <a:rPr lang="en-US" sz="2700" b="1" kern="1200" dirty="0" smtClean="0">
                          <a:solidFill>
                            <a:schemeClr val="lt1"/>
                          </a:solidFill>
                          <a:effectLst/>
                          <a:latin typeface="Cambria" panose="02040503050406030204" pitchFamily="18" charset="0"/>
                          <a:ea typeface="Cambria" panose="02040503050406030204" pitchFamily="18" charset="0"/>
                          <a:cs typeface="+mn-cs"/>
                        </a:rPr>
                        <a:t> </a:t>
                      </a:r>
                      <a:r>
                        <a:rPr lang="en-US" sz="2700" b="1" kern="1200" dirty="0" err="1" smtClean="0">
                          <a:solidFill>
                            <a:schemeClr val="lt1"/>
                          </a:solidFill>
                          <a:effectLst/>
                          <a:latin typeface="Cambria" panose="02040503050406030204" pitchFamily="18" charset="0"/>
                          <a:ea typeface="Cambria" panose="02040503050406030204" pitchFamily="18" charset="0"/>
                          <a:cs typeface="+mn-cs"/>
                        </a:rPr>
                        <a:t>khác</a:t>
                      </a:r>
                      <a:r>
                        <a:rPr lang="en-US" sz="2700" b="1" kern="1200" dirty="0" smtClean="0">
                          <a:solidFill>
                            <a:schemeClr val="lt1"/>
                          </a:solidFill>
                          <a:effectLst/>
                          <a:latin typeface="Cambria" panose="02040503050406030204" pitchFamily="18" charset="0"/>
                          <a:ea typeface="Cambria" panose="02040503050406030204" pitchFamily="18" charset="0"/>
                          <a:cs typeface="+mn-cs"/>
                        </a:rPr>
                        <a:t> </a:t>
                      </a:r>
                      <a:r>
                        <a:rPr lang="en-US" sz="2700" b="1" kern="1200" dirty="0" err="1" smtClean="0">
                          <a:solidFill>
                            <a:schemeClr val="lt1"/>
                          </a:solidFill>
                          <a:effectLst/>
                          <a:latin typeface="Cambria" panose="02040503050406030204" pitchFamily="18" charset="0"/>
                          <a:ea typeface="Cambria" panose="02040503050406030204" pitchFamily="18" charset="0"/>
                          <a:cs typeface="+mn-cs"/>
                        </a:rPr>
                        <a:t>của</a:t>
                      </a:r>
                      <a:r>
                        <a:rPr lang="en-US" sz="2700" b="1" kern="1200" dirty="0" smtClean="0">
                          <a:solidFill>
                            <a:schemeClr val="lt1"/>
                          </a:solidFill>
                          <a:effectLst/>
                          <a:latin typeface="Cambria" panose="02040503050406030204" pitchFamily="18" charset="0"/>
                          <a:ea typeface="Cambria" panose="02040503050406030204" pitchFamily="18" charset="0"/>
                          <a:cs typeface="+mn-cs"/>
                        </a:rPr>
                        <a:t> </a:t>
                      </a:r>
                      <a:r>
                        <a:rPr lang="en-US" sz="2700" b="1" kern="1200" dirty="0" err="1" smtClean="0">
                          <a:solidFill>
                            <a:schemeClr val="lt1"/>
                          </a:solidFill>
                          <a:effectLst/>
                          <a:latin typeface="Cambria" panose="02040503050406030204" pitchFamily="18" charset="0"/>
                          <a:ea typeface="Cambria" panose="02040503050406030204" pitchFamily="18" charset="0"/>
                          <a:cs typeface="+mn-cs"/>
                        </a:rPr>
                        <a:t>sông</a:t>
                      </a:r>
                      <a:r>
                        <a:rPr lang="en-US" sz="2700" b="1" kern="1200" dirty="0" smtClean="0">
                          <a:solidFill>
                            <a:schemeClr val="lt1"/>
                          </a:solidFill>
                          <a:effectLst/>
                          <a:latin typeface="Cambria" panose="02040503050406030204" pitchFamily="18" charset="0"/>
                          <a:ea typeface="Cambria" panose="02040503050406030204" pitchFamily="18" charset="0"/>
                          <a:cs typeface="+mn-cs"/>
                        </a:rPr>
                        <a:t> </a:t>
                      </a:r>
                      <a:r>
                        <a:rPr lang="en-US" sz="2700" b="1" kern="1200" dirty="0" err="1" smtClean="0">
                          <a:solidFill>
                            <a:schemeClr val="lt1"/>
                          </a:solidFill>
                          <a:effectLst/>
                          <a:latin typeface="Cambria" panose="02040503050406030204" pitchFamily="18" charset="0"/>
                          <a:ea typeface="Cambria" panose="02040503050406030204" pitchFamily="18" charset="0"/>
                          <a:cs typeface="+mn-cs"/>
                        </a:rPr>
                        <a:t>Bạch</a:t>
                      </a:r>
                      <a:r>
                        <a:rPr lang="en-US" sz="2700" b="1" kern="1200" dirty="0" smtClean="0">
                          <a:solidFill>
                            <a:schemeClr val="lt1"/>
                          </a:solidFill>
                          <a:effectLst/>
                          <a:latin typeface="Cambria" panose="02040503050406030204" pitchFamily="18" charset="0"/>
                          <a:ea typeface="Cambria" panose="02040503050406030204" pitchFamily="18" charset="0"/>
                          <a:cs typeface="+mn-cs"/>
                        </a:rPr>
                        <a:t> </a:t>
                      </a:r>
                      <a:r>
                        <a:rPr lang="en-US" sz="2700" b="1" kern="1200" dirty="0" err="1" smtClean="0">
                          <a:solidFill>
                            <a:schemeClr val="lt1"/>
                          </a:solidFill>
                          <a:effectLst/>
                          <a:latin typeface="Cambria" panose="02040503050406030204" pitchFamily="18" charset="0"/>
                          <a:ea typeface="Cambria" panose="02040503050406030204" pitchFamily="18" charset="0"/>
                          <a:cs typeface="+mn-cs"/>
                        </a:rPr>
                        <a:t>Đằng</a:t>
                      </a:r>
                      <a:r>
                        <a:rPr lang="en-US" sz="2700" b="1" kern="1200" dirty="0" smtClean="0">
                          <a:solidFill>
                            <a:schemeClr val="lt1"/>
                          </a:solidFill>
                          <a:effectLst/>
                          <a:latin typeface="Cambria" panose="02040503050406030204" pitchFamily="18" charset="0"/>
                          <a:ea typeface="Cambria" panose="02040503050406030204" pitchFamily="18" charset="0"/>
                          <a:cs typeface="+mn-cs"/>
                        </a:rPr>
                        <a:t>.</a:t>
                      </a:r>
                      <a:endParaRPr lang="en-US" sz="4400" b="0" dirty="0">
                        <a:effectLst/>
                        <a:latin typeface="Cambria" panose="02040503050406030204" pitchFamily="18" charset="0"/>
                        <a:ea typeface="Cambria" panose="02040503050406030204" pitchFamily="18" charset="0"/>
                        <a:cs typeface="Times New Roman" panose="02020603050405020304" pitchFamily="18" charset="0"/>
                      </a:endParaRPr>
                    </a:p>
                  </a:txBody>
                  <a:tcPr marL="45720" marR="45720" marT="0" marB="0">
                    <a:solidFill>
                      <a:schemeClr val="accent1">
                        <a:lumMod val="75000"/>
                      </a:schemeClr>
                    </a:solidFill>
                  </a:tcPr>
                </a:tc>
                <a:extLst>
                  <a:ext uri="{0D108BD9-81ED-4DB2-BD59-A6C34878D82A}">
                    <a16:rowId xmlns:a16="http://schemas.microsoft.com/office/drawing/2014/main" val="4220013640"/>
                  </a:ext>
                </a:extLst>
              </a:tr>
            </a:tbl>
          </a:graphicData>
        </a:graphic>
      </p:graphicFrame>
      <p:sp>
        <p:nvSpPr>
          <p:cNvPr id="21" name="Down Arrow 20"/>
          <p:cNvSpPr/>
          <p:nvPr/>
        </p:nvSpPr>
        <p:spPr>
          <a:xfrm>
            <a:off x="8648485" y="4359056"/>
            <a:ext cx="424549" cy="519121"/>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22" name="Table 21"/>
          <p:cNvGraphicFramePr>
            <a:graphicFrameLocks noGrp="1"/>
          </p:cNvGraphicFramePr>
          <p:nvPr>
            <p:extLst/>
          </p:nvPr>
        </p:nvGraphicFramePr>
        <p:xfrm>
          <a:off x="6959600" y="5090512"/>
          <a:ext cx="4318000" cy="934720"/>
        </p:xfrm>
        <a:graphic>
          <a:graphicData uri="http://schemas.openxmlformats.org/drawingml/2006/table">
            <a:tbl>
              <a:tblPr firstRow="1" firstCol="1" bandRow="1">
                <a:tableStyleId>{5C22544A-7EE6-4342-B048-85BDC9FD1C3A}</a:tableStyleId>
              </a:tblPr>
              <a:tblGrid>
                <a:gridCol w="4318000">
                  <a:extLst>
                    <a:ext uri="{9D8B030D-6E8A-4147-A177-3AD203B41FA5}">
                      <a16:colId xmlns:a16="http://schemas.microsoft.com/office/drawing/2014/main" val="2978013812"/>
                    </a:ext>
                  </a:extLst>
                </a:gridCol>
              </a:tblGrid>
              <a:tr h="934720">
                <a:tc>
                  <a:txBody>
                    <a:bodyPr/>
                    <a:lstStyle/>
                    <a:p>
                      <a:pPr algn="ctr">
                        <a:lnSpc>
                          <a:spcPct val="115000"/>
                        </a:lnSpc>
                        <a:spcAft>
                          <a:spcPts val="0"/>
                        </a:spcAft>
                      </a:pP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Bạch</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Đằng</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0" marR="45720" marT="0" marB="0">
                    <a:solidFill>
                      <a:schemeClr val="accent1">
                        <a:lumMod val="75000"/>
                      </a:schemeClr>
                    </a:solidFill>
                  </a:tcPr>
                </a:tc>
                <a:extLst>
                  <a:ext uri="{0D108BD9-81ED-4DB2-BD59-A6C34878D82A}">
                    <a16:rowId xmlns:a16="http://schemas.microsoft.com/office/drawing/2014/main" val="4220013640"/>
                  </a:ext>
                </a:extLst>
              </a:tr>
            </a:tbl>
          </a:graphicData>
        </a:graphic>
      </p:graphicFrame>
    </p:spTree>
    <p:extLst>
      <p:ext uri="{BB962C8B-B14F-4D97-AF65-F5344CB8AC3E}">
        <p14:creationId xmlns:p14="http://schemas.microsoft.com/office/powerpoint/2010/main" val="644298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2339700" y="1933840"/>
            <a:ext cx="8097049" cy="3892893"/>
          </a:xfrm>
          <a:custGeom>
            <a:avLst/>
            <a:gdLst/>
            <a:ahLst/>
            <a:cxnLst/>
            <a:rect l="l" t="t" r="r" b="b"/>
            <a:pathLst>
              <a:path w="11268903" h="5839340">
                <a:moveTo>
                  <a:pt x="0" y="0"/>
                </a:moveTo>
                <a:lnTo>
                  <a:pt x="11268902" y="0"/>
                </a:lnTo>
                <a:lnTo>
                  <a:pt x="11268902" y="5839341"/>
                </a:lnTo>
                <a:lnTo>
                  <a:pt x="0" y="583934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2524284" y="2029488"/>
            <a:ext cx="7665815" cy="3701597"/>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0258733" y="817235"/>
            <a:ext cx="971819" cy="982538"/>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6316925">
            <a:off x="10658251" y="5429293"/>
            <a:ext cx="1081887" cy="128517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6316925" flipH="1" flipV="1">
            <a:off x="206941" y="1199423"/>
            <a:ext cx="1010772" cy="1200701"/>
          </a:xfrm>
          <a:custGeom>
            <a:avLst/>
            <a:gdLst/>
            <a:ahLst/>
            <a:cxnLst/>
            <a:rect l="l" t="t" r="r" b="b"/>
            <a:pathLst>
              <a:path w="1516158" h="1801052">
                <a:moveTo>
                  <a:pt x="1516158" y="1801051"/>
                </a:moveTo>
                <a:lnTo>
                  <a:pt x="0" y="1801051"/>
                </a:lnTo>
                <a:lnTo>
                  <a:pt x="0" y="0"/>
                </a:lnTo>
                <a:lnTo>
                  <a:pt x="1516158" y="0"/>
                </a:lnTo>
                <a:lnTo>
                  <a:pt x="1516158" y="1801051"/>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rot="-1333878">
            <a:off x="10434742" y="3378656"/>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333878">
            <a:off x="1016246" y="5025510"/>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1333878">
            <a:off x="2423873" y="1194079"/>
            <a:ext cx="468548" cy="537017"/>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a:off x="-340604" y="2260600"/>
            <a:ext cx="2751474" cy="4662479"/>
          </a:xfrm>
          <a:custGeom>
            <a:avLst/>
            <a:gdLst/>
            <a:ahLst/>
            <a:cxnLst/>
            <a:rect l="l" t="t" r="r" b="b"/>
            <a:pathLst>
              <a:path w="4660011" h="8229600">
                <a:moveTo>
                  <a:pt x="0" y="0"/>
                </a:moveTo>
                <a:lnTo>
                  <a:pt x="4660011" y="0"/>
                </a:lnTo>
                <a:lnTo>
                  <a:pt x="4660011" y="8229600"/>
                </a:lnTo>
                <a:lnTo>
                  <a:pt x="0" y="8229600"/>
                </a:lnTo>
                <a:lnTo>
                  <a:pt x="0" y="0"/>
                </a:lnTo>
                <a:close/>
              </a:path>
            </a:pathLst>
          </a:custGeom>
          <a:blipFill>
            <a:blip r:embed="rId12"/>
            <a:stretch>
              <a:fillRect/>
            </a:stretch>
          </a:blipFill>
        </p:spPr>
      </p:sp>
      <p:sp>
        <p:nvSpPr>
          <p:cNvPr id="16" name="Freeform 6"/>
          <p:cNvSpPr/>
          <p:nvPr/>
        </p:nvSpPr>
        <p:spPr>
          <a:xfrm>
            <a:off x="2678231" y="504667"/>
            <a:ext cx="8487661" cy="1219027"/>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4">
              <a:duotone>
                <a:prstClr val="black"/>
                <a:schemeClr val="accent2">
                  <a:tint val="45000"/>
                  <a:satMod val="400000"/>
                </a:schemeClr>
              </a:duotone>
              <a:extLst>
                <a:ext uri="{96DAC541-7B7A-43D3-8B79-37D633B846F1}">
                  <asvg:svgBlip xmlns="" xmlns:asvg="http://schemas.microsoft.com/office/drawing/2016/SVG/main" r:embed="rId13"/>
                </a:ext>
              </a:extLst>
            </a:blip>
            <a:stretch>
              <a:fillRect/>
            </a:stretch>
          </a:blipFill>
        </p:spPr>
      </p:sp>
      <p:sp>
        <p:nvSpPr>
          <p:cNvPr id="17" name="TextBox 14"/>
          <p:cNvSpPr txBox="1"/>
          <p:nvPr/>
        </p:nvSpPr>
        <p:spPr>
          <a:xfrm>
            <a:off x="3184826" y="632959"/>
            <a:ext cx="7476974" cy="984885"/>
          </a:xfrm>
          <a:prstGeom prst="rect">
            <a:avLst/>
          </a:prstGeom>
        </p:spPr>
        <p:txBody>
          <a:bodyPr wrap="square" lIns="0" tIns="0" rIns="0" bIns="0" rtlCol="0" anchor="t">
            <a:spAutoFit/>
          </a:bodyPr>
          <a:lstStyle/>
          <a:p>
            <a:pPr algn="ctr"/>
            <a:r>
              <a:rPr lang="en-US" sz="3200" b="1" dirty="0" err="1">
                <a:latin typeface="Cambria" panose="02040503050406030204" pitchFamily="18" charset="0"/>
                <a:ea typeface="Cambria" panose="02040503050406030204" pitchFamily="18" charset="0"/>
              </a:rPr>
              <a:t>Dấu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ngoặc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đơn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trong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mỗi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ở </a:t>
            </a:r>
            <a:r>
              <a:rPr lang="en-US" sz="3200" b="1" dirty="0" err="1">
                <a:latin typeface="Cambria" panose="02040503050406030204" pitchFamily="18" charset="0"/>
                <a:ea typeface="Cambria" panose="02040503050406030204" pitchFamily="18" charset="0"/>
              </a:rPr>
              <a:t>cột</a:t>
            </a:r>
            <a:r>
              <a:rPr lang="en-US" sz="3200" b="1" dirty="0">
                <a:latin typeface="Cambria" panose="02040503050406030204" pitchFamily="18" charset="0"/>
                <a:ea typeface="Cambria" panose="02040503050406030204" pitchFamily="18" charset="0"/>
              </a:rPr>
              <a:t> B (</a:t>
            </a:r>
            <a:r>
              <a:rPr lang="en-US" sz="3200" b="1" dirty="0" err="1">
                <a:latin typeface="Cambria" panose="02040503050406030204" pitchFamily="18" charset="0"/>
                <a:ea typeface="Cambria" panose="02040503050406030204" pitchFamily="18" charset="0"/>
              </a:rPr>
              <a:t>bài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tập</a:t>
            </a:r>
            <a:r>
              <a:rPr lang="en-US" sz="3200" b="1" dirty="0">
                <a:latin typeface="Cambria" panose="02040503050406030204" pitchFamily="18" charset="0"/>
                <a:ea typeface="Cambria" panose="02040503050406030204" pitchFamily="18" charset="0"/>
              </a:rPr>
              <a:t> 1) </a:t>
            </a:r>
            <a:r>
              <a:rPr lang="en-US" sz="3200" b="1" dirty="0" err="1">
                <a:latin typeface="Cambria" panose="02040503050406030204" pitchFamily="18" charset="0"/>
                <a:ea typeface="Cambria" panose="02040503050406030204" pitchFamily="18" charset="0"/>
              </a:rPr>
              <a:t>được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dùng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để</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làm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gì</a:t>
            </a:r>
            <a:r>
              <a:rPr lang="en-US" sz="3200" b="1" dirty="0">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sp>
        <p:nvSpPr>
          <p:cNvPr id="18" name="TextBox 15"/>
          <p:cNvSpPr txBox="1"/>
          <p:nvPr/>
        </p:nvSpPr>
        <p:spPr>
          <a:xfrm>
            <a:off x="104091" y="903632"/>
            <a:ext cx="2976033" cy="500137"/>
          </a:xfrm>
          <a:prstGeom prst="rect">
            <a:avLst/>
          </a:prstGeom>
        </p:spPr>
        <p:txBody>
          <a:bodyPr lIns="0" tIns="0" rIns="0" bIns="0" rtlCol="0" anchor="t">
            <a:spAutoFit/>
          </a:bodyPr>
          <a:lstStyle/>
          <a:p>
            <a:pPr algn="ctr">
              <a:lnSpc>
                <a:spcPts val="3944"/>
              </a:lnSpc>
            </a:pPr>
            <a:r>
              <a:rPr lang="en-US" sz="4334" dirty="0">
                <a:ln>
                  <a:solidFill>
                    <a:schemeClr val="tx1"/>
                  </a:solidFill>
                </a:ln>
                <a:solidFill>
                  <a:srgbClr val="FEF3C6"/>
                </a:solidFill>
                <a:latin typeface="Arturo Outline"/>
              </a:rPr>
              <a:t>CÂU </a:t>
            </a:r>
            <a:r>
              <a:rPr lang="en-US" sz="4334" dirty="0">
                <a:ln>
                  <a:solidFill>
                    <a:schemeClr val="tx1"/>
                  </a:solidFill>
                </a:ln>
                <a:solidFill>
                  <a:srgbClr val="FEF3C6"/>
                </a:solidFill>
                <a:latin typeface="Arturo Outline"/>
              </a:rPr>
              <a:t>2</a:t>
            </a:r>
            <a:endParaRPr lang="en-US" sz="4334" dirty="0">
              <a:ln>
                <a:solidFill>
                  <a:schemeClr val="tx1"/>
                </a:solidFill>
              </a:ln>
              <a:solidFill>
                <a:srgbClr val="FEF3C6"/>
              </a:solidFill>
              <a:latin typeface="Arturo Outline"/>
            </a:endParaRPr>
          </a:p>
        </p:txBody>
      </p:sp>
      <p:sp>
        <p:nvSpPr>
          <p:cNvPr id="19" name="Rectangle 18"/>
          <p:cNvSpPr/>
          <p:nvPr/>
        </p:nvSpPr>
        <p:spPr>
          <a:xfrm>
            <a:off x="2976596" y="2244196"/>
            <a:ext cx="6927476" cy="1569660"/>
          </a:xfrm>
          <a:prstGeom prst="rect">
            <a:avLst/>
          </a:prstGeom>
        </p:spPr>
        <p:txBody>
          <a:bodyPr wrap="square">
            <a:spAutoFit/>
          </a:bodyPr>
          <a:lstStyle/>
          <a:p>
            <a:pPr algn="ctr"/>
            <a:r>
              <a:rPr lang="en-US" sz="3200" b="1" dirty="0" err="1">
                <a:solidFill>
                  <a:srgbClr val="C00000"/>
                </a:solidFill>
                <a:latin typeface="Cambria" panose="02040503050406030204" pitchFamily="18" charset="0"/>
                <a:ea typeface="Cambria" panose="02040503050406030204" pitchFamily="18" charset="0"/>
              </a:rPr>
              <a:t>Dấu</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ngoặc</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đơn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được</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dùng</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để</a:t>
            </a:r>
            <a:r>
              <a:rPr lang="en-US" sz="3200" b="1" dirty="0">
                <a:solidFill>
                  <a:srgbClr val="C00000"/>
                </a:solidFill>
                <a:latin typeface="Cambria" panose="02040503050406030204" pitchFamily="18" charset="0"/>
                <a:ea typeface="Cambria" panose="02040503050406030204" pitchFamily="18" charset="0"/>
              </a:rPr>
              <a:t> </a:t>
            </a:r>
            <a:r>
              <a:rPr lang="en-US" sz="3200" b="1" i="1" u="sng" dirty="0" err="1">
                <a:solidFill>
                  <a:srgbClr val="C00000"/>
                </a:solidFill>
                <a:latin typeface="Cambria" panose="02040503050406030204" pitchFamily="18" charset="0"/>
                <a:ea typeface="Cambria" panose="02040503050406030204" pitchFamily="18" charset="0"/>
              </a:rPr>
              <a:t>đánh</a:t>
            </a:r>
            <a:r>
              <a:rPr lang="en-US" sz="3200" b="1" i="1" u="sng" dirty="0">
                <a:solidFill>
                  <a:srgbClr val="C00000"/>
                </a:solidFill>
                <a:latin typeface="Cambria" panose="02040503050406030204" pitchFamily="18" charset="0"/>
                <a:ea typeface="Cambria" panose="02040503050406030204" pitchFamily="18" charset="0"/>
              </a:rPr>
              <a:t> </a:t>
            </a:r>
            <a:r>
              <a:rPr lang="en-US" sz="3200" b="1" i="1" u="sng" dirty="0" err="1">
                <a:solidFill>
                  <a:srgbClr val="C00000"/>
                </a:solidFill>
                <a:latin typeface="Cambria" panose="02040503050406030204" pitchFamily="18" charset="0"/>
                <a:ea typeface="Cambria" panose="02040503050406030204" pitchFamily="18" charset="0"/>
              </a:rPr>
              <a:t>dấu</a:t>
            </a:r>
            <a:r>
              <a:rPr lang="en-US" sz="3200" b="1" i="1" u="sng" dirty="0">
                <a:solidFill>
                  <a:srgbClr val="C00000"/>
                </a:solidFill>
                <a:latin typeface="Cambria" panose="02040503050406030204" pitchFamily="18" charset="0"/>
                <a:ea typeface="Cambria" panose="02040503050406030204" pitchFamily="18" charset="0"/>
              </a:rPr>
              <a:t> </a:t>
            </a:r>
            <a:r>
              <a:rPr lang="en-US" sz="3200" b="1" i="1" u="sng" dirty="0" err="1">
                <a:solidFill>
                  <a:srgbClr val="C00000"/>
                </a:solidFill>
                <a:latin typeface="Cambria" panose="02040503050406030204" pitchFamily="18" charset="0"/>
                <a:ea typeface="Cambria" panose="02040503050406030204" pitchFamily="18" charset="0"/>
              </a:rPr>
              <a:t>phần</a:t>
            </a:r>
            <a:r>
              <a:rPr lang="en-US" sz="3200" b="1" i="1" u="sng" dirty="0">
                <a:solidFill>
                  <a:srgbClr val="C00000"/>
                </a:solidFill>
                <a:latin typeface="Cambria" panose="02040503050406030204" pitchFamily="18" charset="0"/>
                <a:ea typeface="Cambria" panose="02040503050406030204" pitchFamily="18" charset="0"/>
              </a:rPr>
              <a:t> </a:t>
            </a:r>
            <a:r>
              <a:rPr lang="en-US" sz="3200" b="1" i="1" u="sng" dirty="0" err="1">
                <a:solidFill>
                  <a:srgbClr val="C00000"/>
                </a:solidFill>
                <a:latin typeface="Cambria" panose="02040503050406030204" pitchFamily="18" charset="0"/>
                <a:ea typeface="Cambria" panose="02040503050406030204" pitchFamily="18" charset="0"/>
              </a:rPr>
              <a:t>chú</a:t>
            </a:r>
            <a:r>
              <a:rPr lang="en-US" sz="3200" b="1" i="1" u="sng" dirty="0">
                <a:solidFill>
                  <a:srgbClr val="C00000"/>
                </a:solidFill>
                <a:latin typeface="Cambria" panose="02040503050406030204" pitchFamily="18" charset="0"/>
                <a:ea typeface="Cambria" panose="02040503050406030204" pitchFamily="18" charset="0"/>
              </a:rPr>
              <a:t> </a:t>
            </a:r>
            <a:r>
              <a:rPr lang="en-US" sz="3200" b="1" i="1" u="sng" dirty="0" err="1">
                <a:solidFill>
                  <a:srgbClr val="C00000"/>
                </a:solidFill>
                <a:latin typeface="Cambria" panose="02040503050406030204" pitchFamily="18" charset="0"/>
                <a:ea typeface="Cambria" panose="02040503050406030204" pitchFamily="18" charset="0"/>
              </a:rPr>
              <a:t>thích</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giải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thích</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thuyết</a:t>
            </a:r>
            <a:r>
              <a:rPr lang="en-US" sz="3200" b="1" dirty="0">
                <a:solidFill>
                  <a:srgbClr val="C00000"/>
                </a:solidFill>
                <a:latin typeface="Cambria" panose="02040503050406030204" pitchFamily="18" charset="0"/>
                <a:ea typeface="Cambria" panose="02040503050406030204" pitchFamily="18" charset="0"/>
              </a:rPr>
              <a:t> minh </a:t>
            </a:r>
            <a:r>
              <a:rPr lang="en-US" sz="3200" b="1" dirty="0" err="1">
                <a:solidFill>
                  <a:srgbClr val="C00000"/>
                </a:solidFill>
                <a:latin typeface="Cambria" panose="02040503050406030204" pitchFamily="18" charset="0"/>
                <a:ea typeface="Cambria" panose="02040503050406030204" pitchFamily="18" charset="0"/>
              </a:rPr>
              <a:t>bổ</a:t>
            </a:r>
            <a:r>
              <a:rPr lang="en-US" sz="3200" b="1" dirty="0">
                <a:solidFill>
                  <a:srgbClr val="C00000"/>
                </a:solidFill>
                <a:latin typeface="Cambria" panose="02040503050406030204" pitchFamily="18" charset="0"/>
                <a:ea typeface="Cambria" panose="02040503050406030204" pitchFamily="18" charset="0"/>
              </a:rPr>
              <a:t> sung </a:t>
            </a:r>
            <a:r>
              <a:rPr lang="en-US" sz="3200" b="1" dirty="0" err="1">
                <a:solidFill>
                  <a:srgbClr val="C00000"/>
                </a:solidFill>
                <a:latin typeface="Cambria" panose="02040503050406030204" pitchFamily="18" charset="0"/>
                <a:ea typeface="Cambria" panose="02040503050406030204" pitchFamily="18" charset="0"/>
              </a:rPr>
              <a:t>thêm</a:t>
            </a:r>
            <a:r>
              <a:rPr lang="en-US" sz="3200" b="1" dirty="0">
                <a:solidFill>
                  <a:srgbClr val="C00000"/>
                </a:solidFill>
                <a:latin typeface="Cambria" panose="02040503050406030204" pitchFamily="18" charset="0"/>
                <a:ea typeface="Cambria" panose="02040503050406030204" pitchFamily="18" charset="0"/>
              </a:rPr>
              <a:t>).</a:t>
            </a:r>
            <a:endParaRPr lang="en-US" sz="3200" b="1" dirty="0">
              <a:solidFill>
                <a:srgbClr val="C00000"/>
              </a:solidFill>
              <a:latin typeface="Cambria" panose="02040503050406030204" pitchFamily="18" charset="0"/>
              <a:ea typeface="Cambria" panose="02040503050406030204" pitchFamily="18" charset="0"/>
            </a:endParaRPr>
          </a:p>
        </p:txBody>
      </p:sp>
      <p:sp>
        <p:nvSpPr>
          <p:cNvPr id="20" name="Rectangle 19"/>
          <p:cNvSpPr/>
          <p:nvPr/>
        </p:nvSpPr>
        <p:spPr>
          <a:xfrm>
            <a:off x="2795892" y="3756069"/>
            <a:ext cx="7110477" cy="1734064"/>
          </a:xfrm>
          <a:prstGeom prst="rect">
            <a:avLst/>
          </a:prstGeom>
        </p:spPr>
        <p:txBody>
          <a:bodyPr wrap="square">
            <a:spAutoFit/>
          </a:bodyPr>
          <a:lstStyle/>
          <a:p>
            <a:pPr algn="just"/>
            <a:r>
              <a:rPr lang="en-US" sz="2667" dirty="0" err="1">
                <a:latin typeface="Cambria" panose="02040503050406030204" pitchFamily="18" charset="0"/>
                <a:ea typeface="Cambria" panose="02040503050406030204" pitchFamily="18" charset="0"/>
              </a:rPr>
              <a:t>Ví</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dụ</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Tác</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giả</a:t>
            </a:r>
            <a:r>
              <a:rPr lang="en-US" sz="2667" dirty="0">
                <a:latin typeface="Cambria" panose="02040503050406030204" pitchFamily="18" charset="0"/>
                <a:ea typeface="Cambria" panose="02040503050406030204" pitchFamily="18" charset="0"/>
              </a:rPr>
              <a:t> Nguyễn </a:t>
            </a:r>
            <a:r>
              <a:rPr lang="en-US" sz="2667" dirty="0" err="1">
                <a:latin typeface="Cambria" panose="02040503050406030204" pitchFamily="18" charset="0"/>
                <a:ea typeface="Cambria" panose="02040503050406030204" pitchFamily="18" charset="0"/>
              </a:rPr>
              <a:t>Huy</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Tưởng</a:t>
            </a:r>
            <a:r>
              <a:rPr lang="en-US" sz="2667" dirty="0">
                <a:latin typeface="Cambria" panose="02040503050406030204" pitchFamily="18" charset="0"/>
                <a:ea typeface="Cambria" panose="02040503050406030204" pitchFamily="18" charset="0"/>
              </a:rPr>
              <a:t> </a:t>
            </a:r>
            <a:r>
              <a:rPr lang="en-US" sz="2667" dirty="0">
                <a:latin typeface="Cambria" panose="02040503050406030204" pitchFamily="18" charset="0"/>
                <a:ea typeface="Cambria" panose="02040503050406030204" pitchFamily="18" charset="0"/>
              </a:rPr>
              <a:t>(1912 </a:t>
            </a:r>
            <a:r>
              <a:rPr lang="en-US" sz="2667" dirty="0">
                <a:latin typeface="Cambria" panose="02040503050406030204" pitchFamily="18" charset="0"/>
                <a:ea typeface="Cambria" panose="02040503050406030204" pitchFamily="18" charset="0"/>
              </a:rPr>
              <a:t>– </a:t>
            </a:r>
            <a:r>
              <a:rPr lang="en-US" sz="2667" dirty="0">
                <a:latin typeface="Cambria" panose="02040503050406030204" pitchFamily="18" charset="0"/>
                <a:ea typeface="Cambria" panose="02040503050406030204" pitchFamily="18" charset="0"/>
              </a:rPr>
              <a:t>1960), </a:t>
            </a:r>
            <a:r>
              <a:rPr lang="en-US" sz="2667" dirty="0" err="1">
                <a:latin typeface="Cambria" panose="02040503050406030204" pitchFamily="18" charset="0"/>
                <a:ea typeface="Cambria" panose="02040503050406030204" pitchFamily="18" charset="0"/>
              </a:rPr>
              <a:t>quê</a:t>
            </a:r>
            <a:r>
              <a:rPr lang="en-US" sz="2667" dirty="0">
                <a:latin typeface="Cambria" panose="02040503050406030204" pitchFamily="18" charset="0"/>
                <a:ea typeface="Cambria" panose="02040503050406030204" pitchFamily="18" charset="0"/>
              </a:rPr>
              <a:t> ở </a:t>
            </a:r>
            <a:r>
              <a:rPr lang="en-US" sz="2667" dirty="0" err="1">
                <a:latin typeface="Cambria" panose="02040503050406030204" pitchFamily="18" charset="0"/>
                <a:ea typeface="Cambria" panose="02040503050406030204" pitchFamily="18" charset="0"/>
              </a:rPr>
              <a:t>xã</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Dục</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Từ</a:t>
            </a:r>
            <a:r>
              <a:rPr lang="en-US" sz="2667" dirty="0">
                <a:latin typeface="Cambria" panose="02040503050406030204" pitchFamily="18" charset="0"/>
                <a:ea typeface="Cambria" panose="02040503050406030204" pitchFamily="18" charset="0"/>
              </a:rPr>
              <a:t> nay </a:t>
            </a:r>
            <a:r>
              <a:rPr lang="en-US" sz="2667" dirty="0" err="1">
                <a:latin typeface="Cambria" panose="02040503050406030204" pitchFamily="18" charset="0"/>
                <a:ea typeface="Cambria" panose="02040503050406030204" pitchFamily="18" charset="0"/>
              </a:rPr>
              <a:t>thuộc</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huyện</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Đông</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Anh</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Hà</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Nội</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là</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nhà</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văn</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và</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nhà</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viết</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kịch</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đã</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sáng</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tác</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từ</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trước</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năm</a:t>
            </a:r>
            <a:r>
              <a:rPr lang="en-US" sz="2667" dirty="0">
                <a:latin typeface="Cambria" panose="02040503050406030204" pitchFamily="18" charset="0"/>
                <a:ea typeface="Cambria" panose="02040503050406030204" pitchFamily="18" charset="0"/>
              </a:rPr>
              <a:t> </a:t>
            </a:r>
            <a:r>
              <a:rPr lang="en-US" sz="2667" dirty="0">
                <a:latin typeface="Cambria" panose="02040503050406030204" pitchFamily="18" charset="0"/>
                <a:ea typeface="Cambria" panose="02040503050406030204" pitchFamily="18" charset="0"/>
              </a:rPr>
              <a:t>1945</a:t>
            </a:r>
            <a:endParaRPr lang="en-US" sz="2667"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54813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290747" y="758317"/>
            <a:ext cx="3396433" cy="870539"/>
            <a:chOff x="0" y="0"/>
            <a:chExt cx="1721685" cy="343917"/>
          </a:xfrm>
        </p:grpSpPr>
        <p:sp>
          <p:nvSpPr>
            <p:cNvPr id="6" name="Freeform 6"/>
            <p:cNvSpPr/>
            <p:nvPr/>
          </p:nvSpPr>
          <p:spPr>
            <a:xfrm>
              <a:off x="0" y="0"/>
              <a:ext cx="172168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7" name="TextBox 7"/>
            <p:cNvSpPr txBox="1"/>
            <p:nvPr/>
          </p:nvSpPr>
          <p:spPr>
            <a:xfrm>
              <a:off x="0" y="-47625"/>
              <a:ext cx="1721685" cy="391542"/>
            </a:xfrm>
            <a:prstGeom prst="rect">
              <a:avLst/>
            </a:prstGeom>
          </p:spPr>
          <p:txBody>
            <a:bodyPr lIns="33867" tIns="33867" rIns="33867" bIns="33867" rtlCol="0" anchor="ctr"/>
            <a:lstStyle/>
            <a:p>
              <a:pPr algn="ctr">
                <a:lnSpc>
                  <a:spcPts val="1773"/>
                </a:lnSpc>
              </a:pPr>
              <a:endParaRPr sz="1200"/>
            </a:p>
          </p:txBody>
        </p:sp>
      </p:grpSp>
      <p:sp>
        <p:nvSpPr>
          <p:cNvPr id="10" name="TextBox 10"/>
          <p:cNvSpPr txBox="1"/>
          <p:nvPr/>
        </p:nvSpPr>
        <p:spPr>
          <a:xfrm>
            <a:off x="711146" y="1058264"/>
            <a:ext cx="2976033" cy="500137"/>
          </a:xfrm>
          <a:prstGeom prst="rect">
            <a:avLst/>
          </a:prstGeom>
        </p:spPr>
        <p:txBody>
          <a:bodyPr lIns="0" tIns="0" rIns="0" bIns="0" rtlCol="0" anchor="t">
            <a:spAutoFit/>
          </a:bodyPr>
          <a:lstStyle/>
          <a:p>
            <a:pPr algn="ctr">
              <a:lnSpc>
                <a:spcPts val="3944"/>
              </a:lnSpc>
            </a:pPr>
            <a:r>
              <a:rPr lang="en-US" sz="4334" dirty="0" err="1">
                <a:solidFill>
                  <a:srgbClr val="495324"/>
                </a:solidFill>
                <a:latin typeface="More Sugar"/>
              </a:rPr>
              <a:t>Câu</a:t>
            </a:r>
            <a:r>
              <a:rPr lang="en-US" sz="4334" dirty="0">
                <a:solidFill>
                  <a:srgbClr val="495324"/>
                </a:solidFill>
                <a:latin typeface="More Sugar"/>
              </a:rPr>
              <a:t> 3</a:t>
            </a:r>
            <a:endParaRPr lang="en-US" sz="4334" dirty="0">
              <a:solidFill>
                <a:srgbClr val="495324"/>
              </a:solidFill>
              <a:latin typeface="More Sugar"/>
            </a:endParaRPr>
          </a:p>
        </p:txBody>
      </p:sp>
      <p:grpSp>
        <p:nvGrpSpPr>
          <p:cNvPr id="11" name="Group 11"/>
          <p:cNvGrpSpPr/>
          <p:nvPr/>
        </p:nvGrpSpPr>
        <p:grpSpPr>
          <a:xfrm>
            <a:off x="3838331" y="556047"/>
            <a:ext cx="7540869" cy="1298153"/>
            <a:chOff x="0" y="0"/>
            <a:chExt cx="1339882" cy="263151"/>
          </a:xfrm>
        </p:grpSpPr>
        <p:sp>
          <p:nvSpPr>
            <p:cNvPr id="12" name="Freeform 12"/>
            <p:cNvSpPr/>
            <p:nvPr/>
          </p:nvSpPr>
          <p:spPr>
            <a:xfrm>
              <a:off x="0" y="0"/>
              <a:ext cx="1339882" cy="263151"/>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13" name="TextBox 13"/>
            <p:cNvSpPr txBox="1"/>
            <p:nvPr/>
          </p:nvSpPr>
          <p:spPr>
            <a:xfrm>
              <a:off x="0" y="-47625"/>
              <a:ext cx="1339882" cy="310776"/>
            </a:xfrm>
            <a:prstGeom prst="rect">
              <a:avLst/>
            </a:prstGeom>
          </p:spPr>
          <p:txBody>
            <a:bodyPr lIns="33867" tIns="33867" rIns="33867" bIns="33867" rtlCol="0" anchor="ctr"/>
            <a:lstStyle/>
            <a:p>
              <a:pPr algn="ctr">
                <a:lnSpc>
                  <a:spcPts val="1773"/>
                </a:lnSpc>
              </a:pPr>
              <a:endParaRPr sz="1200"/>
            </a:p>
          </p:txBody>
        </p:sp>
      </p:grpSp>
      <p:sp>
        <p:nvSpPr>
          <p:cNvPr id="14" name="TextBox 14"/>
          <p:cNvSpPr txBox="1"/>
          <p:nvPr/>
        </p:nvSpPr>
        <p:spPr>
          <a:xfrm>
            <a:off x="4024547" y="700038"/>
            <a:ext cx="6897453" cy="984885"/>
          </a:xfrm>
          <a:prstGeom prst="rect">
            <a:avLst/>
          </a:prstGeom>
        </p:spPr>
        <p:txBody>
          <a:bodyPr wrap="square" lIns="0" tIns="0" rIns="0" bIns="0" rtlCol="0" anchor="t">
            <a:spAutoFit/>
          </a:bodyPr>
          <a:lstStyle/>
          <a:p>
            <a:pPr algn="ctr"/>
            <a:r>
              <a:rPr lang="en-US" sz="3200" b="1" dirty="0" err="1">
                <a:solidFill>
                  <a:srgbClr val="C00000"/>
                </a:solidFill>
                <a:latin typeface="Cambria" panose="02040503050406030204" pitchFamily="18" charset="0"/>
                <a:ea typeface="Cambria" panose="02040503050406030204" pitchFamily="18" charset="0"/>
              </a:rPr>
              <a:t>Có</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thể</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đặt</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dấu</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ngoặc</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đơn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vào</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vị</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trí</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nào</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trong</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mỗi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đoạn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văn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dưới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đây</a:t>
            </a:r>
            <a:r>
              <a:rPr lang="en-US" sz="3200" b="1" dirty="0">
                <a:solidFill>
                  <a:srgbClr val="C00000"/>
                </a:solidFill>
                <a:latin typeface="Cambria" panose="02040503050406030204" pitchFamily="18" charset="0"/>
                <a:ea typeface="Cambria" panose="02040503050406030204" pitchFamily="18" charset="0"/>
              </a:rPr>
              <a:t>?</a:t>
            </a:r>
            <a:endParaRPr lang="en-US" sz="3200" b="1" dirty="0">
              <a:solidFill>
                <a:srgbClr val="C00000"/>
              </a:solidFill>
              <a:latin typeface="Cambria" panose="02040503050406030204" pitchFamily="18" charset="0"/>
              <a:ea typeface="Cambria" panose="02040503050406030204" pitchFamily="18" charset="0"/>
            </a:endParaRPr>
          </a:p>
        </p:txBody>
      </p:sp>
      <p:grpSp>
        <p:nvGrpSpPr>
          <p:cNvPr id="15" name="Group 15"/>
          <p:cNvGrpSpPr/>
          <p:nvPr/>
        </p:nvGrpSpPr>
        <p:grpSpPr>
          <a:xfrm>
            <a:off x="863600" y="2008819"/>
            <a:ext cx="10515599" cy="1987469"/>
            <a:chOff x="0" y="-47625"/>
            <a:chExt cx="4154311" cy="785174"/>
          </a:xfrm>
        </p:grpSpPr>
        <p:sp>
          <p:nvSpPr>
            <p:cNvPr id="16" name="Freeform 16"/>
            <p:cNvSpPr/>
            <p:nvPr/>
          </p:nvSpPr>
          <p:spPr>
            <a:xfrm>
              <a:off x="0" y="0"/>
              <a:ext cx="4154311" cy="737549"/>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17" name="TextBox 17"/>
            <p:cNvSpPr txBox="1"/>
            <p:nvPr/>
          </p:nvSpPr>
          <p:spPr>
            <a:xfrm>
              <a:off x="0" y="-47625"/>
              <a:ext cx="1339882" cy="310776"/>
            </a:xfrm>
            <a:prstGeom prst="rect">
              <a:avLst/>
            </a:prstGeom>
          </p:spPr>
          <p:txBody>
            <a:bodyPr lIns="33867" tIns="33867" rIns="33867" bIns="33867" rtlCol="0" anchor="ctr"/>
            <a:lstStyle/>
            <a:p>
              <a:pPr algn="ctr">
                <a:lnSpc>
                  <a:spcPts val="1773"/>
                </a:lnSpc>
              </a:pPr>
              <a:endParaRPr sz="1200"/>
            </a:p>
          </p:txBody>
        </p:sp>
      </p:grpSp>
      <p:sp>
        <p:nvSpPr>
          <p:cNvPr id="18" name="TextBox 18"/>
          <p:cNvSpPr txBox="1"/>
          <p:nvPr/>
        </p:nvSpPr>
        <p:spPr>
          <a:xfrm>
            <a:off x="1168401" y="2267827"/>
            <a:ext cx="9855199" cy="1538883"/>
          </a:xfrm>
          <a:prstGeom prst="rect">
            <a:avLst/>
          </a:prstGeom>
        </p:spPr>
        <p:txBody>
          <a:bodyPr wrap="square" lIns="0" tIns="0" rIns="0" bIns="0" rtlCol="0" anchor="t">
            <a:spAutoFit/>
          </a:bodyPr>
          <a:lstStyle/>
          <a:p>
            <a:pPr algn="just">
              <a:lnSpc>
                <a:spcPts val="2987"/>
              </a:lnSpc>
            </a:pPr>
            <a:r>
              <a:rPr lang="en-US" sz="2667" b="1" dirty="0">
                <a:latin typeface="Cambria" panose="02040503050406030204" pitchFamily="18" charset="0"/>
                <a:ea typeface="Cambria" panose="02040503050406030204" pitchFamily="18" charset="0"/>
              </a:rPr>
              <a:t>a. </a:t>
            </a:r>
            <a:r>
              <a:rPr lang="vi-VN" sz="2667" dirty="0">
                <a:latin typeface="Cambria" panose="02040503050406030204" pitchFamily="18" charset="0"/>
                <a:ea typeface="Cambria" panose="02040503050406030204" pitchFamily="18" charset="0"/>
              </a:rPr>
              <a:t>Chiếc </a:t>
            </a:r>
            <a:r>
              <a:rPr lang="vi-VN" sz="2667" dirty="0">
                <a:latin typeface="Cambria" panose="02040503050406030204" pitchFamily="18" charset="0"/>
                <a:ea typeface="Cambria" panose="02040503050406030204" pitchFamily="18" charset="0"/>
              </a:rPr>
              <a:t>xe đưa tôi từ Buôn Ma Thuột lên Buôn Đôn một làng ở gần biên giới. Những cánh rừng khộp bát ngát và bằng phẳng, kéo dài như không bao giờ dứt ở hai bên </a:t>
            </a:r>
            <a:r>
              <a:rPr lang="vi-VN" sz="2667" dirty="0">
                <a:latin typeface="Cambria" panose="02040503050406030204" pitchFamily="18" charset="0"/>
                <a:ea typeface="Cambria" panose="02040503050406030204" pitchFamily="18" charset="0"/>
              </a:rPr>
              <a:t>đường.</a:t>
            </a:r>
            <a:endParaRPr lang="en-US" sz="2667" dirty="0">
              <a:latin typeface="Cambria" panose="02040503050406030204" pitchFamily="18" charset="0"/>
              <a:ea typeface="Cambria" panose="02040503050406030204" pitchFamily="18" charset="0"/>
            </a:endParaRPr>
          </a:p>
          <a:p>
            <a:pPr algn="r">
              <a:lnSpc>
                <a:spcPts val="2987"/>
              </a:lnSpc>
            </a:pPr>
            <a:r>
              <a:rPr lang="en-US" sz="2667" i="1" dirty="0">
                <a:latin typeface="Cambria" panose="02040503050406030204" pitchFamily="18" charset="0"/>
                <a:ea typeface="Cambria" panose="02040503050406030204" pitchFamily="18" charset="0"/>
              </a:rPr>
              <a:t>Minh </a:t>
            </a:r>
            <a:r>
              <a:rPr lang="en-US" sz="2667" i="1" dirty="0" err="1">
                <a:latin typeface="Cambria" panose="02040503050406030204" pitchFamily="18" charset="0"/>
                <a:ea typeface="Cambria" panose="02040503050406030204" pitchFamily="18" charset="0"/>
              </a:rPr>
              <a:t>Khôi</a:t>
            </a:r>
            <a:endParaRPr lang="en-US" sz="2667" i="1" dirty="0">
              <a:latin typeface="Cambria" panose="02040503050406030204" pitchFamily="18" charset="0"/>
              <a:ea typeface="Cambria" panose="02040503050406030204" pitchFamily="18" charset="0"/>
            </a:endParaRPr>
          </a:p>
        </p:txBody>
      </p:sp>
      <p:sp>
        <p:nvSpPr>
          <p:cNvPr id="23" name="Freeform 23"/>
          <p:cNvSpPr/>
          <p:nvPr/>
        </p:nvSpPr>
        <p:spPr>
          <a:xfrm>
            <a:off x="10797523" y="362490"/>
            <a:ext cx="971819" cy="982538"/>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24" name="Freeform 24"/>
          <p:cNvSpPr/>
          <p:nvPr/>
        </p:nvSpPr>
        <p:spPr>
          <a:xfrm rot="-6316925">
            <a:off x="10658251" y="5429293"/>
            <a:ext cx="1081887" cy="128517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5" name="Freeform 25"/>
          <p:cNvSpPr/>
          <p:nvPr/>
        </p:nvSpPr>
        <p:spPr>
          <a:xfrm rot="-6316925" flipH="1" flipV="1">
            <a:off x="205760" y="647210"/>
            <a:ext cx="1010772" cy="1200701"/>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6" name="Freeform 26"/>
          <p:cNvSpPr/>
          <p:nvPr/>
        </p:nvSpPr>
        <p:spPr>
          <a:xfrm rot="-1333878">
            <a:off x="11050421" y="3677726"/>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7" name="Freeform 27"/>
          <p:cNvSpPr/>
          <p:nvPr/>
        </p:nvSpPr>
        <p:spPr>
          <a:xfrm rot="-1333878">
            <a:off x="588171" y="5569525"/>
            <a:ext cx="619803" cy="710376"/>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29" name="Group 15"/>
          <p:cNvGrpSpPr/>
          <p:nvPr/>
        </p:nvGrpSpPr>
        <p:grpSpPr>
          <a:xfrm>
            <a:off x="863600" y="4016929"/>
            <a:ext cx="10515599" cy="2353819"/>
            <a:chOff x="0" y="-47625"/>
            <a:chExt cx="4154311" cy="929905"/>
          </a:xfrm>
        </p:grpSpPr>
        <p:sp>
          <p:nvSpPr>
            <p:cNvPr id="30" name="Freeform 16"/>
            <p:cNvSpPr/>
            <p:nvPr/>
          </p:nvSpPr>
          <p:spPr>
            <a:xfrm>
              <a:off x="0" y="0"/>
              <a:ext cx="4154311" cy="882280"/>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31" name="TextBox 17"/>
            <p:cNvSpPr txBox="1"/>
            <p:nvPr/>
          </p:nvSpPr>
          <p:spPr>
            <a:xfrm>
              <a:off x="0" y="-47625"/>
              <a:ext cx="1339882" cy="310776"/>
            </a:xfrm>
            <a:prstGeom prst="rect">
              <a:avLst/>
            </a:prstGeom>
          </p:spPr>
          <p:txBody>
            <a:bodyPr lIns="33867" tIns="33867" rIns="33867" bIns="33867" rtlCol="0" anchor="ctr"/>
            <a:lstStyle/>
            <a:p>
              <a:pPr algn="ctr">
                <a:lnSpc>
                  <a:spcPts val="1773"/>
                </a:lnSpc>
              </a:pPr>
              <a:endParaRPr sz="1200"/>
            </a:p>
          </p:txBody>
        </p:sp>
      </p:grpSp>
      <p:sp>
        <p:nvSpPr>
          <p:cNvPr id="32" name="TextBox 18"/>
          <p:cNvSpPr txBox="1"/>
          <p:nvPr/>
        </p:nvSpPr>
        <p:spPr>
          <a:xfrm>
            <a:off x="1084403" y="4344203"/>
            <a:ext cx="10073993" cy="1923604"/>
          </a:xfrm>
          <a:prstGeom prst="rect">
            <a:avLst/>
          </a:prstGeom>
        </p:spPr>
        <p:txBody>
          <a:bodyPr wrap="square" lIns="0" tIns="0" rIns="0" bIns="0" rtlCol="0" anchor="t">
            <a:spAutoFit/>
          </a:bodyPr>
          <a:lstStyle/>
          <a:p>
            <a:pPr algn="just">
              <a:lnSpc>
                <a:spcPts val="2987"/>
              </a:lnSpc>
            </a:pPr>
            <a:r>
              <a:rPr lang="en-US" sz="2667" b="1" dirty="0">
                <a:latin typeface="Cambria" panose="02040503050406030204" pitchFamily="18" charset="0"/>
                <a:ea typeface="Cambria" panose="02040503050406030204" pitchFamily="18" charset="0"/>
              </a:rPr>
              <a:t>b</a:t>
            </a:r>
            <a:r>
              <a:rPr lang="vi-VN" sz="2667" b="1" dirty="0">
                <a:latin typeface="Cambria" panose="02040503050406030204" pitchFamily="18" charset="0"/>
                <a:ea typeface="Cambria" panose="02040503050406030204" pitchFamily="18" charset="0"/>
              </a:rPr>
              <a:t>. </a:t>
            </a:r>
            <a:r>
              <a:rPr lang="vi-VN" sz="2667" dirty="0">
                <a:latin typeface="Cambria" panose="02040503050406030204" pitchFamily="18" charset="0"/>
                <a:ea typeface="Cambria" panose="02040503050406030204" pitchFamily="18" charset="0"/>
              </a:rPr>
              <a:t>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 </a:t>
            </a:r>
            <a:endParaRPr lang="en-US" sz="2667" dirty="0">
              <a:latin typeface="Cambria" panose="02040503050406030204" pitchFamily="18" charset="0"/>
              <a:ea typeface="Cambria" panose="02040503050406030204" pitchFamily="18" charset="0"/>
            </a:endParaRPr>
          </a:p>
          <a:p>
            <a:pPr algn="r">
              <a:lnSpc>
                <a:spcPts val="2987"/>
              </a:lnSpc>
            </a:pPr>
            <a:r>
              <a:rPr lang="en-US" sz="2667" i="1" dirty="0">
                <a:latin typeface="Cambria" panose="02040503050406030204" pitchFamily="18" charset="0"/>
                <a:ea typeface="Cambria" panose="02040503050406030204" pitchFamily="18" charset="0"/>
              </a:rPr>
              <a:t>Theo </a:t>
            </a:r>
            <a:r>
              <a:rPr lang="en-US" sz="2667" i="1" dirty="0" err="1">
                <a:latin typeface="Cambria" panose="02040503050406030204" pitchFamily="18" charset="0"/>
                <a:ea typeface="Cambria" panose="02040503050406030204" pitchFamily="18" charset="0"/>
              </a:rPr>
              <a:t>Vũ</a:t>
            </a:r>
            <a:r>
              <a:rPr lang="en-US" sz="2667" i="1" dirty="0">
                <a:latin typeface="Cambria" panose="02040503050406030204" pitchFamily="18" charset="0"/>
                <a:ea typeface="Cambria" panose="02040503050406030204" pitchFamily="18" charset="0"/>
              </a:rPr>
              <a:t> </a:t>
            </a:r>
            <a:r>
              <a:rPr lang="en-US" sz="2667" i="1" dirty="0" err="1">
                <a:latin typeface="Cambria" panose="02040503050406030204" pitchFamily="18" charset="0"/>
                <a:ea typeface="Cambria" panose="02040503050406030204" pitchFamily="18" charset="0"/>
              </a:rPr>
              <a:t>Hùng</a:t>
            </a:r>
            <a:endParaRPr lang="en-US" sz="2667"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5131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290747" y="758317"/>
            <a:ext cx="3396433" cy="870539"/>
            <a:chOff x="0" y="0"/>
            <a:chExt cx="1721685" cy="343917"/>
          </a:xfrm>
        </p:grpSpPr>
        <p:sp>
          <p:nvSpPr>
            <p:cNvPr id="6" name="Freeform 6"/>
            <p:cNvSpPr/>
            <p:nvPr/>
          </p:nvSpPr>
          <p:spPr>
            <a:xfrm>
              <a:off x="0" y="0"/>
              <a:ext cx="172168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7" name="TextBox 7"/>
            <p:cNvSpPr txBox="1"/>
            <p:nvPr/>
          </p:nvSpPr>
          <p:spPr>
            <a:xfrm>
              <a:off x="0" y="-47625"/>
              <a:ext cx="1721685" cy="391542"/>
            </a:xfrm>
            <a:prstGeom prst="rect">
              <a:avLst/>
            </a:prstGeom>
          </p:spPr>
          <p:txBody>
            <a:bodyPr lIns="33867" tIns="33867" rIns="33867" bIns="33867" rtlCol="0" anchor="ctr"/>
            <a:lstStyle/>
            <a:p>
              <a:pPr algn="ctr">
                <a:lnSpc>
                  <a:spcPts val="1773"/>
                </a:lnSpc>
              </a:pPr>
              <a:endParaRPr sz="1200"/>
            </a:p>
          </p:txBody>
        </p:sp>
      </p:grpSp>
      <p:sp>
        <p:nvSpPr>
          <p:cNvPr id="10" name="TextBox 10"/>
          <p:cNvSpPr txBox="1"/>
          <p:nvPr/>
        </p:nvSpPr>
        <p:spPr>
          <a:xfrm>
            <a:off x="711146" y="1058264"/>
            <a:ext cx="2976033" cy="500137"/>
          </a:xfrm>
          <a:prstGeom prst="rect">
            <a:avLst/>
          </a:prstGeom>
        </p:spPr>
        <p:txBody>
          <a:bodyPr lIns="0" tIns="0" rIns="0" bIns="0" rtlCol="0" anchor="t">
            <a:spAutoFit/>
          </a:bodyPr>
          <a:lstStyle/>
          <a:p>
            <a:pPr algn="ctr">
              <a:lnSpc>
                <a:spcPts val="3944"/>
              </a:lnSpc>
            </a:pPr>
            <a:r>
              <a:rPr lang="en-US" sz="4334" dirty="0" err="1">
                <a:solidFill>
                  <a:srgbClr val="495324"/>
                </a:solidFill>
                <a:latin typeface="More Sugar"/>
              </a:rPr>
              <a:t>Câu</a:t>
            </a:r>
            <a:r>
              <a:rPr lang="en-US" sz="4334" dirty="0">
                <a:solidFill>
                  <a:srgbClr val="495324"/>
                </a:solidFill>
                <a:latin typeface="More Sugar"/>
              </a:rPr>
              <a:t> 3</a:t>
            </a:r>
            <a:endParaRPr lang="en-US" sz="4334" dirty="0">
              <a:solidFill>
                <a:srgbClr val="495324"/>
              </a:solidFill>
              <a:latin typeface="More Sugar"/>
            </a:endParaRPr>
          </a:p>
        </p:txBody>
      </p:sp>
      <p:grpSp>
        <p:nvGrpSpPr>
          <p:cNvPr id="11" name="Group 11"/>
          <p:cNvGrpSpPr/>
          <p:nvPr/>
        </p:nvGrpSpPr>
        <p:grpSpPr>
          <a:xfrm>
            <a:off x="3838331" y="556047"/>
            <a:ext cx="7540869" cy="1298153"/>
            <a:chOff x="0" y="0"/>
            <a:chExt cx="1339882" cy="263151"/>
          </a:xfrm>
        </p:grpSpPr>
        <p:sp>
          <p:nvSpPr>
            <p:cNvPr id="12" name="Freeform 12"/>
            <p:cNvSpPr/>
            <p:nvPr/>
          </p:nvSpPr>
          <p:spPr>
            <a:xfrm>
              <a:off x="0" y="0"/>
              <a:ext cx="1339882" cy="263151"/>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13" name="TextBox 13"/>
            <p:cNvSpPr txBox="1"/>
            <p:nvPr/>
          </p:nvSpPr>
          <p:spPr>
            <a:xfrm>
              <a:off x="0" y="-47625"/>
              <a:ext cx="1339882" cy="310776"/>
            </a:xfrm>
            <a:prstGeom prst="rect">
              <a:avLst/>
            </a:prstGeom>
          </p:spPr>
          <p:txBody>
            <a:bodyPr lIns="33867" tIns="33867" rIns="33867" bIns="33867" rtlCol="0" anchor="ctr"/>
            <a:lstStyle/>
            <a:p>
              <a:pPr algn="ctr">
                <a:lnSpc>
                  <a:spcPts val="1773"/>
                </a:lnSpc>
              </a:pPr>
              <a:endParaRPr sz="1200"/>
            </a:p>
          </p:txBody>
        </p:sp>
      </p:grpSp>
      <p:sp>
        <p:nvSpPr>
          <p:cNvPr id="14" name="TextBox 14"/>
          <p:cNvSpPr txBox="1"/>
          <p:nvPr/>
        </p:nvSpPr>
        <p:spPr>
          <a:xfrm>
            <a:off x="4024547" y="700038"/>
            <a:ext cx="6897453" cy="984885"/>
          </a:xfrm>
          <a:prstGeom prst="rect">
            <a:avLst/>
          </a:prstGeom>
        </p:spPr>
        <p:txBody>
          <a:bodyPr wrap="square" lIns="0" tIns="0" rIns="0" bIns="0" rtlCol="0" anchor="t">
            <a:spAutoFit/>
          </a:bodyPr>
          <a:lstStyle/>
          <a:p>
            <a:pPr algn="ctr"/>
            <a:r>
              <a:rPr lang="en-US" sz="3200" b="1" dirty="0" err="1">
                <a:solidFill>
                  <a:srgbClr val="C00000"/>
                </a:solidFill>
                <a:latin typeface="Cambria" panose="02040503050406030204" pitchFamily="18" charset="0"/>
                <a:ea typeface="Cambria" panose="02040503050406030204" pitchFamily="18" charset="0"/>
              </a:rPr>
              <a:t>Có</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thể</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đặt</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dấu</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ngoặc</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đơn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vào</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vị</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trí</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nào</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trong</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mỗi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đoạn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văn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dưới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đây</a:t>
            </a:r>
            <a:r>
              <a:rPr lang="en-US" sz="3200" b="1" dirty="0">
                <a:solidFill>
                  <a:srgbClr val="C00000"/>
                </a:solidFill>
                <a:latin typeface="Cambria" panose="02040503050406030204" pitchFamily="18" charset="0"/>
                <a:ea typeface="Cambria" panose="02040503050406030204" pitchFamily="18" charset="0"/>
              </a:rPr>
              <a:t>?</a:t>
            </a:r>
            <a:endParaRPr lang="en-US" sz="3200" b="1" dirty="0">
              <a:solidFill>
                <a:srgbClr val="C00000"/>
              </a:solidFill>
              <a:latin typeface="Cambria" panose="02040503050406030204" pitchFamily="18" charset="0"/>
              <a:ea typeface="Cambria" panose="02040503050406030204" pitchFamily="18" charset="0"/>
            </a:endParaRPr>
          </a:p>
        </p:txBody>
      </p:sp>
      <p:grpSp>
        <p:nvGrpSpPr>
          <p:cNvPr id="15" name="Group 15"/>
          <p:cNvGrpSpPr/>
          <p:nvPr/>
        </p:nvGrpSpPr>
        <p:grpSpPr>
          <a:xfrm>
            <a:off x="863600" y="2008819"/>
            <a:ext cx="10515599" cy="1987469"/>
            <a:chOff x="0" y="-47625"/>
            <a:chExt cx="4154311" cy="785174"/>
          </a:xfrm>
        </p:grpSpPr>
        <p:sp>
          <p:nvSpPr>
            <p:cNvPr id="16" name="Freeform 16"/>
            <p:cNvSpPr/>
            <p:nvPr/>
          </p:nvSpPr>
          <p:spPr>
            <a:xfrm>
              <a:off x="0" y="0"/>
              <a:ext cx="4154311" cy="737549"/>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17" name="TextBox 17"/>
            <p:cNvSpPr txBox="1"/>
            <p:nvPr/>
          </p:nvSpPr>
          <p:spPr>
            <a:xfrm>
              <a:off x="0" y="-47625"/>
              <a:ext cx="1339882" cy="310776"/>
            </a:xfrm>
            <a:prstGeom prst="rect">
              <a:avLst/>
            </a:prstGeom>
          </p:spPr>
          <p:txBody>
            <a:bodyPr lIns="33867" tIns="33867" rIns="33867" bIns="33867" rtlCol="0" anchor="ctr"/>
            <a:lstStyle/>
            <a:p>
              <a:pPr algn="ctr">
                <a:lnSpc>
                  <a:spcPts val="1773"/>
                </a:lnSpc>
              </a:pPr>
              <a:endParaRPr sz="1200"/>
            </a:p>
          </p:txBody>
        </p:sp>
      </p:grpSp>
      <p:sp>
        <p:nvSpPr>
          <p:cNvPr id="18" name="TextBox 18"/>
          <p:cNvSpPr txBox="1"/>
          <p:nvPr/>
        </p:nvSpPr>
        <p:spPr>
          <a:xfrm>
            <a:off x="1168401" y="2267827"/>
            <a:ext cx="9855199" cy="1538883"/>
          </a:xfrm>
          <a:prstGeom prst="rect">
            <a:avLst/>
          </a:prstGeom>
        </p:spPr>
        <p:txBody>
          <a:bodyPr wrap="square" lIns="0" tIns="0" rIns="0" bIns="0" rtlCol="0" anchor="t">
            <a:spAutoFit/>
          </a:bodyPr>
          <a:lstStyle/>
          <a:p>
            <a:pPr algn="just">
              <a:lnSpc>
                <a:spcPts val="2987"/>
              </a:lnSpc>
            </a:pPr>
            <a:r>
              <a:rPr lang="en-US" sz="2667" b="1" dirty="0">
                <a:latin typeface="Cambria" panose="02040503050406030204" pitchFamily="18" charset="0"/>
                <a:ea typeface="Cambria" panose="02040503050406030204" pitchFamily="18" charset="0"/>
              </a:rPr>
              <a:t>a. </a:t>
            </a:r>
            <a:r>
              <a:rPr lang="vi-VN" sz="2667" dirty="0">
                <a:latin typeface="Cambria" panose="02040503050406030204" pitchFamily="18" charset="0"/>
                <a:ea typeface="Cambria" panose="02040503050406030204" pitchFamily="18" charset="0"/>
              </a:rPr>
              <a:t>Chiếc </a:t>
            </a:r>
            <a:r>
              <a:rPr lang="vi-VN" sz="2667" dirty="0">
                <a:latin typeface="Cambria" panose="02040503050406030204" pitchFamily="18" charset="0"/>
                <a:ea typeface="Cambria" panose="02040503050406030204" pitchFamily="18" charset="0"/>
              </a:rPr>
              <a:t>xe đưa tôi từ Buôn Ma Thuột lên Buôn Đôn một làng ở gần biên </a:t>
            </a:r>
            <a:r>
              <a:rPr lang="vi-VN" sz="2667" dirty="0">
                <a:latin typeface="Cambria" panose="02040503050406030204" pitchFamily="18" charset="0"/>
                <a:ea typeface="Cambria" panose="02040503050406030204" pitchFamily="18" charset="0"/>
              </a:rPr>
              <a:t>giới</a:t>
            </a:r>
            <a:r>
              <a:rPr lang="en-US" sz="2667" dirty="0">
                <a:latin typeface="Cambria" panose="02040503050406030204" pitchFamily="18" charset="0"/>
                <a:ea typeface="Cambria" panose="02040503050406030204" pitchFamily="18" charset="0"/>
              </a:rPr>
              <a:t> </a:t>
            </a:r>
            <a:r>
              <a:rPr lang="vi-VN" sz="2667" dirty="0">
                <a:latin typeface="Cambria" panose="02040503050406030204" pitchFamily="18" charset="0"/>
                <a:ea typeface="Cambria" panose="02040503050406030204" pitchFamily="18" charset="0"/>
              </a:rPr>
              <a:t>. </a:t>
            </a:r>
            <a:r>
              <a:rPr lang="vi-VN" sz="2667" dirty="0">
                <a:latin typeface="Cambria" panose="02040503050406030204" pitchFamily="18" charset="0"/>
                <a:ea typeface="Cambria" panose="02040503050406030204" pitchFamily="18" charset="0"/>
              </a:rPr>
              <a:t>Những cánh rừng khộp bát ngát và bằng phẳng, kéo dài như không bao giờ dứt ở hai bên </a:t>
            </a:r>
            <a:r>
              <a:rPr lang="vi-VN" sz="2667" dirty="0">
                <a:latin typeface="Cambria" panose="02040503050406030204" pitchFamily="18" charset="0"/>
                <a:ea typeface="Cambria" panose="02040503050406030204" pitchFamily="18" charset="0"/>
              </a:rPr>
              <a:t>đường.</a:t>
            </a:r>
            <a:endParaRPr lang="en-US" sz="2667" dirty="0">
              <a:latin typeface="Cambria" panose="02040503050406030204" pitchFamily="18" charset="0"/>
              <a:ea typeface="Cambria" panose="02040503050406030204" pitchFamily="18" charset="0"/>
            </a:endParaRPr>
          </a:p>
          <a:p>
            <a:pPr algn="r">
              <a:lnSpc>
                <a:spcPts val="2987"/>
              </a:lnSpc>
            </a:pPr>
            <a:r>
              <a:rPr lang="en-US" sz="2667" i="1" dirty="0">
                <a:latin typeface="Cambria" panose="02040503050406030204" pitchFamily="18" charset="0"/>
                <a:ea typeface="Cambria" panose="02040503050406030204" pitchFamily="18" charset="0"/>
              </a:rPr>
              <a:t>Minh </a:t>
            </a:r>
            <a:r>
              <a:rPr lang="en-US" sz="2667" i="1" dirty="0" err="1">
                <a:latin typeface="Cambria" panose="02040503050406030204" pitchFamily="18" charset="0"/>
                <a:ea typeface="Cambria" panose="02040503050406030204" pitchFamily="18" charset="0"/>
              </a:rPr>
              <a:t>Khôi</a:t>
            </a:r>
            <a:endParaRPr lang="en-US" sz="2667" i="1" dirty="0">
              <a:latin typeface="Cambria" panose="02040503050406030204" pitchFamily="18" charset="0"/>
              <a:ea typeface="Cambria" panose="02040503050406030204" pitchFamily="18" charset="0"/>
            </a:endParaRPr>
          </a:p>
        </p:txBody>
      </p:sp>
      <p:sp>
        <p:nvSpPr>
          <p:cNvPr id="23" name="Freeform 23"/>
          <p:cNvSpPr/>
          <p:nvPr/>
        </p:nvSpPr>
        <p:spPr>
          <a:xfrm>
            <a:off x="10797523" y="362490"/>
            <a:ext cx="971819" cy="982538"/>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24" name="Freeform 24"/>
          <p:cNvSpPr/>
          <p:nvPr/>
        </p:nvSpPr>
        <p:spPr>
          <a:xfrm rot="-6316925">
            <a:off x="10658251" y="5429293"/>
            <a:ext cx="1081887" cy="128517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5" name="Freeform 25"/>
          <p:cNvSpPr/>
          <p:nvPr/>
        </p:nvSpPr>
        <p:spPr>
          <a:xfrm rot="-6316925" flipH="1" flipV="1">
            <a:off x="205760" y="647210"/>
            <a:ext cx="1010772" cy="1200701"/>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6" name="Freeform 26"/>
          <p:cNvSpPr/>
          <p:nvPr/>
        </p:nvSpPr>
        <p:spPr>
          <a:xfrm rot="-1333878">
            <a:off x="11050421" y="3677726"/>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7" name="Freeform 27"/>
          <p:cNvSpPr/>
          <p:nvPr/>
        </p:nvSpPr>
        <p:spPr>
          <a:xfrm rot="-1333878">
            <a:off x="588171" y="5569525"/>
            <a:ext cx="619803" cy="710376"/>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29" name="Group 15"/>
          <p:cNvGrpSpPr/>
          <p:nvPr/>
        </p:nvGrpSpPr>
        <p:grpSpPr>
          <a:xfrm>
            <a:off x="863600" y="4016929"/>
            <a:ext cx="10515599" cy="2353819"/>
            <a:chOff x="0" y="-47625"/>
            <a:chExt cx="4154311" cy="929905"/>
          </a:xfrm>
        </p:grpSpPr>
        <p:sp>
          <p:nvSpPr>
            <p:cNvPr id="30" name="Freeform 16"/>
            <p:cNvSpPr/>
            <p:nvPr/>
          </p:nvSpPr>
          <p:spPr>
            <a:xfrm>
              <a:off x="0" y="0"/>
              <a:ext cx="4154311" cy="882280"/>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31" name="TextBox 17"/>
            <p:cNvSpPr txBox="1"/>
            <p:nvPr/>
          </p:nvSpPr>
          <p:spPr>
            <a:xfrm>
              <a:off x="0" y="-47625"/>
              <a:ext cx="1339882" cy="310776"/>
            </a:xfrm>
            <a:prstGeom prst="rect">
              <a:avLst/>
            </a:prstGeom>
          </p:spPr>
          <p:txBody>
            <a:bodyPr lIns="33867" tIns="33867" rIns="33867" bIns="33867" rtlCol="0" anchor="ctr"/>
            <a:lstStyle/>
            <a:p>
              <a:pPr algn="ctr">
                <a:lnSpc>
                  <a:spcPts val="1773"/>
                </a:lnSpc>
              </a:pPr>
              <a:endParaRPr sz="1200"/>
            </a:p>
          </p:txBody>
        </p:sp>
      </p:grpSp>
      <p:sp>
        <p:nvSpPr>
          <p:cNvPr id="32" name="TextBox 18"/>
          <p:cNvSpPr txBox="1"/>
          <p:nvPr/>
        </p:nvSpPr>
        <p:spPr>
          <a:xfrm>
            <a:off x="1084403" y="4344203"/>
            <a:ext cx="10073993" cy="1923604"/>
          </a:xfrm>
          <a:prstGeom prst="rect">
            <a:avLst/>
          </a:prstGeom>
        </p:spPr>
        <p:txBody>
          <a:bodyPr wrap="square" lIns="0" tIns="0" rIns="0" bIns="0" rtlCol="0" anchor="t">
            <a:spAutoFit/>
          </a:bodyPr>
          <a:lstStyle/>
          <a:p>
            <a:pPr algn="just">
              <a:lnSpc>
                <a:spcPts val="2987"/>
              </a:lnSpc>
            </a:pPr>
            <a:r>
              <a:rPr lang="en-US" sz="2667" b="1" dirty="0">
                <a:latin typeface="Cambria" panose="02040503050406030204" pitchFamily="18" charset="0"/>
                <a:ea typeface="Cambria" panose="02040503050406030204" pitchFamily="18" charset="0"/>
              </a:rPr>
              <a:t>b</a:t>
            </a:r>
            <a:r>
              <a:rPr lang="vi-VN" sz="2667" b="1" dirty="0">
                <a:latin typeface="Cambria" panose="02040503050406030204" pitchFamily="18" charset="0"/>
                <a:ea typeface="Cambria" panose="02040503050406030204" pitchFamily="18" charset="0"/>
              </a:rPr>
              <a:t>. </a:t>
            </a:r>
            <a:r>
              <a:rPr lang="vi-VN" sz="2667" dirty="0">
                <a:latin typeface="Cambria" panose="02040503050406030204" pitchFamily="18" charset="0"/>
                <a:ea typeface="Cambria" panose="02040503050406030204" pitchFamily="18" charset="0"/>
              </a:rPr>
              <a:t>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 </a:t>
            </a:r>
            <a:endParaRPr lang="en-US" sz="2667" dirty="0">
              <a:latin typeface="Cambria" panose="02040503050406030204" pitchFamily="18" charset="0"/>
              <a:ea typeface="Cambria" panose="02040503050406030204" pitchFamily="18" charset="0"/>
            </a:endParaRPr>
          </a:p>
          <a:p>
            <a:pPr algn="r">
              <a:lnSpc>
                <a:spcPts val="2987"/>
              </a:lnSpc>
            </a:pPr>
            <a:r>
              <a:rPr lang="en-US" sz="2667" i="1" dirty="0">
                <a:latin typeface="Cambria" panose="02040503050406030204" pitchFamily="18" charset="0"/>
                <a:ea typeface="Cambria" panose="02040503050406030204" pitchFamily="18" charset="0"/>
              </a:rPr>
              <a:t>Theo </a:t>
            </a:r>
            <a:r>
              <a:rPr lang="en-US" sz="2667" i="1" dirty="0" err="1">
                <a:latin typeface="Cambria" panose="02040503050406030204" pitchFamily="18" charset="0"/>
                <a:ea typeface="Cambria" panose="02040503050406030204" pitchFamily="18" charset="0"/>
              </a:rPr>
              <a:t>Vũ</a:t>
            </a:r>
            <a:r>
              <a:rPr lang="en-US" sz="2667" i="1" dirty="0">
                <a:latin typeface="Cambria" panose="02040503050406030204" pitchFamily="18" charset="0"/>
                <a:ea typeface="Cambria" panose="02040503050406030204" pitchFamily="18" charset="0"/>
              </a:rPr>
              <a:t> </a:t>
            </a:r>
            <a:r>
              <a:rPr lang="en-US" sz="2667" i="1" dirty="0" err="1">
                <a:latin typeface="Cambria" panose="02040503050406030204" pitchFamily="18" charset="0"/>
                <a:ea typeface="Cambria" panose="02040503050406030204" pitchFamily="18" charset="0"/>
              </a:rPr>
              <a:t>Hùng</a:t>
            </a:r>
            <a:endParaRPr lang="en-US" sz="2667" i="1" dirty="0">
              <a:latin typeface="Cambria" panose="02040503050406030204" pitchFamily="18" charset="0"/>
              <a:ea typeface="Cambria" panose="02040503050406030204" pitchFamily="18" charset="0"/>
            </a:endParaRPr>
          </a:p>
        </p:txBody>
      </p:sp>
      <p:sp>
        <p:nvSpPr>
          <p:cNvPr id="8" name="TextBox 7"/>
          <p:cNvSpPr txBox="1"/>
          <p:nvPr/>
        </p:nvSpPr>
        <p:spPr>
          <a:xfrm>
            <a:off x="8686800" y="2195076"/>
            <a:ext cx="457200" cy="502766"/>
          </a:xfrm>
          <a:prstGeom prst="rect">
            <a:avLst/>
          </a:prstGeom>
          <a:noFill/>
        </p:spPr>
        <p:txBody>
          <a:bodyPr wrap="square" rtlCol="0">
            <a:spAutoFit/>
          </a:bodyPr>
          <a:lstStyle/>
          <a:p>
            <a:r>
              <a:rPr lang="en-US" sz="2667" b="1" dirty="0">
                <a:solidFill>
                  <a:srgbClr val="C00000"/>
                </a:solidFill>
                <a:latin typeface="Cambria" panose="02040503050406030204" pitchFamily="18" charset="0"/>
                <a:ea typeface="Cambria" panose="02040503050406030204" pitchFamily="18" charset="0"/>
              </a:rPr>
              <a:t>(</a:t>
            </a:r>
            <a:endParaRPr lang="en-US" sz="2667" b="1" dirty="0">
              <a:solidFill>
                <a:srgbClr val="C00000"/>
              </a:solidFill>
              <a:latin typeface="Cambria" panose="02040503050406030204" pitchFamily="18" charset="0"/>
              <a:ea typeface="Cambria" panose="02040503050406030204" pitchFamily="18" charset="0"/>
            </a:endParaRPr>
          </a:p>
        </p:txBody>
      </p:sp>
      <p:sp>
        <p:nvSpPr>
          <p:cNvPr id="28" name="TextBox 27"/>
          <p:cNvSpPr txBox="1"/>
          <p:nvPr/>
        </p:nvSpPr>
        <p:spPr>
          <a:xfrm>
            <a:off x="2379785" y="2601476"/>
            <a:ext cx="312615" cy="502766"/>
          </a:xfrm>
          <a:prstGeom prst="rect">
            <a:avLst/>
          </a:prstGeom>
          <a:noFill/>
        </p:spPr>
        <p:txBody>
          <a:bodyPr wrap="square" rtlCol="0">
            <a:spAutoFit/>
          </a:bodyPr>
          <a:lstStyle/>
          <a:p>
            <a:r>
              <a:rPr lang="en-US" sz="2667" b="1" dirty="0">
                <a:solidFill>
                  <a:srgbClr val="C00000"/>
                </a:solidFill>
                <a:latin typeface="Cambria" panose="02040503050406030204" pitchFamily="18" charset="0"/>
                <a:ea typeface="Cambria" panose="02040503050406030204" pitchFamily="18" charset="0"/>
              </a:rPr>
              <a:t>)</a:t>
            </a:r>
            <a:endParaRPr lang="en-US" sz="2667" b="1" dirty="0">
              <a:solidFill>
                <a:srgbClr val="C00000"/>
              </a:solidFill>
              <a:latin typeface="Cambria" panose="02040503050406030204" pitchFamily="18" charset="0"/>
              <a:ea typeface="Cambria" panose="02040503050406030204" pitchFamily="18" charset="0"/>
            </a:endParaRPr>
          </a:p>
        </p:txBody>
      </p:sp>
      <p:sp>
        <p:nvSpPr>
          <p:cNvPr id="33" name="TextBox 32"/>
          <p:cNvSpPr txBox="1"/>
          <p:nvPr/>
        </p:nvSpPr>
        <p:spPr>
          <a:xfrm>
            <a:off x="3403600" y="4672262"/>
            <a:ext cx="457200" cy="502766"/>
          </a:xfrm>
          <a:prstGeom prst="rect">
            <a:avLst/>
          </a:prstGeom>
          <a:noFill/>
        </p:spPr>
        <p:txBody>
          <a:bodyPr wrap="square" rtlCol="0">
            <a:spAutoFit/>
          </a:bodyPr>
          <a:lstStyle/>
          <a:p>
            <a:r>
              <a:rPr lang="en-US" sz="2667" b="1" dirty="0">
                <a:solidFill>
                  <a:srgbClr val="C00000"/>
                </a:solidFill>
                <a:latin typeface="Cambria" panose="02040503050406030204" pitchFamily="18" charset="0"/>
                <a:ea typeface="Cambria" panose="02040503050406030204" pitchFamily="18" charset="0"/>
              </a:rPr>
              <a:t>(</a:t>
            </a:r>
            <a:endParaRPr lang="en-US" sz="2667" b="1" dirty="0">
              <a:solidFill>
                <a:srgbClr val="C00000"/>
              </a:solidFill>
              <a:latin typeface="Cambria" panose="02040503050406030204" pitchFamily="18" charset="0"/>
              <a:ea typeface="Cambria" panose="02040503050406030204" pitchFamily="18" charset="0"/>
            </a:endParaRPr>
          </a:p>
        </p:txBody>
      </p:sp>
      <p:sp>
        <p:nvSpPr>
          <p:cNvPr id="34" name="TextBox 33"/>
          <p:cNvSpPr txBox="1"/>
          <p:nvPr/>
        </p:nvSpPr>
        <p:spPr>
          <a:xfrm>
            <a:off x="8221785" y="4672262"/>
            <a:ext cx="312615" cy="502766"/>
          </a:xfrm>
          <a:prstGeom prst="rect">
            <a:avLst/>
          </a:prstGeom>
          <a:noFill/>
        </p:spPr>
        <p:txBody>
          <a:bodyPr wrap="square" rtlCol="0">
            <a:spAutoFit/>
          </a:bodyPr>
          <a:lstStyle/>
          <a:p>
            <a:r>
              <a:rPr lang="en-US" sz="2667" b="1" dirty="0">
                <a:solidFill>
                  <a:srgbClr val="C00000"/>
                </a:solidFill>
                <a:latin typeface="Cambria" panose="02040503050406030204" pitchFamily="18" charset="0"/>
                <a:ea typeface="Cambria" panose="02040503050406030204" pitchFamily="18" charset="0"/>
              </a:rPr>
              <a:t>)</a:t>
            </a:r>
            <a:endParaRPr lang="en-US" sz="2667"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0223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childTnLst>
                          </p:cTn>
                        </p:par>
                        <p:par>
                          <p:cTn id="55" fill="hold">
                            <p:stCondLst>
                              <p:cond delay="500"/>
                            </p:stCondLst>
                            <p:childTnLst>
                              <p:par>
                                <p:cTn id="56" presetID="2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down)">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p:bldP spid="32" grpId="0"/>
      <p:bldP spid="8" grpId="0"/>
      <p:bldP spid="28"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accent6">
                <a:lumMod val="60000"/>
                <a:lumOff val="40000"/>
              </a:schemeClr>
            </a:solidFill>
            <a:ln w="123825" cap="sq">
              <a:solidFill>
                <a:schemeClr val="tx1"/>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1172320" y="676406"/>
            <a:ext cx="10130457" cy="5596969"/>
          </a:xfrm>
          <a:custGeom>
            <a:avLst/>
            <a:gdLst/>
            <a:ahLst/>
            <a:cxnLst/>
            <a:rect l="l" t="t" r="r" b="b"/>
            <a:pathLst>
              <a:path w="15195686" h="7874128">
                <a:moveTo>
                  <a:pt x="0" y="0"/>
                </a:moveTo>
                <a:lnTo>
                  <a:pt x="15195686" y="0"/>
                </a:lnTo>
                <a:lnTo>
                  <a:pt x="15195686" y="7874128"/>
                </a:lnTo>
                <a:lnTo>
                  <a:pt x="0" y="7874128"/>
                </a:lnTo>
                <a:lnTo>
                  <a:pt x="0" y="0"/>
                </a:lnTo>
                <a:close/>
              </a:path>
            </a:pathLst>
          </a:custGeom>
          <a:blipFill>
            <a:blip r:embed="rId2">
              <a:duotone>
                <a:schemeClr val="accent2">
                  <a:shade val="45000"/>
                  <a:satMod val="135000"/>
                </a:schemeClr>
                <a:prstClr val="white"/>
              </a:duotone>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21226" y="805384"/>
            <a:ext cx="9632646" cy="5321934"/>
          </a:xfrm>
          <a:custGeom>
            <a:avLst/>
            <a:gdLst/>
            <a:ahLst/>
            <a:cxnLst/>
            <a:rect l="l" t="t" r="r" b="b"/>
            <a:pathLst>
              <a:path w="14448969" h="7487193">
                <a:moveTo>
                  <a:pt x="0" y="0"/>
                </a:moveTo>
                <a:lnTo>
                  <a:pt x="14448969" y="0"/>
                </a:lnTo>
                <a:lnTo>
                  <a:pt x="14448969" y="7487193"/>
                </a:lnTo>
                <a:lnTo>
                  <a:pt x="0" y="74871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TextBox 9"/>
          <p:cNvSpPr txBox="1"/>
          <p:nvPr/>
        </p:nvSpPr>
        <p:spPr>
          <a:xfrm>
            <a:off x="3197577" y="1210345"/>
            <a:ext cx="7372467" cy="1477328"/>
          </a:xfrm>
          <a:prstGeom prst="rect">
            <a:avLst/>
          </a:prstGeom>
        </p:spPr>
        <p:txBody>
          <a:bodyPr wrap="square" lIns="0" tIns="0" rIns="0" bIns="0" rtlCol="0" anchor="t">
            <a:spAutoFit/>
          </a:bodyPr>
          <a:lstStyle/>
          <a:p>
            <a:pPr algn="ctr"/>
            <a:r>
              <a:rPr lang="en-US" sz="3200" dirty="0" err="1">
                <a:latin typeface="Cambria" panose="02040503050406030204" pitchFamily="18" charset="0"/>
                <a:ea typeface="Cambria" panose="02040503050406030204" pitchFamily="18" charset="0"/>
              </a:rPr>
              <a:t>Viết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đoạn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văn</a:t>
            </a:r>
            <a:r>
              <a:rPr lang="en-US" sz="3200" dirty="0">
                <a:latin typeface="Cambria" panose="02040503050406030204" pitchFamily="18" charset="0"/>
                <a:ea typeface="Cambria" panose="02040503050406030204" pitchFamily="18" charset="0"/>
              </a:rPr>
              <a:t> (2-3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đẹp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quê</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sinh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dùng</a:t>
            </a:r>
            <a:r>
              <a:rPr lang="en-US" sz="3200"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dấu</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ngoặc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đơn</a:t>
            </a:r>
            <a:r>
              <a:rPr lang="en-US" sz="3200" i="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10" name="TextBox 10"/>
          <p:cNvSpPr txBox="1"/>
          <p:nvPr/>
        </p:nvSpPr>
        <p:spPr>
          <a:xfrm>
            <a:off x="152400" y="1618698"/>
            <a:ext cx="4811946" cy="500137"/>
          </a:xfrm>
          <a:prstGeom prst="rect">
            <a:avLst/>
          </a:prstGeom>
        </p:spPr>
        <p:txBody>
          <a:bodyPr lIns="0" tIns="0" rIns="0" bIns="0" rtlCol="0" anchor="t">
            <a:spAutoFit/>
          </a:bodyPr>
          <a:lstStyle/>
          <a:p>
            <a:pPr algn="ctr">
              <a:lnSpc>
                <a:spcPts val="3944"/>
              </a:lnSpc>
            </a:pPr>
            <a:r>
              <a:rPr lang="en-US" sz="4334" dirty="0" err="1">
                <a:solidFill>
                  <a:srgbClr val="C00000"/>
                </a:solidFill>
                <a:latin typeface="SVN-A Love Of Thunder" panose="02040603050506020204" pitchFamily="18" charset="0"/>
              </a:rPr>
              <a:t>Câu</a:t>
            </a:r>
            <a:r>
              <a:rPr lang="en-US" sz="4334" dirty="0">
                <a:solidFill>
                  <a:srgbClr val="C00000"/>
                </a:solidFill>
                <a:latin typeface="SVN-A Love Of Thunder" panose="02040603050506020204" pitchFamily="18" charset="0"/>
              </a:rPr>
              <a:t> 4</a:t>
            </a:r>
            <a:endParaRPr lang="en-US" sz="4334" dirty="0">
              <a:solidFill>
                <a:srgbClr val="C00000"/>
              </a:solidFill>
              <a:latin typeface="SVN-A Love Of Thunder" panose="02040603050506020204" pitchFamily="18" charset="0"/>
            </a:endParaRPr>
          </a:p>
        </p:txBody>
      </p:sp>
      <p:sp>
        <p:nvSpPr>
          <p:cNvPr id="11" name="Freeform 11"/>
          <p:cNvSpPr/>
          <p:nvPr/>
        </p:nvSpPr>
        <p:spPr>
          <a:xfrm>
            <a:off x="10713285" y="508272"/>
            <a:ext cx="971819" cy="982538"/>
          </a:xfrm>
          <a:custGeom>
            <a:avLst/>
            <a:gdLst/>
            <a:ahLst/>
            <a:cxnLst/>
            <a:rect l="l" t="t" r="r" b="b"/>
            <a:pathLst>
              <a:path w="1457729" h="1473807">
                <a:moveTo>
                  <a:pt x="0" y="0"/>
                </a:moveTo>
                <a:lnTo>
                  <a:pt x="1457729" y="0"/>
                </a:lnTo>
                <a:lnTo>
                  <a:pt x="1457729" y="1473807"/>
                </a:lnTo>
                <a:lnTo>
                  <a:pt x="0" y="1473807"/>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14" name="Freeform 14"/>
          <p:cNvSpPr/>
          <p:nvPr/>
        </p:nvSpPr>
        <p:spPr>
          <a:xfrm rot="-1333878">
            <a:off x="10953954" y="5472152"/>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9">
              <a:extLst>
                <a:ext uri="{96DAC541-7B7A-43D3-8B79-37D633B846F1}">
                  <asvg:svgBlip xmlns="" xmlns:asvg="http://schemas.microsoft.com/office/drawing/2016/SVG/main" r:embed="rId12"/>
                </a:ext>
              </a:extLst>
            </a:blip>
            <a:stretch>
              <a:fillRect/>
            </a:stretch>
          </a:blipFill>
        </p:spPr>
      </p:sp>
      <p:sp>
        <p:nvSpPr>
          <p:cNvPr id="15" name="Freeform 15"/>
          <p:cNvSpPr/>
          <p:nvPr/>
        </p:nvSpPr>
        <p:spPr>
          <a:xfrm rot="-1333878">
            <a:off x="588171" y="5569525"/>
            <a:ext cx="619803" cy="710376"/>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pic>
        <p:nvPicPr>
          <p:cNvPr id="17" name="Picture 16"/>
          <p:cNvPicPr>
            <a:picLocks noChangeAspect="1"/>
          </p:cNvPicPr>
          <p:nvPr/>
        </p:nvPicPr>
        <p:blipFill>
          <a:blip r:embed="rId15"/>
          <a:stretch>
            <a:fillRect/>
          </a:stretch>
        </p:blipFill>
        <p:spPr>
          <a:xfrm>
            <a:off x="2558373" y="2873292"/>
            <a:ext cx="7569200" cy="2892509"/>
          </a:xfrm>
          <a:prstGeom prst="rect">
            <a:avLst/>
          </a:prstGeom>
        </p:spPr>
      </p:pic>
      <p:sp>
        <p:nvSpPr>
          <p:cNvPr id="18" name="Rounded Rectangle 17"/>
          <p:cNvSpPr/>
          <p:nvPr/>
        </p:nvSpPr>
        <p:spPr>
          <a:xfrm rot="20750284">
            <a:off x="3036831" y="4939710"/>
            <a:ext cx="965200" cy="443866"/>
          </a:xfrm>
          <a:prstGeom prst="roundRect">
            <a:avLst/>
          </a:prstGeom>
          <a:solidFill>
            <a:srgbClr val="AE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733432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accent6">
                <a:lumMod val="60000"/>
                <a:lumOff val="40000"/>
              </a:schemeClr>
            </a:solidFill>
            <a:ln w="123825" cap="sq">
              <a:solidFill>
                <a:schemeClr val="tx1"/>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363656" y="676406"/>
            <a:ext cx="11015544" cy="5694342"/>
          </a:xfrm>
          <a:custGeom>
            <a:avLst/>
            <a:gdLst/>
            <a:ahLst/>
            <a:cxnLst/>
            <a:rect l="l" t="t" r="r" b="b"/>
            <a:pathLst>
              <a:path w="15195686" h="7874128">
                <a:moveTo>
                  <a:pt x="0" y="0"/>
                </a:moveTo>
                <a:lnTo>
                  <a:pt x="15195686" y="0"/>
                </a:lnTo>
                <a:lnTo>
                  <a:pt x="15195686" y="7874128"/>
                </a:lnTo>
                <a:lnTo>
                  <a:pt x="0" y="7874128"/>
                </a:lnTo>
                <a:lnTo>
                  <a:pt x="0" y="0"/>
                </a:lnTo>
                <a:close/>
              </a:path>
            </a:pathLst>
          </a:custGeom>
          <a:blipFill>
            <a:blip r:embed="rId2">
              <a:duotone>
                <a:schemeClr val="accent2">
                  <a:shade val="45000"/>
                  <a:satMod val="135000"/>
                </a:schemeClr>
                <a:prstClr val="white"/>
              </a:duotone>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117601" y="813924"/>
            <a:ext cx="10245673" cy="5321934"/>
          </a:xfrm>
          <a:custGeom>
            <a:avLst/>
            <a:gdLst/>
            <a:ahLst/>
            <a:cxnLst/>
            <a:rect l="l" t="t" r="r" b="b"/>
            <a:pathLst>
              <a:path w="14448969" h="7487193">
                <a:moveTo>
                  <a:pt x="0" y="0"/>
                </a:moveTo>
                <a:lnTo>
                  <a:pt x="14448969" y="0"/>
                </a:lnTo>
                <a:lnTo>
                  <a:pt x="14448969" y="7487193"/>
                </a:lnTo>
                <a:lnTo>
                  <a:pt x="0" y="74871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TextBox 10"/>
          <p:cNvSpPr txBox="1"/>
          <p:nvPr/>
        </p:nvSpPr>
        <p:spPr>
          <a:xfrm>
            <a:off x="2184400" y="1033962"/>
            <a:ext cx="4811946" cy="500137"/>
          </a:xfrm>
          <a:prstGeom prst="rect">
            <a:avLst/>
          </a:prstGeom>
        </p:spPr>
        <p:txBody>
          <a:bodyPr lIns="0" tIns="0" rIns="0" bIns="0" rtlCol="0" anchor="t">
            <a:spAutoFit/>
          </a:bodyPr>
          <a:lstStyle/>
          <a:p>
            <a:pPr algn="ctr">
              <a:lnSpc>
                <a:spcPts val="3944"/>
              </a:lnSpc>
            </a:pPr>
            <a:r>
              <a:rPr lang="en-US" sz="4334" dirty="0" err="1">
                <a:solidFill>
                  <a:srgbClr val="C00000"/>
                </a:solidFill>
                <a:latin typeface="SVN-A Love Of Thunder" panose="02040603050506020204" pitchFamily="18" charset="0"/>
              </a:rPr>
              <a:t>Câu</a:t>
            </a:r>
            <a:r>
              <a:rPr lang="en-US" sz="4334" dirty="0">
                <a:solidFill>
                  <a:srgbClr val="C00000"/>
                </a:solidFill>
                <a:latin typeface="SVN-A Love Of Thunder" panose="02040603050506020204" pitchFamily="18" charset="0"/>
              </a:rPr>
              <a:t> 4</a:t>
            </a:r>
            <a:endParaRPr lang="en-US" sz="4334" dirty="0">
              <a:solidFill>
                <a:srgbClr val="C00000"/>
              </a:solidFill>
              <a:latin typeface="SVN-A Love Of Thunder" panose="02040603050506020204" pitchFamily="18" charset="0"/>
            </a:endParaRPr>
          </a:p>
        </p:txBody>
      </p:sp>
      <p:sp>
        <p:nvSpPr>
          <p:cNvPr id="11" name="Freeform 11"/>
          <p:cNvSpPr/>
          <p:nvPr/>
        </p:nvSpPr>
        <p:spPr>
          <a:xfrm>
            <a:off x="10713285" y="508272"/>
            <a:ext cx="971819" cy="982538"/>
          </a:xfrm>
          <a:custGeom>
            <a:avLst/>
            <a:gdLst/>
            <a:ahLst/>
            <a:cxnLst/>
            <a:rect l="l" t="t" r="r" b="b"/>
            <a:pathLst>
              <a:path w="1457729" h="1473807">
                <a:moveTo>
                  <a:pt x="0" y="0"/>
                </a:moveTo>
                <a:lnTo>
                  <a:pt x="1457729" y="0"/>
                </a:lnTo>
                <a:lnTo>
                  <a:pt x="1457729" y="1473807"/>
                </a:lnTo>
                <a:lnTo>
                  <a:pt x="0" y="1473807"/>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14" name="Freeform 14"/>
          <p:cNvSpPr/>
          <p:nvPr/>
        </p:nvSpPr>
        <p:spPr>
          <a:xfrm rot="-1333878">
            <a:off x="10953954" y="5472152"/>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9">
              <a:extLst>
                <a:ext uri="{96DAC541-7B7A-43D3-8B79-37D633B846F1}">
                  <asvg:svgBlip xmlns="" xmlns:asvg="http://schemas.microsoft.com/office/drawing/2016/SVG/main" r:embed="rId12"/>
                </a:ext>
              </a:extLst>
            </a:blip>
            <a:stretch>
              <a:fillRect/>
            </a:stretch>
          </a:blipFill>
        </p:spPr>
      </p:sp>
      <p:sp>
        <p:nvSpPr>
          <p:cNvPr id="15" name="Freeform 15"/>
          <p:cNvSpPr/>
          <p:nvPr/>
        </p:nvSpPr>
        <p:spPr>
          <a:xfrm rot="-1333878">
            <a:off x="588171" y="5569525"/>
            <a:ext cx="619803" cy="710376"/>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7" name="Rectangle 6"/>
          <p:cNvSpPr/>
          <p:nvPr/>
        </p:nvSpPr>
        <p:spPr>
          <a:xfrm>
            <a:off x="1280037" y="1538374"/>
            <a:ext cx="5950827" cy="4379982"/>
          </a:xfrm>
          <a:prstGeom prst="rect">
            <a:avLst/>
          </a:prstGeom>
        </p:spPr>
        <p:txBody>
          <a:bodyPr wrap="square">
            <a:spAutoFit/>
          </a:bodyPr>
          <a:lstStyle/>
          <a:p>
            <a:pPr algn="just"/>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Mỗi</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dịp</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nghỉ</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hè</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em</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thường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về</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thăm</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quê</a:t>
            </a:r>
            <a:r>
              <a:rPr lang="en-US" sz="2533" dirty="0">
                <a:latin typeface="Cambria" panose="02040503050406030204" pitchFamily="18" charset="0"/>
                <a:ea typeface="Cambria" panose="02040503050406030204" pitchFamily="18" charset="0"/>
              </a:rPr>
              <a:t> ở </a:t>
            </a:r>
            <a:r>
              <a:rPr lang="en-US" sz="2533" dirty="0" err="1">
                <a:latin typeface="Cambria" panose="02040503050406030204" pitchFamily="18" charset="0"/>
                <a:ea typeface="Cambria" panose="02040503050406030204" pitchFamily="18" charset="0"/>
              </a:rPr>
              <a:t>Thường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Tín</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một</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huyện</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ngoại</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thành</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của</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thủ</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đô</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Hà</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Nội</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Nơi</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đây</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là</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một</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vùng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quê</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xinh</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đẹp</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và</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yên</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bình</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Những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buổi</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sáng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ông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mặt</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trời</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thức</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dậy</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từ</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sớm</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để</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đánh</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thức</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mọi</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vật</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Ấn</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tượng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nhất</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phải</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kể</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đến</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cánh</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đồng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lúa</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rộng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mênh</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mông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phía</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xa</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Những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bông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lúa</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chín</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nặng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trĩu</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vàng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ươm</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Nhấp</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nhô</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giữa</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đồng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là</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các</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bác</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nông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dân</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đang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làm</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việc</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hăng</a:t>
            </a:r>
            <a:r>
              <a:rPr lang="en-US" sz="2533" dirty="0">
                <a:latin typeface="Cambria" panose="02040503050406030204" pitchFamily="18" charset="0"/>
                <a:ea typeface="Cambria" panose="02040503050406030204" pitchFamily="18" charset="0"/>
              </a:rPr>
              <a:t> say. </a:t>
            </a:r>
            <a:r>
              <a:rPr lang="en-US" sz="2533" dirty="0" err="1">
                <a:latin typeface="Cambria" panose="02040503050406030204" pitchFamily="18" charset="0"/>
                <a:ea typeface="Cambria" panose="02040503050406030204" pitchFamily="18" charset="0"/>
              </a:rPr>
              <a:t>Khung</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cảnh</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mới</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đẹp</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làm</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sao</a:t>
            </a:r>
            <a:r>
              <a:rPr lang="en-US" sz="2533" dirty="0">
                <a:latin typeface="Cambria" panose="02040503050406030204" pitchFamily="18" charset="0"/>
                <a:ea typeface="Cambria" panose="02040503050406030204" pitchFamily="18" charset="0"/>
              </a:rPr>
              <a:t>!</a:t>
            </a:r>
            <a:endParaRPr lang="en-US" sz="2533" dirty="0">
              <a:latin typeface="Cambria" panose="02040503050406030204" pitchFamily="18" charset="0"/>
              <a:ea typeface="Cambria" panose="02040503050406030204" pitchFamily="18" charset="0"/>
            </a:endParaRPr>
          </a:p>
        </p:txBody>
      </p:sp>
      <p:pic>
        <p:nvPicPr>
          <p:cNvPr id="3074" name="Picture 2" descr="Quê hươ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68544" y="1836426"/>
            <a:ext cx="3917950" cy="342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50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7" name="Freeform 7"/>
          <p:cNvSpPr/>
          <p:nvPr/>
        </p:nvSpPr>
        <p:spPr>
          <a:xfrm>
            <a:off x="10258733" y="817235"/>
            <a:ext cx="971819" cy="982538"/>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8" name="Freeform 8"/>
          <p:cNvSpPr/>
          <p:nvPr/>
        </p:nvSpPr>
        <p:spPr>
          <a:xfrm rot="-6316925">
            <a:off x="10658251" y="5429293"/>
            <a:ext cx="1081887" cy="128517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rot="-6316925" flipH="1" flipV="1">
            <a:off x="101607" y="553672"/>
            <a:ext cx="1010772" cy="1200701"/>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1333878">
            <a:off x="10845493" y="3459571"/>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333878">
            <a:off x="588171" y="5569525"/>
            <a:ext cx="619803" cy="710376"/>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333878">
            <a:off x="2450697" y="1064161"/>
            <a:ext cx="468548" cy="537017"/>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0865" y="2282209"/>
            <a:ext cx="4220347" cy="4070955"/>
          </a:xfrm>
          <a:prstGeom prst="rect">
            <a:avLst/>
          </a:prstGeom>
        </p:spPr>
      </p:pic>
      <p:pic>
        <p:nvPicPr>
          <p:cNvPr id="14" name="Picture 13"/>
          <p:cNvPicPr>
            <a:picLocks noChangeAspect="1"/>
          </p:cNvPicPr>
          <p:nvPr/>
        </p:nvPicPr>
        <p:blipFill>
          <a:blip r:embed="rId11"/>
          <a:stretch>
            <a:fillRect/>
          </a:stretch>
        </p:blipFill>
        <p:spPr>
          <a:xfrm>
            <a:off x="4703475" y="1679625"/>
            <a:ext cx="5897375" cy="3320576"/>
          </a:xfrm>
          <a:prstGeom prst="rect">
            <a:avLst/>
          </a:prstGeom>
        </p:spPr>
      </p:pic>
    </p:spTree>
    <p:extLst>
      <p:ext uri="{BB962C8B-B14F-4D97-AF65-F5344CB8AC3E}">
        <p14:creationId xmlns:p14="http://schemas.microsoft.com/office/powerpoint/2010/main" val="4062059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7" name="Freeform 7"/>
          <p:cNvSpPr/>
          <p:nvPr/>
        </p:nvSpPr>
        <p:spPr>
          <a:xfrm>
            <a:off x="10258733" y="817235"/>
            <a:ext cx="971819" cy="982538"/>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8" name="Freeform 8"/>
          <p:cNvSpPr/>
          <p:nvPr/>
        </p:nvSpPr>
        <p:spPr>
          <a:xfrm rot="-6316925">
            <a:off x="10658251" y="5429293"/>
            <a:ext cx="1081887" cy="128517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rot="-6316925" flipH="1" flipV="1">
            <a:off x="101607" y="553672"/>
            <a:ext cx="1010772" cy="1200701"/>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1333878">
            <a:off x="10845493" y="3459571"/>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333878">
            <a:off x="588171" y="5569525"/>
            <a:ext cx="619803" cy="710376"/>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333878">
            <a:off x="2450697" y="1064161"/>
            <a:ext cx="468548" cy="537017"/>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0865" y="2282209"/>
            <a:ext cx="4220347" cy="4070955"/>
          </a:xfrm>
          <a:prstGeom prst="rect">
            <a:avLst/>
          </a:prstGeom>
        </p:spPr>
      </p:pic>
      <p:pic>
        <p:nvPicPr>
          <p:cNvPr id="14" name="Picture 13"/>
          <p:cNvPicPr>
            <a:picLocks noChangeAspect="1"/>
          </p:cNvPicPr>
          <p:nvPr/>
        </p:nvPicPr>
        <p:blipFill>
          <a:blip r:embed="rId11"/>
          <a:stretch>
            <a:fillRect/>
          </a:stretch>
        </p:blipFill>
        <p:spPr>
          <a:xfrm>
            <a:off x="4723014" y="1708436"/>
            <a:ext cx="5897375" cy="3320576"/>
          </a:xfrm>
          <a:prstGeom prst="rect">
            <a:avLst/>
          </a:prstGeom>
        </p:spPr>
      </p:pic>
    </p:spTree>
    <p:extLst>
      <p:ext uri="{BB962C8B-B14F-4D97-AF65-F5344CB8AC3E}">
        <p14:creationId xmlns:p14="http://schemas.microsoft.com/office/powerpoint/2010/main" val="3582015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1100096" y="822463"/>
            <a:ext cx="10130457" cy="5249419"/>
          </a:xfrm>
          <a:custGeom>
            <a:avLst/>
            <a:gdLst/>
            <a:ahLst/>
            <a:cxnLst/>
            <a:rect l="l" t="t" r="r" b="b"/>
            <a:pathLst>
              <a:path w="15195686" h="7874128">
                <a:moveTo>
                  <a:pt x="0" y="0"/>
                </a:moveTo>
                <a:lnTo>
                  <a:pt x="15195686" y="0"/>
                </a:lnTo>
                <a:lnTo>
                  <a:pt x="15195686" y="7874128"/>
                </a:lnTo>
                <a:lnTo>
                  <a:pt x="0" y="787412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349001" y="951442"/>
            <a:ext cx="9632646" cy="4991462"/>
          </a:xfrm>
          <a:custGeom>
            <a:avLst/>
            <a:gdLst/>
            <a:ahLst/>
            <a:cxnLst/>
            <a:rect l="l" t="t" r="r" b="b"/>
            <a:pathLst>
              <a:path w="14448969" h="7487193">
                <a:moveTo>
                  <a:pt x="0" y="0"/>
                </a:moveTo>
                <a:lnTo>
                  <a:pt x="14448969" y="0"/>
                </a:lnTo>
                <a:lnTo>
                  <a:pt x="14448969" y="7487193"/>
                </a:lnTo>
                <a:lnTo>
                  <a:pt x="0" y="74871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0" name="Group 10"/>
          <p:cNvGrpSpPr/>
          <p:nvPr/>
        </p:nvGrpSpPr>
        <p:grpSpPr>
          <a:xfrm>
            <a:off x="3986322" y="616342"/>
            <a:ext cx="4358005" cy="870585"/>
            <a:chOff x="0" y="0"/>
            <a:chExt cx="1721681" cy="343935"/>
          </a:xfrm>
        </p:grpSpPr>
        <p:sp>
          <p:nvSpPr>
            <p:cNvPr id="11" name="Freeform 11"/>
            <p:cNvSpPr/>
            <p:nvPr/>
          </p:nvSpPr>
          <p:spPr>
            <a:xfrm>
              <a:off x="0" y="0"/>
              <a:ext cx="1721681" cy="343935"/>
            </a:xfrm>
            <a:custGeom>
              <a:avLst/>
              <a:gdLst/>
              <a:ahLst/>
              <a:cxnLst/>
              <a:rect l="l" t="t" r="r" b="b"/>
              <a:pathLst>
                <a:path w="1721681" h="343935">
                  <a:moveTo>
                    <a:pt x="60400" y="0"/>
                  </a:moveTo>
                  <a:lnTo>
                    <a:pt x="1661281" y="0"/>
                  </a:lnTo>
                  <a:cubicBezTo>
                    <a:pt x="1694639" y="0"/>
                    <a:pt x="1721681" y="27042"/>
                    <a:pt x="1721681" y="60400"/>
                  </a:cubicBezTo>
                  <a:lnTo>
                    <a:pt x="1721681" y="283534"/>
                  </a:lnTo>
                  <a:cubicBezTo>
                    <a:pt x="1721681" y="316893"/>
                    <a:pt x="1694639" y="343935"/>
                    <a:pt x="1661281" y="343935"/>
                  </a:cubicBezTo>
                  <a:lnTo>
                    <a:pt x="60400" y="343935"/>
                  </a:lnTo>
                  <a:cubicBezTo>
                    <a:pt x="27042" y="343935"/>
                    <a:pt x="0" y="316893"/>
                    <a:pt x="0" y="283534"/>
                  </a:cubicBezTo>
                  <a:lnTo>
                    <a:pt x="0" y="60400"/>
                  </a:lnTo>
                  <a:cubicBezTo>
                    <a:pt x="0" y="27042"/>
                    <a:pt x="27042" y="0"/>
                    <a:pt x="60400" y="0"/>
                  </a:cubicBezTo>
                  <a:close/>
                </a:path>
              </a:pathLst>
            </a:custGeom>
            <a:solidFill>
              <a:srgbClr val="495324"/>
            </a:solidFill>
            <a:ln w="38100" cap="rnd">
              <a:solidFill>
                <a:srgbClr val="495324"/>
              </a:solidFill>
              <a:prstDash val="solid"/>
              <a:round/>
            </a:ln>
          </p:spPr>
        </p:sp>
        <p:sp>
          <p:nvSpPr>
            <p:cNvPr id="12" name="TextBox 12"/>
            <p:cNvSpPr txBox="1"/>
            <p:nvPr/>
          </p:nvSpPr>
          <p:spPr>
            <a:xfrm>
              <a:off x="0" y="-47625"/>
              <a:ext cx="1721681" cy="391560"/>
            </a:xfrm>
            <a:prstGeom prst="rect">
              <a:avLst/>
            </a:prstGeom>
          </p:spPr>
          <p:txBody>
            <a:bodyPr lIns="33867" tIns="33867" rIns="33867" bIns="33867" rtlCol="0" anchor="ctr"/>
            <a:lstStyle/>
            <a:p>
              <a:pPr algn="ctr">
                <a:lnSpc>
                  <a:spcPts val="1773"/>
                </a:lnSpc>
              </a:pPr>
              <a:endParaRPr sz="1200"/>
            </a:p>
          </p:txBody>
        </p:sp>
      </p:grpSp>
      <p:sp>
        <p:nvSpPr>
          <p:cNvPr id="13" name="TextBox 13"/>
          <p:cNvSpPr txBox="1"/>
          <p:nvPr/>
        </p:nvSpPr>
        <p:spPr>
          <a:xfrm>
            <a:off x="4955097" y="832136"/>
            <a:ext cx="2420454" cy="500137"/>
          </a:xfrm>
          <a:prstGeom prst="rect">
            <a:avLst/>
          </a:prstGeom>
        </p:spPr>
        <p:txBody>
          <a:bodyPr lIns="0" tIns="0" rIns="0" bIns="0" rtlCol="0" anchor="t">
            <a:spAutoFit/>
          </a:bodyPr>
          <a:lstStyle/>
          <a:p>
            <a:pPr algn="ctr">
              <a:lnSpc>
                <a:spcPts val="3944"/>
              </a:lnSpc>
            </a:pPr>
            <a:r>
              <a:rPr lang="en-US" sz="4334" dirty="0">
                <a:solidFill>
                  <a:srgbClr val="FEF3C6"/>
                </a:solidFill>
                <a:latin typeface="More Sugar"/>
              </a:rPr>
              <a:t>CÂU 1</a:t>
            </a:r>
            <a:endParaRPr lang="en-US" sz="4334" dirty="0">
              <a:solidFill>
                <a:srgbClr val="FEF3C6"/>
              </a:solidFill>
              <a:latin typeface="More Sugar"/>
            </a:endParaRPr>
          </a:p>
        </p:txBody>
      </p:sp>
      <p:sp>
        <p:nvSpPr>
          <p:cNvPr id="21" name="Freeform 21"/>
          <p:cNvSpPr/>
          <p:nvPr/>
        </p:nvSpPr>
        <p:spPr>
          <a:xfrm>
            <a:off x="10534381" y="508272"/>
            <a:ext cx="971819" cy="982538"/>
          </a:xfrm>
          <a:custGeom>
            <a:avLst/>
            <a:gdLst/>
            <a:ahLst/>
            <a:cxnLst/>
            <a:rect l="l" t="t" r="r" b="b"/>
            <a:pathLst>
              <a:path w="1457729" h="1473807">
                <a:moveTo>
                  <a:pt x="0" y="0"/>
                </a:moveTo>
                <a:lnTo>
                  <a:pt x="1457729" y="0"/>
                </a:lnTo>
                <a:lnTo>
                  <a:pt x="1457729" y="1473807"/>
                </a:lnTo>
                <a:lnTo>
                  <a:pt x="0" y="147380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2" name="Freeform 22"/>
          <p:cNvSpPr/>
          <p:nvPr/>
        </p:nvSpPr>
        <p:spPr>
          <a:xfrm rot="-6316925">
            <a:off x="10658251" y="5429293"/>
            <a:ext cx="1081887" cy="128517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3" name="Freeform 23"/>
          <p:cNvSpPr/>
          <p:nvPr/>
        </p:nvSpPr>
        <p:spPr>
          <a:xfrm rot="-6316925" flipH="1" flipV="1">
            <a:off x="101607" y="553672"/>
            <a:ext cx="1010772" cy="1200701"/>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4" name="Freeform 24"/>
          <p:cNvSpPr/>
          <p:nvPr/>
        </p:nvSpPr>
        <p:spPr>
          <a:xfrm rot="-1333878">
            <a:off x="9917055" y="1864346"/>
            <a:ext cx="440550" cy="504928"/>
          </a:xfrm>
          <a:custGeom>
            <a:avLst/>
            <a:gdLst/>
            <a:ahLst/>
            <a:cxnLst/>
            <a:rect l="l" t="t" r="r" b="b"/>
            <a:pathLst>
              <a:path w="660825" h="757392">
                <a:moveTo>
                  <a:pt x="0" y="0"/>
                </a:moveTo>
                <a:lnTo>
                  <a:pt x="660824" y="0"/>
                </a:lnTo>
                <a:lnTo>
                  <a:pt x="660824" y="757392"/>
                </a:lnTo>
                <a:lnTo>
                  <a:pt x="0" y="75739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5" name="Freeform 25"/>
          <p:cNvSpPr/>
          <p:nvPr/>
        </p:nvSpPr>
        <p:spPr>
          <a:xfrm rot="-1333878">
            <a:off x="588171" y="5569525"/>
            <a:ext cx="619803" cy="710376"/>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6" name="Freeform 26"/>
          <p:cNvSpPr/>
          <p:nvPr/>
        </p:nvSpPr>
        <p:spPr>
          <a:xfrm rot="-1333878">
            <a:off x="796279" y="2841478"/>
            <a:ext cx="468548" cy="537017"/>
          </a:xfrm>
          <a:custGeom>
            <a:avLst/>
            <a:gdLst/>
            <a:ahLst/>
            <a:cxnLst/>
            <a:rect l="l" t="t" r="r" b="b"/>
            <a:pathLst>
              <a:path w="702822" h="805526">
                <a:moveTo>
                  <a:pt x="0" y="0"/>
                </a:moveTo>
                <a:lnTo>
                  <a:pt x="702821" y="0"/>
                </a:lnTo>
                <a:lnTo>
                  <a:pt x="702821" y="805527"/>
                </a:lnTo>
                <a:lnTo>
                  <a:pt x="0" y="8055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7" name="Rectangle 26"/>
          <p:cNvSpPr/>
          <p:nvPr/>
        </p:nvSpPr>
        <p:spPr>
          <a:xfrm>
            <a:off x="2089157" y="1581541"/>
            <a:ext cx="8377273" cy="3805722"/>
          </a:xfrm>
          <a:prstGeom prst="rect">
            <a:avLst/>
          </a:prstGeom>
        </p:spPr>
        <p:txBody>
          <a:bodyPr wrap="square">
            <a:spAutoFit/>
          </a:bodyPr>
          <a:lstStyle/>
          <a:p>
            <a:pPr algn="ctr"/>
            <a:r>
              <a:rPr lang="vi-VN" sz="3600" b="1" dirty="0">
                <a:solidFill>
                  <a:srgbClr val="C00000"/>
                </a:solidFill>
                <a:latin typeface="Cambria" panose="02040503050406030204" pitchFamily="18" charset="0"/>
                <a:ea typeface="Cambria" panose="02040503050406030204" pitchFamily="18" charset="0"/>
              </a:rPr>
              <a:t>Tác dụng của dấu ngoặc đơn là gì?</a:t>
            </a:r>
          </a:p>
          <a:p>
            <a:pPr algn="just"/>
            <a:r>
              <a:rPr lang="vi-VN" sz="2933" b="1" dirty="0">
                <a:solidFill>
                  <a:srgbClr val="C00000"/>
                </a:solidFill>
                <a:latin typeface="Cambria" panose="02040503050406030204" pitchFamily="18" charset="0"/>
                <a:ea typeface="Cambria" panose="02040503050406030204" pitchFamily="18" charset="0"/>
              </a:rPr>
              <a:t>A. </a:t>
            </a:r>
            <a:r>
              <a:rPr lang="vi-VN" sz="2933" dirty="0">
                <a:solidFill>
                  <a:srgbClr val="333333"/>
                </a:solidFill>
                <a:latin typeface="Cambria" panose="02040503050406030204" pitchFamily="18" charset="0"/>
                <a:ea typeface="Cambria" panose="02040503050406030204" pitchFamily="18" charset="0"/>
              </a:rPr>
              <a:t>Đánh dấu phần </a:t>
            </a:r>
            <a:r>
              <a:rPr lang="en-US" sz="2933" dirty="0" err="1">
                <a:solidFill>
                  <a:srgbClr val="333333"/>
                </a:solidFill>
                <a:latin typeface="Cambria" panose="02040503050406030204" pitchFamily="18" charset="0"/>
                <a:ea typeface="Cambria" panose="02040503050406030204" pitchFamily="18" charset="0"/>
              </a:rPr>
              <a:t>chú</a:t>
            </a:r>
            <a:r>
              <a:rPr lang="en-US" sz="2933" dirty="0">
                <a:solidFill>
                  <a:srgbClr val="333333"/>
                </a:solidFill>
                <a:latin typeface="Cambria" panose="02040503050406030204" pitchFamily="18" charset="0"/>
                <a:ea typeface="Cambria" panose="02040503050406030204" pitchFamily="18" charset="0"/>
              </a:rPr>
              <a:t> </a:t>
            </a:r>
            <a:r>
              <a:rPr lang="en-US" sz="2933" dirty="0" err="1">
                <a:solidFill>
                  <a:srgbClr val="333333"/>
                </a:solidFill>
                <a:latin typeface="Cambria" panose="02040503050406030204" pitchFamily="18" charset="0"/>
                <a:ea typeface="Cambria" panose="02040503050406030204" pitchFamily="18" charset="0"/>
              </a:rPr>
              <a:t>thích</a:t>
            </a:r>
            <a:r>
              <a:rPr lang="vi-VN" sz="2933" dirty="0">
                <a:solidFill>
                  <a:srgbClr val="333333"/>
                </a:solidFill>
                <a:latin typeface="Cambria" panose="02040503050406030204" pitchFamily="18" charset="0"/>
                <a:ea typeface="Cambria" panose="02040503050406030204" pitchFamily="18" charset="0"/>
              </a:rPr>
              <a:t> </a:t>
            </a:r>
            <a:r>
              <a:rPr lang="vi-VN" sz="2933" dirty="0">
                <a:solidFill>
                  <a:srgbClr val="333333"/>
                </a:solidFill>
                <a:latin typeface="Cambria" panose="02040503050406030204" pitchFamily="18" charset="0"/>
                <a:ea typeface="Cambria" panose="02040503050406030204" pitchFamily="18" charset="0"/>
              </a:rPr>
              <a:t>cho một phần trước đó</a:t>
            </a:r>
          </a:p>
          <a:p>
            <a:pPr algn="just"/>
            <a:r>
              <a:rPr lang="vi-VN" sz="2933" b="1" dirty="0">
                <a:solidFill>
                  <a:srgbClr val="C00000"/>
                </a:solidFill>
                <a:latin typeface="Cambria" panose="02040503050406030204" pitchFamily="18" charset="0"/>
                <a:ea typeface="Cambria" panose="02040503050406030204" pitchFamily="18" charset="0"/>
              </a:rPr>
              <a:t>B. </a:t>
            </a:r>
            <a:r>
              <a:rPr lang="vi-VN" sz="2933" dirty="0">
                <a:solidFill>
                  <a:srgbClr val="333333"/>
                </a:solidFill>
                <a:latin typeface="Cambria" panose="02040503050406030204" pitchFamily="18" charset="0"/>
                <a:ea typeface="Cambria" panose="02040503050406030204" pitchFamily="18" charset="0"/>
              </a:rPr>
              <a:t>Đánh dấu (báo trước) lời dẫn trực tiếp (dùng với dấu ngoặc kép)</a:t>
            </a:r>
          </a:p>
          <a:p>
            <a:pPr algn="just"/>
            <a:r>
              <a:rPr lang="vi-VN" sz="2933" b="1" dirty="0">
                <a:solidFill>
                  <a:srgbClr val="C00000"/>
                </a:solidFill>
                <a:latin typeface="Cambria" panose="02040503050406030204" pitchFamily="18" charset="0"/>
                <a:ea typeface="Cambria" panose="02040503050406030204" pitchFamily="18" charset="0"/>
              </a:rPr>
              <a:t>C. </a:t>
            </a:r>
            <a:r>
              <a:rPr lang="vi-VN" sz="2933" dirty="0">
                <a:solidFill>
                  <a:srgbClr val="333333"/>
                </a:solidFill>
                <a:latin typeface="Cambria" panose="02040503050406030204" pitchFamily="18" charset="0"/>
                <a:ea typeface="Cambria" panose="02040503050406030204" pitchFamily="18" charset="0"/>
              </a:rPr>
              <a:t>Đánh dấu phần có chức năng chú thích (giải thích, bổ sung, ...)</a:t>
            </a:r>
          </a:p>
          <a:p>
            <a:pPr algn="just"/>
            <a:r>
              <a:rPr lang="vi-VN" sz="2933" b="1" dirty="0">
                <a:solidFill>
                  <a:srgbClr val="C00000"/>
                </a:solidFill>
                <a:latin typeface="Cambria" panose="02040503050406030204" pitchFamily="18" charset="0"/>
                <a:ea typeface="Cambria" panose="02040503050406030204" pitchFamily="18" charset="0"/>
              </a:rPr>
              <a:t>D. </a:t>
            </a:r>
            <a:r>
              <a:rPr lang="vi-VN" sz="2933" dirty="0">
                <a:solidFill>
                  <a:srgbClr val="333333"/>
                </a:solidFill>
                <a:latin typeface="Cambria" panose="02040503050406030204" pitchFamily="18" charset="0"/>
                <a:ea typeface="Cambria" panose="02040503050406030204" pitchFamily="18" charset="0"/>
              </a:rPr>
              <a:t>Đánh dấu (báo trước) lời đối thoại (dùng với dấu gạch ngang)</a:t>
            </a:r>
          </a:p>
        </p:txBody>
      </p:sp>
      <p:sp>
        <p:nvSpPr>
          <p:cNvPr id="28" name="Oval 27"/>
          <p:cNvSpPr/>
          <p:nvPr/>
        </p:nvSpPr>
        <p:spPr>
          <a:xfrm>
            <a:off x="2032000" y="2116810"/>
            <a:ext cx="505861" cy="508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248861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1100096" y="822463"/>
            <a:ext cx="10130457" cy="5249419"/>
          </a:xfrm>
          <a:custGeom>
            <a:avLst/>
            <a:gdLst/>
            <a:ahLst/>
            <a:cxnLst/>
            <a:rect l="l" t="t" r="r" b="b"/>
            <a:pathLst>
              <a:path w="15195686" h="7874128">
                <a:moveTo>
                  <a:pt x="0" y="0"/>
                </a:moveTo>
                <a:lnTo>
                  <a:pt x="15195686" y="0"/>
                </a:lnTo>
                <a:lnTo>
                  <a:pt x="15195686" y="7874128"/>
                </a:lnTo>
                <a:lnTo>
                  <a:pt x="0" y="787412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349001" y="951442"/>
            <a:ext cx="9632646" cy="4991462"/>
          </a:xfrm>
          <a:custGeom>
            <a:avLst/>
            <a:gdLst/>
            <a:ahLst/>
            <a:cxnLst/>
            <a:rect l="l" t="t" r="r" b="b"/>
            <a:pathLst>
              <a:path w="14448969" h="7487193">
                <a:moveTo>
                  <a:pt x="0" y="0"/>
                </a:moveTo>
                <a:lnTo>
                  <a:pt x="14448969" y="0"/>
                </a:lnTo>
                <a:lnTo>
                  <a:pt x="14448969" y="7487193"/>
                </a:lnTo>
                <a:lnTo>
                  <a:pt x="0" y="74871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0" name="Group 10"/>
          <p:cNvGrpSpPr/>
          <p:nvPr/>
        </p:nvGrpSpPr>
        <p:grpSpPr>
          <a:xfrm>
            <a:off x="3986322" y="616342"/>
            <a:ext cx="4358005" cy="870585"/>
            <a:chOff x="0" y="0"/>
            <a:chExt cx="1721681" cy="343935"/>
          </a:xfrm>
        </p:grpSpPr>
        <p:sp>
          <p:nvSpPr>
            <p:cNvPr id="11" name="Freeform 11"/>
            <p:cNvSpPr/>
            <p:nvPr/>
          </p:nvSpPr>
          <p:spPr>
            <a:xfrm>
              <a:off x="0" y="0"/>
              <a:ext cx="1721681" cy="343935"/>
            </a:xfrm>
            <a:custGeom>
              <a:avLst/>
              <a:gdLst/>
              <a:ahLst/>
              <a:cxnLst/>
              <a:rect l="l" t="t" r="r" b="b"/>
              <a:pathLst>
                <a:path w="1721681" h="343935">
                  <a:moveTo>
                    <a:pt x="60400" y="0"/>
                  </a:moveTo>
                  <a:lnTo>
                    <a:pt x="1661281" y="0"/>
                  </a:lnTo>
                  <a:cubicBezTo>
                    <a:pt x="1694639" y="0"/>
                    <a:pt x="1721681" y="27042"/>
                    <a:pt x="1721681" y="60400"/>
                  </a:cubicBezTo>
                  <a:lnTo>
                    <a:pt x="1721681" y="283534"/>
                  </a:lnTo>
                  <a:cubicBezTo>
                    <a:pt x="1721681" y="316893"/>
                    <a:pt x="1694639" y="343935"/>
                    <a:pt x="1661281" y="343935"/>
                  </a:cubicBezTo>
                  <a:lnTo>
                    <a:pt x="60400" y="343935"/>
                  </a:lnTo>
                  <a:cubicBezTo>
                    <a:pt x="27042" y="343935"/>
                    <a:pt x="0" y="316893"/>
                    <a:pt x="0" y="283534"/>
                  </a:cubicBezTo>
                  <a:lnTo>
                    <a:pt x="0" y="60400"/>
                  </a:lnTo>
                  <a:cubicBezTo>
                    <a:pt x="0" y="27042"/>
                    <a:pt x="27042" y="0"/>
                    <a:pt x="60400" y="0"/>
                  </a:cubicBezTo>
                  <a:close/>
                </a:path>
              </a:pathLst>
            </a:custGeom>
            <a:solidFill>
              <a:srgbClr val="495324"/>
            </a:solidFill>
            <a:ln w="38100" cap="rnd">
              <a:solidFill>
                <a:srgbClr val="495324"/>
              </a:solidFill>
              <a:prstDash val="solid"/>
              <a:round/>
            </a:ln>
          </p:spPr>
        </p:sp>
        <p:sp>
          <p:nvSpPr>
            <p:cNvPr id="12" name="TextBox 12"/>
            <p:cNvSpPr txBox="1"/>
            <p:nvPr/>
          </p:nvSpPr>
          <p:spPr>
            <a:xfrm>
              <a:off x="0" y="-47625"/>
              <a:ext cx="1721681" cy="391560"/>
            </a:xfrm>
            <a:prstGeom prst="rect">
              <a:avLst/>
            </a:prstGeom>
          </p:spPr>
          <p:txBody>
            <a:bodyPr lIns="33867" tIns="33867" rIns="33867" bIns="33867" rtlCol="0" anchor="ctr"/>
            <a:lstStyle/>
            <a:p>
              <a:pPr algn="ctr">
                <a:lnSpc>
                  <a:spcPts val="1773"/>
                </a:lnSpc>
              </a:pPr>
              <a:endParaRPr sz="1200"/>
            </a:p>
          </p:txBody>
        </p:sp>
      </p:grpSp>
      <p:sp>
        <p:nvSpPr>
          <p:cNvPr id="13" name="TextBox 13"/>
          <p:cNvSpPr txBox="1"/>
          <p:nvPr/>
        </p:nvSpPr>
        <p:spPr>
          <a:xfrm>
            <a:off x="4955097" y="832136"/>
            <a:ext cx="2420454" cy="500137"/>
          </a:xfrm>
          <a:prstGeom prst="rect">
            <a:avLst/>
          </a:prstGeom>
        </p:spPr>
        <p:txBody>
          <a:bodyPr lIns="0" tIns="0" rIns="0" bIns="0" rtlCol="0" anchor="t">
            <a:spAutoFit/>
          </a:bodyPr>
          <a:lstStyle/>
          <a:p>
            <a:pPr algn="ctr">
              <a:lnSpc>
                <a:spcPts val="3944"/>
              </a:lnSpc>
            </a:pPr>
            <a:r>
              <a:rPr lang="en-US" sz="4334" dirty="0">
                <a:solidFill>
                  <a:srgbClr val="FEF3C6"/>
                </a:solidFill>
                <a:latin typeface="More Sugar"/>
              </a:rPr>
              <a:t>CÂU 2</a:t>
            </a:r>
            <a:endParaRPr lang="en-US" sz="4334" dirty="0">
              <a:solidFill>
                <a:srgbClr val="FEF3C6"/>
              </a:solidFill>
              <a:latin typeface="More Sugar"/>
            </a:endParaRPr>
          </a:p>
        </p:txBody>
      </p:sp>
      <p:sp>
        <p:nvSpPr>
          <p:cNvPr id="21" name="Freeform 21"/>
          <p:cNvSpPr/>
          <p:nvPr/>
        </p:nvSpPr>
        <p:spPr>
          <a:xfrm>
            <a:off x="10534381" y="508272"/>
            <a:ext cx="971819" cy="982538"/>
          </a:xfrm>
          <a:custGeom>
            <a:avLst/>
            <a:gdLst/>
            <a:ahLst/>
            <a:cxnLst/>
            <a:rect l="l" t="t" r="r" b="b"/>
            <a:pathLst>
              <a:path w="1457729" h="1473807">
                <a:moveTo>
                  <a:pt x="0" y="0"/>
                </a:moveTo>
                <a:lnTo>
                  <a:pt x="1457729" y="0"/>
                </a:lnTo>
                <a:lnTo>
                  <a:pt x="1457729" y="1473807"/>
                </a:lnTo>
                <a:lnTo>
                  <a:pt x="0" y="147380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2" name="Freeform 22"/>
          <p:cNvSpPr/>
          <p:nvPr/>
        </p:nvSpPr>
        <p:spPr>
          <a:xfrm rot="-6316925">
            <a:off x="10658251" y="5429293"/>
            <a:ext cx="1081887" cy="128517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3" name="Freeform 23"/>
          <p:cNvSpPr/>
          <p:nvPr/>
        </p:nvSpPr>
        <p:spPr>
          <a:xfrm rot="-6316925" flipH="1" flipV="1">
            <a:off x="101607" y="553672"/>
            <a:ext cx="1010772" cy="1200701"/>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4" name="Freeform 24"/>
          <p:cNvSpPr/>
          <p:nvPr/>
        </p:nvSpPr>
        <p:spPr>
          <a:xfrm rot="-1333878">
            <a:off x="9917055" y="1864346"/>
            <a:ext cx="440550" cy="504928"/>
          </a:xfrm>
          <a:custGeom>
            <a:avLst/>
            <a:gdLst/>
            <a:ahLst/>
            <a:cxnLst/>
            <a:rect l="l" t="t" r="r" b="b"/>
            <a:pathLst>
              <a:path w="660825" h="757392">
                <a:moveTo>
                  <a:pt x="0" y="0"/>
                </a:moveTo>
                <a:lnTo>
                  <a:pt x="660824" y="0"/>
                </a:lnTo>
                <a:lnTo>
                  <a:pt x="660824" y="757392"/>
                </a:lnTo>
                <a:lnTo>
                  <a:pt x="0" y="75739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5" name="Freeform 25"/>
          <p:cNvSpPr/>
          <p:nvPr/>
        </p:nvSpPr>
        <p:spPr>
          <a:xfrm rot="-1333878">
            <a:off x="588171" y="5569525"/>
            <a:ext cx="619803" cy="710376"/>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6" name="Freeform 26"/>
          <p:cNvSpPr/>
          <p:nvPr/>
        </p:nvSpPr>
        <p:spPr>
          <a:xfrm rot="-1333878">
            <a:off x="796279" y="2841478"/>
            <a:ext cx="468548" cy="537017"/>
          </a:xfrm>
          <a:custGeom>
            <a:avLst/>
            <a:gdLst/>
            <a:ahLst/>
            <a:cxnLst/>
            <a:rect l="l" t="t" r="r" b="b"/>
            <a:pathLst>
              <a:path w="702822" h="805526">
                <a:moveTo>
                  <a:pt x="0" y="0"/>
                </a:moveTo>
                <a:lnTo>
                  <a:pt x="702821" y="0"/>
                </a:lnTo>
                <a:lnTo>
                  <a:pt x="702821" y="805527"/>
                </a:lnTo>
                <a:lnTo>
                  <a:pt x="0" y="8055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7" name="Rectangle 26"/>
          <p:cNvSpPr/>
          <p:nvPr/>
        </p:nvSpPr>
        <p:spPr>
          <a:xfrm>
            <a:off x="1792289" y="1613363"/>
            <a:ext cx="8746069" cy="1938992"/>
          </a:xfrm>
          <a:prstGeom prst="rect">
            <a:avLst/>
          </a:prstGeom>
        </p:spPr>
        <p:txBody>
          <a:bodyPr wrap="square">
            <a:spAutoFit/>
          </a:bodyPr>
          <a:lstStyle/>
          <a:p>
            <a:pPr algn="ctr"/>
            <a:r>
              <a:rPr lang="vi-VN" sz="2400" b="1" dirty="0">
                <a:solidFill>
                  <a:srgbClr val="C00000"/>
                </a:solidFill>
                <a:latin typeface="Cambria" panose="02040503050406030204" pitchFamily="18" charset="0"/>
                <a:ea typeface="Cambria" panose="02040503050406030204" pitchFamily="18" charset="0"/>
              </a:rPr>
              <a:t>Hãy chỉ ra tác dụng của dấu ngoặc đơn trong </a:t>
            </a:r>
            <a:r>
              <a:rPr lang="vi-VN" sz="2400" b="1" dirty="0">
                <a:solidFill>
                  <a:srgbClr val="C00000"/>
                </a:solidFill>
                <a:latin typeface="Cambria" panose="02040503050406030204" pitchFamily="18" charset="0"/>
                <a:ea typeface="Cambria" panose="02040503050406030204" pitchFamily="18" charset="0"/>
              </a:rPr>
              <a:t>ví </a:t>
            </a:r>
            <a:r>
              <a:rPr lang="vi-VN" sz="2400" b="1" dirty="0">
                <a:solidFill>
                  <a:srgbClr val="C00000"/>
                </a:solidFill>
                <a:latin typeface="Cambria" panose="02040503050406030204" pitchFamily="18" charset="0"/>
                <a:ea typeface="Cambria" panose="02040503050406030204" pitchFamily="18" charset="0"/>
              </a:rPr>
              <a:t>dụ sau</a:t>
            </a:r>
            <a:r>
              <a:rPr lang="vi-VN" sz="2400" b="1" dirty="0">
                <a:solidFill>
                  <a:srgbClr val="C00000"/>
                </a:solidFill>
                <a:latin typeface="Cambria" panose="02040503050406030204" pitchFamily="18" charset="0"/>
                <a:ea typeface="Cambria" panose="02040503050406030204" pitchFamily="18" charset="0"/>
              </a:rPr>
              <a:t>:</a:t>
            </a:r>
            <a:endParaRPr lang="en-US" sz="2400" b="1" dirty="0">
              <a:solidFill>
                <a:srgbClr val="C00000"/>
              </a:solidFill>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Lí Bạch (701 – 762), nhà thơ nổi tiếng của Trung Quốc đời Đường, tự Thái Bạch, hiệu Thanh Liên cư sĩ, quê ở Cam Túc; lúc mới năm tuổi, gia đình về định cư ở làng Thanh Liên, huyện Xương Long thuộc Miên Châu (Tứ Xuyên). </a:t>
            </a:r>
            <a:endParaRPr lang="en-US" sz="4000" dirty="0">
              <a:latin typeface="Cambria" panose="02040503050406030204" pitchFamily="18" charset="0"/>
              <a:ea typeface="Cambria" panose="02040503050406030204" pitchFamily="18" charset="0"/>
            </a:endParaRPr>
          </a:p>
        </p:txBody>
      </p:sp>
      <p:sp>
        <p:nvSpPr>
          <p:cNvPr id="7" name="Rectangle 6"/>
          <p:cNvSpPr/>
          <p:nvPr/>
        </p:nvSpPr>
        <p:spPr>
          <a:xfrm>
            <a:off x="1809695" y="3429000"/>
            <a:ext cx="9683260" cy="2431178"/>
          </a:xfrm>
          <a:prstGeom prst="rect">
            <a:avLst/>
          </a:prstGeom>
        </p:spPr>
        <p:txBody>
          <a:bodyPr wrap="square">
            <a:spAutoFit/>
          </a:bodyPr>
          <a:lstStyle/>
          <a:p>
            <a:pPr algn="just">
              <a:lnSpc>
                <a:spcPct val="150000"/>
              </a:lnSpc>
            </a:pPr>
            <a:r>
              <a:rPr lang="en-US" sz="2533" b="1" dirty="0">
                <a:solidFill>
                  <a:srgbClr val="C00000"/>
                </a:solidFill>
                <a:latin typeface="Cambria" panose="02040503050406030204" pitchFamily="18" charset="0"/>
                <a:ea typeface="Cambria" panose="02040503050406030204" pitchFamily="18" charset="0"/>
              </a:rPr>
              <a:t>A. </a:t>
            </a:r>
            <a:r>
              <a:rPr lang="vi-VN" sz="2533" dirty="0">
                <a:latin typeface="Cambria" panose="02040503050406030204" pitchFamily="18" charset="0"/>
                <a:ea typeface="Cambria" panose="02040503050406030204" pitchFamily="18" charset="0"/>
              </a:rPr>
              <a:t>Đánh </a:t>
            </a:r>
            <a:r>
              <a:rPr lang="vi-VN" sz="2533" dirty="0">
                <a:latin typeface="Cambria" panose="02040503050406030204" pitchFamily="18" charset="0"/>
                <a:ea typeface="Cambria" panose="02040503050406030204" pitchFamily="18" charset="0"/>
              </a:rPr>
              <a:t>dấu </a:t>
            </a:r>
            <a:r>
              <a:rPr lang="vi-VN" sz="2533" dirty="0">
                <a:latin typeface="Cambria" panose="02040503050406030204" pitchFamily="18" charset="0"/>
                <a:ea typeface="Cambria" panose="02040503050406030204" pitchFamily="18" charset="0"/>
              </a:rPr>
              <a:t>phần</a:t>
            </a:r>
            <a:r>
              <a:rPr lang="en-US" sz="2533" dirty="0">
                <a:latin typeface="Cambria" panose="02040503050406030204" pitchFamily="18" charset="0"/>
                <a:ea typeface="Cambria" panose="02040503050406030204" pitchFamily="18" charset="0"/>
              </a:rPr>
              <a:t> </a:t>
            </a:r>
            <a:r>
              <a:rPr lang="vi-VN" sz="2533" dirty="0">
                <a:latin typeface="Cambria" panose="02040503050406030204" pitchFamily="18" charset="0"/>
                <a:ea typeface="Cambria" panose="02040503050406030204" pitchFamily="18" charset="0"/>
              </a:rPr>
              <a:t>chú thích </a:t>
            </a:r>
            <a:r>
              <a:rPr lang="en-US" sz="2533" dirty="0">
                <a:latin typeface="Cambria" panose="02040503050406030204" pitchFamily="18" charset="0"/>
                <a:ea typeface="Cambria" panose="02040503050406030204" pitchFamily="18" charset="0"/>
              </a:rPr>
              <a:t>(</a:t>
            </a:r>
            <a:r>
              <a:rPr lang="vi-VN" sz="2533" dirty="0">
                <a:latin typeface="Cambria" panose="02040503050406030204" pitchFamily="18" charset="0"/>
                <a:ea typeface="Cambria" panose="02040503050406030204" pitchFamily="18" charset="0"/>
              </a:rPr>
              <a:t>bổ </a:t>
            </a:r>
            <a:r>
              <a:rPr lang="vi-VN" sz="2533" dirty="0">
                <a:latin typeface="Cambria" panose="02040503050406030204" pitchFamily="18" charset="0"/>
                <a:ea typeface="Cambria" panose="02040503050406030204" pitchFamily="18" charset="0"/>
              </a:rPr>
              <a:t>sung, giải </a:t>
            </a:r>
            <a:r>
              <a:rPr lang="vi-VN" sz="2533" dirty="0">
                <a:latin typeface="Cambria" panose="02040503050406030204" pitchFamily="18" charset="0"/>
                <a:ea typeface="Cambria" panose="02040503050406030204" pitchFamily="18" charset="0"/>
              </a:rPr>
              <a:t>thích</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thuyết</a:t>
            </a:r>
            <a:r>
              <a:rPr lang="en-US" sz="2533" dirty="0">
                <a:latin typeface="Cambria" panose="02040503050406030204" pitchFamily="18" charset="0"/>
                <a:ea typeface="Cambria" panose="02040503050406030204" pitchFamily="18" charset="0"/>
              </a:rPr>
              <a:t> minh </a:t>
            </a:r>
            <a:r>
              <a:rPr lang="en-US" sz="2533" dirty="0" err="1">
                <a:latin typeface="Cambria" panose="02040503050406030204" pitchFamily="18" charset="0"/>
                <a:ea typeface="Cambria" panose="02040503050406030204" pitchFamily="18" charset="0"/>
              </a:rPr>
              <a:t>thêm</a:t>
            </a:r>
            <a:r>
              <a:rPr lang="en-US" sz="2533" dirty="0">
                <a:latin typeface="Cambria" panose="02040503050406030204" pitchFamily="18" charset="0"/>
                <a:ea typeface="Cambria" panose="02040503050406030204" pitchFamily="18" charset="0"/>
              </a:rPr>
              <a:t>)</a:t>
            </a:r>
            <a:endParaRPr lang="vi-VN" sz="2533" dirty="0">
              <a:latin typeface="Cambria" panose="02040503050406030204" pitchFamily="18" charset="0"/>
              <a:ea typeface="Cambria" panose="02040503050406030204" pitchFamily="18" charset="0"/>
            </a:endParaRPr>
          </a:p>
          <a:p>
            <a:pPr algn="just">
              <a:lnSpc>
                <a:spcPct val="150000"/>
              </a:lnSpc>
            </a:pPr>
            <a:r>
              <a:rPr lang="vi-VN" sz="2533" b="1" dirty="0">
                <a:solidFill>
                  <a:srgbClr val="C00000"/>
                </a:solidFill>
                <a:latin typeface="Cambria" panose="02040503050406030204" pitchFamily="18" charset="0"/>
                <a:ea typeface="Cambria" panose="02040503050406030204" pitchFamily="18" charset="0"/>
              </a:rPr>
              <a:t>B. </a:t>
            </a:r>
            <a:r>
              <a:rPr lang="vi-VN" sz="2533" dirty="0">
                <a:latin typeface="Cambria" panose="02040503050406030204" pitchFamily="18" charset="0"/>
                <a:ea typeface="Cambria" panose="02040503050406030204" pitchFamily="18" charset="0"/>
              </a:rPr>
              <a:t>Đánh dấu (báo trước) lời dẫn trực </a:t>
            </a:r>
            <a:r>
              <a:rPr lang="vi-VN" sz="2533" dirty="0">
                <a:latin typeface="Cambria" panose="02040503050406030204" pitchFamily="18" charset="0"/>
                <a:ea typeface="Cambria" panose="02040503050406030204" pitchFamily="18" charset="0"/>
              </a:rPr>
              <a:t>tiếp</a:t>
            </a:r>
            <a:endParaRPr lang="vi-VN" sz="2533" dirty="0">
              <a:latin typeface="Cambria" panose="02040503050406030204" pitchFamily="18" charset="0"/>
              <a:ea typeface="Cambria" panose="02040503050406030204" pitchFamily="18" charset="0"/>
            </a:endParaRPr>
          </a:p>
          <a:p>
            <a:pPr algn="just">
              <a:lnSpc>
                <a:spcPct val="150000"/>
              </a:lnSpc>
            </a:pPr>
            <a:r>
              <a:rPr lang="vi-VN" sz="2533" b="1" dirty="0">
                <a:solidFill>
                  <a:srgbClr val="C00000"/>
                </a:solidFill>
                <a:latin typeface="Cambria" panose="02040503050406030204" pitchFamily="18" charset="0"/>
                <a:ea typeface="Cambria" panose="02040503050406030204" pitchFamily="18" charset="0"/>
              </a:rPr>
              <a:t>C. </a:t>
            </a:r>
            <a:r>
              <a:rPr lang="vi-VN" sz="2533" dirty="0">
                <a:latin typeface="Cambria" panose="02040503050406030204" pitchFamily="18" charset="0"/>
                <a:ea typeface="Cambria" panose="02040503050406030204" pitchFamily="18" charset="0"/>
              </a:rPr>
              <a:t>Đánh dấu phần </a:t>
            </a:r>
            <a:r>
              <a:rPr lang="en-US" sz="2533" dirty="0" err="1">
                <a:latin typeface="Cambria" panose="02040503050406030204" pitchFamily="18" charset="0"/>
                <a:ea typeface="Cambria" panose="02040503050406030204" pitchFamily="18" charset="0"/>
              </a:rPr>
              <a:t>liệt</a:t>
            </a:r>
            <a:r>
              <a:rPr lang="en-US" sz="2533" dirty="0">
                <a:latin typeface="Cambria" panose="02040503050406030204" pitchFamily="18" charset="0"/>
                <a:ea typeface="Cambria" panose="02040503050406030204" pitchFamily="18" charset="0"/>
              </a:rPr>
              <a:t> </a:t>
            </a:r>
            <a:r>
              <a:rPr lang="en-US" sz="2533" dirty="0" err="1">
                <a:latin typeface="Cambria" panose="02040503050406030204" pitchFamily="18" charset="0"/>
                <a:ea typeface="Cambria" panose="02040503050406030204" pitchFamily="18" charset="0"/>
              </a:rPr>
              <a:t>kê</a:t>
            </a:r>
            <a:endParaRPr lang="en-US" sz="2533" dirty="0">
              <a:latin typeface="Cambria" panose="02040503050406030204" pitchFamily="18" charset="0"/>
              <a:ea typeface="Cambria" panose="02040503050406030204" pitchFamily="18" charset="0"/>
            </a:endParaRPr>
          </a:p>
          <a:p>
            <a:pPr algn="just">
              <a:lnSpc>
                <a:spcPct val="150000"/>
              </a:lnSpc>
            </a:pPr>
            <a:r>
              <a:rPr lang="vi-VN" sz="2533" b="1" dirty="0">
                <a:solidFill>
                  <a:srgbClr val="C00000"/>
                </a:solidFill>
                <a:latin typeface="Cambria" panose="02040503050406030204" pitchFamily="18" charset="0"/>
                <a:ea typeface="Cambria" panose="02040503050406030204" pitchFamily="18" charset="0"/>
              </a:rPr>
              <a:t>D</a:t>
            </a:r>
            <a:r>
              <a:rPr lang="vi-VN" sz="2533" b="1" dirty="0">
                <a:solidFill>
                  <a:srgbClr val="C00000"/>
                </a:solidFill>
                <a:latin typeface="Cambria" panose="02040503050406030204" pitchFamily="18" charset="0"/>
                <a:ea typeface="Cambria" panose="02040503050406030204" pitchFamily="18" charset="0"/>
              </a:rPr>
              <a:t>. </a:t>
            </a:r>
            <a:r>
              <a:rPr lang="vi-VN" sz="2533" dirty="0">
                <a:latin typeface="Cambria" panose="02040503050406030204" pitchFamily="18" charset="0"/>
                <a:ea typeface="Cambria" panose="02040503050406030204" pitchFamily="18" charset="0"/>
              </a:rPr>
              <a:t>Đánh dấu (báo trước) lời đối </a:t>
            </a:r>
            <a:r>
              <a:rPr lang="vi-VN" sz="2533" dirty="0">
                <a:latin typeface="Cambria" panose="02040503050406030204" pitchFamily="18" charset="0"/>
                <a:ea typeface="Cambria" panose="02040503050406030204" pitchFamily="18" charset="0"/>
              </a:rPr>
              <a:t>thoại</a:t>
            </a:r>
            <a:endParaRPr lang="vi-VN" sz="2533" dirty="0">
              <a:latin typeface="Cambria" panose="02040503050406030204" pitchFamily="18" charset="0"/>
              <a:ea typeface="Cambria" panose="02040503050406030204" pitchFamily="18" charset="0"/>
            </a:endParaRPr>
          </a:p>
        </p:txBody>
      </p:sp>
      <p:sp>
        <p:nvSpPr>
          <p:cNvPr id="19" name="Oval 18"/>
          <p:cNvSpPr/>
          <p:nvPr/>
        </p:nvSpPr>
        <p:spPr>
          <a:xfrm>
            <a:off x="1676400" y="3525727"/>
            <a:ext cx="505861" cy="508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980676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1100096" y="822463"/>
            <a:ext cx="10130457" cy="5249419"/>
          </a:xfrm>
          <a:custGeom>
            <a:avLst/>
            <a:gdLst/>
            <a:ahLst/>
            <a:cxnLst/>
            <a:rect l="l" t="t" r="r" b="b"/>
            <a:pathLst>
              <a:path w="15195686" h="7874128">
                <a:moveTo>
                  <a:pt x="0" y="0"/>
                </a:moveTo>
                <a:lnTo>
                  <a:pt x="15195686" y="0"/>
                </a:lnTo>
                <a:lnTo>
                  <a:pt x="15195686" y="7874128"/>
                </a:lnTo>
                <a:lnTo>
                  <a:pt x="0" y="787412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349001" y="951442"/>
            <a:ext cx="9632646" cy="4991462"/>
          </a:xfrm>
          <a:custGeom>
            <a:avLst/>
            <a:gdLst/>
            <a:ahLst/>
            <a:cxnLst/>
            <a:rect l="l" t="t" r="r" b="b"/>
            <a:pathLst>
              <a:path w="14448969" h="7487193">
                <a:moveTo>
                  <a:pt x="0" y="0"/>
                </a:moveTo>
                <a:lnTo>
                  <a:pt x="14448969" y="0"/>
                </a:lnTo>
                <a:lnTo>
                  <a:pt x="14448969" y="7487193"/>
                </a:lnTo>
                <a:lnTo>
                  <a:pt x="0" y="74871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0" name="Group 10"/>
          <p:cNvGrpSpPr/>
          <p:nvPr/>
        </p:nvGrpSpPr>
        <p:grpSpPr>
          <a:xfrm>
            <a:off x="3986322" y="616342"/>
            <a:ext cx="4358005" cy="870585"/>
            <a:chOff x="0" y="0"/>
            <a:chExt cx="1721681" cy="343935"/>
          </a:xfrm>
        </p:grpSpPr>
        <p:sp>
          <p:nvSpPr>
            <p:cNvPr id="11" name="Freeform 11"/>
            <p:cNvSpPr/>
            <p:nvPr/>
          </p:nvSpPr>
          <p:spPr>
            <a:xfrm>
              <a:off x="0" y="0"/>
              <a:ext cx="1721681" cy="343935"/>
            </a:xfrm>
            <a:custGeom>
              <a:avLst/>
              <a:gdLst/>
              <a:ahLst/>
              <a:cxnLst/>
              <a:rect l="l" t="t" r="r" b="b"/>
              <a:pathLst>
                <a:path w="1721681" h="343935">
                  <a:moveTo>
                    <a:pt x="60400" y="0"/>
                  </a:moveTo>
                  <a:lnTo>
                    <a:pt x="1661281" y="0"/>
                  </a:lnTo>
                  <a:cubicBezTo>
                    <a:pt x="1694639" y="0"/>
                    <a:pt x="1721681" y="27042"/>
                    <a:pt x="1721681" y="60400"/>
                  </a:cubicBezTo>
                  <a:lnTo>
                    <a:pt x="1721681" y="283534"/>
                  </a:lnTo>
                  <a:cubicBezTo>
                    <a:pt x="1721681" y="316893"/>
                    <a:pt x="1694639" y="343935"/>
                    <a:pt x="1661281" y="343935"/>
                  </a:cubicBezTo>
                  <a:lnTo>
                    <a:pt x="60400" y="343935"/>
                  </a:lnTo>
                  <a:cubicBezTo>
                    <a:pt x="27042" y="343935"/>
                    <a:pt x="0" y="316893"/>
                    <a:pt x="0" y="283534"/>
                  </a:cubicBezTo>
                  <a:lnTo>
                    <a:pt x="0" y="60400"/>
                  </a:lnTo>
                  <a:cubicBezTo>
                    <a:pt x="0" y="27042"/>
                    <a:pt x="27042" y="0"/>
                    <a:pt x="60400" y="0"/>
                  </a:cubicBezTo>
                  <a:close/>
                </a:path>
              </a:pathLst>
            </a:custGeom>
            <a:solidFill>
              <a:srgbClr val="495324"/>
            </a:solidFill>
            <a:ln w="38100" cap="rnd">
              <a:solidFill>
                <a:srgbClr val="495324"/>
              </a:solidFill>
              <a:prstDash val="solid"/>
              <a:round/>
            </a:ln>
          </p:spPr>
        </p:sp>
        <p:sp>
          <p:nvSpPr>
            <p:cNvPr id="12" name="TextBox 12"/>
            <p:cNvSpPr txBox="1"/>
            <p:nvPr/>
          </p:nvSpPr>
          <p:spPr>
            <a:xfrm>
              <a:off x="0" y="-47625"/>
              <a:ext cx="1721681" cy="391560"/>
            </a:xfrm>
            <a:prstGeom prst="rect">
              <a:avLst/>
            </a:prstGeom>
          </p:spPr>
          <p:txBody>
            <a:bodyPr lIns="33867" tIns="33867" rIns="33867" bIns="33867" rtlCol="0" anchor="ctr"/>
            <a:lstStyle/>
            <a:p>
              <a:pPr algn="ctr">
                <a:lnSpc>
                  <a:spcPts val="1773"/>
                </a:lnSpc>
              </a:pPr>
              <a:endParaRPr sz="1200"/>
            </a:p>
          </p:txBody>
        </p:sp>
      </p:grpSp>
      <p:sp>
        <p:nvSpPr>
          <p:cNvPr id="13" name="TextBox 13"/>
          <p:cNvSpPr txBox="1"/>
          <p:nvPr/>
        </p:nvSpPr>
        <p:spPr>
          <a:xfrm>
            <a:off x="4955097" y="832136"/>
            <a:ext cx="2420454" cy="500137"/>
          </a:xfrm>
          <a:prstGeom prst="rect">
            <a:avLst/>
          </a:prstGeom>
        </p:spPr>
        <p:txBody>
          <a:bodyPr lIns="0" tIns="0" rIns="0" bIns="0" rtlCol="0" anchor="t">
            <a:spAutoFit/>
          </a:bodyPr>
          <a:lstStyle/>
          <a:p>
            <a:pPr algn="ctr">
              <a:lnSpc>
                <a:spcPts val="3944"/>
              </a:lnSpc>
            </a:pPr>
            <a:r>
              <a:rPr lang="en-US" sz="4334" dirty="0">
                <a:solidFill>
                  <a:srgbClr val="FEF3C6"/>
                </a:solidFill>
                <a:latin typeface="More Sugar"/>
              </a:rPr>
              <a:t>CÂU 3</a:t>
            </a:r>
            <a:endParaRPr lang="en-US" sz="4334" dirty="0">
              <a:solidFill>
                <a:srgbClr val="FEF3C6"/>
              </a:solidFill>
              <a:latin typeface="More Sugar"/>
            </a:endParaRPr>
          </a:p>
        </p:txBody>
      </p:sp>
      <p:sp>
        <p:nvSpPr>
          <p:cNvPr id="21" name="Freeform 21"/>
          <p:cNvSpPr/>
          <p:nvPr/>
        </p:nvSpPr>
        <p:spPr>
          <a:xfrm>
            <a:off x="10534381" y="508272"/>
            <a:ext cx="971819" cy="982538"/>
          </a:xfrm>
          <a:custGeom>
            <a:avLst/>
            <a:gdLst/>
            <a:ahLst/>
            <a:cxnLst/>
            <a:rect l="l" t="t" r="r" b="b"/>
            <a:pathLst>
              <a:path w="1457729" h="1473807">
                <a:moveTo>
                  <a:pt x="0" y="0"/>
                </a:moveTo>
                <a:lnTo>
                  <a:pt x="1457729" y="0"/>
                </a:lnTo>
                <a:lnTo>
                  <a:pt x="1457729" y="1473807"/>
                </a:lnTo>
                <a:lnTo>
                  <a:pt x="0" y="147380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2" name="Freeform 22"/>
          <p:cNvSpPr/>
          <p:nvPr/>
        </p:nvSpPr>
        <p:spPr>
          <a:xfrm rot="-6316925">
            <a:off x="10658251" y="5429293"/>
            <a:ext cx="1081887" cy="128517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3" name="Freeform 23"/>
          <p:cNvSpPr/>
          <p:nvPr/>
        </p:nvSpPr>
        <p:spPr>
          <a:xfrm rot="-6316925" flipH="1" flipV="1">
            <a:off x="101607" y="553672"/>
            <a:ext cx="1010772" cy="1200701"/>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4" name="Freeform 24"/>
          <p:cNvSpPr/>
          <p:nvPr/>
        </p:nvSpPr>
        <p:spPr>
          <a:xfrm rot="-1333878">
            <a:off x="9917055" y="1864346"/>
            <a:ext cx="440550" cy="504928"/>
          </a:xfrm>
          <a:custGeom>
            <a:avLst/>
            <a:gdLst/>
            <a:ahLst/>
            <a:cxnLst/>
            <a:rect l="l" t="t" r="r" b="b"/>
            <a:pathLst>
              <a:path w="660825" h="757392">
                <a:moveTo>
                  <a:pt x="0" y="0"/>
                </a:moveTo>
                <a:lnTo>
                  <a:pt x="660824" y="0"/>
                </a:lnTo>
                <a:lnTo>
                  <a:pt x="660824" y="757392"/>
                </a:lnTo>
                <a:lnTo>
                  <a:pt x="0" y="75739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5" name="Freeform 25"/>
          <p:cNvSpPr/>
          <p:nvPr/>
        </p:nvSpPr>
        <p:spPr>
          <a:xfrm rot="-1333878">
            <a:off x="588171" y="5569525"/>
            <a:ext cx="619803" cy="710376"/>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6" name="Freeform 26"/>
          <p:cNvSpPr/>
          <p:nvPr/>
        </p:nvSpPr>
        <p:spPr>
          <a:xfrm rot="-1333878">
            <a:off x="796279" y="2841478"/>
            <a:ext cx="468548" cy="537017"/>
          </a:xfrm>
          <a:custGeom>
            <a:avLst/>
            <a:gdLst/>
            <a:ahLst/>
            <a:cxnLst/>
            <a:rect l="l" t="t" r="r" b="b"/>
            <a:pathLst>
              <a:path w="702822" h="805526">
                <a:moveTo>
                  <a:pt x="0" y="0"/>
                </a:moveTo>
                <a:lnTo>
                  <a:pt x="702821" y="0"/>
                </a:lnTo>
                <a:lnTo>
                  <a:pt x="702821" y="805527"/>
                </a:lnTo>
                <a:lnTo>
                  <a:pt x="0" y="8055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7" name="Rectangle 26"/>
          <p:cNvSpPr/>
          <p:nvPr/>
        </p:nvSpPr>
        <p:spPr>
          <a:xfrm>
            <a:off x="1792289" y="1613363"/>
            <a:ext cx="8746069" cy="1323632"/>
          </a:xfrm>
          <a:prstGeom prst="rect">
            <a:avLst/>
          </a:prstGeom>
        </p:spPr>
        <p:txBody>
          <a:bodyPr wrap="square">
            <a:spAutoFit/>
          </a:bodyPr>
          <a:lstStyle/>
          <a:p>
            <a:pPr algn="ctr"/>
            <a:r>
              <a:rPr lang="vi-VN" sz="2667" b="1" dirty="0">
                <a:solidFill>
                  <a:srgbClr val="C00000"/>
                </a:solidFill>
                <a:latin typeface="Cambria" panose="02040503050406030204" pitchFamily="18" charset="0"/>
                <a:ea typeface="Cambria" panose="02040503050406030204" pitchFamily="18" charset="0"/>
              </a:rPr>
              <a:t>Cần đặt dấu ngoặc đơn vào vị trí nào trong câu sau.</a:t>
            </a:r>
          </a:p>
          <a:p>
            <a:r>
              <a:rPr lang="en-US" sz="2667" dirty="0">
                <a:latin typeface="Cambria" panose="02040503050406030204" pitchFamily="18" charset="0"/>
                <a:ea typeface="Cambria" panose="02040503050406030204" pitchFamily="18" charset="0"/>
              </a:rPr>
              <a:t>	</a:t>
            </a:r>
            <a:r>
              <a:rPr lang="vi-VN" sz="2667" dirty="0">
                <a:latin typeface="Cambria" panose="02040503050406030204" pitchFamily="18" charset="0"/>
                <a:ea typeface="Cambria" panose="02040503050406030204" pitchFamily="18" charset="0"/>
              </a:rPr>
              <a:t>Cầu </a:t>
            </a:r>
            <a:r>
              <a:rPr lang="vi-VN" sz="2667" dirty="0">
                <a:latin typeface="Cambria" panose="02040503050406030204" pitchFamily="18" charset="0"/>
                <a:ea typeface="Cambria" panose="02040503050406030204" pitchFamily="18" charset="0"/>
              </a:rPr>
              <a:t>sông Hàn cây cầu đầu tiên do kĩ sư và công nhân Việt Nam xây dựng và thi </a:t>
            </a:r>
            <a:r>
              <a:rPr lang="vi-VN" sz="2667" dirty="0">
                <a:latin typeface="Cambria" panose="02040503050406030204" pitchFamily="18" charset="0"/>
                <a:ea typeface="Cambria" panose="02040503050406030204" pitchFamily="18" charset="0"/>
              </a:rPr>
              <a:t>công</a:t>
            </a:r>
            <a:r>
              <a:rPr lang="en-US" sz="2667" dirty="0">
                <a:latin typeface="Cambria" panose="02040503050406030204" pitchFamily="18" charset="0"/>
                <a:ea typeface="Cambria" panose="02040503050406030204" pitchFamily="18" charset="0"/>
              </a:rPr>
              <a:t>.</a:t>
            </a:r>
            <a:endParaRPr lang="vi-VN" sz="2667" dirty="0">
              <a:latin typeface="Cambria" panose="02040503050406030204" pitchFamily="18" charset="0"/>
              <a:ea typeface="Cambria" panose="02040503050406030204" pitchFamily="18" charset="0"/>
            </a:endParaRPr>
          </a:p>
        </p:txBody>
      </p:sp>
      <p:sp>
        <p:nvSpPr>
          <p:cNvPr id="7" name="Rectangle 6"/>
          <p:cNvSpPr/>
          <p:nvPr/>
        </p:nvSpPr>
        <p:spPr>
          <a:xfrm>
            <a:off x="1817993" y="2906024"/>
            <a:ext cx="8880227" cy="2718180"/>
          </a:xfrm>
          <a:prstGeom prst="rect">
            <a:avLst/>
          </a:prstGeom>
        </p:spPr>
        <p:txBody>
          <a:bodyPr wrap="square">
            <a:spAutoFit/>
          </a:bodyPr>
          <a:lstStyle/>
          <a:p>
            <a:pPr algn="just"/>
            <a:r>
              <a:rPr lang="vi-VN" sz="2133" b="1" dirty="0">
                <a:solidFill>
                  <a:srgbClr val="C00000"/>
                </a:solidFill>
                <a:latin typeface="Cambria" panose="02040503050406030204" pitchFamily="18" charset="0"/>
                <a:ea typeface="Cambria" panose="02040503050406030204" pitchFamily="18" charset="0"/>
              </a:rPr>
              <a:t>A. </a:t>
            </a:r>
            <a:r>
              <a:rPr lang="vi-VN" sz="2133" dirty="0">
                <a:latin typeface="Cambria" panose="02040503050406030204" pitchFamily="18" charset="0"/>
                <a:ea typeface="Cambria" panose="02040503050406030204" pitchFamily="18" charset="0"/>
              </a:rPr>
              <a:t>Cầu (sông Hàn) cây cầu đầu tiên do kĩ sư và công nhân Việt Nam xây dựng và thi công..</a:t>
            </a:r>
          </a:p>
          <a:p>
            <a:pPr algn="just"/>
            <a:r>
              <a:rPr lang="vi-VN" sz="2133" b="1" dirty="0">
                <a:solidFill>
                  <a:srgbClr val="C00000"/>
                </a:solidFill>
                <a:latin typeface="Cambria" panose="02040503050406030204" pitchFamily="18" charset="0"/>
                <a:ea typeface="Cambria" panose="02040503050406030204" pitchFamily="18" charset="0"/>
              </a:rPr>
              <a:t>B. </a:t>
            </a:r>
            <a:r>
              <a:rPr lang="vi-VN" sz="2133" dirty="0">
                <a:latin typeface="Cambria" panose="02040503050406030204" pitchFamily="18" charset="0"/>
                <a:ea typeface="Cambria" panose="02040503050406030204" pitchFamily="18" charset="0"/>
              </a:rPr>
              <a:t>Cầu </a:t>
            </a:r>
            <a:r>
              <a:rPr lang="vi-VN" sz="2133" dirty="0">
                <a:latin typeface="Cambria" panose="02040503050406030204" pitchFamily="18" charset="0"/>
                <a:ea typeface="Cambria" panose="02040503050406030204" pitchFamily="18" charset="0"/>
              </a:rPr>
              <a:t>sông Hàn</a:t>
            </a:r>
            <a:r>
              <a:rPr lang="en-US" sz="2133" dirty="0">
                <a:latin typeface="Cambria" panose="02040503050406030204" pitchFamily="18" charset="0"/>
                <a:ea typeface="Cambria" panose="02040503050406030204" pitchFamily="18" charset="0"/>
              </a:rPr>
              <a:t> (</a:t>
            </a:r>
            <a:r>
              <a:rPr lang="vi-VN" sz="2133" dirty="0">
                <a:latin typeface="Cambria" panose="02040503050406030204" pitchFamily="18" charset="0"/>
                <a:ea typeface="Cambria" panose="02040503050406030204" pitchFamily="18" charset="0"/>
              </a:rPr>
              <a:t>cây </a:t>
            </a:r>
            <a:r>
              <a:rPr lang="vi-VN" sz="2133" dirty="0">
                <a:latin typeface="Cambria" panose="02040503050406030204" pitchFamily="18" charset="0"/>
                <a:ea typeface="Cambria" panose="02040503050406030204" pitchFamily="18" charset="0"/>
              </a:rPr>
              <a:t>cầu </a:t>
            </a:r>
            <a:r>
              <a:rPr lang="vi-VN" sz="2133" dirty="0">
                <a:latin typeface="Cambria" panose="02040503050406030204" pitchFamily="18" charset="0"/>
                <a:ea typeface="Cambria" panose="02040503050406030204" pitchFamily="18" charset="0"/>
              </a:rPr>
              <a:t>đầu </a:t>
            </a:r>
            <a:r>
              <a:rPr lang="vi-VN" sz="2133" dirty="0">
                <a:latin typeface="Cambria" panose="02040503050406030204" pitchFamily="18" charset="0"/>
                <a:ea typeface="Cambria" panose="02040503050406030204" pitchFamily="18" charset="0"/>
              </a:rPr>
              <a:t>tiên) do kĩ sư và công nhân Việt Nam xây dựng và thi công…</a:t>
            </a:r>
          </a:p>
          <a:p>
            <a:pPr algn="just"/>
            <a:r>
              <a:rPr lang="vi-VN" sz="2133" b="1" dirty="0">
                <a:solidFill>
                  <a:srgbClr val="C00000"/>
                </a:solidFill>
                <a:latin typeface="Cambria" panose="02040503050406030204" pitchFamily="18" charset="0"/>
                <a:ea typeface="Cambria" panose="02040503050406030204" pitchFamily="18" charset="0"/>
              </a:rPr>
              <a:t>C. </a:t>
            </a:r>
            <a:r>
              <a:rPr lang="vi-VN" sz="2133" dirty="0">
                <a:latin typeface="Cambria" panose="02040503050406030204" pitchFamily="18" charset="0"/>
                <a:ea typeface="Cambria" panose="02040503050406030204" pitchFamily="18" charset="0"/>
              </a:rPr>
              <a:t>Cầu sông Hàn (cây cầu đầu tiên do kĩ sư và công nhân Việt Nam xây dựng và thi công)…</a:t>
            </a:r>
          </a:p>
          <a:p>
            <a:pPr algn="just"/>
            <a:r>
              <a:rPr lang="vi-VN" sz="2133" b="1" dirty="0">
                <a:solidFill>
                  <a:srgbClr val="C00000"/>
                </a:solidFill>
                <a:latin typeface="Cambria" panose="02040503050406030204" pitchFamily="18" charset="0"/>
                <a:ea typeface="Cambria" panose="02040503050406030204" pitchFamily="18" charset="0"/>
              </a:rPr>
              <a:t>D. </a:t>
            </a:r>
            <a:r>
              <a:rPr lang="vi-VN" sz="2133" dirty="0">
                <a:latin typeface="Cambria" panose="02040503050406030204" pitchFamily="18" charset="0"/>
                <a:ea typeface="Cambria" panose="02040503050406030204" pitchFamily="18" charset="0"/>
              </a:rPr>
              <a:t>Cầu sông Hàn cây cầu đầu tiên (do kĩ sư và công nhân Việt Nam xây dựng và thi công</a:t>
            </a:r>
            <a:r>
              <a:rPr lang="vi-VN" sz="2133" dirty="0">
                <a:latin typeface="Cambria" panose="02040503050406030204" pitchFamily="18" charset="0"/>
                <a:ea typeface="Cambria" panose="02040503050406030204" pitchFamily="18" charset="0"/>
              </a:rPr>
              <a:t>)…</a:t>
            </a:r>
            <a:endParaRPr lang="vi-VN" sz="2133" dirty="0">
              <a:latin typeface="Cambria" panose="02040503050406030204" pitchFamily="18" charset="0"/>
              <a:ea typeface="Cambria" panose="02040503050406030204" pitchFamily="18" charset="0"/>
            </a:endParaRPr>
          </a:p>
        </p:txBody>
      </p:sp>
      <p:sp>
        <p:nvSpPr>
          <p:cNvPr id="20" name="Oval 19"/>
          <p:cNvSpPr/>
          <p:nvPr/>
        </p:nvSpPr>
        <p:spPr>
          <a:xfrm>
            <a:off x="1684698" y="3451302"/>
            <a:ext cx="505861" cy="508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603444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rot="-6316925" flipH="1" flipV="1">
            <a:off x="749523" y="901890"/>
            <a:ext cx="1884708" cy="2238853"/>
          </a:xfrm>
          <a:custGeom>
            <a:avLst/>
            <a:gdLst/>
            <a:ahLst/>
            <a:cxnLst/>
            <a:rect l="l" t="t" r="r" b="b"/>
            <a:pathLst>
              <a:path w="2827062" h="3358280">
                <a:moveTo>
                  <a:pt x="2827062" y="3358280"/>
                </a:moveTo>
                <a:lnTo>
                  <a:pt x="0" y="3358280"/>
                </a:lnTo>
                <a:lnTo>
                  <a:pt x="0" y="0"/>
                </a:lnTo>
                <a:lnTo>
                  <a:pt x="2827062" y="0"/>
                </a:lnTo>
                <a:lnTo>
                  <a:pt x="2827062" y="335828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2366524" y="1780018"/>
            <a:ext cx="7512602" cy="3892893"/>
          </a:xfrm>
          <a:custGeom>
            <a:avLst/>
            <a:gdLst/>
            <a:ahLst/>
            <a:cxnLst/>
            <a:rect l="l" t="t" r="r" b="b"/>
            <a:pathLst>
              <a:path w="11268903" h="5839340">
                <a:moveTo>
                  <a:pt x="0" y="0"/>
                </a:moveTo>
                <a:lnTo>
                  <a:pt x="11268902" y="0"/>
                </a:lnTo>
                <a:lnTo>
                  <a:pt x="11268902" y="5839340"/>
                </a:lnTo>
                <a:lnTo>
                  <a:pt x="0" y="583934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2551108" y="1875667"/>
            <a:ext cx="7143432" cy="3701597"/>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0258733" y="817235"/>
            <a:ext cx="971819" cy="982538"/>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6316925">
            <a:off x="9259422" y="4370984"/>
            <a:ext cx="1864955" cy="2215389"/>
          </a:xfrm>
          <a:custGeom>
            <a:avLst/>
            <a:gdLst/>
            <a:ahLst/>
            <a:cxnLst/>
            <a:rect l="l" t="t" r="r" b="b"/>
            <a:pathLst>
              <a:path w="2797432" h="3323083">
                <a:moveTo>
                  <a:pt x="0" y="0"/>
                </a:moveTo>
                <a:lnTo>
                  <a:pt x="2797432" y="0"/>
                </a:lnTo>
                <a:lnTo>
                  <a:pt x="2797432" y="3323083"/>
                </a:lnTo>
                <a:lnTo>
                  <a:pt x="0" y="33230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rot="-1333878">
            <a:off x="10758823" y="2870209"/>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333878">
            <a:off x="588171" y="5569525"/>
            <a:ext cx="619803" cy="710376"/>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1333878">
            <a:off x="3553849" y="885912"/>
            <a:ext cx="468548" cy="537017"/>
          </a:xfrm>
          <a:custGeom>
            <a:avLst/>
            <a:gdLst/>
            <a:ahLst/>
            <a:cxnLst/>
            <a:rect l="l" t="t" r="r" b="b"/>
            <a:pathLst>
              <a:path w="702822" h="805526">
                <a:moveTo>
                  <a:pt x="0" y="0"/>
                </a:moveTo>
                <a:lnTo>
                  <a:pt x="702821" y="0"/>
                </a:lnTo>
                <a:lnTo>
                  <a:pt x="702821" y="805527"/>
                </a:lnTo>
                <a:lnTo>
                  <a:pt x="0" y="8055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TextBox 13"/>
          <p:cNvSpPr txBox="1"/>
          <p:nvPr/>
        </p:nvSpPr>
        <p:spPr>
          <a:xfrm>
            <a:off x="3788123" y="2547965"/>
            <a:ext cx="4615755" cy="2462213"/>
          </a:xfrm>
          <a:prstGeom prst="rect">
            <a:avLst/>
          </a:prstGeom>
        </p:spPr>
        <p:txBody>
          <a:bodyPr lIns="0" tIns="0" rIns="0" bIns="0" rtlCol="0" anchor="t">
            <a:spAutoFit/>
          </a:bodyPr>
          <a:lstStyle/>
          <a:p>
            <a:pPr algn="ctr">
              <a:lnSpc>
                <a:spcPts val="9627"/>
              </a:lnSpc>
            </a:pPr>
            <a:r>
              <a:rPr lang="en-US" sz="9168" dirty="0">
                <a:solidFill>
                  <a:srgbClr val="495324"/>
                </a:solidFill>
                <a:latin typeface="SVN-A Love Of Thunder" panose="02040603050506020204" pitchFamily="18" charset="0"/>
              </a:rPr>
              <a:t>TẠM</a:t>
            </a:r>
          </a:p>
          <a:p>
            <a:pPr algn="ctr">
              <a:lnSpc>
                <a:spcPts val="9627"/>
              </a:lnSpc>
            </a:pPr>
            <a:r>
              <a:rPr lang="en-US" sz="9168" dirty="0">
                <a:solidFill>
                  <a:srgbClr val="495324"/>
                </a:solidFill>
                <a:latin typeface="SVN-A Love Of Thunder" panose="02040603050506020204" pitchFamily="18" charset="0"/>
              </a:rPr>
              <a:t>BIỆT</a:t>
            </a:r>
            <a:endParaRPr lang="en-US" sz="9168" dirty="0">
              <a:solidFill>
                <a:srgbClr val="495324"/>
              </a:solidFill>
              <a:latin typeface="SVN-A Love Of Thunder" panose="02040603050506020204" pitchFamily="18" charset="0"/>
            </a:endParaRPr>
          </a:p>
        </p:txBody>
      </p:sp>
      <p:sp>
        <p:nvSpPr>
          <p:cNvPr id="14" name="Freeform 14"/>
          <p:cNvSpPr/>
          <p:nvPr/>
        </p:nvSpPr>
        <p:spPr>
          <a:xfrm>
            <a:off x="1684850" y="3726465"/>
            <a:ext cx="1335249" cy="529244"/>
          </a:xfrm>
          <a:custGeom>
            <a:avLst/>
            <a:gdLst/>
            <a:ahLst/>
            <a:cxnLst/>
            <a:rect l="l" t="t" r="r" b="b"/>
            <a:pathLst>
              <a:path w="2002874" h="793866">
                <a:moveTo>
                  <a:pt x="0" y="0"/>
                </a:moveTo>
                <a:lnTo>
                  <a:pt x="2002874" y="0"/>
                </a:lnTo>
                <a:lnTo>
                  <a:pt x="2002874" y="793866"/>
                </a:lnTo>
                <a:lnTo>
                  <a:pt x="0" y="79386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a:off x="7310304" y="1154421"/>
            <a:ext cx="1093573" cy="433453"/>
          </a:xfrm>
          <a:custGeom>
            <a:avLst/>
            <a:gdLst/>
            <a:ahLst/>
            <a:cxnLst/>
            <a:rect l="l" t="t" r="r" b="b"/>
            <a:pathLst>
              <a:path w="1640360" h="650179">
                <a:moveTo>
                  <a:pt x="0" y="0"/>
                </a:moveTo>
                <a:lnTo>
                  <a:pt x="1640361" y="0"/>
                </a:lnTo>
                <a:lnTo>
                  <a:pt x="1640361" y="650179"/>
                </a:lnTo>
                <a:lnTo>
                  <a:pt x="0" y="65017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extLst>
      <p:ext uri="{BB962C8B-B14F-4D97-AF65-F5344CB8AC3E}">
        <p14:creationId xmlns:p14="http://schemas.microsoft.com/office/powerpoint/2010/main" val="1693038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98820" y="770762"/>
            <a:ext cx="8897141" cy="5325238"/>
          </a:xfrm>
          <a:prstGeom prst="rect">
            <a:avLst/>
          </a:prstGeom>
        </p:spPr>
      </p:pic>
      <p:pic>
        <p:nvPicPr>
          <p:cNvPr id="13" name="Picture 5"/>
          <p:cNvPicPr>
            <a:picLocks noChangeAspect="1"/>
          </p:cNvPicPr>
          <p:nvPr/>
        </p:nvPicPr>
        <p:blipFill>
          <a:blip r:embed="rId6"/>
          <a:srcRect/>
          <a:stretch>
            <a:fillRect/>
          </a:stretch>
        </p:blipFill>
        <p:spPr>
          <a:xfrm>
            <a:off x="8744611" y="1"/>
            <a:ext cx="3113939" cy="3334875"/>
          </a:xfrm>
          <a:prstGeom prst="rect">
            <a:avLst/>
          </a:prstGeom>
        </p:spPr>
      </p:pic>
      <p:pic>
        <p:nvPicPr>
          <p:cNvPr id="14"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95672" y="4347971"/>
            <a:ext cx="2953206" cy="2057400"/>
          </a:xfrm>
          <a:prstGeom prst="rect">
            <a:avLst/>
          </a:prstGeom>
        </p:spPr>
      </p:pic>
      <p:pic>
        <p:nvPicPr>
          <p:cNvPr id="18"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8994256" y="5057118"/>
            <a:ext cx="2532184" cy="1657625"/>
          </a:xfrm>
          <a:prstGeom prst="rect">
            <a:avLst/>
          </a:prstGeom>
        </p:spPr>
      </p:pic>
      <p:pic>
        <p:nvPicPr>
          <p:cNvPr id="4"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H="1">
            <a:off x="595671" y="152018"/>
            <a:ext cx="3915812" cy="2081378"/>
          </a:xfrm>
          <a:prstGeom prst="rect">
            <a:avLst/>
          </a:prstGeom>
        </p:spPr>
      </p:pic>
      <p:sp>
        <p:nvSpPr>
          <p:cNvPr id="3" name="TextBox 2"/>
          <p:cNvSpPr txBox="1"/>
          <p:nvPr/>
        </p:nvSpPr>
        <p:spPr>
          <a:xfrm>
            <a:off x="5041970" y="1797250"/>
            <a:ext cx="2388795" cy="923330"/>
          </a:xfrm>
          <a:prstGeom prst="rect">
            <a:avLst/>
          </a:prstGeom>
          <a:noFill/>
        </p:spPr>
        <p:txBody>
          <a:bodyPr wrap="none" rtlCol="0">
            <a:spAutoFit/>
          </a:bodyPr>
          <a:lstStyle/>
          <a:p>
            <a:pPr defTabSz="914446">
              <a:defRPr/>
            </a:pPr>
            <a:r>
              <a:rPr lang="en-US" sz="5400" dirty="0" err="1">
                <a:ln w="28575">
                  <a:solidFill>
                    <a:prstClr val="black">
                      <a:lumMod val="85000"/>
                      <a:lumOff val="15000"/>
                    </a:prstClr>
                  </a:solidFill>
                </a:ln>
                <a:solidFill>
                  <a:srgbClr val="F7C5BE"/>
                </a:solidFill>
                <a:latin typeface="#9Slide07 SVNSalty Sans" panose="02000000000000000000" pitchFamily="2" charset="0"/>
              </a:rPr>
              <a:t>Trò</a:t>
            </a:r>
            <a:r>
              <a:rPr lang="en-US" sz="5400" dirty="0">
                <a:ln w="28575">
                  <a:solidFill>
                    <a:prstClr val="black">
                      <a:lumMod val="85000"/>
                      <a:lumOff val="15000"/>
                    </a:prstClr>
                  </a:solidFill>
                </a:ln>
                <a:solidFill>
                  <a:srgbClr val="F7C5BE"/>
                </a:solidFill>
                <a:latin typeface="#9Slide07 SVNSalty Sans" panose="02000000000000000000" pitchFamily="2" charset="0"/>
              </a:rPr>
              <a:t> </a:t>
            </a:r>
            <a:r>
              <a:rPr lang="en-US" sz="5400" dirty="0" err="1">
                <a:ln w="28575">
                  <a:solidFill>
                    <a:prstClr val="black">
                      <a:lumMod val="85000"/>
                      <a:lumOff val="15000"/>
                    </a:prstClr>
                  </a:solidFill>
                </a:ln>
                <a:solidFill>
                  <a:srgbClr val="F7C5BE"/>
                </a:solidFill>
                <a:latin typeface="#9Slide07 SVNSalty Sans" panose="02000000000000000000" pitchFamily="2" charset="0"/>
              </a:rPr>
              <a:t>chơi</a:t>
            </a:r>
            <a:endParaRPr lang="en-US" sz="5400" dirty="0">
              <a:ln w="28575">
                <a:solidFill>
                  <a:prstClr val="black">
                    <a:lumMod val="85000"/>
                    <a:lumOff val="15000"/>
                  </a:prstClr>
                </a:solidFill>
              </a:ln>
              <a:solidFill>
                <a:srgbClr val="F7C5BE"/>
              </a:solidFill>
              <a:latin typeface="#9Slide07 SVNSalty Sans" panose="02000000000000000000" pitchFamily="2" charset="0"/>
            </a:endParaRPr>
          </a:p>
        </p:txBody>
      </p:sp>
      <p:pic>
        <p:nvPicPr>
          <p:cNvPr id="2" name="Picture 1"/>
          <p:cNvPicPr>
            <a:picLocks noChangeAspect="1"/>
          </p:cNvPicPr>
          <p:nvPr/>
        </p:nvPicPr>
        <p:blipFill>
          <a:blip r:embed="rId18"/>
          <a:stretch>
            <a:fillRect/>
          </a:stretch>
        </p:blipFill>
        <p:spPr>
          <a:xfrm>
            <a:off x="2853906" y="2442831"/>
            <a:ext cx="6586968" cy="3021576"/>
          </a:xfrm>
          <a:prstGeom prst="rect">
            <a:avLst/>
          </a:prstGeom>
        </p:spPr>
      </p:pic>
    </p:spTree>
    <p:extLst>
      <p:ext uri="{BB962C8B-B14F-4D97-AF65-F5344CB8AC3E}">
        <p14:creationId xmlns:p14="http://schemas.microsoft.com/office/powerpoint/2010/main" val="3477008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1000" fill="hold"/>
                                        <p:tgtEl>
                                          <p:spTgt spid="2"/>
                                        </p:tgtEl>
                                        <p:attrNameLst>
                                          <p:attrName>ppt_w</p:attrName>
                                        </p:attrNameLst>
                                      </p:cBhvr>
                                      <p:tavLst>
                                        <p:tav tm="0">
                                          <p:val>
                                            <p:fltVal val="0"/>
                                          </p:val>
                                        </p:tav>
                                        <p:tav tm="100000">
                                          <p:val>
                                            <p:strVal val="#ppt_w"/>
                                          </p:val>
                                        </p:tav>
                                      </p:tavLst>
                                    </p:anim>
                                    <p:anim calcmode="lin" valueType="num">
                                      <p:cBhvr>
                                        <p:cTn id="40" dur="1000" fill="hold"/>
                                        <p:tgtEl>
                                          <p:spTgt spid="2"/>
                                        </p:tgtEl>
                                        <p:attrNameLst>
                                          <p:attrName>ppt_h</p:attrName>
                                        </p:attrNameLst>
                                      </p:cBhvr>
                                      <p:tavLst>
                                        <p:tav tm="0">
                                          <p:val>
                                            <p:fltVal val="0"/>
                                          </p:val>
                                        </p:tav>
                                        <p:tav tm="100000">
                                          <p:val>
                                            <p:strVal val="#ppt_h"/>
                                          </p:val>
                                        </p:tav>
                                      </p:tavLst>
                                    </p:anim>
                                    <p:anim calcmode="lin" valueType="num">
                                      <p:cBhvr>
                                        <p:cTn id="41" dur="1000" fill="hold"/>
                                        <p:tgtEl>
                                          <p:spTgt spid="2"/>
                                        </p:tgtEl>
                                        <p:attrNameLst>
                                          <p:attrName>style.rotation</p:attrName>
                                        </p:attrNameLst>
                                      </p:cBhvr>
                                      <p:tavLst>
                                        <p:tav tm="0">
                                          <p:val>
                                            <p:fltVal val="90"/>
                                          </p:val>
                                        </p:tav>
                                        <p:tav tm="100000">
                                          <p:val>
                                            <p:fltVal val="0"/>
                                          </p:val>
                                        </p:tav>
                                      </p:tavLst>
                                    </p:anim>
                                    <p:animEffect transition="in" filter="fade">
                                      <p:cBhvr>
                                        <p:cTn id="4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r="14980"/>
          <a:stretch/>
        </p:blipFill>
        <p:spPr>
          <a:xfrm>
            <a:off x="0" y="-297"/>
            <a:ext cx="12192000" cy="6858594"/>
          </a:xfrm>
          <a:prstGeom prst="rect">
            <a:avLst/>
          </a:prstGeom>
        </p:spPr>
      </p:pic>
      <p:pic>
        <p:nvPicPr>
          <p:cNvPr id="17" name="图片 16">
            <a:extLst>
              <a:ext uri="{FF2B5EF4-FFF2-40B4-BE49-F238E27FC236}">
                <a16:creationId xmlns:a16="http://schemas.microsoft.com/office/drawing/2014/main" id="{5B606EB1-E9BC-4B53-AB87-CFB7FCB3F9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1100" y="780598"/>
            <a:ext cx="10310614" cy="5680700"/>
          </a:xfrm>
          <a:prstGeom prst="rect">
            <a:avLst/>
          </a:prstGeom>
        </p:spPr>
      </p:pic>
      <p:pic>
        <p:nvPicPr>
          <p:cNvPr id="18" name="图片 17"/>
          <p:cNvPicPr>
            <a:picLocks noChangeAspect="1"/>
          </p:cNvPicPr>
          <p:nvPr/>
        </p:nvPicPr>
        <p:blipFill rotWithShape="1">
          <a:blip r:embed="rId5"/>
          <a:srcRect l="18716"/>
          <a:stretch/>
        </p:blipFill>
        <p:spPr>
          <a:xfrm rot="5400000">
            <a:off x="412497" y="-425194"/>
            <a:ext cx="2332952" cy="3157939"/>
          </a:xfrm>
          <a:prstGeom prst="rect">
            <a:avLst/>
          </a:prstGeom>
        </p:spPr>
      </p:pic>
      <p:pic>
        <p:nvPicPr>
          <p:cNvPr id="22" name="图片 21"/>
          <p:cNvPicPr>
            <a:picLocks noChangeAspect="1"/>
          </p:cNvPicPr>
          <p:nvPr/>
        </p:nvPicPr>
        <p:blipFill>
          <a:blip r:embed="rId6"/>
          <a:stretch>
            <a:fillRect/>
          </a:stretch>
        </p:blipFill>
        <p:spPr>
          <a:xfrm rot="5400000">
            <a:off x="8096593" y="2769366"/>
            <a:ext cx="5564375" cy="2626442"/>
          </a:xfrm>
          <a:prstGeom prst="rect">
            <a:avLst/>
          </a:prstGeom>
        </p:spPr>
      </p:pic>
      <p:pic>
        <p:nvPicPr>
          <p:cNvPr id="50" name="图片 49"/>
          <p:cNvPicPr>
            <a:picLocks noChangeAspect="1"/>
          </p:cNvPicPr>
          <p:nvPr/>
        </p:nvPicPr>
        <p:blipFill>
          <a:blip r:embed="rId7"/>
          <a:stretch>
            <a:fillRect/>
          </a:stretch>
        </p:blipFill>
        <p:spPr>
          <a:xfrm>
            <a:off x="-80137" y="4470698"/>
            <a:ext cx="2682472" cy="2328874"/>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3846" y="2793270"/>
            <a:ext cx="4549735" cy="4559001"/>
          </a:xfrm>
          <a:prstGeom prst="rect">
            <a:avLst/>
          </a:prstGeom>
        </p:spPr>
      </p:pic>
      <p:pic>
        <p:nvPicPr>
          <p:cNvPr id="3" name="Picture 2"/>
          <p:cNvPicPr>
            <a:picLocks noChangeAspect="1"/>
          </p:cNvPicPr>
          <p:nvPr/>
        </p:nvPicPr>
        <p:blipFill>
          <a:blip r:embed="rId9"/>
          <a:stretch>
            <a:fillRect/>
          </a:stretch>
        </p:blipFill>
        <p:spPr>
          <a:xfrm>
            <a:off x="3206484" y="1639638"/>
            <a:ext cx="6359074" cy="3837619"/>
          </a:xfrm>
          <a:prstGeom prst="rect">
            <a:avLst/>
          </a:prstGeom>
        </p:spPr>
      </p:pic>
      <p:sp>
        <p:nvSpPr>
          <p:cNvPr id="11" name="TextBox 10"/>
          <p:cNvSpPr txBox="1"/>
          <p:nvPr/>
        </p:nvSpPr>
        <p:spPr>
          <a:xfrm>
            <a:off x="2681150" y="5170245"/>
            <a:ext cx="7516801" cy="1107996"/>
          </a:xfrm>
          <a:prstGeom prst="rect">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wrap="none" rtlCol="0">
            <a:spAutoFit/>
          </a:bodyPr>
          <a:lstStyle/>
          <a:p>
            <a:pPr algn="ctr" defTabSz="914446">
              <a:defRPr/>
            </a:pPr>
            <a:r>
              <a:rPr lang="en-US" sz="6600" dirty="0" err="1">
                <a:solidFill>
                  <a:prstClr val="white"/>
                </a:solidFill>
                <a:latin typeface="SVN-Cookies" panose="02040603050506020204" pitchFamily="18" charset="0"/>
              </a:rPr>
              <a:t>Dấu</a:t>
            </a:r>
            <a:r>
              <a:rPr lang="en-US" sz="6600" dirty="0">
                <a:solidFill>
                  <a:prstClr val="white"/>
                </a:solidFill>
                <a:latin typeface="SVN-Cookies" panose="02040603050506020204" pitchFamily="18" charset="0"/>
              </a:rPr>
              <a:t> </a:t>
            </a:r>
            <a:r>
              <a:rPr lang="en-US" sz="6600" dirty="0" err="1">
                <a:solidFill>
                  <a:prstClr val="white"/>
                </a:solidFill>
                <a:latin typeface="SVN-Cookies" panose="02040603050506020204" pitchFamily="18" charset="0"/>
              </a:rPr>
              <a:t>chấm</a:t>
            </a:r>
            <a:r>
              <a:rPr lang="en-US" sz="6600" dirty="0">
                <a:solidFill>
                  <a:prstClr val="white"/>
                </a:solidFill>
                <a:latin typeface="SVN-Cookies" panose="02040603050506020204" pitchFamily="18" charset="0"/>
              </a:rPr>
              <a:t> than</a:t>
            </a:r>
          </a:p>
        </p:txBody>
      </p:sp>
      <p:sp>
        <p:nvSpPr>
          <p:cNvPr id="4" name="Rectangle 3"/>
          <p:cNvSpPr/>
          <p:nvPr/>
        </p:nvSpPr>
        <p:spPr>
          <a:xfrm>
            <a:off x="6334381" y="2378331"/>
            <a:ext cx="686965" cy="245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latin typeface="思源黑体 CN Normal"/>
            </a:endParaRPr>
          </a:p>
        </p:txBody>
      </p:sp>
    </p:spTree>
    <p:extLst>
      <p:ext uri="{BB962C8B-B14F-4D97-AF65-F5344CB8AC3E}">
        <p14:creationId xmlns:p14="http://schemas.microsoft.com/office/powerpoint/2010/main" val="1509416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subTnLst>
                                    <p:audio>
                                      <p:cMediaNode>
                                        <p:cTn display="0" masterRel="sameClick">
                                          <p:stCondLst>
                                            <p:cond evt="begin" delay="0">
                                              <p:tn val="12"/>
                                            </p:cond>
                                          </p:stCondLst>
                                          <p:endCondLst>
                                            <p:cond evt="onStopAudio" delay="0">
                                              <p:tgtEl>
                                                <p:sldTgt/>
                                              </p:tgtEl>
                                            </p:cond>
                                          </p:endCondLst>
                                        </p:cTn>
                                        <p:tgtEl>
                                          <p:sndTgt r:embed="rId2" name="Tieng-tinh-tinh-www_tiengdong_com (online-audio-converter.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r="14980"/>
          <a:stretch/>
        </p:blipFill>
        <p:spPr>
          <a:xfrm>
            <a:off x="0" y="-297"/>
            <a:ext cx="12192000" cy="6858594"/>
          </a:xfrm>
          <a:prstGeom prst="rect">
            <a:avLst/>
          </a:prstGeom>
        </p:spPr>
      </p:pic>
      <p:pic>
        <p:nvPicPr>
          <p:cNvPr id="17" name="图片 16">
            <a:extLst>
              <a:ext uri="{FF2B5EF4-FFF2-40B4-BE49-F238E27FC236}">
                <a16:creationId xmlns:a16="http://schemas.microsoft.com/office/drawing/2014/main" id="{5B606EB1-E9BC-4B53-AB87-CFB7FCB3F9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1100" y="780598"/>
            <a:ext cx="10310614" cy="5680700"/>
          </a:xfrm>
          <a:prstGeom prst="rect">
            <a:avLst/>
          </a:prstGeom>
        </p:spPr>
      </p:pic>
      <p:pic>
        <p:nvPicPr>
          <p:cNvPr id="18" name="图片 17"/>
          <p:cNvPicPr>
            <a:picLocks noChangeAspect="1"/>
          </p:cNvPicPr>
          <p:nvPr/>
        </p:nvPicPr>
        <p:blipFill rotWithShape="1">
          <a:blip r:embed="rId5"/>
          <a:srcRect l="18716"/>
          <a:stretch/>
        </p:blipFill>
        <p:spPr>
          <a:xfrm rot="5400000">
            <a:off x="412497" y="-425194"/>
            <a:ext cx="2332952" cy="3157939"/>
          </a:xfrm>
          <a:prstGeom prst="rect">
            <a:avLst/>
          </a:prstGeom>
        </p:spPr>
      </p:pic>
      <p:pic>
        <p:nvPicPr>
          <p:cNvPr id="22" name="图片 21"/>
          <p:cNvPicPr>
            <a:picLocks noChangeAspect="1"/>
          </p:cNvPicPr>
          <p:nvPr/>
        </p:nvPicPr>
        <p:blipFill>
          <a:blip r:embed="rId6"/>
          <a:stretch>
            <a:fillRect/>
          </a:stretch>
        </p:blipFill>
        <p:spPr>
          <a:xfrm rot="5400000">
            <a:off x="8096593" y="2769366"/>
            <a:ext cx="5564375" cy="2626442"/>
          </a:xfrm>
          <a:prstGeom prst="rect">
            <a:avLst/>
          </a:prstGeom>
        </p:spPr>
      </p:pic>
      <p:pic>
        <p:nvPicPr>
          <p:cNvPr id="50" name="图片 49"/>
          <p:cNvPicPr>
            <a:picLocks noChangeAspect="1"/>
          </p:cNvPicPr>
          <p:nvPr/>
        </p:nvPicPr>
        <p:blipFill>
          <a:blip r:embed="rId7"/>
          <a:stretch>
            <a:fillRect/>
          </a:stretch>
        </p:blipFill>
        <p:spPr>
          <a:xfrm>
            <a:off x="-80137" y="4470698"/>
            <a:ext cx="2682472" cy="2328874"/>
          </a:xfrm>
          <a:prstGeom prst="rect">
            <a:avLst/>
          </a:prstGeom>
        </p:spPr>
      </p:pic>
      <p:sp>
        <p:nvSpPr>
          <p:cNvPr id="20" name="TextBox 19"/>
          <p:cNvSpPr txBox="1"/>
          <p:nvPr/>
        </p:nvSpPr>
        <p:spPr>
          <a:xfrm>
            <a:off x="3986823" y="4802543"/>
            <a:ext cx="4883068" cy="1107996"/>
          </a:xfrm>
          <a:prstGeom prst="rect">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wrap="none" rtlCol="0">
            <a:spAutoFit/>
          </a:bodyPr>
          <a:lstStyle/>
          <a:p>
            <a:pPr algn="ctr" defTabSz="914446">
              <a:defRPr/>
            </a:pPr>
            <a:r>
              <a:rPr lang="en-US" sz="6600" dirty="0" err="1">
                <a:solidFill>
                  <a:prstClr val="white"/>
                </a:solidFill>
                <a:latin typeface="SVN-Cookies" panose="02040603050506020204" pitchFamily="18" charset="0"/>
              </a:rPr>
              <a:t>Dấu</a:t>
            </a:r>
            <a:r>
              <a:rPr lang="en-US" sz="6600" dirty="0">
                <a:solidFill>
                  <a:prstClr val="white"/>
                </a:solidFill>
                <a:latin typeface="SVN-Cookies" panose="02040603050506020204" pitchFamily="18" charset="0"/>
              </a:rPr>
              <a:t> </a:t>
            </a:r>
            <a:r>
              <a:rPr lang="en-US" sz="6600" dirty="0" err="1">
                <a:solidFill>
                  <a:prstClr val="white"/>
                </a:solidFill>
                <a:latin typeface="SVN-Cookies" panose="02040603050506020204" pitchFamily="18" charset="0"/>
              </a:rPr>
              <a:t>chấm</a:t>
            </a:r>
            <a:endParaRPr lang="en-US" sz="6600" dirty="0">
              <a:solidFill>
                <a:prstClr val="white"/>
              </a:solidFill>
              <a:latin typeface="SVN-Cookies" panose="02040603050506020204" pitchFamily="18" charset="0"/>
            </a:endParaRPr>
          </a:p>
        </p:txBody>
      </p:sp>
      <p:pic>
        <p:nvPicPr>
          <p:cNvPr id="2050" name="Picture 2" descr="Red Colon Symbol, 3D - Envato Elements"/>
          <p:cNvPicPr>
            <a:picLocks noChangeAspect="1" noChangeArrowheads="1"/>
          </p:cNvPicPr>
          <p:nvPr/>
        </p:nvPicPr>
        <p:blipFill rotWithShape="1">
          <a:blip r:embed="rId8">
            <a:extLst>
              <a:ext uri="{28A0092B-C50C-407E-A947-70E740481C1C}">
                <a14:useLocalDpi xmlns:a14="http://schemas.microsoft.com/office/drawing/2010/main" val="0"/>
              </a:ext>
            </a:extLst>
          </a:blip>
          <a:srcRect l="353" t="-27222" r="-353" b="42725"/>
          <a:stretch/>
        </p:blipFill>
        <p:spPr bwMode="auto">
          <a:xfrm>
            <a:off x="4673546" y="1700846"/>
            <a:ext cx="3278066" cy="2769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02555" y="3517782"/>
            <a:ext cx="3346994" cy="3346994"/>
          </a:xfrm>
          <a:prstGeom prst="rect">
            <a:avLst/>
          </a:prstGeom>
        </p:spPr>
      </p:pic>
      <p:sp>
        <p:nvSpPr>
          <p:cNvPr id="3" name="Isosceles Triangle 2"/>
          <p:cNvSpPr/>
          <p:nvPr/>
        </p:nvSpPr>
        <p:spPr>
          <a:xfrm>
            <a:off x="5385106" y="2389264"/>
            <a:ext cx="2086500" cy="170529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latin typeface="思源黑体 CN Normal"/>
            </a:endParaRPr>
          </a:p>
        </p:txBody>
      </p:sp>
    </p:spTree>
    <p:extLst>
      <p:ext uri="{BB962C8B-B14F-4D97-AF65-F5344CB8AC3E}">
        <p14:creationId xmlns:p14="http://schemas.microsoft.com/office/powerpoint/2010/main" val="302032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subTnLst>
                                    <p:audio>
                                      <p:cMediaNode>
                                        <p:cTn display="0" masterRel="sameClick">
                                          <p:stCondLst>
                                            <p:cond evt="begin" delay="0">
                                              <p:tn val="10"/>
                                            </p:cond>
                                          </p:stCondLst>
                                          <p:endCondLst>
                                            <p:cond evt="onStopAudio" delay="0">
                                              <p:tgtEl>
                                                <p:sldTgt/>
                                              </p:tgtEl>
                                            </p:cond>
                                          </p:endCondLst>
                                        </p:cTn>
                                        <p:tgtEl>
                                          <p:sndTgt r:embed="rId2" name="Tieng-tinh-tinh-www_tiengdong_com (online-audio-converter.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r="14980"/>
          <a:stretch/>
        </p:blipFill>
        <p:spPr>
          <a:xfrm>
            <a:off x="0" y="-297"/>
            <a:ext cx="12192000" cy="6858594"/>
          </a:xfrm>
          <a:prstGeom prst="rect">
            <a:avLst/>
          </a:prstGeom>
        </p:spPr>
      </p:pic>
      <p:pic>
        <p:nvPicPr>
          <p:cNvPr id="17" name="图片 16">
            <a:extLst>
              <a:ext uri="{FF2B5EF4-FFF2-40B4-BE49-F238E27FC236}">
                <a16:creationId xmlns:a16="http://schemas.microsoft.com/office/drawing/2014/main" id="{5B606EB1-E9BC-4B53-AB87-CFB7FCB3F9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1100" y="780598"/>
            <a:ext cx="10310614" cy="5680700"/>
          </a:xfrm>
          <a:prstGeom prst="rect">
            <a:avLst/>
          </a:prstGeom>
        </p:spPr>
      </p:pic>
      <p:pic>
        <p:nvPicPr>
          <p:cNvPr id="18" name="图片 17"/>
          <p:cNvPicPr>
            <a:picLocks noChangeAspect="1"/>
          </p:cNvPicPr>
          <p:nvPr/>
        </p:nvPicPr>
        <p:blipFill rotWithShape="1">
          <a:blip r:embed="rId5"/>
          <a:srcRect l="18716"/>
          <a:stretch/>
        </p:blipFill>
        <p:spPr>
          <a:xfrm rot="5400000">
            <a:off x="412497" y="-425194"/>
            <a:ext cx="2332952" cy="3157939"/>
          </a:xfrm>
          <a:prstGeom prst="rect">
            <a:avLst/>
          </a:prstGeom>
        </p:spPr>
      </p:pic>
      <p:pic>
        <p:nvPicPr>
          <p:cNvPr id="22" name="图片 21"/>
          <p:cNvPicPr>
            <a:picLocks noChangeAspect="1"/>
          </p:cNvPicPr>
          <p:nvPr/>
        </p:nvPicPr>
        <p:blipFill>
          <a:blip r:embed="rId6"/>
          <a:stretch>
            <a:fillRect/>
          </a:stretch>
        </p:blipFill>
        <p:spPr>
          <a:xfrm rot="5400000">
            <a:off x="8096593" y="2769366"/>
            <a:ext cx="5564375" cy="2626442"/>
          </a:xfrm>
          <a:prstGeom prst="rect">
            <a:avLst/>
          </a:prstGeom>
        </p:spPr>
      </p:pic>
      <p:pic>
        <p:nvPicPr>
          <p:cNvPr id="50" name="图片 49"/>
          <p:cNvPicPr>
            <a:picLocks noChangeAspect="1"/>
          </p:cNvPicPr>
          <p:nvPr/>
        </p:nvPicPr>
        <p:blipFill>
          <a:blip r:embed="rId7"/>
          <a:stretch>
            <a:fillRect/>
          </a:stretch>
        </p:blipFill>
        <p:spPr>
          <a:xfrm>
            <a:off x="-80137" y="4470698"/>
            <a:ext cx="2682472" cy="2328874"/>
          </a:xfrm>
          <a:prstGeom prst="rect">
            <a:avLst/>
          </a:prstGeom>
        </p:spPr>
      </p:pic>
      <p:sp>
        <p:nvSpPr>
          <p:cNvPr id="20" name="TextBox 19"/>
          <p:cNvSpPr txBox="1"/>
          <p:nvPr/>
        </p:nvSpPr>
        <p:spPr>
          <a:xfrm>
            <a:off x="4552696" y="4835771"/>
            <a:ext cx="4653838" cy="1107996"/>
          </a:xfrm>
          <a:prstGeom prst="rect">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wrap="none" rtlCol="0">
            <a:spAutoFit/>
          </a:bodyPr>
          <a:lstStyle/>
          <a:p>
            <a:pPr algn="ctr" defTabSz="914446">
              <a:defRPr/>
            </a:pPr>
            <a:r>
              <a:rPr lang="en-US" sz="6600" dirty="0" err="1">
                <a:solidFill>
                  <a:prstClr val="white"/>
                </a:solidFill>
                <a:latin typeface="SVN-Cookies" panose="02040603050506020204" pitchFamily="18" charset="0"/>
              </a:rPr>
              <a:t>Dấu</a:t>
            </a:r>
            <a:r>
              <a:rPr lang="en-US" sz="6600" dirty="0">
                <a:solidFill>
                  <a:prstClr val="white"/>
                </a:solidFill>
                <a:latin typeface="SVN-Cookies" panose="02040603050506020204" pitchFamily="18" charset="0"/>
              </a:rPr>
              <a:t> </a:t>
            </a:r>
            <a:r>
              <a:rPr lang="en-US" sz="6600" dirty="0" err="1">
                <a:solidFill>
                  <a:prstClr val="white"/>
                </a:solidFill>
                <a:latin typeface="SVN-Cookies" panose="02040603050506020204" pitchFamily="18" charset="0"/>
              </a:rPr>
              <a:t>phẩy</a:t>
            </a:r>
            <a:endParaRPr lang="en-US" sz="6600" dirty="0">
              <a:solidFill>
                <a:prstClr val="white"/>
              </a:solidFill>
              <a:latin typeface="SVN-Cookies" panose="02040603050506020204" pitchFamily="18"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02555" y="3517782"/>
            <a:ext cx="3346994" cy="3346994"/>
          </a:xfrm>
          <a:prstGeom prst="rect">
            <a:avLst/>
          </a:prstGeom>
        </p:spPr>
      </p:pic>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128986" y="1717197"/>
            <a:ext cx="2780300" cy="27803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700712" y="1947672"/>
            <a:ext cx="3954881" cy="21214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latin typeface="思源黑体 CN Normal"/>
            </a:endParaRPr>
          </a:p>
        </p:txBody>
      </p:sp>
    </p:spTree>
    <p:extLst>
      <p:ext uri="{BB962C8B-B14F-4D97-AF65-F5344CB8AC3E}">
        <p14:creationId xmlns:p14="http://schemas.microsoft.com/office/powerpoint/2010/main" val="3468486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subTnLst>
                                    <p:audio>
                                      <p:cMediaNode>
                                        <p:cTn display="0" masterRel="sameClick">
                                          <p:stCondLst>
                                            <p:cond evt="begin" delay="0">
                                              <p:tn val="10"/>
                                            </p:cond>
                                          </p:stCondLst>
                                          <p:endCondLst>
                                            <p:cond evt="onStopAudio" delay="0">
                                              <p:tgtEl>
                                                <p:sldTgt/>
                                              </p:tgtEl>
                                            </p:cond>
                                          </p:endCondLst>
                                        </p:cTn>
                                        <p:tgtEl>
                                          <p:sndTgt r:embed="rId2" name="Tieng-tinh-tinh-www_tiengdong_com (online-audio-converter.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r="14980"/>
          <a:stretch/>
        </p:blipFill>
        <p:spPr>
          <a:xfrm>
            <a:off x="0" y="-297"/>
            <a:ext cx="12192000" cy="6858594"/>
          </a:xfrm>
          <a:prstGeom prst="rect">
            <a:avLst/>
          </a:prstGeom>
        </p:spPr>
      </p:pic>
      <p:pic>
        <p:nvPicPr>
          <p:cNvPr id="17" name="图片 16">
            <a:extLst>
              <a:ext uri="{FF2B5EF4-FFF2-40B4-BE49-F238E27FC236}">
                <a16:creationId xmlns:a16="http://schemas.microsoft.com/office/drawing/2014/main" id="{5B606EB1-E9BC-4B53-AB87-CFB7FCB3F9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1100" y="780598"/>
            <a:ext cx="10310614" cy="5680700"/>
          </a:xfrm>
          <a:prstGeom prst="rect">
            <a:avLst/>
          </a:prstGeom>
        </p:spPr>
      </p:pic>
      <p:pic>
        <p:nvPicPr>
          <p:cNvPr id="18" name="图片 17"/>
          <p:cNvPicPr>
            <a:picLocks noChangeAspect="1"/>
          </p:cNvPicPr>
          <p:nvPr/>
        </p:nvPicPr>
        <p:blipFill rotWithShape="1">
          <a:blip r:embed="rId5"/>
          <a:srcRect l="18716"/>
          <a:stretch/>
        </p:blipFill>
        <p:spPr>
          <a:xfrm rot="5400000">
            <a:off x="412497" y="-425194"/>
            <a:ext cx="2332952" cy="3157939"/>
          </a:xfrm>
          <a:prstGeom prst="rect">
            <a:avLst/>
          </a:prstGeom>
        </p:spPr>
      </p:pic>
      <p:pic>
        <p:nvPicPr>
          <p:cNvPr id="22" name="图片 21"/>
          <p:cNvPicPr>
            <a:picLocks noChangeAspect="1"/>
          </p:cNvPicPr>
          <p:nvPr/>
        </p:nvPicPr>
        <p:blipFill>
          <a:blip r:embed="rId6"/>
          <a:stretch>
            <a:fillRect/>
          </a:stretch>
        </p:blipFill>
        <p:spPr>
          <a:xfrm rot="5400000">
            <a:off x="8096593" y="2769366"/>
            <a:ext cx="5564375" cy="2626442"/>
          </a:xfrm>
          <a:prstGeom prst="rect">
            <a:avLst/>
          </a:prstGeom>
        </p:spPr>
      </p:pic>
      <p:pic>
        <p:nvPicPr>
          <p:cNvPr id="50" name="图片 49"/>
          <p:cNvPicPr>
            <a:picLocks noChangeAspect="1"/>
          </p:cNvPicPr>
          <p:nvPr/>
        </p:nvPicPr>
        <p:blipFill>
          <a:blip r:embed="rId7"/>
          <a:stretch>
            <a:fillRect/>
          </a:stretch>
        </p:blipFill>
        <p:spPr>
          <a:xfrm>
            <a:off x="-80137" y="4470698"/>
            <a:ext cx="2682472" cy="2328874"/>
          </a:xfrm>
          <a:prstGeom prst="rect">
            <a:avLst/>
          </a:prstGeom>
        </p:spPr>
      </p:pic>
      <p:sp>
        <p:nvSpPr>
          <p:cNvPr id="20" name="TextBox 19"/>
          <p:cNvSpPr txBox="1"/>
          <p:nvPr/>
        </p:nvSpPr>
        <p:spPr>
          <a:xfrm>
            <a:off x="5753023" y="2574507"/>
            <a:ext cx="5355953" cy="2123658"/>
          </a:xfrm>
          <a:prstGeom prst="rect">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wrap="none" rtlCol="0">
            <a:spAutoFit/>
          </a:bodyPr>
          <a:lstStyle/>
          <a:p>
            <a:pPr algn="ctr" defTabSz="914446">
              <a:defRPr/>
            </a:pPr>
            <a:r>
              <a:rPr lang="en-US" sz="6600" dirty="0" err="1">
                <a:solidFill>
                  <a:prstClr val="white"/>
                </a:solidFill>
                <a:latin typeface="SVN-Cookies" panose="02040603050506020204" pitchFamily="18" charset="0"/>
              </a:rPr>
              <a:t>Dấu</a:t>
            </a:r>
            <a:r>
              <a:rPr lang="en-US" sz="6600" dirty="0">
                <a:solidFill>
                  <a:prstClr val="white"/>
                </a:solidFill>
                <a:latin typeface="SVN-Cookies" panose="02040603050506020204" pitchFamily="18" charset="0"/>
              </a:rPr>
              <a:t> </a:t>
            </a:r>
          </a:p>
          <a:p>
            <a:pPr algn="ctr" defTabSz="914446">
              <a:defRPr/>
            </a:pPr>
            <a:r>
              <a:rPr lang="en-US" sz="6600" dirty="0" err="1">
                <a:solidFill>
                  <a:prstClr val="white"/>
                </a:solidFill>
                <a:latin typeface="SVN-Cookies" panose="02040603050506020204" pitchFamily="18" charset="0"/>
              </a:rPr>
              <a:t>ngoặc</a:t>
            </a:r>
            <a:r>
              <a:rPr lang="en-US" sz="6600" dirty="0">
                <a:solidFill>
                  <a:prstClr val="white"/>
                </a:solidFill>
                <a:latin typeface="SVN-Cookies" panose="02040603050506020204" pitchFamily="18" charset="0"/>
              </a:rPr>
              <a:t> </a:t>
            </a:r>
            <a:r>
              <a:rPr lang="en-US" sz="6600" dirty="0" err="1">
                <a:solidFill>
                  <a:prstClr val="white"/>
                </a:solidFill>
                <a:latin typeface="SVN-Cookies" panose="02040603050506020204" pitchFamily="18" charset="0"/>
              </a:rPr>
              <a:t>đơn</a:t>
            </a:r>
            <a:endParaRPr lang="en-US" sz="6600" dirty="0">
              <a:solidFill>
                <a:prstClr val="white"/>
              </a:solidFill>
              <a:latin typeface="SVN-Cookies" panose="02040603050506020204" pitchFamily="18"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02555" y="3517782"/>
            <a:ext cx="3346994" cy="3346994"/>
          </a:xfrm>
          <a:prstGeom prst="rect">
            <a:avLst/>
          </a:prstGeom>
        </p:spPr>
      </p:pic>
      <p:pic>
        <p:nvPicPr>
          <p:cNvPr id="6" name="Picture 5"/>
          <p:cNvPicPr>
            <a:picLocks noChangeAspect="1"/>
          </p:cNvPicPr>
          <p:nvPr/>
        </p:nvPicPr>
        <p:blipFill>
          <a:blip r:embed="rId9"/>
          <a:stretch>
            <a:fillRect/>
          </a:stretch>
        </p:blipFill>
        <p:spPr>
          <a:xfrm>
            <a:off x="1903454" y="1744246"/>
            <a:ext cx="4344793" cy="4255377"/>
          </a:xfrm>
          <a:prstGeom prst="rect">
            <a:avLst/>
          </a:prstGeom>
        </p:spPr>
      </p:pic>
      <p:sp>
        <p:nvSpPr>
          <p:cNvPr id="3" name="Isosceles Triangle 2"/>
          <p:cNvSpPr/>
          <p:nvPr/>
        </p:nvSpPr>
        <p:spPr>
          <a:xfrm>
            <a:off x="2904890" y="2084501"/>
            <a:ext cx="2449032" cy="2866560"/>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latin typeface="思源黑体 CN Normal"/>
            </a:endParaRPr>
          </a:p>
        </p:txBody>
      </p:sp>
    </p:spTree>
    <p:extLst>
      <p:ext uri="{BB962C8B-B14F-4D97-AF65-F5344CB8AC3E}">
        <p14:creationId xmlns:p14="http://schemas.microsoft.com/office/powerpoint/2010/main" val="139356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subTnLst>
                                    <p:audio>
                                      <p:cMediaNode>
                                        <p:cTn display="0" masterRel="sameClick">
                                          <p:stCondLst>
                                            <p:cond evt="begin" delay="0">
                                              <p:tn val="10"/>
                                            </p:cond>
                                          </p:stCondLst>
                                          <p:endCondLst>
                                            <p:cond evt="onStopAudio" delay="0">
                                              <p:tgtEl>
                                                <p:sldTgt/>
                                              </p:tgtEl>
                                            </p:cond>
                                          </p:endCondLst>
                                        </p:cTn>
                                        <p:tgtEl>
                                          <p:sndTgt r:embed="rId2" name="Tieng-tinh-tinh-www_tiengdong_com (online-audio-converter.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7" name="Freeform 7"/>
          <p:cNvSpPr/>
          <p:nvPr/>
        </p:nvSpPr>
        <p:spPr>
          <a:xfrm>
            <a:off x="10258733" y="817235"/>
            <a:ext cx="971819" cy="982538"/>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8" name="Freeform 8"/>
          <p:cNvSpPr/>
          <p:nvPr/>
        </p:nvSpPr>
        <p:spPr>
          <a:xfrm rot="-6316925">
            <a:off x="10658251" y="5429293"/>
            <a:ext cx="1081887" cy="128517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rot="-6316925" flipH="1" flipV="1">
            <a:off x="101607" y="553672"/>
            <a:ext cx="1010772" cy="1200701"/>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1333878">
            <a:off x="10845493" y="3459571"/>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333878">
            <a:off x="588171" y="5569525"/>
            <a:ext cx="619803" cy="710376"/>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333878">
            <a:off x="2450697" y="1064161"/>
            <a:ext cx="468548" cy="537017"/>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0865" y="2282209"/>
            <a:ext cx="4220347" cy="4070955"/>
          </a:xfrm>
          <a:prstGeom prst="rect">
            <a:avLst/>
          </a:prstGeom>
        </p:spPr>
      </p:pic>
      <p:pic>
        <p:nvPicPr>
          <p:cNvPr id="14" name="Picture 13"/>
          <p:cNvPicPr>
            <a:picLocks noChangeAspect="1"/>
          </p:cNvPicPr>
          <p:nvPr/>
        </p:nvPicPr>
        <p:blipFill>
          <a:blip r:embed="rId11"/>
          <a:stretch>
            <a:fillRect/>
          </a:stretch>
        </p:blipFill>
        <p:spPr>
          <a:xfrm>
            <a:off x="4673991" y="1906647"/>
            <a:ext cx="5897375" cy="3320576"/>
          </a:xfrm>
          <a:prstGeom prst="rect">
            <a:avLst/>
          </a:prstGeom>
        </p:spPr>
      </p:pic>
    </p:spTree>
    <p:extLst>
      <p:ext uri="{BB962C8B-B14F-4D97-AF65-F5344CB8AC3E}">
        <p14:creationId xmlns:p14="http://schemas.microsoft.com/office/powerpoint/2010/main" val="1251110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383131"/>
            <a:ext cx="11464688" cy="6091739"/>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accent6">
                <a:lumMod val="20000"/>
                <a:lumOff val="80000"/>
              </a:schemeClr>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33867" tIns="33867" rIns="33867" bIns="33867" rtlCol="0" anchor="ctr"/>
            <a:lstStyle/>
            <a:p>
              <a:pPr algn="ctr">
                <a:lnSpc>
                  <a:spcPts val="1773"/>
                </a:lnSpc>
              </a:pPr>
              <a:endParaRPr sz="1200"/>
            </a:p>
          </p:txBody>
        </p:sp>
      </p:grpSp>
      <p:sp>
        <p:nvSpPr>
          <p:cNvPr id="6" name="Freeform 6"/>
          <p:cNvSpPr/>
          <p:nvPr/>
        </p:nvSpPr>
        <p:spPr>
          <a:xfrm>
            <a:off x="2678231" y="504667"/>
            <a:ext cx="7912465" cy="1219027"/>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2">
              <a:duotone>
                <a:prstClr val="black"/>
                <a:schemeClr val="accent2">
                  <a:tint val="45000"/>
                  <a:satMod val="400000"/>
                </a:schemeClr>
              </a:duotone>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0744643" y="793854"/>
            <a:ext cx="971819" cy="982538"/>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6">
              <a:duotone>
                <a:prstClr val="black"/>
                <a:schemeClr val="accent2">
                  <a:tint val="45000"/>
                  <a:satMod val="400000"/>
                </a:schemeClr>
              </a:duotone>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1333878">
            <a:off x="10434742" y="3378656"/>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333878">
            <a:off x="1016246" y="5025510"/>
            <a:ext cx="619803" cy="710376"/>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1333878">
            <a:off x="8713489" y="5959456"/>
            <a:ext cx="468548" cy="537017"/>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2844800" y="937878"/>
            <a:ext cx="7745895" cy="384721"/>
          </a:xfrm>
          <a:prstGeom prst="rect">
            <a:avLst/>
          </a:prstGeom>
        </p:spPr>
        <p:txBody>
          <a:bodyPr wrap="square" lIns="0" tIns="0" rIns="0" bIns="0" rtlCol="0" anchor="t">
            <a:spAutoFit/>
          </a:bodyPr>
          <a:lstStyle/>
          <a:p>
            <a:pPr algn="ctr">
              <a:lnSpc>
                <a:spcPts val="2987"/>
              </a:lnSpc>
            </a:pP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ở </a:t>
            </a:r>
            <a:r>
              <a:rPr lang="en-US" sz="3200" b="1" dirty="0" err="1">
                <a:latin typeface="Cambria" panose="02040503050406030204" pitchFamily="18" charset="0"/>
                <a:ea typeface="Cambria" panose="02040503050406030204" pitchFamily="18" charset="0"/>
              </a:rPr>
              <a:t>cột</a:t>
            </a:r>
            <a:r>
              <a:rPr lang="en-US" sz="3200" b="1" dirty="0">
                <a:latin typeface="Cambria" panose="02040503050406030204" pitchFamily="18" charset="0"/>
                <a:ea typeface="Cambria" panose="02040503050406030204" pitchFamily="18" charset="0"/>
              </a:rPr>
              <a:t> A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khác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ở </a:t>
            </a:r>
            <a:r>
              <a:rPr lang="en-US" sz="3200" b="1" dirty="0" err="1">
                <a:latin typeface="Cambria" panose="02040503050406030204" pitchFamily="18" charset="0"/>
                <a:ea typeface="Cambria" panose="02040503050406030204" pitchFamily="18" charset="0"/>
              </a:rPr>
              <a:t>cột</a:t>
            </a:r>
            <a:r>
              <a:rPr lang="en-US" sz="3200" b="1" dirty="0">
                <a:latin typeface="Cambria" panose="02040503050406030204" pitchFamily="18" charset="0"/>
                <a:ea typeface="Cambria" panose="02040503050406030204" pitchFamily="18" charset="0"/>
              </a:rPr>
              <a:t> B?</a:t>
            </a:r>
            <a:endParaRPr lang="en-US" sz="3200" b="1" dirty="0">
              <a:latin typeface="Cambria" panose="02040503050406030204" pitchFamily="18" charset="0"/>
              <a:ea typeface="Cambria" panose="02040503050406030204" pitchFamily="18" charset="0"/>
            </a:endParaRPr>
          </a:p>
        </p:txBody>
      </p:sp>
      <p:sp>
        <p:nvSpPr>
          <p:cNvPr id="15" name="TextBox 15"/>
          <p:cNvSpPr txBox="1"/>
          <p:nvPr/>
        </p:nvSpPr>
        <p:spPr>
          <a:xfrm>
            <a:off x="-15631" y="949991"/>
            <a:ext cx="2976033" cy="500137"/>
          </a:xfrm>
          <a:prstGeom prst="rect">
            <a:avLst/>
          </a:prstGeom>
        </p:spPr>
        <p:txBody>
          <a:bodyPr lIns="0" tIns="0" rIns="0" bIns="0" rtlCol="0" anchor="t">
            <a:spAutoFit/>
          </a:bodyPr>
          <a:lstStyle/>
          <a:p>
            <a:pPr algn="ctr">
              <a:lnSpc>
                <a:spcPts val="3944"/>
              </a:lnSpc>
            </a:pPr>
            <a:r>
              <a:rPr lang="en-US" sz="5867" dirty="0">
                <a:latin typeface="SVN-A Love Of Thunder" panose="02040603050506020204" pitchFamily="18" charset="0"/>
              </a:rPr>
              <a:t>CÂU 1</a:t>
            </a:r>
          </a:p>
        </p:txBody>
      </p:sp>
      <p:graphicFrame>
        <p:nvGraphicFramePr>
          <p:cNvPr id="16" name="Table 15"/>
          <p:cNvGraphicFramePr>
            <a:graphicFrameLocks noGrp="1"/>
          </p:cNvGraphicFramePr>
          <p:nvPr>
            <p:extLst/>
          </p:nvPr>
        </p:nvGraphicFramePr>
        <p:xfrm>
          <a:off x="1320800" y="2549527"/>
          <a:ext cx="10229804" cy="3066187"/>
        </p:xfrm>
        <a:graphic>
          <a:graphicData uri="http://schemas.openxmlformats.org/drawingml/2006/table">
            <a:tbl>
              <a:tblPr firstRow="1" bandRow="1">
                <a:tableStyleId>{5C22544A-7EE6-4342-B048-85BDC9FD1C3A}</a:tableStyleId>
              </a:tblPr>
              <a:tblGrid>
                <a:gridCol w="4286190">
                  <a:extLst>
                    <a:ext uri="{9D8B030D-6E8A-4147-A177-3AD203B41FA5}">
                      <a16:colId xmlns:a16="http://schemas.microsoft.com/office/drawing/2014/main" val="3907669443"/>
                    </a:ext>
                  </a:extLst>
                </a:gridCol>
                <a:gridCol w="1083193">
                  <a:extLst>
                    <a:ext uri="{9D8B030D-6E8A-4147-A177-3AD203B41FA5}">
                      <a16:colId xmlns:a16="http://schemas.microsoft.com/office/drawing/2014/main" val="1359196481"/>
                    </a:ext>
                  </a:extLst>
                </a:gridCol>
                <a:gridCol w="4860421">
                  <a:extLst>
                    <a:ext uri="{9D8B030D-6E8A-4147-A177-3AD203B41FA5}">
                      <a16:colId xmlns:a16="http://schemas.microsoft.com/office/drawing/2014/main" val="1604997201"/>
                    </a:ext>
                  </a:extLst>
                </a:gridCol>
              </a:tblGrid>
              <a:tr h="1379627">
                <a:tc>
                  <a:txBody>
                    <a:bodyPr/>
                    <a:lstStyle/>
                    <a:p>
                      <a:pPr algn="just"/>
                      <a:r>
                        <a:rPr lang="en-US" sz="2700" b="0" dirty="0" smtClean="0">
                          <a:solidFill>
                            <a:schemeClr val="tx1"/>
                          </a:solidFill>
                          <a:latin typeface="Cambria" panose="02040503050406030204" pitchFamily="18" charset="0"/>
                          <a:ea typeface="Cambria" panose="02040503050406030204" pitchFamily="18" charset="0"/>
                        </a:rPr>
                        <a:t>Nguyễn</a:t>
                      </a:r>
                      <a:r>
                        <a:rPr lang="en-US" sz="2700" b="0" baseline="0" dirty="0" smtClean="0">
                          <a:solidFill>
                            <a:schemeClr val="tx1"/>
                          </a:solidFill>
                          <a:latin typeface="Cambria" panose="02040503050406030204" pitchFamily="18" charset="0"/>
                          <a:ea typeface="Cambria" panose="02040503050406030204" pitchFamily="18" charset="0"/>
                        </a:rPr>
                        <a:t> Phan </a:t>
                      </a:r>
                      <a:r>
                        <a:rPr lang="en-US" sz="2700" b="0" baseline="0" dirty="0" err="1" smtClean="0">
                          <a:solidFill>
                            <a:schemeClr val="tx1"/>
                          </a:solidFill>
                          <a:latin typeface="Cambria" panose="02040503050406030204" pitchFamily="18" charset="0"/>
                          <a:ea typeface="Cambria" panose="02040503050406030204" pitchFamily="18" charset="0"/>
                        </a:rPr>
                        <a:t>Hách</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là</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một</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nhà</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văn</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Việt</a:t>
                      </a:r>
                      <a:r>
                        <a:rPr lang="en-US" sz="2700" b="0" baseline="0" dirty="0" smtClean="0">
                          <a:solidFill>
                            <a:schemeClr val="tx1"/>
                          </a:solidFill>
                          <a:latin typeface="Cambria" panose="02040503050406030204" pitchFamily="18" charset="0"/>
                          <a:ea typeface="Cambria" panose="02040503050406030204" pitchFamily="18" charset="0"/>
                        </a:rPr>
                        <a:t> Nam.</a:t>
                      </a:r>
                      <a:endParaRPr lang="en-US" sz="2700" b="0" dirty="0">
                        <a:solidFill>
                          <a:schemeClr val="tx1"/>
                        </a:solidFill>
                        <a:latin typeface="Cambria" panose="02040503050406030204" pitchFamily="18" charset="0"/>
                        <a:ea typeface="Cambria" panose="020405030504060302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700" b="0" dirty="0">
                        <a:solidFill>
                          <a:schemeClr val="tx1"/>
                        </a:solidFill>
                        <a:latin typeface="Cambria" panose="02040503050406030204" pitchFamily="18" charset="0"/>
                        <a:ea typeface="Cambria" panose="020405030504060302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700" b="0" dirty="0" smtClean="0">
                          <a:solidFill>
                            <a:schemeClr val="tx1"/>
                          </a:solidFill>
                          <a:latin typeface="Cambria" panose="02040503050406030204" pitchFamily="18" charset="0"/>
                          <a:ea typeface="Cambria" panose="02040503050406030204" pitchFamily="18" charset="0"/>
                        </a:rPr>
                        <a:t>Nguyễn</a:t>
                      </a:r>
                      <a:r>
                        <a:rPr lang="en-US" sz="2700" b="0" baseline="0" dirty="0" smtClean="0">
                          <a:solidFill>
                            <a:schemeClr val="tx1"/>
                          </a:solidFill>
                          <a:latin typeface="Cambria" panose="02040503050406030204" pitchFamily="18" charset="0"/>
                          <a:ea typeface="Cambria" panose="02040503050406030204" pitchFamily="18" charset="0"/>
                        </a:rPr>
                        <a:t> Phan </a:t>
                      </a:r>
                      <a:r>
                        <a:rPr lang="en-US" sz="2700" b="0" baseline="0" dirty="0" err="1" smtClean="0">
                          <a:solidFill>
                            <a:schemeClr val="tx1"/>
                          </a:solidFill>
                          <a:latin typeface="Cambria" panose="02040503050406030204" pitchFamily="18" charset="0"/>
                          <a:ea typeface="Cambria" panose="02040503050406030204" pitchFamily="18" charset="0"/>
                        </a:rPr>
                        <a:t>Hách</a:t>
                      </a:r>
                      <a:r>
                        <a:rPr lang="en-US" sz="2700" b="0" baseline="0" dirty="0" smtClean="0">
                          <a:solidFill>
                            <a:schemeClr val="tx1"/>
                          </a:solidFill>
                          <a:latin typeface="Cambria" panose="02040503050406030204" pitchFamily="18" charset="0"/>
                          <a:ea typeface="Cambria" panose="02040503050406030204" pitchFamily="18" charset="0"/>
                        </a:rPr>
                        <a:t> (1944-2019) </a:t>
                      </a:r>
                      <a:r>
                        <a:rPr lang="en-US" sz="2700" b="0" baseline="0" dirty="0" err="1" smtClean="0">
                          <a:solidFill>
                            <a:schemeClr val="tx1"/>
                          </a:solidFill>
                          <a:latin typeface="Cambria" panose="02040503050406030204" pitchFamily="18" charset="0"/>
                          <a:ea typeface="Cambria" panose="02040503050406030204" pitchFamily="18" charset="0"/>
                        </a:rPr>
                        <a:t>là</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một</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nhà</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văn</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Việt</a:t>
                      </a:r>
                      <a:r>
                        <a:rPr lang="en-US" sz="2700" b="0" baseline="0" dirty="0" smtClean="0">
                          <a:solidFill>
                            <a:schemeClr val="tx1"/>
                          </a:solidFill>
                          <a:latin typeface="Cambria" panose="02040503050406030204" pitchFamily="18" charset="0"/>
                          <a:ea typeface="Cambria" panose="02040503050406030204" pitchFamily="18" charset="0"/>
                        </a:rPr>
                        <a:t> Nam.</a:t>
                      </a:r>
                      <a:endParaRPr lang="en-US" sz="2700" b="0" dirty="0" smtClean="0">
                        <a:solidFill>
                          <a:schemeClr val="tx1"/>
                        </a:solidFill>
                        <a:latin typeface="Cambria" panose="02040503050406030204" pitchFamily="18" charset="0"/>
                        <a:ea typeface="Cambria" panose="020405030504060302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8255887"/>
                  </a:ext>
                </a:extLst>
              </a:tr>
              <a:tr h="1686560">
                <a:tc>
                  <a:txBody>
                    <a:bodyPr/>
                    <a:lstStyle/>
                    <a:p>
                      <a:pPr algn="just"/>
                      <a:r>
                        <a:rPr lang="en-US" sz="2700" b="0" dirty="0" err="1" smtClean="0">
                          <a:solidFill>
                            <a:schemeClr val="tx1"/>
                          </a:solidFill>
                          <a:latin typeface="Cambria" panose="02040503050406030204" pitchFamily="18" charset="0"/>
                          <a:ea typeface="Cambria" panose="02040503050406030204" pitchFamily="18" charset="0"/>
                        </a:rPr>
                        <a:t>Sông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Bạch</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Đằng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là</a:t>
                      </a:r>
                      <a:r>
                        <a:rPr lang="en-US" sz="2700" b="0" baseline="0" dirty="0" smtClean="0">
                          <a:solidFill>
                            <a:schemeClr val="tx1"/>
                          </a:solidFill>
                          <a:latin typeface="Cambria" panose="02040503050406030204" pitchFamily="18" charset="0"/>
                          <a:ea typeface="Cambria" panose="02040503050406030204" pitchFamily="18" charset="0"/>
                        </a:rPr>
                        <a:t> con </a:t>
                      </a:r>
                      <a:r>
                        <a:rPr lang="en-US" sz="2700" b="0" baseline="0" dirty="0" err="1" smtClean="0">
                          <a:solidFill>
                            <a:schemeClr val="tx1"/>
                          </a:solidFill>
                          <a:latin typeface="Cambria" panose="02040503050406030204" pitchFamily="18" charset="0"/>
                          <a:ea typeface="Cambria" panose="02040503050406030204" pitchFamily="18" charset="0"/>
                        </a:rPr>
                        <a:t>sông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gắn</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liền</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với</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lịch</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sử</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chống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giặc</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ngoại</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xâm</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của</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người</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Việt</a:t>
                      </a:r>
                      <a:r>
                        <a:rPr lang="en-US" sz="2700" b="0" baseline="0" dirty="0" smtClean="0">
                          <a:solidFill>
                            <a:schemeClr val="tx1"/>
                          </a:solidFill>
                          <a:latin typeface="Cambria" panose="02040503050406030204" pitchFamily="18" charset="0"/>
                          <a:ea typeface="Cambria" panose="02040503050406030204" pitchFamily="18" charset="0"/>
                        </a:rPr>
                        <a:t> Nam.</a:t>
                      </a:r>
                      <a:endParaRPr lang="en-US" sz="2700" b="0" dirty="0">
                        <a:solidFill>
                          <a:schemeClr val="tx1"/>
                        </a:solidFill>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endParaRPr lang="en-US" sz="2700" b="0" dirty="0">
                        <a:solidFill>
                          <a:schemeClr val="tx1"/>
                        </a:solidFill>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700" b="0" dirty="0" err="1" smtClean="0">
                          <a:solidFill>
                            <a:schemeClr val="tx1"/>
                          </a:solidFill>
                          <a:latin typeface="Cambria" panose="02040503050406030204" pitchFamily="18" charset="0"/>
                          <a:ea typeface="Cambria" panose="02040503050406030204" pitchFamily="18" charset="0"/>
                        </a:rPr>
                        <a:t>Sông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Bạch</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Đằng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còn</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gọi</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là</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sông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Rừng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là</a:t>
                      </a:r>
                      <a:r>
                        <a:rPr lang="en-US" sz="2700" b="0" baseline="0" dirty="0" smtClean="0">
                          <a:solidFill>
                            <a:schemeClr val="tx1"/>
                          </a:solidFill>
                          <a:latin typeface="Cambria" panose="02040503050406030204" pitchFamily="18" charset="0"/>
                          <a:ea typeface="Cambria" panose="02040503050406030204" pitchFamily="18" charset="0"/>
                        </a:rPr>
                        <a:t> con </a:t>
                      </a:r>
                      <a:r>
                        <a:rPr lang="en-US" sz="2700" b="0" baseline="0" dirty="0" err="1" smtClean="0">
                          <a:solidFill>
                            <a:schemeClr val="tx1"/>
                          </a:solidFill>
                          <a:latin typeface="Cambria" panose="02040503050406030204" pitchFamily="18" charset="0"/>
                          <a:ea typeface="Cambria" panose="02040503050406030204" pitchFamily="18" charset="0"/>
                        </a:rPr>
                        <a:t>sông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gắn</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liền</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với</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lịch</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sử</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chống</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giặc</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ngoài</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xâm</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của</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người</a:t>
                      </a:r>
                      <a:r>
                        <a:rPr lang="en-US" sz="2700" b="0" baseline="0" dirty="0" smtClean="0">
                          <a:solidFill>
                            <a:schemeClr val="tx1"/>
                          </a:solidFill>
                          <a:latin typeface="Cambria" panose="02040503050406030204" pitchFamily="18" charset="0"/>
                          <a:ea typeface="Cambria" panose="02040503050406030204" pitchFamily="18" charset="0"/>
                        </a:rPr>
                        <a:t> </a:t>
                      </a:r>
                      <a:r>
                        <a:rPr lang="en-US" sz="2700" b="0" baseline="0" dirty="0" err="1" smtClean="0">
                          <a:solidFill>
                            <a:schemeClr val="tx1"/>
                          </a:solidFill>
                          <a:latin typeface="Cambria" panose="02040503050406030204" pitchFamily="18" charset="0"/>
                          <a:ea typeface="Cambria" panose="02040503050406030204" pitchFamily="18" charset="0"/>
                        </a:rPr>
                        <a:t>Việt</a:t>
                      </a:r>
                      <a:r>
                        <a:rPr lang="en-US" sz="2700" b="0" baseline="0" dirty="0" smtClean="0">
                          <a:solidFill>
                            <a:schemeClr val="tx1"/>
                          </a:solidFill>
                          <a:latin typeface="Cambria" panose="02040503050406030204" pitchFamily="18" charset="0"/>
                          <a:ea typeface="Cambria" panose="02040503050406030204" pitchFamily="18" charset="0"/>
                        </a:rPr>
                        <a:t> Nam.</a:t>
                      </a:r>
                      <a:endParaRPr lang="en-US" sz="2700" b="0" dirty="0" smtClean="0">
                        <a:solidFill>
                          <a:schemeClr val="tx1"/>
                        </a:solidFill>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46948934"/>
                  </a:ext>
                </a:extLst>
              </a:tr>
            </a:tbl>
          </a:graphicData>
        </a:graphic>
      </p:graphicFrame>
      <p:sp>
        <p:nvSpPr>
          <p:cNvPr id="17" name="Cloud 16"/>
          <p:cNvSpPr/>
          <p:nvPr/>
        </p:nvSpPr>
        <p:spPr>
          <a:xfrm>
            <a:off x="3131452" y="1875763"/>
            <a:ext cx="1212237" cy="581131"/>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dirty="0">
                <a:ln>
                  <a:solidFill>
                    <a:schemeClr val="tx1"/>
                  </a:solidFill>
                </a:ln>
                <a:solidFill>
                  <a:schemeClr val="bg1"/>
                </a:solidFill>
              </a:rPr>
              <a:t>A</a:t>
            </a:r>
            <a:endParaRPr lang="en-US" sz="4000" b="1" dirty="0">
              <a:ln>
                <a:solidFill>
                  <a:schemeClr val="tx1"/>
                </a:solidFill>
              </a:ln>
              <a:solidFill>
                <a:schemeClr val="bg1"/>
              </a:solidFill>
            </a:endParaRPr>
          </a:p>
        </p:txBody>
      </p:sp>
      <p:sp>
        <p:nvSpPr>
          <p:cNvPr id="18" name="Cloud 17"/>
          <p:cNvSpPr/>
          <p:nvPr/>
        </p:nvSpPr>
        <p:spPr>
          <a:xfrm>
            <a:off x="8504313" y="1866339"/>
            <a:ext cx="1212237" cy="581131"/>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dirty="0">
                <a:ln>
                  <a:solidFill>
                    <a:schemeClr val="tx1"/>
                  </a:solidFill>
                </a:ln>
                <a:solidFill>
                  <a:schemeClr val="bg1"/>
                </a:solidFill>
              </a:rPr>
              <a:t>B</a:t>
            </a:r>
            <a:endParaRPr lang="en-US" sz="4000" b="1" dirty="0">
              <a:ln>
                <a:solidFill>
                  <a:schemeClr val="tx1"/>
                </a:solidFill>
              </a:ln>
              <a:solidFill>
                <a:schemeClr val="bg1"/>
              </a:solidFill>
            </a:endParaRPr>
          </a:p>
        </p:txBody>
      </p:sp>
    </p:spTree>
    <p:extLst>
      <p:ext uri="{BB962C8B-B14F-4D97-AF65-F5344CB8AC3E}">
        <p14:creationId xmlns:p14="http://schemas.microsoft.com/office/powerpoint/2010/main" val="2704641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1155</Words>
  <Application>Microsoft Office PowerPoint</Application>
  <PresentationFormat>Widescreen</PresentationFormat>
  <Paragraphs>83</Paragraphs>
  <Slides>23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等线 Light</vt:lpstr>
      <vt:lpstr>#9Slide03 Montserrat Bold</vt:lpstr>
      <vt:lpstr>#9Slide07 SVNSalty Sans</vt:lpstr>
      <vt:lpstr>Arial</vt:lpstr>
      <vt:lpstr>Arturo Outline</vt:lpstr>
      <vt:lpstr>Calibri</vt:lpstr>
      <vt:lpstr>Calibri Light</vt:lpstr>
      <vt:lpstr>Cambria</vt:lpstr>
      <vt:lpstr>More Sugar</vt:lpstr>
      <vt:lpstr>SVN-A Love Of Thunder</vt:lpstr>
      <vt:lpstr>SVN-Cookies</vt:lpstr>
      <vt:lpstr>Times New Roman</vt:lpstr>
      <vt:lpstr>思源黑体 CN 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2024-04-05T07:22:02Z</dcterms:created>
  <dcterms:modified xsi:type="dcterms:W3CDTF">2024-04-05T07:22:16Z</dcterms:modified>
</cp:coreProperties>
</file>