
<file path=[Content_Types].xml><?xml version="1.0" encoding="utf-8"?>
<Types xmlns="http://schemas.openxmlformats.org/package/2006/content-types">
  <Default Extension="png" ContentType="image/png"/>
  <Default Extension="svg" ContentType="image/svg+xml"/>
  <Default Extension="emf" ContentType="image/x-emf"/>
  <Default Extension="jpeg" ContentType="image/jpe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17"/>
  </p:notesMasterIdLst>
  <p:sldIdLst>
    <p:sldId id="256" r:id="rId2"/>
    <p:sldId id="257" r:id="rId3"/>
    <p:sldId id="283" r:id="rId4"/>
    <p:sldId id="259" r:id="rId5"/>
    <p:sldId id="260" r:id="rId6"/>
    <p:sldId id="272" r:id="rId7"/>
    <p:sldId id="273" r:id="rId8"/>
    <p:sldId id="274" r:id="rId9"/>
    <p:sldId id="275" r:id="rId10"/>
    <p:sldId id="276" r:id="rId11"/>
    <p:sldId id="279" r:id="rId12"/>
    <p:sldId id="278" r:id="rId13"/>
    <p:sldId id="280" r:id="rId14"/>
    <p:sldId id="286" r:id="rId15"/>
    <p:sldId id="281" r:id="rId16"/>
  </p:sldIdLst>
  <p:sldSz cx="18288000" cy="10287000"/>
  <p:notesSz cx="6858000" cy="9144000"/>
  <p:embeddedFontLst>
    <p:embeddedFont>
      <p:font typeface="Cambria" panose="02040503050406030204" pitchFamily="18" charset="0"/>
      <p:regular r:id="rId18"/>
      <p:bold r:id="rId19"/>
      <p:italic r:id="rId20"/>
      <p:boldItalic r:id="rId21"/>
    </p:embeddedFont>
    <p:embeddedFont>
      <p:font typeface="Calibri" panose="020F0502020204030204" pitchFamily="34" charset="0"/>
      <p:regular r:id="rId22"/>
      <p:bold r:id="rId23"/>
      <p:italic r:id="rId24"/>
      <p:boldItalic r:id="rId25"/>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43B39"/>
    <a:srgbClr val="A0D9F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62" autoAdjust="0"/>
    <p:restoredTop sz="94689" autoAdjust="0"/>
  </p:normalViewPr>
  <p:slideViewPr>
    <p:cSldViewPr>
      <p:cViewPr varScale="1">
        <p:scale>
          <a:sx n="46" d="100"/>
          <a:sy n="46" d="100"/>
        </p:scale>
        <p:origin x="750" y="4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font" Target="fonts/font1.fntdata"/><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font" Target="fonts/font4.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5" Type="http://schemas.openxmlformats.org/officeDocument/2006/relationships/font" Target="fonts/font8.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font" Target="fonts/font3.fntdata"/><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7.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6.fntdata"/><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font" Target="fonts/font2.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5.fntdata"/><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x-none"/>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25504AB-9927-104A-99EB-48DCBB70A740}" type="datetimeFigureOut">
              <a:rPr lang="x-none" smtClean="0"/>
              <a:t>4/2/2024</a:t>
            </a:fld>
            <a:endParaRPr lang="x-none"/>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x-none"/>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x-none"/>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x-none"/>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E58543B-BF37-B54E-9A93-538CFC2754CE}" type="slidenum">
              <a:rPr lang="x-none" smtClean="0"/>
              <a:t>‹#›</a:t>
            </a:fld>
            <a:endParaRPr lang="x-none"/>
          </a:p>
        </p:txBody>
      </p:sp>
    </p:spTree>
    <p:extLst>
      <p:ext uri="{BB962C8B-B14F-4D97-AF65-F5344CB8AC3E}">
        <p14:creationId xmlns:p14="http://schemas.microsoft.com/office/powerpoint/2010/main" val="176410024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x-none" dirty="0"/>
          </a:p>
        </p:txBody>
      </p:sp>
      <p:sp>
        <p:nvSpPr>
          <p:cNvPr id="4" name="Slide Number Placeholder 3"/>
          <p:cNvSpPr>
            <a:spLocks noGrp="1"/>
          </p:cNvSpPr>
          <p:nvPr>
            <p:ph type="sldNum" sz="quarter" idx="5"/>
          </p:nvPr>
        </p:nvSpPr>
        <p:spPr/>
        <p:txBody>
          <a:bodyPr/>
          <a:lstStyle/>
          <a:p>
            <a:fld id="{0E58543B-BF37-B54E-9A93-538CFC2754CE}" type="slidenum">
              <a:rPr lang="x-none" smtClean="0"/>
              <a:t>13</a:t>
            </a:fld>
            <a:endParaRPr lang="x-none"/>
          </a:p>
        </p:txBody>
      </p:sp>
    </p:spTree>
    <p:extLst>
      <p:ext uri="{BB962C8B-B14F-4D97-AF65-F5344CB8AC3E}">
        <p14:creationId xmlns:p14="http://schemas.microsoft.com/office/powerpoint/2010/main" val="281774280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x-none" dirty="0"/>
          </a:p>
        </p:txBody>
      </p:sp>
      <p:sp>
        <p:nvSpPr>
          <p:cNvPr id="4" name="Slide Number Placeholder 3"/>
          <p:cNvSpPr>
            <a:spLocks noGrp="1"/>
          </p:cNvSpPr>
          <p:nvPr>
            <p:ph type="sldNum" sz="quarter" idx="5"/>
          </p:nvPr>
        </p:nvSpPr>
        <p:spPr/>
        <p:txBody>
          <a:bodyPr/>
          <a:lstStyle/>
          <a:p>
            <a:fld id="{0E58543B-BF37-B54E-9A93-538CFC2754CE}" type="slidenum">
              <a:rPr lang="x-none" smtClean="0"/>
              <a:t>14</a:t>
            </a:fld>
            <a:endParaRPr lang="x-none"/>
          </a:p>
        </p:txBody>
      </p:sp>
    </p:spTree>
    <p:extLst>
      <p:ext uri="{BB962C8B-B14F-4D97-AF65-F5344CB8AC3E}">
        <p14:creationId xmlns:p14="http://schemas.microsoft.com/office/powerpoint/2010/main" val="217646569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4/2/2024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4/2/2024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4/2/2024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4/2/2024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4/2/2024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4/2/2024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4/2/2024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4/2/2024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4/2/2024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4/2/2024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4/2/2024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hyperlink" Target="https://www.facebook.com/groups/629898828017053" TargetMode="Externa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4/2/2024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
        <p:nvSpPr>
          <p:cNvPr id="27" name="TextBox 3">
            <a:extLst>
              <a:ext uri="{FF2B5EF4-FFF2-40B4-BE49-F238E27FC236}">
                <a16:creationId xmlns:a16="http://schemas.microsoft.com/office/drawing/2014/main" xmlns="" id="{F5FB42DA-0526-6246-B514-E7E2B26F5B55}"/>
              </a:ext>
            </a:extLst>
          </p:cNvPr>
          <p:cNvSpPr txBox="1"/>
          <p:nvPr userDrawn="1"/>
        </p:nvSpPr>
        <p:spPr>
          <a:xfrm>
            <a:off x="4776651" y="13175642"/>
            <a:ext cx="10218420" cy="1477328"/>
          </a:xfrm>
          <a:prstGeom prst="rect">
            <a:avLst/>
          </a:prstGeom>
          <a:noFill/>
        </p:spPr>
        <p:txBody>
          <a:bodyPr wrap="square">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ctr" defTabSz="299352" rtl="0" eaLnBrk="1" fontAlgn="auto" latinLnBrk="0" hangingPunct="1">
              <a:lnSpc>
                <a:spcPct val="100000"/>
              </a:lnSpc>
              <a:spcBef>
                <a:spcPts val="0"/>
              </a:spcBef>
              <a:spcAft>
                <a:spcPts val="0"/>
              </a:spcAft>
              <a:buClrTx/>
              <a:buSzTx/>
              <a:buFontTx/>
              <a:buNone/>
              <a:tabLst/>
              <a:defRPr/>
            </a:pPr>
            <a:r>
              <a:rPr kumimoji="0" lang="en-US" sz="3000" b="1" i="0" u="none" strike="noStrike" kern="1200" cap="none" spc="0" normalizeH="0" baseline="0" noProof="0" dirty="0">
                <a:ln>
                  <a:noFill/>
                </a:ln>
                <a:solidFill>
                  <a:srgbClr val="2C9430"/>
                </a:solidFill>
                <a:effectLst/>
                <a:uLnTx/>
                <a:uFillTx/>
                <a:latin typeface="SVN-Newton" panose="02040603050506020204" pitchFamily="18" charset="0"/>
                <a:ea typeface="+mn-ea"/>
                <a:cs typeface="Times New Roman" panose="02020603050405020304" pitchFamily="18" charset="0"/>
              </a:rPr>
              <a:t>MĂNG NON – TÀI LIỆU TIỂU HỌC</a:t>
            </a:r>
          </a:p>
          <a:p>
            <a:pPr marL="0" marR="0" lvl="0" indent="0" algn="ctr" defTabSz="299352" rtl="0" eaLnBrk="1" fontAlgn="auto" latinLnBrk="0" hangingPunct="1">
              <a:lnSpc>
                <a:spcPct val="100000"/>
              </a:lnSpc>
              <a:spcBef>
                <a:spcPts val="0"/>
              </a:spcBef>
              <a:spcAft>
                <a:spcPts val="0"/>
              </a:spcAft>
              <a:buClrTx/>
              <a:buSzTx/>
              <a:buFontTx/>
              <a:buNone/>
              <a:tabLst/>
              <a:defRPr/>
            </a:pPr>
            <a:r>
              <a:rPr kumimoji="0" lang="en-US" sz="3000" b="1"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rPr>
              <a:t>Mời </a:t>
            </a:r>
            <a:r>
              <a:rPr kumimoji="0" lang="en-US" sz="30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truy</a:t>
            </a:r>
            <a:r>
              <a:rPr kumimoji="0" lang="en-US" sz="30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30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cập</a:t>
            </a:r>
            <a:r>
              <a:rPr kumimoji="0" lang="en-US" sz="30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3000" b="0" i="0" u="none" strike="noStrike" kern="1200" cap="none" spc="0" normalizeH="0" baseline="0" noProof="0" dirty="0">
                <a:ln>
                  <a:noFill/>
                </a:ln>
                <a:solidFill>
                  <a:srgbClr val="FF0066"/>
                </a:solidFill>
                <a:effectLst/>
                <a:uLnTx/>
                <a:uFillTx/>
                <a:latin typeface="Times New Roman" panose="02020603050405020304" pitchFamily="18" charset="0"/>
                <a:ea typeface="+mn-ea"/>
                <a:cs typeface="Times New Roman" panose="02020603050405020304" pitchFamily="18" charset="0"/>
                <a:hlinkClick r:id="rId13">
                  <a:extLst>
                    <a:ext uri="{A12FA001-AC4F-418D-AE19-62706E023703}">
                      <ahyp:hlinkClr xmlns="" xmlns:ahyp="http://schemas.microsoft.com/office/drawing/2018/hyperlinkcolor" val="tx"/>
                    </a:ext>
                  </a:extLst>
                </a:hlinkClick>
              </a:rPr>
              <a:t>MĂNG NON- TÀI LIỆU TIỂU HỌC | Facebook</a:t>
            </a:r>
            <a:endParaRPr kumimoji="0" lang="en-US" sz="3000" b="0" i="0" u="none" strike="noStrike" kern="1200" cap="none" spc="0" normalizeH="0" baseline="0" noProof="0" dirty="0">
              <a:ln>
                <a:noFill/>
              </a:ln>
              <a:solidFill>
                <a:srgbClr val="FF0066"/>
              </a:solidFill>
              <a:effectLst/>
              <a:uLnTx/>
              <a:uFillTx/>
              <a:latin typeface="SVN-Newton" panose="02040603050506020204" pitchFamily="18" charset="0"/>
              <a:ea typeface="+mn-ea"/>
              <a:cs typeface="Times New Roman" panose="02020603050405020304" pitchFamily="18" charset="0"/>
            </a:endParaRPr>
          </a:p>
          <a:p>
            <a:pPr marL="0" marR="0" lvl="0" indent="0" algn="ctr" defTabSz="299352" rtl="0" eaLnBrk="1" fontAlgn="auto" latinLnBrk="0" hangingPunct="1">
              <a:lnSpc>
                <a:spcPct val="100000"/>
              </a:lnSpc>
              <a:spcBef>
                <a:spcPts val="0"/>
              </a:spcBef>
              <a:spcAft>
                <a:spcPts val="0"/>
              </a:spcAft>
              <a:buClrTx/>
              <a:buSzTx/>
              <a:buFontTx/>
              <a:buNone/>
              <a:tabLst/>
              <a:defRPr/>
            </a:pPr>
            <a:r>
              <a:rPr kumimoji="0" lang="en-US" sz="3000" b="1" i="0" u="none" strike="noStrike" kern="1200" cap="none" spc="0" normalizeH="0" baseline="0" noProof="0" dirty="0">
                <a:ln>
                  <a:noFill/>
                </a:ln>
                <a:solidFill>
                  <a:srgbClr val="0D4370"/>
                </a:solidFill>
                <a:effectLst/>
                <a:uLnTx/>
                <a:uFillTx/>
                <a:latin typeface="SVN-Newton" panose="02040603050506020204" pitchFamily="18" charset="0"/>
                <a:ea typeface="+mn-ea"/>
                <a:cs typeface="Times New Roman" panose="02020603050405020304" pitchFamily="18" charset="0"/>
              </a:rPr>
              <a:t>SĐT ZALO : </a:t>
            </a:r>
            <a:r>
              <a:rPr kumimoji="0" lang="en-US" sz="3000" b="1" i="0" u="sng" strike="noStrike" kern="1200" cap="none" spc="0" normalizeH="0" baseline="0" noProof="0" dirty="0">
                <a:ln>
                  <a:noFill/>
                </a:ln>
                <a:solidFill>
                  <a:srgbClr val="0D4370"/>
                </a:solidFill>
                <a:effectLst/>
                <a:uLnTx/>
                <a:uFillTx/>
                <a:latin typeface="SVN-Newton" panose="02040603050506020204" pitchFamily="18" charset="0"/>
                <a:ea typeface="+mn-ea"/>
                <a:cs typeface="+mn-cs"/>
              </a:rPr>
              <a:t>0382348780</a:t>
            </a:r>
            <a:r>
              <a:rPr kumimoji="0" lang="en-US" sz="3000" b="1" i="0" u="none" strike="noStrike" kern="1200" cap="none" spc="0" normalizeH="0" baseline="0" noProof="0" dirty="0">
                <a:ln>
                  <a:noFill/>
                </a:ln>
                <a:solidFill>
                  <a:srgbClr val="0D4370"/>
                </a:solidFill>
                <a:effectLst/>
                <a:uLnTx/>
                <a:uFillTx/>
                <a:latin typeface="SVN-Newton" panose="02040603050506020204" pitchFamily="18" charset="0"/>
                <a:ea typeface="+mn-ea"/>
                <a:cs typeface="+mn-cs"/>
              </a:rPr>
              <a:t> - </a:t>
            </a:r>
            <a:r>
              <a:rPr kumimoji="0" lang="en-US" sz="3000" b="1" i="0" u="sng" strike="noStrike" kern="1200" cap="none" spc="0" normalizeH="0" baseline="0" noProof="0" dirty="0">
                <a:ln>
                  <a:noFill/>
                </a:ln>
                <a:solidFill>
                  <a:srgbClr val="0D4370"/>
                </a:solidFill>
                <a:effectLst/>
                <a:uLnTx/>
                <a:uFillTx/>
                <a:latin typeface="SVN-Newton" panose="02040603050506020204" pitchFamily="18" charset="0"/>
                <a:ea typeface="+mn-ea"/>
                <a:cs typeface="+mn-cs"/>
              </a:rPr>
              <a:t>0984848929</a:t>
            </a:r>
            <a:endParaRPr kumimoji="0" lang="en-US" sz="3000" b="1" i="0" u="none" strike="noStrike" kern="1200" cap="none" spc="0" normalizeH="0" baseline="0" noProof="0" dirty="0">
              <a:ln>
                <a:noFill/>
              </a:ln>
              <a:solidFill>
                <a:srgbClr val="0D4370"/>
              </a:solidFill>
              <a:effectLst/>
              <a:uLnTx/>
              <a:uFillTx/>
              <a:latin typeface="SVN-Newton" panose="02040603050506020204" pitchFamily="18" charset="0"/>
              <a:ea typeface="+mn-ea"/>
              <a:cs typeface="Times New Roman" panose="02020603050405020304" pitchFamily="18" charset="0"/>
            </a:endParaRPr>
          </a:p>
        </p:txBody>
      </p:sp>
      <p:pic>
        <p:nvPicPr>
          <p:cNvPr id="28" name="Picture 6">
            <a:extLst>
              <a:ext uri="{FF2B5EF4-FFF2-40B4-BE49-F238E27FC236}">
                <a16:creationId xmlns:a16="http://schemas.microsoft.com/office/drawing/2014/main" xmlns="" id="{528A1774-E4FA-5B4E-A46E-30B27599C03E}"/>
              </a:ext>
            </a:extLst>
          </p:cNvPr>
          <p:cNvPicPr>
            <a:picLocks noChangeAspect="1"/>
          </p:cNvPicPr>
          <p:nvPr userDrawn="1"/>
        </p:nvPicPr>
        <p:blipFill rotWithShape="1">
          <a:blip r:embed="rId14" cstate="print">
            <a:extLst>
              <a:ext uri="{28A0092B-C50C-407E-A947-70E740481C1C}">
                <a14:useLocalDpi xmlns:a14="http://schemas.microsoft.com/office/drawing/2010/main" val="0"/>
              </a:ext>
            </a:extLst>
          </a:blip>
          <a:srcRect t="37667"/>
          <a:stretch/>
        </p:blipFill>
        <p:spPr>
          <a:xfrm>
            <a:off x="-53095071" y="-21775902"/>
            <a:ext cx="2559870" cy="2713443"/>
          </a:xfrm>
          <a:prstGeom prst="rect">
            <a:avLst/>
          </a:prstGeom>
        </p:spPr>
      </p:pic>
      <p:pic>
        <p:nvPicPr>
          <p:cNvPr id="29" name="Picture 6">
            <a:extLst>
              <a:ext uri="{FF2B5EF4-FFF2-40B4-BE49-F238E27FC236}">
                <a16:creationId xmlns:a16="http://schemas.microsoft.com/office/drawing/2014/main" xmlns="" id="{E83978CC-DFC0-8B41-B719-9488291A285F}"/>
              </a:ext>
            </a:extLst>
          </p:cNvPr>
          <p:cNvPicPr>
            <a:picLocks noChangeAspect="1"/>
          </p:cNvPicPr>
          <p:nvPr userDrawn="1"/>
        </p:nvPicPr>
        <p:blipFill rotWithShape="1">
          <a:blip r:embed="rId14" cstate="print">
            <a:extLst>
              <a:ext uri="{28A0092B-C50C-407E-A947-70E740481C1C}">
                <a14:useLocalDpi xmlns:a14="http://schemas.microsoft.com/office/drawing/2010/main" val="0"/>
              </a:ext>
            </a:extLst>
          </a:blip>
          <a:srcRect t="37667"/>
          <a:stretch/>
        </p:blipFill>
        <p:spPr>
          <a:xfrm>
            <a:off x="-53116842" y="38002998"/>
            <a:ext cx="2559870" cy="2713443"/>
          </a:xfrm>
          <a:prstGeom prst="rect">
            <a:avLst/>
          </a:prstGeom>
        </p:spPr>
      </p:pic>
      <p:pic>
        <p:nvPicPr>
          <p:cNvPr id="30" name="Picture 6">
            <a:extLst>
              <a:ext uri="{FF2B5EF4-FFF2-40B4-BE49-F238E27FC236}">
                <a16:creationId xmlns:a16="http://schemas.microsoft.com/office/drawing/2014/main" xmlns="" id="{40D11457-D2A3-B649-8420-A4EBFCE5B89F}"/>
              </a:ext>
            </a:extLst>
          </p:cNvPr>
          <p:cNvPicPr>
            <a:picLocks noChangeAspect="1"/>
          </p:cNvPicPr>
          <p:nvPr userDrawn="1"/>
        </p:nvPicPr>
        <p:blipFill rotWithShape="1">
          <a:blip r:embed="rId14" cstate="print">
            <a:extLst>
              <a:ext uri="{28A0092B-C50C-407E-A947-70E740481C1C}">
                <a14:useLocalDpi xmlns:a14="http://schemas.microsoft.com/office/drawing/2010/main" val="0"/>
              </a:ext>
            </a:extLst>
          </a:blip>
          <a:srcRect t="37667"/>
          <a:stretch/>
        </p:blipFill>
        <p:spPr>
          <a:xfrm>
            <a:off x="-35057442" y="-9545802"/>
            <a:ext cx="2559870" cy="2713443"/>
          </a:xfrm>
          <a:prstGeom prst="rect">
            <a:avLst/>
          </a:prstGeom>
        </p:spPr>
      </p:pic>
      <p:pic>
        <p:nvPicPr>
          <p:cNvPr id="31" name="Picture 6">
            <a:extLst>
              <a:ext uri="{FF2B5EF4-FFF2-40B4-BE49-F238E27FC236}">
                <a16:creationId xmlns:a16="http://schemas.microsoft.com/office/drawing/2014/main" xmlns="" id="{4C15DBC5-2624-7A40-8E34-047C448553C1}"/>
              </a:ext>
            </a:extLst>
          </p:cNvPr>
          <p:cNvPicPr>
            <a:picLocks noChangeAspect="1"/>
          </p:cNvPicPr>
          <p:nvPr userDrawn="1"/>
        </p:nvPicPr>
        <p:blipFill rotWithShape="1">
          <a:blip r:embed="rId14" cstate="print">
            <a:extLst>
              <a:ext uri="{28A0092B-C50C-407E-A947-70E740481C1C}">
                <a14:useLocalDpi xmlns:a14="http://schemas.microsoft.com/office/drawing/2010/main" val="0"/>
              </a:ext>
            </a:extLst>
          </a:blip>
          <a:srcRect t="37667"/>
          <a:stretch/>
        </p:blipFill>
        <p:spPr>
          <a:xfrm>
            <a:off x="65069358" y="-8189081"/>
            <a:ext cx="2559870" cy="2713443"/>
          </a:xfrm>
          <a:prstGeom prst="rect">
            <a:avLst/>
          </a:prstGeom>
        </p:spPr>
      </p:pic>
      <p:pic>
        <p:nvPicPr>
          <p:cNvPr id="32" name="Picture 6">
            <a:extLst>
              <a:ext uri="{FF2B5EF4-FFF2-40B4-BE49-F238E27FC236}">
                <a16:creationId xmlns:a16="http://schemas.microsoft.com/office/drawing/2014/main" xmlns="" id="{FCA1692B-0C3F-3344-AC8D-AC7A55FCF79F}"/>
              </a:ext>
            </a:extLst>
          </p:cNvPr>
          <p:cNvPicPr>
            <a:picLocks noChangeAspect="1"/>
          </p:cNvPicPr>
          <p:nvPr userDrawn="1"/>
        </p:nvPicPr>
        <p:blipFill rotWithShape="1">
          <a:blip r:embed="rId14" cstate="print">
            <a:extLst>
              <a:ext uri="{28A0092B-C50C-407E-A947-70E740481C1C}">
                <a14:useLocalDpi xmlns:a14="http://schemas.microsoft.com/office/drawing/2010/main" val="0"/>
              </a:ext>
            </a:extLst>
          </a:blip>
          <a:srcRect t="37667"/>
          <a:stretch/>
        </p:blipFill>
        <p:spPr>
          <a:xfrm>
            <a:off x="-35057442" y="28516098"/>
            <a:ext cx="2559870" cy="2713443"/>
          </a:xfrm>
          <a:prstGeom prst="rect">
            <a:avLst/>
          </a:prstGeom>
        </p:spPr>
      </p:pic>
      <p:pic>
        <p:nvPicPr>
          <p:cNvPr id="33" name="Picture 6">
            <a:extLst>
              <a:ext uri="{FF2B5EF4-FFF2-40B4-BE49-F238E27FC236}">
                <a16:creationId xmlns:a16="http://schemas.microsoft.com/office/drawing/2014/main" xmlns="" id="{89B5D6F4-77B6-F945-8518-FF08F3D72CB6}"/>
              </a:ext>
            </a:extLst>
          </p:cNvPr>
          <p:cNvPicPr>
            <a:picLocks noChangeAspect="1"/>
          </p:cNvPicPr>
          <p:nvPr userDrawn="1"/>
        </p:nvPicPr>
        <p:blipFill rotWithShape="1">
          <a:blip r:embed="rId14" cstate="print">
            <a:extLst>
              <a:ext uri="{28A0092B-C50C-407E-A947-70E740481C1C}">
                <a14:useLocalDpi xmlns:a14="http://schemas.microsoft.com/office/drawing/2010/main" val="0"/>
              </a:ext>
            </a:extLst>
          </a:blip>
          <a:srcRect t="37667"/>
          <a:stretch/>
        </p:blipFill>
        <p:spPr>
          <a:xfrm>
            <a:off x="65069358" y="29872820"/>
            <a:ext cx="2559870" cy="2713443"/>
          </a:xfrm>
          <a:prstGeom prst="rect">
            <a:avLst/>
          </a:prstGeom>
        </p:spPr>
      </p:pic>
      <p:pic>
        <p:nvPicPr>
          <p:cNvPr id="34" name="Hình ảnh 31">
            <a:extLst>
              <a:ext uri="{FF2B5EF4-FFF2-40B4-BE49-F238E27FC236}">
                <a16:creationId xmlns:a16="http://schemas.microsoft.com/office/drawing/2014/main" xmlns="" id="{8BE03E1B-FBE6-A041-A9D1-81E5735DDFE7}"/>
              </a:ext>
            </a:extLst>
          </p:cNvPr>
          <p:cNvPicPr>
            <a:picLocks noChangeAspect="1"/>
          </p:cNvPicPr>
          <p:nvPr userDrawn="1"/>
        </p:nvPicPr>
        <p:blipFill>
          <a:blip r:embed="rId15"/>
          <a:stretch>
            <a:fillRect/>
          </a:stretch>
        </p:blipFill>
        <p:spPr>
          <a:xfrm>
            <a:off x="-2992818" y="-364830"/>
            <a:ext cx="2706858" cy="3813378"/>
          </a:xfrm>
          <a:prstGeom prst="rect">
            <a:avLst/>
          </a:prstGeom>
        </p:spPr>
      </p:pic>
      <p:pic>
        <p:nvPicPr>
          <p:cNvPr id="35" name="Hình ảnh 32">
            <a:extLst>
              <a:ext uri="{FF2B5EF4-FFF2-40B4-BE49-F238E27FC236}">
                <a16:creationId xmlns:a16="http://schemas.microsoft.com/office/drawing/2014/main" xmlns="" id="{5EF7C2AD-E7F3-034C-92C5-3CB4D10C0529}"/>
              </a:ext>
            </a:extLst>
          </p:cNvPr>
          <p:cNvPicPr>
            <a:picLocks noChangeAspect="1"/>
          </p:cNvPicPr>
          <p:nvPr userDrawn="1"/>
        </p:nvPicPr>
        <p:blipFill>
          <a:blip r:embed="rId15"/>
          <a:stretch>
            <a:fillRect/>
          </a:stretch>
        </p:blipFill>
        <p:spPr>
          <a:xfrm>
            <a:off x="2069793" y="11819690"/>
            <a:ext cx="2706858" cy="3813378"/>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svg"/><Relationship Id="rId7" Type="http://schemas.openxmlformats.org/officeDocument/2006/relationships/image" Target="../media/image7.png"/><Relationship Id="rId2" Type="http://schemas.openxmlformats.org/officeDocument/2006/relationships/image" Target="../media/image3.png"/><Relationship Id="rId1" Type="http://schemas.openxmlformats.org/officeDocument/2006/relationships/slideLayout" Target="../slideLayouts/slideLayout7.xml"/><Relationship Id="rId6" Type="http://schemas.openxmlformats.org/officeDocument/2006/relationships/image" Target="../media/image6.emf"/><Relationship Id="rId5" Type="http://schemas.openxmlformats.org/officeDocument/2006/relationships/image" Target="../media/image5.png"/><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3" Type="http://schemas.openxmlformats.org/officeDocument/2006/relationships/image" Target="../media/image13.svg"/><Relationship Id="rId2" Type="http://schemas.openxmlformats.org/officeDocument/2006/relationships/image" Target="../media/image9.png"/><Relationship Id="rId1" Type="http://schemas.openxmlformats.org/officeDocument/2006/relationships/slideLayout" Target="../slideLayouts/slideLayout7.xml"/><Relationship Id="rId5" Type="http://schemas.openxmlformats.org/officeDocument/2006/relationships/image" Target="../media/image11.svg"/><Relationship Id="rId4" Type="http://schemas.openxmlformats.org/officeDocument/2006/relationships/image" Target="../media/image8.png"/></Relationships>
</file>

<file path=ppt/slides/_rels/slide11.xml.rels><?xml version="1.0" encoding="UTF-8" standalone="yes"?>
<Relationships xmlns="http://schemas.openxmlformats.org/package/2006/relationships"><Relationship Id="rId3" Type="http://schemas.openxmlformats.org/officeDocument/2006/relationships/image" Target="../media/image11.svg"/><Relationship Id="rId2" Type="http://schemas.openxmlformats.org/officeDocument/2006/relationships/image" Target="../media/image8.png"/><Relationship Id="rId1" Type="http://schemas.openxmlformats.org/officeDocument/2006/relationships/slideLayout" Target="../slideLayouts/slideLayout7.xml"/><Relationship Id="rId5" Type="http://schemas.openxmlformats.org/officeDocument/2006/relationships/image" Target="../media/image18.emf"/><Relationship Id="rId4" Type="http://schemas.openxmlformats.org/officeDocument/2006/relationships/image" Target="../media/image4.png"/></Relationships>
</file>

<file path=ppt/slides/_rels/slide1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5.png"/><Relationship Id="rId1" Type="http://schemas.openxmlformats.org/officeDocument/2006/relationships/slideLayout" Target="../slideLayouts/slideLayout7.xml"/><Relationship Id="rId4" Type="http://schemas.openxmlformats.org/officeDocument/2006/relationships/image" Target="../media/image13.svg"/></Relationships>
</file>

<file path=ppt/slides/_rels/slide1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xml"/><Relationship Id="rId1" Type="http://schemas.openxmlformats.org/officeDocument/2006/relationships/slideLayout" Target="../slideLayouts/slideLayout7.xml"/><Relationship Id="rId5" Type="http://schemas.openxmlformats.org/officeDocument/2006/relationships/image" Target="../media/image13.png"/><Relationship Id="rId4" Type="http://schemas.openxmlformats.org/officeDocument/2006/relationships/image" Target="../media/image11.svg"/></Relationships>
</file>

<file path=ppt/slides/_rels/slide1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image" Target="../media/image19.png"/><Relationship Id="rId5" Type="http://schemas.openxmlformats.org/officeDocument/2006/relationships/image" Target="../media/image13.png"/><Relationship Id="rId4" Type="http://schemas.openxmlformats.org/officeDocument/2006/relationships/image" Target="../media/image11.svg"/></Relationships>
</file>

<file path=ppt/slides/_rels/slide15.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3.png"/><Relationship Id="rId1" Type="http://schemas.openxmlformats.org/officeDocument/2006/relationships/slideLayout" Target="../slideLayouts/slideLayout7.xml"/><Relationship Id="rId6" Type="http://schemas.openxmlformats.org/officeDocument/2006/relationships/image" Target="../media/image20.emf"/><Relationship Id="rId5" Type="http://schemas.openxmlformats.org/officeDocument/2006/relationships/image" Target="../media/image5.png"/><Relationship Id="rId4" Type="http://schemas.openxmlformats.org/officeDocument/2006/relationships/image" Target="../media/image4.png"/></Relationships>
</file>

<file path=ppt/slides/_rels/slide2.xml.rels><?xml version="1.0" encoding="UTF-8" standalone="yes"?>
<Relationships xmlns="http://schemas.openxmlformats.org/package/2006/relationships"><Relationship Id="rId3" Type="http://schemas.openxmlformats.org/officeDocument/2006/relationships/image" Target="../media/image11.svg"/><Relationship Id="rId2" Type="http://schemas.openxmlformats.org/officeDocument/2006/relationships/image" Target="../media/image8.png"/><Relationship Id="rId1" Type="http://schemas.openxmlformats.org/officeDocument/2006/relationships/slideLayout" Target="../slideLayouts/slideLayout7.xml"/><Relationship Id="rId6" Type="http://schemas.openxmlformats.org/officeDocument/2006/relationships/image" Target="../media/image10.emf"/><Relationship Id="rId5" Type="http://schemas.openxmlformats.org/officeDocument/2006/relationships/image" Target="../media/image13.svg"/><Relationship Id="rId4" Type="http://schemas.openxmlformats.org/officeDocument/2006/relationships/image" Target="../media/image9.png"/></Relationships>
</file>

<file path=ppt/slides/_rels/slide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11.svg"/><Relationship Id="rId2" Type="http://schemas.openxmlformats.org/officeDocument/2006/relationships/image" Target="../media/image8.png"/><Relationship Id="rId1" Type="http://schemas.openxmlformats.org/officeDocument/2006/relationships/slideLayout" Target="../slideLayouts/slideLayout7.xml"/><Relationship Id="rId6" Type="http://schemas.openxmlformats.org/officeDocument/2006/relationships/image" Target="../media/image12.emf"/><Relationship Id="rId5" Type="http://schemas.openxmlformats.org/officeDocument/2006/relationships/image" Target="../media/image13.svg"/><Relationship Id="rId4" Type="http://schemas.openxmlformats.org/officeDocument/2006/relationships/image" Target="../media/image9.png"/></Relationships>
</file>

<file path=ppt/slides/_rels/slide5.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image" Target="../media/image11.svg"/><Relationship Id="rId7" Type="http://schemas.openxmlformats.org/officeDocument/2006/relationships/image" Target="../media/image15.png"/><Relationship Id="rId2" Type="http://schemas.openxmlformats.org/officeDocument/2006/relationships/image" Target="../media/image8.png"/><Relationship Id="rId1" Type="http://schemas.openxmlformats.org/officeDocument/2006/relationships/slideLayout" Target="../slideLayouts/slideLayout7.xml"/><Relationship Id="rId6" Type="http://schemas.openxmlformats.org/officeDocument/2006/relationships/image" Target="../media/image19.svg"/><Relationship Id="rId5" Type="http://schemas.openxmlformats.org/officeDocument/2006/relationships/image" Target="../media/image14.png"/><Relationship Id="rId4" Type="http://schemas.openxmlformats.org/officeDocument/2006/relationships/image" Target="../media/image13.png"/><Relationship Id="rId9" Type="http://schemas.openxmlformats.org/officeDocument/2006/relationships/image" Target="../media/image17.png"/></Relationships>
</file>

<file path=ppt/slides/_rels/slide6.xml.rels><?xml version="1.0" encoding="UTF-8" standalone="yes"?>
<Relationships xmlns="http://schemas.openxmlformats.org/package/2006/relationships"><Relationship Id="rId3" Type="http://schemas.openxmlformats.org/officeDocument/2006/relationships/image" Target="../media/image11.svg"/><Relationship Id="rId2" Type="http://schemas.openxmlformats.org/officeDocument/2006/relationships/image" Target="../media/image8.png"/><Relationship Id="rId1" Type="http://schemas.openxmlformats.org/officeDocument/2006/relationships/slideLayout" Target="../slideLayouts/slideLayout7.xml"/><Relationship Id="rId5" Type="http://schemas.openxmlformats.org/officeDocument/2006/relationships/image" Target="../media/image16.png"/><Relationship Id="rId4" Type="http://schemas.openxmlformats.org/officeDocument/2006/relationships/image" Target="../media/image13.png"/></Relationships>
</file>

<file path=ppt/slides/_rels/slide7.xml.rels><?xml version="1.0" encoding="UTF-8" standalone="yes"?>
<Relationships xmlns="http://schemas.openxmlformats.org/package/2006/relationships"><Relationship Id="rId3" Type="http://schemas.openxmlformats.org/officeDocument/2006/relationships/image" Target="../media/image11.svg"/><Relationship Id="rId2" Type="http://schemas.openxmlformats.org/officeDocument/2006/relationships/image" Target="../media/image8.png"/><Relationship Id="rId1" Type="http://schemas.openxmlformats.org/officeDocument/2006/relationships/slideLayout" Target="../slideLayouts/slideLayout7.xml"/><Relationship Id="rId6" Type="http://schemas.openxmlformats.org/officeDocument/2006/relationships/image" Target="../media/image19.svg"/><Relationship Id="rId5" Type="http://schemas.openxmlformats.org/officeDocument/2006/relationships/image" Target="../media/image14.png"/><Relationship Id="rId4" Type="http://schemas.openxmlformats.org/officeDocument/2006/relationships/image" Target="../media/image13.png"/></Relationships>
</file>

<file path=ppt/slides/_rels/slide8.xml.rels><?xml version="1.0" encoding="UTF-8" standalone="yes"?>
<Relationships xmlns="http://schemas.openxmlformats.org/package/2006/relationships"><Relationship Id="rId3" Type="http://schemas.openxmlformats.org/officeDocument/2006/relationships/image" Target="../media/image11.svg"/><Relationship Id="rId2" Type="http://schemas.openxmlformats.org/officeDocument/2006/relationships/image" Target="../media/image8.png"/><Relationship Id="rId1" Type="http://schemas.openxmlformats.org/officeDocument/2006/relationships/slideLayout" Target="../slideLayouts/slideLayout7.xml"/><Relationship Id="rId5" Type="http://schemas.openxmlformats.org/officeDocument/2006/relationships/image" Target="../media/image17.png"/><Relationship Id="rId4" Type="http://schemas.openxmlformats.org/officeDocument/2006/relationships/image" Target="../media/image13.png"/></Relationships>
</file>

<file path=ppt/slides/_rels/slide9.xml.rels><?xml version="1.0" encoding="UTF-8" standalone="yes"?>
<Relationships xmlns="http://schemas.openxmlformats.org/package/2006/relationships"><Relationship Id="rId3" Type="http://schemas.openxmlformats.org/officeDocument/2006/relationships/image" Target="../media/image11.svg"/><Relationship Id="rId2" Type="http://schemas.openxmlformats.org/officeDocument/2006/relationships/image" Target="../media/image8.png"/><Relationship Id="rId1" Type="http://schemas.openxmlformats.org/officeDocument/2006/relationships/slideLayout" Target="../slideLayouts/slideLayout7.xml"/><Relationship Id="rId4" Type="http://schemas.openxmlformats.org/officeDocument/2006/relationships/image" Target="../media/image13.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A0D9F6"/>
        </a:solidFill>
        <a:effectLst/>
      </p:bgPr>
    </p:bg>
    <p:spTree>
      <p:nvGrpSpPr>
        <p:cNvPr id="1" name=""/>
        <p:cNvGrpSpPr/>
        <p:nvPr/>
      </p:nvGrpSpPr>
      <p:grpSpPr>
        <a:xfrm>
          <a:off x="0" y="0"/>
          <a:ext cx="0" cy="0"/>
          <a:chOff x="0" y="0"/>
          <a:chExt cx="0" cy="0"/>
        </a:xfrm>
      </p:grpSpPr>
      <p:grpSp>
        <p:nvGrpSpPr>
          <p:cNvPr id="2" name="Group 2"/>
          <p:cNvGrpSpPr/>
          <p:nvPr/>
        </p:nvGrpSpPr>
        <p:grpSpPr>
          <a:xfrm>
            <a:off x="-389217" y="-266700"/>
            <a:ext cx="19050791" cy="8611077"/>
            <a:chOff x="0" y="0"/>
            <a:chExt cx="5017492" cy="2267938"/>
          </a:xfrm>
        </p:grpSpPr>
        <p:sp>
          <p:nvSpPr>
            <p:cNvPr id="3" name="Freeform 3"/>
            <p:cNvSpPr/>
            <p:nvPr/>
          </p:nvSpPr>
          <p:spPr>
            <a:xfrm>
              <a:off x="0" y="0"/>
              <a:ext cx="5017492" cy="2267938"/>
            </a:xfrm>
            <a:custGeom>
              <a:avLst/>
              <a:gdLst/>
              <a:ahLst/>
              <a:cxnLst/>
              <a:rect l="l" t="t" r="r" b="b"/>
              <a:pathLst>
                <a:path w="5017492" h="2267938">
                  <a:moveTo>
                    <a:pt x="0" y="0"/>
                  </a:moveTo>
                  <a:lnTo>
                    <a:pt x="5017492" y="0"/>
                  </a:lnTo>
                  <a:lnTo>
                    <a:pt x="5017492" y="2267938"/>
                  </a:lnTo>
                  <a:lnTo>
                    <a:pt x="0" y="2267938"/>
                  </a:lnTo>
                  <a:close/>
                </a:path>
              </a:pathLst>
            </a:custGeom>
            <a:solidFill>
              <a:srgbClr val="FFFFFF"/>
            </a:solidFill>
          </p:spPr>
        </p:sp>
        <p:sp>
          <p:nvSpPr>
            <p:cNvPr id="4" name="TextBox 4"/>
            <p:cNvSpPr txBox="1"/>
            <p:nvPr/>
          </p:nvSpPr>
          <p:spPr>
            <a:xfrm>
              <a:off x="0" y="-38100"/>
              <a:ext cx="5017492" cy="2306038"/>
            </a:xfrm>
            <a:prstGeom prst="rect">
              <a:avLst/>
            </a:prstGeom>
          </p:spPr>
          <p:txBody>
            <a:bodyPr lIns="50800" tIns="50800" rIns="50800" bIns="50800" rtlCol="0" anchor="ctr"/>
            <a:lstStyle/>
            <a:p>
              <a:pPr algn="ctr">
                <a:lnSpc>
                  <a:spcPts val="2659"/>
                </a:lnSpc>
                <a:spcBef>
                  <a:spcPct val="0"/>
                </a:spcBef>
              </a:pPr>
              <a:endParaRPr/>
            </a:p>
          </p:txBody>
        </p:sp>
      </p:grpSp>
      <p:grpSp>
        <p:nvGrpSpPr>
          <p:cNvPr id="5" name="Group 5"/>
          <p:cNvGrpSpPr/>
          <p:nvPr/>
        </p:nvGrpSpPr>
        <p:grpSpPr>
          <a:xfrm>
            <a:off x="614763" y="776783"/>
            <a:ext cx="17038340" cy="4366717"/>
            <a:chOff x="0" y="0"/>
            <a:chExt cx="8114748" cy="2079710"/>
          </a:xfrm>
        </p:grpSpPr>
        <p:sp>
          <p:nvSpPr>
            <p:cNvPr id="6" name="Freeform 6"/>
            <p:cNvSpPr/>
            <p:nvPr/>
          </p:nvSpPr>
          <p:spPr>
            <a:xfrm>
              <a:off x="0" y="0"/>
              <a:ext cx="8114748" cy="2079710"/>
            </a:xfrm>
            <a:custGeom>
              <a:avLst/>
              <a:gdLst/>
              <a:ahLst/>
              <a:cxnLst/>
              <a:rect l="l" t="t" r="r" b="b"/>
              <a:pathLst>
                <a:path w="8114748" h="2079710">
                  <a:moveTo>
                    <a:pt x="0" y="0"/>
                  </a:moveTo>
                  <a:lnTo>
                    <a:pt x="0" y="2079710"/>
                  </a:lnTo>
                  <a:lnTo>
                    <a:pt x="8114748" y="2079710"/>
                  </a:lnTo>
                  <a:lnTo>
                    <a:pt x="8114748" y="0"/>
                  </a:lnTo>
                  <a:lnTo>
                    <a:pt x="0" y="0"/>
                  </a:lnTo>
                  <a:close/>
                  <a:moveTo>
                    <a:pt x="8053788" y="2018750"/>
                  </a:moveTo>
                  <a:lnTo>
                    <a:pt x="59690" y="2018750"/>
                  </a:lnTo>
                  <a:lnTo>
                    <a:pt x="59690" y="59690"/>
                  </a:lnTo>
                  <a:lnTo>
                    <a:pt x="8053788" y="59690"/>
                  </a:lnTo>
                  <a:lnTo>
                    <a:pt x="8053788" y="2018750"/>
                  </a:lnTo>
                  <a:close/>
                </a:path>
              </a:pathLst>
            </a:custGeom>
            <a:solidFill>
              <a:srgbClr val="A0D9F6"/>
            </a:solidFill>
          </p:spPr>
        </p:sp>
      </p:grpSp>
      <p:sp>
        <p:nvSpPr>
          <p:cNvPr id="7" name="Freeform 7"/>
          <p:cNvSpPr/>
          <p:nvPr/>
        </p:nvSpPr>
        <p:spPr>
          <a:xfrm>
            <a:off x="14281500" y="1310368"/>
            <a:ext cx="2977800" cy="2994131"/>
          </a:xfrm>
          <a:custGeom>
            <a:avLst/>
            <a:gdLst/>
            <a:ahLst/>
            <a:cxnLst/>
            <a:rect l="l" t="t" r="r" b="b"/>
            <a:pathLst>
              <a:path w="2977800" h="2994131">
                <a:moveTo>
                  <a:pt x="0" y="0"/>
                </a:moveTo>
                <a:lnTo>
                  <a:pt x="2977800" y="0"/>
                </a:lnTo>
                <a:lnTo>
                  <a:pt x="2977800" y="2994132"/>
                </a:lnTo>
                <a:lnTo>
                  <a:pt x="0" y="2994132"/>
                </a:lnTo>
                <a:lnTo>
                  <a:pt x="0" y="0"/>
                </a:lnTo>
                <a:close/>
              </a:path>
            </a:pathLst>
          </a:custGeom>
          <a:blipFill>
            <a:blip r:embed="rId2">
              <a:extLst>
                <a:ext uri="{96DAC541-7B7A-43D3-8B79-37D633B846F1}">
                  <asvg:svgBlip xmlns="" xmlns:asvg="http://schemas.microsoft.com/office/drawing/2016/SVG/main" r:embed="rId3"/>
                </a:ext>
              </a:extLst>
            </a:blip>
            <a:stretch>
              <a:fillRect/>
            </a:stretch>
          </a:blipFill>
        </p:spPr>
      </p:sp>
      <p:sp>
        <p:nvSpPr>
          <p:cNvPr id="8" name="Freeform 8"/>
          <p:cNvSpPr/>
          <p:nvPr/>
        </p:nvSpPr>
        <p:spPr>
          <a:xfrm>
            <a:off x="614763" y="4306661"/>
            <a:ext cx="7856806" cy="5987541"/>
          </a:xfrm>
          <a:custGeom>
            <a:avLst/>
            <a:gdLst/>
            <a:ahLst/>
            <a:cxnLst/>
            <a:rect l="l" t="t" r="r" b="b"/>
            <a:pathLst>
              <a:path w="7856806" h="5987541">
                <a:moveTo>
                  <a:pt x="0" y="0"/>
                </a:moveTo>
                <a:lnTo>
                  <a:pt x="7856806" y="0"/>
                </a:lnTo>
                <a:lnTo>
                  <a:pt x="7856806" y="5987541"/>
                </a:lnTo>
                <a:lnTo>
                  <a:pt x="0" y="5987541"/>
                </a:lnTo>
                <a:lnTo>
                  <a:pt x="0" y="0"/>
                </a:lnTo>
                <a:close/>
              </a:path>
            </a:pathLst>
          </a:custGeom>
          <a:blipFill>
            <a:blip r:embed="rId4"/>
            <a:stretch>
              <a:fillRect/>
            </a:stretch>
          </a:blipFill>
        </p:spPr>
      </p:sp>
      <p:sp>
        <p:nvSpPr>
          <p:cNvPr id="9" name="Freeform 9"/>
          <p:cNvSpPr/>
          <p:nvPr/>
        </p:nvSpPr>
        <p:spPr>
          <a:xfrm>
            <a:off x="9151822" y="4306661"/>
            <a:ext cx="8107478" cy="6435311"/>
          </a:xfrm>
          <a:custGeom>
            <a:avLst/>
            <a:gdLst/>
            <a:ahLst/>
            <a:cxnLst/>
            <a:rect l="l" t="t" r="r" b="b"/>
            <a:pathLst>
              <a:path w="8107478" h="6435311">
                <a:moveTo>
                  <a:pt x="0" y="0"/>
                </a:moveTo>
                <a:lnTo>
                  <a:pt x="8107478" y="0"/>
                </a:lnTo>
                <a:lnTo>
                  <a:pt x="8107478" y="6435311"/>
                </a:lnTo>
                <a:lnTo>
                  <a:pt x="0" y="6435311"/>
                </a:lnTo>
                <a:lnTo>
                  <a:pt x="0" y="0"/>
                </a:lnTo>
                <a:close/>
              </a:path>
            </a:pathLst>
          </a:custGeom>
          <a:blipFill>
            <a:blip r:embed="rId5"/>
            <a:stretch>
              <a:fillRect/>
            </a:stretch>
          </a:blipFill>
        </p:spPr>
      </p:sp>
      <p:pic>
        <p:nvPicPr>
          <p:cNvPr id="12" name="Picture 11">
            <a:extLst>
              <a:ext uri="{FF2B5EF4-FFF2-40B4-BE49-F238E27FC236}">
                <a16:creationId xmlns:a16="http://schemas.microsoft.com/office/drawing/2014/main" xmlns="" id="{9E9E2809-8827-B34C-9FF3-51EBA1266DC3}"/>
              </a:ext>
            </a:extLst>
          </p:cNvPr>
          <p:cNvPicPr>
            <a:picLocks noChangeAspect="1"/>
          </p:cNvPicPr>
          <p:nvPr/>
        </p:nvPicPr>
        <p:blipFill>
          <a:blip r:embed="rId6"/>
          <a:stretch>
            <a:fillRect/>
          </a:stretch>
        </p:blipFill>
        <p:spPr>
          <a:xfrm>
            <a:off x="597569" y="912675"/>
            <a:ext cx="15748000" cy="4241800"/>
          </a:xfrm>
          <a:prstGeom prst="rect">
            <a:avLst/>
          </a:prstGeom>
        </p:spPr>
      </p:pic>
      <p:pic>
        <p:nvPicPr>
          <p:cNvPr id="14" name="Picture 13">
            <a:extLst>
              <a:ext uri="{FF2B5EF4-FFF2-40B4-BE49-F238E27FC236}">
                <a16:creationId xmlns:a16="http://schemas.microsoft.com/office/drawing/2014/main" xmlns="" id="{AFF4730C-055E-F649-BD78-BD484261167D}"/>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2063769" y="685599"/>
            <a:ext cx="2147209" cy="2147209"/>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1000"/>
                                        <p:tgtEl>
                                          <p:spTgt spid="12"/>
                                        </p:tgtEl>
                                      </p:cBhvr>
                                    </p:animEffect>
                                    <p:anim calcmode="lin" valueType="num">
                                      <p:cBhvr>
                                        <p:cTn id="8" dur="1000" fill="hold"/>
                                        <p:tgtEl>
                                          <p:spTgt spid="12"/>
                                        </p:tgtEl>
                                        <p:attrNameLst>
                                          <p:attrName>ppt_x</p:attrName>
                                        </p:attrNameLst>
                                      </p:cBhvr>
                                      <p:tavLst>
                                        <p:tav tm="0">
                                          <p:val>
                                            <p:strVal val="#ppt_x"/>
                                          </p:val>
                                        </p:tav>
                                        <p:tav tm="100000">
                                          <p:val>
                                            <p:strVal val="#ppt_x"/>
                                          </p:val>
                                        </p:tav>
                                      </p:tavLst>
                                    </p:anim>
                                    <p:anim calcmode="lin" valueType="num">
                                      <p:cBhvr>
                                        <p:cTn id="9"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TextBox 32"/>
          <p:cNvSpPr txBox="1"/>
          <p:nvPr/>
        </p:nvSpPr>
        <p:spPr>
          <a:xfrm>
            <a:off x="939103" y="1051752"/>
            <a:ext cx="12153900" cy="730969"/>
          </a:xfrm>
          <a:prstGeom prst="rect">
            <a:avLst/>
          </a:prstGeom>
        </p:spPr>
        <p:txBody>
          <a:bodyPr wrap="square" lIns="0" tIns="0" rIns="0" bIns="0" rtlCol="0" anchor="t">
            <a:spAutoFit/>
          </a:bodyPr>
          <a:lstStyle/>
          <a:p>
            <a:pPr>
              <a:lnSpc>
                <a:spcPts val="5700"/>
              </a:lnSpc>
            </a:pPr>
            <a:r>
              <a:rPr lang="en-US" sz="5000" b="1" dirty="0" err="1">
                <a:solidFill>
                  <a:srgbClr val="000000"/>
                </a:solidFill>
                <a:latin typeface="Cambria" panose="02040503050406030204" pitchFamily="18" charset="0"/>
              </a:rPr>
              <a:t>Lựa</a:t>
            </a:r>
            <a:r>
              <a:rPr lang="en-US" sz="5000" b="1" dirty="0">
                <a:solidFill>
                  <a:srgbClr val="000000"/>
                </a:solidFill>
                <a:latin typeface="Cambria" panose="02040503050406030204" pitchFamily="18" charset="0"/>
              </a:rPr>
              <a:t> </a:t>
            </a:r>
            <a:r>
              <a:rPr lang="en-US" sz="5000" b="1" dirty="0" err="1">
                <a:solidFill>
                  <a:srgbClr val="000000"/>
                </a:solidFill>
                <a:latin typeface="Cambria" panose="02040503050406030204" pitchFamily="18" charset="0"/>
              </a:rPr>
              <a:t>chọn</a:t>
            </a:r>
            <a:r>
              <a:rPr lang="en-US" sz="5000" b="1" dirty="0">
                <a:solidFill>
                  <a:srgbClr val="000000"/>
                </a:solidFill>
                <a:latin typeface="Cambria" panose="02040503050406030204" pitchFamily="18" charset="0"/>
              </a:rPr>
              <a:t> </a:t>
            </a:r>
            <a:r>
              <a:rPr lang="en-US" sz="5000" b="1" dirty="0" err="1">
                <a:solidFill>
                  <a:srgbClr val="000000"/>
                </a:solidFill>
                <a:latin typeface="Cambria" panose="02040503050406030204" pitchFamily="18" charset="0"/>
              </a:rPr>
              <a:t>một</a:t>
            </a:r>
            <a:r>
              <a:rPr lang="en-US" sz="5000" b="1" dirty="0">
                <a:solidFill>
                  <a:srgbClr val="000000"/>
                </a:solidFill>
                <a:latin typeface="Cambria" panose="02040503050406030204" pitchFamily="18" charset="0"/>
              </a:rPr>
              <a:t> </a:t>
            </a:r>
            <a:r>
              <a:rPr lang="en-US" sz="5000" b="1" dirty="0" err="1">
                <a:solidFill>
                  <a:srgbClr val="000000"/>
                </a:solidFill>
                <a:latin typeface="Cambria" panose="02040503050406030204" pitchFamily="18" charset="0"/>
              </a:rPr>
              <a:t>trong</a:t>
            </a:r>
            <a:r>
              <a:rPr lang="en-US" sz="5000" b="1" dirty="0">
                <a:solidFill>
                  <a:srgbClr val="000000"/>
                </a:solidFill>
                <a:latin typeface="Cambria" panose="02040503050406030204" pitchFamily="18" charset="0"/>
              </a:rPr>
              <a:t> </a:t>
            </a:r>
            <a:r>
              <a:rPr lang="en-US" sz="5000" b="1" dirty="0" err="1">
                <a:solidFill>
                  <a:srgbClr val="000000"/>
                </a:solidFill>
                <a:latin typeface="Cambria" panose="02040503050406030204" pitchFamily="18" charset="0"/>
              </a:rPr>
              <a:t>ba</a:t>
            </a:r>
            <a:r>
              <a:rPr lang="en-US" sz="5000" b="1" dirty="0">
                <a:solidFill>
                  <a:srgbClr val="000000"/>
                </a:solidFill>
                <a:latin typeface="Cambria" panose="02040503050406030204" pitchFamily="18" charset="0"/>
              </a:rPr>
              <a:t> </a:t>
            </a:r>
            <a:r>
              <a:rPr lang="en-US" sz="5000" b="1" dirty="0" err="1">
                <a:solidFill>
                  <a:srgbClr val="000000"/>
                </a:solidFill>
                <a:latin typeface="Cambria" panose="02040503050406030204" pitchFamily="18" charset="0"/>
              </a:rPr>
              <a:t>mức</a:t>
            </a:r>
            <a:r>
              <a:rPr lang="en-US" sz="5000" b="1" dirty="0">
                <a:solidFill>
                  <a:srgbClr val="000000"/>
                </a:solidFill>
                <a:latin typeface="Cambria" panose="02040503050406030204" pitchFamily="18" charset="0"/>
              </a:rPr>
              <a:t> </a:t>
            </a:r>
            <a:r>
              <a:rPr lang="en-US" sz="5000" b="1" dirty="0" err="1">
                <a:solidFill>
                  <a:srgbClr val="000000"/>
                </a:solidFill>
                <a:latin typeface="Cambria" panose="02040503050406030204" pitchFamily="18" charset="0"/>
              </a:rPr>
              <a:t>độ</a:t>
            </a:r>
            <a:r>
              <a:rPr lang="en-US" sz="5000" b="1" dirty="0">
                <a:solidFill>
                  <a:srgbClr val="000000"/>
                </a:solidFill>
                <a:latin typeface="Cambria" panose="02040503050406030204" pitchFamily="18" charset="0"/>
              </a:rPr>
              <a:t>:</a:t>
            </a:r>
          </a:p>
        </p:txBody>
      </p:sp>
      <p:sp>
        <p:nvSpPr>
          <p:cNvPr id="34" name="TextBox 33">
            <a:extLst>
              <a:ext uri="{FF2B5EF4-FFF2-40B4-BE49-F238E27FC236}">
                <a16:creationId xmlns:a16="http://schemas.microsoft.com/office/drawing/2014/main" xmlns="" id="{8A5D536A-DF41-D54F-90C8-31663464893C}"/>
              </a:ext>
            </a:extLst>
          </p:cNvPr>
          <p:cNvSpPr txBox="1"/>
          <p:nvPr/>
        </p:nvSpPr>
        <p:spPr>
          <a:xfrm>
            <a:off x="4285392" y="2202823"/>
            <a:ext cx="4045100" cy="769441"/>
          </a:xfrm>
          <a:prstGeom prst="rect">
            <a:avLst/>
          </a:prstGeom>
          <a:solidFill>
            <a:schemeClr val="accent6">
              <a:lumMod val="20000"/>
              <a:lumOff val="80000"/>
            </a:schemeClr>
          </a:solidFill>
        </p:spPr>
        <p:txBody>
          <a:bodyPr wrap="square" rtlCol="0">
            <a:spAutoFit/>
          </a:bodyPr>
          <a:lstStyle/>
          <a:p>
            <a:pPr algn="ctr"/>
            <a:r>
              <a:rPr lang="vi-VN" sz="4400" b="0" i="1" dirty="0">
                <a:effectLst/>
                <a:latin typeface="Cambria" panose="02040503050406030204" pitchFamily="18" charset="0"/>
              </a:rPr>
              <a:t>Thường xuyên</a:t>
            </a:r>
          </a:p>
        </p:txBody>
      </p:sp>
      <p:sp>
        <p:nvSpPr>
          <p:cNvPr id="10" name="TextBox 9">
            <a:extLst>
              <a:ext uri="{FF2B5EF4-FFF2-40B4-BE49-F238E27FC236}">
                <a16:creationId xmlns:a16="http://schemas.microsoft.com/office/drawing/2014/main" xmlns="" id="{975D51D3-1534-3F4E-9C27-4AF4A3CD780B}"/>
              </a:ext>
            </a:extLst>
          </p:cNvPr>
          <p:cNvSpPr txBox="1"/>
          <p:nvPr/>
        </p:nvSpPr>
        <p:spPr>
          <a:xfrm>
            <a:off x="8781412" y="2202822"/>
            <a:ext cx="4045100" cy="769441"/>
          </a:xfrm>
          <a:prstGeom prst="rect">
            <a:avLst/>
          </a:prstGeom>
          <a:solidFill>
            <a:schemeClr val="accent6">
              <a:lumMod val="20000"/>
              <a:lumOff val="80000"/>
            </a:schemeClr>
          </a:solidFill>
        </p:spPr>
        <p:txBody>
          <a:bodyPr wrap="square" rtlCol="0">
            <a:spAutoFit/>
          </a:bodyPr>
          <a:lstStyle/>
          <a:p>
            <a:pPr algn="ctr"/>
            <a:r>
              <a:rPr lang="vi-VN" sz="4400" b="0" i="1" dirty="0">
                <a:effectLst/>
                <a:latin typeface="Cambria" panose="02040503050406030204" pitchFamily="18" charset="0"/>
              </a:rPr>
              <a:t>Thỉnh thoảng</a:t>
            </a:r>
          </a:p>
        </p:txBody>
      </p:sp>
      <p:sp>
        <p:nvSpPr>
          <p:cNvPr id="11" name="TextBox 10">
            <a:extLst>
              <a:ext uri="{FF2B5EF4-FFF2-40B4-BE49-F238E27FC236}">
                <a16:creationId xmlns:a16="http://schemas.microsoft.com/office/drawing/2014/main" xmlns="" id="{EC4BFE98-3F20-8C4A-8DC5-721B15CCC9AB}"/>
              </a:ext>
            </a:extLst>
          </p:cNvPr>
          <p:cNvSpPr txBox="1"/>
          <p:nvPr/>
        </p:nvSpPr>
        <p:spPr>
          <a:xfrm>
            <a:off x="13277432" y="2224927"/>
            <a:ext cx="4045100" cy="769441"/>
          </a:xfrm>
          <a:prstGeom prst="rect">
            <a:avLst/>
          </a:prstGeom>
          <a:solidFill>
            <a:schemeClr val="accent6">
              <a:lumMod val="20000"/>
              <a:lumOff val="80000"/>
            </a:schemeClr>
          </a:solidFill>
        </p:spPr>
        <p:txBody>
          <a:bodyPr wrap="square" rtlCol="0">
            <a:spAutoFit/>
          </a:bodyPr>
          <a:lstStyle/>
          <a:p>
            <a:pPr algn="ctr"/>
            <a:r>
              <a:rPr lang="vi-VN" sz="4400" b="0" i="1" dirty="0">
                <a:effectLst/>
                <a:latin typeface="Cambria" panose="02040503050406030204" pitchFamily="18" charset="0"/>
              </a:rPr>
              <a:t>Không bao giờ</a:t>
            </a:r>
          </a:p>
        </p:txBody>
      </p:sp>
      <p:graphicFrame>
        <p:nvGraphicFramePr>
          <p:cNvPr id="2" name="Table 1">
            <a:extLst>
              <a:ext uri="{FF2B5EF4-FFF2-40B4-BE49-F238E27FC236}">
                <a16:creationId xmlns:a16="http://schemas.microsoft.com/office/drawing/2014/main" xmlns="" id="{91C47D9D-37C6-CC4D-AFAE-BF24B94281E5}"/>
              </a:ext>
            </a:extLst>
          </p:cNvPr>
          <p:cNvGraphicFramePr>
            <a:graphicFrameLocks noGrp="1"/>
          </p:cNvGraphicFramePr>
          <p:nvPr/>
        </p:nvGraphicFramePr>
        <p:xfrm>
          <a:off x="4572000" y="3392364"/>
          <a:ext cx="12750532" cy="6388734"/>
        </p:xfrm>
        <a:graphic>
          <a:graphicData uri="http://schemas.openxmlformats.org/drawingml/2006/table">
            <a:tbl>
              <a:tblPr/>
              <a:tblGrid>
                <a:gridCol w="6375266">
                  <a:extLst>
                    <a:ext uri="{9D8B030D-6E8A-4147-A177-3AD203B41FA5}">
                      <a16:colId xmlns:a16="http://schemas.microsoft.com/office/drawing/2014/main" xmlns="" val="4267235873"/>
                    </a:ext>
                  </a:extLst>
                </a:gridCol>
                <a:gridCol w="6375266">
                  <a:extLst>
                    <a:ext uri="{9D8B030D-6E8A-4147-A177-3AD203B41FA5}">
                      <a16:colId xmlns:a16="http://schemas.microsoft.com/office/drawing/2014/main" xmlns="" val="2656645382"/>
                    </a:ext>
                  </a:extLst>
                </a:gridCol>
              </a:tblGrid>
              <a:tr h="523520">
                <a:tc>
                  <a:txBody>
                    <a:bodyPr/>
                    <a:lstStyle/>
                    <a:p>
                      <a:pPr algn="ctr"/>
                      <a:r>
                        <a:rPr lang="en-US" sz="2800" b="1" dirty="0" err="1">
                          <a:effectLst/>
                          <a:latin typeface="Cambria" panose="02040503050406030204" pitchFamily="18" charset="0"/>
                        </a:rPr>
                        <a:t>Việc</a:t>
                      </a:r>
                      <a:r>
                        <a:rPr lang="en-US" sz="2800" b="1" dirty="0">
                          <a:effectLst/>
                          <a:latin typeface="Cambria" panose="02040503050406030204" pitchFamily="18" charset="0"/>
                        </a:rPr>
                        <a:t> </a:t>
                      </a:r>
                      <a:r>
                        <a:rPr lang="en-US" sz="2800" b="1" dirty="0" err="1">
                          <a:effectLst/>
                          <a:latin typeface="Cambria" panose="02040503050406030204" pitchFamily="18" charset="0"/>
                        </a:rPr>
                        <a:t>làm</a:t>
                      </a:r>
                      <a:endParaRPr lang="en-US" sz="2800" dirty="0">
                        <a:effectLst/>
                        <a:latin typeface="Cambria" panose="02040503050406030204" pitchFamily="18" charset="0"/>
                      </a:endParaRPr>
                    </a:p>
                  </a:txBody>
                  <a:tcPr marL="47625" marR="47625" marT="47625" marB="476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solidFill>
                  </a:tcPr>
                </a:tc>
                <a:tc>
                  <a:txBody>
                    <a:bodyPr/>
                    <a:lstStyle/>
                    <a:p>
                      <a:pPr algn="ctr"/>
                      <a:r>
                        <a:rPr lang="en-US" sz="2800" b="1" dirty="0" err="1">
                          <a:effectLst/>
                          <a:latin typeface="Cambria" panose="02040503050406030204" pitchFamily="18" charset="0"/>
                        </a:rPr>
                        <a:t>Đánh</a:t>
                      </a:r>
                      <a:r>
                        <a:rPr lang="en-US" sz="2800" b="1" dirty="0">
                          <a:effectLst/>
                          <a:latin typeface="Cambria" panose="02040503050406030204" pitchFamily="18" charset="0"/>
                        </a:rPr>
                        <a:t> </a:t>
                      </a:r>
                      <a:r>
                        <a:rPr lang="en-US" sz="2800" b="1" dirty="0" err="1">
                          <a:effectLst/>
                          <a:latin typeface="Cambria" panose="02040503050406030204" pitchFamily="18" charset="0"/>
                        </a:rPr>
                        <a:t>giá</a:t>
                      </a:r>
                      <a:endParaRPr lang="en-US" sz="2800" dirty="0">
                        <a:effectLst/>
                        <a:latin typeface="Cambria" panose="02040503050406030204" pitchFamily="18" charset="0"/>
                      </a:endParaRPr>
                    </a:p>
                  </a:txBody>
                  <a:tcPr marL="47625" marR="47625" marT="47625" marB="476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solidFill>
                  </a:tcPr>
                </a:tc>
                <a:extLst>
                  <a:ext uri="{0D108BD9-81ED-4DB2-BD59-A6C34878D82A}">
                    <a16:rowId xmlns:a16="http://schemas.microsoft.com/office/drawing/2014/main" xmlns="" val="876936134"/>
                  </a:ext>
                </a:extLst>
              </a:tr>
              <a:tr h="523520">
                <a:tc>
                  <a:txBody>
                    <a:bodyPr/>
                    <a:lstStyle/>
                    <a:p>
                      <a:pPr algn="l"/>
                      <a:r>
                        <a:rPr lang="en-US" sz="2800" i="1" dirty="0" err="1">
                          <a:solidFill>
                            <a:srgbClr val="C00000"/>
                          </a:solidFill>
                          <a:effectLst/>
                          <a:latin typeface="Cambria" panose="02040503050406030204" pitchFamily="18" charset="0"/>
                        </a:rPr>
                        <a:t>Ăn</a:t>
                      </a:r>
                      <a:r>
                        <a:rPr lang="en-US" sz="2800" i="1" dirty="0">
                          <a:solidFill>
                            <a:srgbClr val="C00000"/>
                          </a:solidFill>
                          <a:effectLst/>
                          <a:latin typeface="Cambria" panose="02040503050406030204" pitchFamily="18" charset="0"/>
                        </a:rPr>
                        <a:t> </a:t>
                      </a:r>
                      <a:r>
                        <a:rPr lang="en-US" sz="2800" i="1" dirty="0" err="1">
                          <a:solidFill>
                            <a:srgbClr val="C00000"/>
                          </a:solidFill>
                          <a:effectLst/>
                          <a:latin typeface="Cambria" panose="02040503050406030204" pitchFamily="18" charset="0"/>
                        </a:rPr>
                        <a:t>nhiều</a:t>
                      </a:r>
                      <a:endParaRPr lang="en-US" sz="2800" dirty="0">
                        <a:solidFill>
                          <a:srgbClr val="C00000"/>
                        </a:solidFill>
                        <a:effectLst/>
                        <a:latin typeface="Cambria" panose="02040503050406030204" pitchFamily="18" charset="0"/>
                      </a:endParaRPr>
                    </a:p>
                  </a:txBody>
                  <a:tcPr marL="47625" marR="47625" marT="47625" marB="476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algn="ctr"/>
                      <a:r>
                        <a:rPr lang="en-US" sz="2800" i="1" dirty="0" err="1">
                          <a:solidFill>
                            <a:srgbClr val="C00000"/>
                          </a:solidFill>
                          <a:effectLst/>
                          <a:latin typeface="Cambria" panose="02040503050406030204" pitchFamily="18" charset="0"/>
                        </a:rPr>
                        <a:t>Thỉnh</a:t>
                      </a:r>
                      <a:r>
                        <a:rPr lang="en-US" sz="2800" i="1" dirty="0">
                          <a:solidFill>
                            <a:srgbClr val="C00000"/>
                          </a:solidFill>
                          <a:effectLst/>
                          <a:latin typeface="Cambria" panose="02040503050406030204" pitchFamily="18" charset="0"/>
                        </a:rPr>
                        <a:t> </a:t>
                      </a:r>
                      <a:r>
                        <a:rPr lang="en-US" sz="2800" i="1" dirty="0" err="1">
                          <a:solidFill>
                            <a:srgbClr val="C00000"/>
                          </a:solidFill>
                          <a:effectLst/>
                          <a:latin typeface="Cambria" panose="02040503050406030204" pitchFamily="18" charset="0"/>
                        </a:rPr>
                        <a:t>thoảng</a:t>
                      </a:r>
                      <a:endParaRPr lang="en-US" sz="2800" dirty="0">
                        <a:solidFill>
                          <a:srgbClr val="C00000"/>
                        </a:solidFill>
                        <a:effectLst/>
                        <a:latin typeface="Cambria" panose="02040503050406030204" pitchFamily="18" charset="0"/>
                      </a:endParaRPr>
                    </a:p>
                  </a:txBody>
                  <a:tcPr marL="47625" marR="47625" marT="47625" marB="476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extLst>
                  <a:ext uri="{0D108BD9-81ED-4DB2-BD59-A6C34878D82A}">
                    <a16:rowId xmlns:a16="http://schemas.microsoft.com/office/drawing/2014/main" xmlns="" val="4234847363"/>
                  </a:ext>
                </a:extLst>
              </a:tr>
              <a:tr h="613522">
                <a:tc>
                  <a:txBody>
                    <a:bodyPr/>
                    <a:lstStyle/>
                    <a:p>
                      <a:pPr algn="l"/>
                      <a:r>
                        <a:rPr lang="en-US" sz="2800" dirty="0" err="1">
                          <a:effectLst/>
                          <a:latin typeface="Cambria" panose="02040503050406030204" pitchFamily="18" charset="0"/>
                        </a:rPr>
                        <a:t>Ăn</a:t>
                      </a:r>
                      <a:r>
                        <a:rPr lang="en-US" sz="2800" dirty="0">
                          <a:effectLst/>
                          <a:latin typeface="Cambria" panose="02040503050406030204" pitchFamily="18" charset="0"/>
                        </a:rPr>
                        <a:t> </a:t>
                      </a:r>
                      <a:r>
                        <a:rPr lang="en-US" sz="2800" dirty="0" err="1">
                          <a:effectLst/>
                          <a:latin typeface="Cambria" panose="02040503050406030204" pitchFamily="18" charset="0"/>
                        </a:rPr>
                        <a:t>phối</a:t>
                      </a:r>
                      <a:r>
                        <a:rPr lang="en-US" sz="2800" dirty="0">
                          <a:effectLst/>
                          <a:latin typeface="Cambria" panose="02040503050406030204" pitchFamily="18" charset="0"/>
                        </a:rPr>
                        <a:t> </a:t>
                      </a:r>
                      <a:r>
                        <a:rPr lang="en-US" sz="2800" dirty="0" err="1">
                          <a:effectLst/>
                          <a:latin typeface="Cambria" panose="02040503050406030204" pitchFamily="18" charset="0"/>
                        </a:rPr>
                        <a:t>hợp</a:t>
                      </a:r>
                      <a:r>
                        <a:rPr lang="en-US" sz="2800" dirty="0">
                          <a:effectLst/>
                          <a:latin typeface="Cambria" panose="02040503050406030204" pitchFamily="18" charset="0"/>
                        </a:rPr>
                        <a:t> </a:t>
                      </a:r>
                      <a:r>
                        <a:rPr lang="en-US" sz="2800" dirty="0" err="1">
                          <a:effectLst/>
                          <a:latin typeface="Cambria" panose="02040503050406030204" pitchFamily="18" charset="0"/>
                        </a:rPr>
                        <a:t>nhiều</a:t>
                      </a:r>
                      <a:r>
                        <a:rPr lang="en-US" sz="2800" dirty="0">
                          <a:effectLst/>
                          <a:latin typeface="Cambria" panose="02040503050406030204" pitchFamily="18" charset="0"/>
                        </a:rPr>
                        <a:t> </a:t>
                      </a:r>
                      <a:r>
                        <a:rPr lang="en-US" sz="2800" dirty="0" err="1">
                          <a:effectLst/>
                          <a:latin typeface="Cambria" panose="02040503050406030204" pitchFamily="18" charset="0"/>
                        </a:rPr>
                        <a:t>loại</a:t>
                      </a:r>
                      <a:r>
                        <a:rPr lang="en-US" sz="2800" dirty="0">
                          <a:effectLst/>
                          <a:latin typeface="Cambria" panose="02040503050406030204" pitchFamily="18" charset="0"/>
                        </a:rPr>
                        <a:t> </a:t>
                      </a:r>
                      <a:r>
                        <a:rPr lang="en-US" sz="2800" dirty="0" err="1">
                          <a:effectLst/>
                          <a:latin typeface="Cambria" panose="02040503050406030204" pitchFamily="18" charset="0"/>
                        </a:rPr>
                        <a:t>thức</a:t>
                      </a:r>
                      <a:r>
                        <a:rPr lang="en-US" sz="2800" dirty="0">
                          <a:effectLst/>
                          <a:latin typeface="Cambria" panose="02040503050406030204" pitchFamily="18" charset="0"/>
                        </a:rPr>
                        <a:t> </a:t>
                      </a:r>
                      <a:r>
                        <a:rPr lang="en-US" sz="2800" dirty="0" err="1">
                          <a:effectLst/>
                          <a:latin typeface="Cambria" panose="02040503050406030204" pitchFamily="18" charset="0"/>
                        </a:rPr>
                        <a:t>ăn</a:t>
                      </a:r>
                      <a:endParaRPr lang="en-US" sz="2800" dirty="0">
                        <a:effectLst/>
                        <a:latin typeface="Cambria" panose="02040503050406030204" pitchFamily="18" charset="0"/>
                      </a:endParaRPr>
                    </a:p>
                  </a:txBody>
                  <a:tcPr marL="47625" marR="47625" marT="47625" marB="476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algn="ctr"/>
                      <a:r>
                        <a:rPr lang="x-none" sz="2800" dirty="0">
                          <a:effectLst/>
                          <a:latin typeface="Cambria" panose="02040503050406030204" pitchFamily="18" charset="0"/>
                        </a:rPr>
                        <a:t>?</a:t>
                      </a:r>
                    </a:p>
                  </a:txBody>
                  <a:tcPr marL="47625" marR="47625" marT="47625" marB="476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extLst>
                  <a:ext uri="{0D108BD9-81ED-4DB2-BD59-A6C34878D82A}">
                    <a16:rowId xmlns:a16="http://schemas.microsoft.com/office/drawing/2014/main" xmlns="" val="644004970"/>
                  </a:ext>
                </a:extLst>
              </a:tr>
              <a:tr h="613522">
                <a:tc>
                  <a:txBody>
                    <a:bodyPr/>
                    <a:lstStyle/>
                    <a:p>
                      <a:pPr algn="l"/>
                      <a:r>
                        <a:rPr lang="en-US" sz="2800" dirty="0" err="1">
                          <a:effectLst/>
                          <a:latin typeface="Cambria" panose="02040503050406030204" pitchFamily="18" charset="0"/>
                        </a:rPr>
                        <a:t>Ăn</a:t>
                      </a:r>
                      <a:r>
                        <a:rPr lang="en-US" sz="2800" dirty="0">
                          <a:effectLst/>
                          <a:latin typeface="Cambria" panose="02040503050406030204" pitchFamily="18" charset="0"/>
                        </a:rPr>
                        <a:t> </a:t>
                      </a:r>
                      <a:r>
                        <a:rPr lang="en-US" sz="2800" dirty="0" err="1">
                          <a:effectLst/>
                          <a:latin typeface="Cambria" panose="02040503050406030204" pitchFamily="18" charset="0"/>
                        </a:rPr>
                        <a:t>thức</a:t>
                      </a:r>
                      <a:r>
                        <a:rPr lang="en-US" sz="2800" dirty="0">
                          <a:effectLst/>
                          <a:latin typeface="Cambria" panose="02040503050406030204" pitchFamily="18" charset="0"/>
                        </a:rPr>
                        <a:t> </a:t>
                      </a:r>
                      <a:r>
                        <a:rPr lang="en-US" sz="2800" dirty="0" err="1">
                          <a:effectLst/>
                          <a:latin typeface="Cambria" panose="02040503050406030204" pitchFamily="18" charset="0"/>
                        </a:rPr>
                        <a:t>ăn</a:t>
                      </a:r>
                      <a:r>
                        <a:rPr lang="en-US" sz="2800" dirty="0">
                          <a:effectLst/>
                          <a:latin typeface="Cambria" panose="02040503050406030204" pitchFamily="18" charset="0"/>
                        </a:rPr>
                        <a:t> </a:t>
                      </a:r>
                      <a:r>
                        <a:rPr lang="en-US" sz="2800" dirty="0" err="1">
                          <a:effectLst/>
                          <a:latin typeface="Cambria" panose="02040503050406030204" pitchFamily="18" charset="0"/>
                        </a:rPr>
                        <a:t>đã</a:t>
                      </a:r>
                      <a:r>
                        <a:rPr lang="en-US" sz="2800" dirty="0">
                          <a:effectLst/>
                          <a:latin typeface="Cambria" panose="02040503050406030204" pitchFamily="18" charset="0"/>
                        </a:rPr>
                        <a:t> </a:t>
                      </a:r>
                      <a:r>
                        <a:rPr lang="en-US" sz="2800" dirty="0" err="1">
                          <a:effectLst/>
                          <a:latin typeface="Cambria" panose="02040503050406030204" pitchFamily="18" charset="0"/>
                        </a:rPr>
                        <a:t>nấu</a:t>
                      </a:r>
                      <a:r>
                        <a:rPr lang="en-US" sz="2800" dirty="0">
                          <a:effectLst/>
                          <a:latin typeface="Cambria" panose="02040503050406030204" pitchFamily="18" charset="0"/>
                        </a:rPr>
                        <a:t> </a:t>
                      </a:r>
                      <a:r>
                        <a:rPr lang="en-US" sz="2800" dirty="0" err="1">
                          <a:effectLst/>
                          <a:latin typeface="Cambria" panose="02040503050406030204" pitchFamily="18" charset="0"/>
                        </a:rPr>
                        <a:t>chín</a:t>
                      </a:r>
                      <a:endParaRPr lang="en-US" sz="2800" dirty="0">
                        <a:effectLst/>
                        <a:latin typeface="Cambria" panose="02040503050406030204" pitchFamily="18" charset="0"/>
                      </a:endParaRPr>
                    </a:p>
                  </a:txBody>
                  <a:tcPr marL="47625" marR="47625" marT="47625" marB="476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algn="ctr"/>
                      <a:r>
                        <a:rPr lang="x-none" sz="2800" dirty="0">
                          <a:effectLst/>
                          <a:latin typeface="Cambria" panose="02040503050406030204" pitchFamily="18" charset="0"/>
                        </a:rPr>
                        <a:t>?</a:t>
                      </a:r>
                    </a:p>
                  </a:txBody>
                  <a:tcPr marL="47625" marR="47625" marT="47625" marB="476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extLst>
                  <a:ext uri="{0D108BD9-81ED-4DB2-BD59-A6C34878D82A}">
                    <a16:rowId xmlns:a16="http://schemas.microsoft.com/office/drawing/2014/main" xmlns="" val="361827815"/>
                  </a:ext>
                </a:extLst>
              </a:tr>
              <a:tr h="613522">
                <a:tc>
                  <a:txBody>
                    <a:bodyPr/>
                    <a:lstStyle/>
                    <a:p>
                      <a:pPr algn="l"/>
                      <a:r>
                        <a:rPr lang="en-US" sz="2800" dirty="0" err="1">
                          <a:effectLst/>
                          <a:latin typeface="Cambria" panose="02040503050406030204" pitchFamily="18" charset="0"/>
                        </a:rPr>
                        <a:t>Ăn</a:t>
                      </a:r>
                      <a:r>
                        <a:rPr lang="en-US" sz="2800" dirty="0">
                          <a:effectLst/>
                          <a:latin typeface="Cambria" panose="02040503050406030204" pitchFamily="18" charset="0"/>
                        </a:rPr>
                        <a:t> </a:t>
                      </a:r>
                      <a:r>
                        <a:rPr lang="en-US" sz="2800" dirty="0" err="1">
                          <a:effectLst/>
                          <a:latin typeface="Cambria" panose="02040503050406030204" pitchFamily="18" charset="0"/>
                        </a:rPr>
                        <a:t>các</a:t>
                      </a:r>
                      <a:r>
                        <a:rPr lang="en-US" sz="2800" dirty="0">
                          <a:effectLst/>
                          <a:latin typeface="Cambria" panose="02040503050406030204" pitchFamily="18" charset="0"/>
                        </a:rPr>
                        <a:t> </a:t>
                      </a:r>
                      <a:r>
                        <a:rPr lang="en-US" sz="2800" dirty="0" err="1">
                          <a:effectLst/>
                          <a:latin typeface="Cambria" panose="02040503050406030204" pitchFamily="18" charset="0"/>
                        </a:rPr>
                        <a:t>loại</a:t>
                      </a:r>
                      <a:r>
                        <a:rPr lang="en-US" sz="2800" dirty="0">
                          <a:effectLst/>
                          <a:latin typeface="Cambria" panose="02040503050406030204" pitchFamily="18" charset="0"/>
                        </a:rPr>
                        <a:t> </a:t>
                      </a:r>
                      <a:r>
                        <a:rPr lang="en-US" sz="2800" dirty="0" err="1">
                          <a:effectLst/>
                          <a:latin typeface="Cambria" panose="02040503050406030204" pitchFamily="18" charset="0"/>
                        </a:rPr>
                        <a:t>rau</a:t>
                      </a:r>
                      <a:r>
                        <a:rPr lang="en-US" sz="2800" dirty="0">
                          <a:effectLst/>
                          <a:latin typeface="Cambria" panose="02040503050406030204" pitchFamily="18" charset="0"/>
                        </a:rPr>
                        <a:t>, </a:t>
                      </a:r>
                      <a:r>
                        <a:rPr lang="en-US" sz="2800" dirty="0" err="1">
                          <a:effectLst/>
                          <a:latin typeface="Cambria" panose="02040503050406030204" pitchFamily="18" charset="0"/>
                        </a:rPr>
                        <a:t>củ</a:t>
                      </a:r>
                      <a:r>
                        <a:rPr lang="en-US" sz="2800" dirty="0">
                          <a:effectLst/>
                          <a:latin typeface="Cambria" panose="02040503050406030204" pitchFamily="18" charset="0"/>
                        </a:rPr>
                        <a:t> </a:t>
                      </a:r>
                      <a:r>
                        <a:rPr lang="en-US" sz="2800" dirty="0" err="1">
                          <a:effectLst/>
                          <a:latin typeface="Cambria" panose="02040503050406030204" pitchFamily="18" charset="0"/>
                        </a:rPr>
                        <a:t>hằng</a:t>
                      </a:r>
                      <a:r>
                        <a:rPr lang="en-US" sz="2800" dirty="0">
                          <a:effectLst/>
                          <a:latin typeface="Cambria" panose="02040503050406030204" pitchFamily="18" charset="0"/>
                        </a:rPr>
                        <a:t> </a:t>
                      </a:r>
                      <a:r>
                        <a:rPr lang="en-US" sz="2800" dirty="0" err="1">
                          <a:effectLst/>
                          <a:latin typeface="Cambria" panose="02040503050406030204" pitchFamily="18" charset="0"/>
                        </a:rPr>
                        <a:t>ngày</a:t>
                      </a:r>
                      <a:endParaRPr lang="en-US" sz="2800" dirty="0">
                        <a:effectLst/>
                        <a:latin typeface="Cambria" panose="02040503050406030204" pitchFamily="18" charset="0"/>
                      </a:endParaRPr>
                    </a:p>
                  </a:txBody>
                  <a:tcPr marL="47625" marR="47625" marT="47625" marB="476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algn="ctr"/>
                      <a:r>
                        <a:rPr lang="x-none" sz="2800" dirty="0">
                          <a:effectLst/>
                          <a:latin typeface="Cambria" panose="02040503050406030204" pitchFamily="18" charset="0"/>
                        </a:rPr>
                        <a:t>?</a:t>
                      </a:r>
                    </a:p>
                  </a:txBody>
                  <a:tcPr marL="47625" marR="47625" marT="47625" marB="476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extLst>
                  <a:ext uri="{0D108BD9-81ED-4DB2-BD59-A6C34878D82A}">
                    <a16:rowId xmlns:a16="http://schemas.microsoft.com/office/drawing/2014/main" xmlns="" val="2558191606"/>
                  </a:ext>
                </a:extLst>
              </a:tr>
              <a:tr h="523520">
                <a:tc>
                  <a:txBody>
                    <a:bodyPr/>
                    <a:lstStyle/>
                    <a:p>
                      <a:pPr algn="l"/>
                      <a:r>
                        <a:rPr lang="vi-VN" sz="2800" dirty="0">
                          <a:effectLst/>
                          <a:latin typeface="Cambria" panose="02040503050406030204" pitchFamily="18" charset="0"/>
                        </a:rPr>
                        <a:t>Rửa tay trước khi ăn</a:t>
                      </a:r>
                    </a:p>
                  </a:txBody>
                  <a:tcPr marL="47625" marR="47625" marT="47625" marB="476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algn="ctr"/>
                      <a:r>
                        <a:rPr lang="x-none" sz="2800" dirty="0">
                          <a:effectLst/>
                          <a:latin typeface="Cambria" panose="02040503050406030204" pitchFamily="18" charset="0"/>
                        </a:rPr>
                        <a:t>?</a:t>
                      </a:r>
                    </a:p>
                  </a:txBody>
                  <a:tcPr marL="47625" marR="47625" marT="47625" marB="476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extLst>
                  <a:ext uri="{0D108BD9-81ED-4DB2-BD59-A6C34878D82A}">
                    <a16:rowId xmlns:a16="http://schemas.microsoft.com/office/drawing/2014/main" xmlns="" val="3847660546"/>
                  </a:ext>
                </a:extLst>
              </a:tr>
              <a:tr h="523520">
                <a:tc>
                  <a:txBody>
                    <a:bodyPr/>
                    <a:lstStyle/>
                    <a:p>
                      <a:pPr algn="l"/>
                      <a:r>
                        <a:rPr lang="vi-VN" sz="2800" dirty="0">
                          <a:effectLst/>
                          <a:latin typeface="Cambria" panose="02040503050406030204" pitchFamily="18" charset="0"/>
                        </a:rPr>
                        <a:t>Uống đủ nước</a:t>
                      </a:r>
                    </a:p>
                  </a:txBody>
                  <a:tcPr marL="47625" marR="47625" marT="47625" marB="476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algn="ctr"/>
                      <a:r>
                        <a:rPr lang="x-none" sz="2800" dirty="0">
                          <a:effectLst/>
                          <a:latin typeface="Cambria" panose="02040503050406030204" pitchFamily="18" charset="0"/>
                        </a:rPr>
                        <a:t>?</a:t>
                      </a:r>
                    </a:p>
                  </a:txBody>
                  <a:tcPr marL="47625" marR="47625" marT="47625" marB="476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extLst>
                  <a:ext uri="{0D108BD9-81ED-4DB2-BD59-A6C34878D82A}">
                    <a16:rowId xmlns:a16="http://schemas.microsoft.com/office/drawing/2014/main" xmlns="" val="2333776500"/>
                  </a:ext>
                </a:extLst>
              </a:tr>
              <a:tr h="613522">
                <a:tc>
                  <a:txBody>
                    <a:bodyPr/>
                    <a:lstStyle/>
                    <a:p>
                      <a:pPr algn="l"/>
                      <a:r>
                        <a:rPr lang="vi-VN" sz="2800" dirty="0">
                          <a:effectLst/>
                          <a:latin typeface="Cambria" panose="02040503050406030204" pitchFamily="18" charset="0"/>
                        </a:rPr>
                        <a:t>Vận động cơ thể hằng ngày</a:t>
                      </a:r>
                    </a:p>
                  </a:txBody>
                  <a:tcPr marL="47625" marR="47625" marT="47625" marB="476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algn="ctr"/>
                      <a:r>
                        <a:rPr lang="x-none" sz="2800" dirty="0">
                          <a:effectLst/>
                          <a:latin typeface="Cambria" panose="02040503050406030204" pitchFamily="18" charset="0"/>
                        </a:rPr>
                        <a:t>?</a:t>
                      </a:r>
                    </a:p>
                  </a:txBody>
                  <a:tcPr marL="47625" marR="47625" marT="47625" marB="476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extLst>
                  <a:ext uri="{0D108BD9-81ED-4DB2-BD59-A6C34878D82A}">
                    <a16:rowId xmlns:a16="http://schemas.microsoft.com/office/drawing/2014/main" xmlns="" val="1245341939"/>
                  </a:ext>
                </a:extLst>
              </a:tr>
              <a:tr h="613522">
                <a:tc>
                  <a:txBody>
                    <a:bodyPr/>
                    <a:lstStyle/>
                    <a:p>
                      <a:pPr algn="l"/>
                      <a:r>
                        <a:rPr lang="en-US" sz="2800" dirty="0" err="1">
                          <a:effectLst/>
                          <a:latin typeface="Cambria" panose="02040503050406030204" pitchFamily="18" charset="0"/>
                        </a:rPr>
                        <a:t>Ăn</a:t>
                      </a:r>
                      <a:r>
                        <a:rPr lang="en-US" sz="2800" dirty="0">
                          <a:effectLst/>
                          <a:latin typeface="Cambria" panose="02040503050406030204" pitchFamily="18" charset="0"/>
                        </a:rPr>
                        <a:t> </a:t>
                      </a:r>
                      <a:r>
                        <a:rPr lang="en-US" sz="2800" dirty="0" err="1">
                          <a:effectLst/>
                          <a:latin typeface="Cambria" panose="02040503050406030204" pitchFamily="18" charset="0"/>
                        </a:rPr>
                        <a:t>nhiều</a:t>
                      </a:r>
                      <a:r>
                        <a:rPr lang="en-US" sz="2800" dirty="0">
                          <a:effectLst/>
                          <a:latin typeface="Cambria" panose="02040503050406030204" pitchFamily="18" charset="0"/>
                        </a:rPr>
                        <a:t> </a:t>
                      </a:r>
                      <a:r>
                        <a:rPr lang="en-US" sz="2800" dirty="0" err="1">
                          <a:effectLst/>
                          <a:latin typeface="Cambria" panose="02040503050406030204" pitchFamily="18" charset="0"/>
                        </a:rPr>
                        <a:t>thức</a:t>
                      </a:r>
                      <a:r>
                        <a:rPr lang="en-US" sz="2800" dirty="0">
                          <a:effectLst/>
                          <a:latin typeface="Cambria" panose="02040503050406030204" pitchFamily="18" charset="0"/>
                        </a:rPr>
                        <a:t> </a:t>
                      </a:r>
                      <a:r>
                        <a:rPr lang="en-US" sz="2800" dirty="0" err="1">
                          <a:effectLst/>
                          <a:latin typeface="Cambria" panose="02040503050406030204" pitchFamily="18" charset="0"/>
                        </a:rPr>
                        <a:t>ăn</a:t>
                      </a:r>
                      <a:r>
                        <a:rPr lang="en-US" sz="2800" dirty="0">
                          <a:effectLst/>
                          <a:latin typeface="Cambria" panose="02040503050406030204" pitchFamily="18" charset="0"/>
                        </a:rPr>
                        <a:t> </a:t>
                      </a:r>
                      <a:r>
                        <a:rPr lang="en-US" sz="2800" dirty="0" err="1">
                          <a:effectLst/>
                          <a:latin typeface="Cambria" panose="02040503050406030204" pitchFamily="18" charset="0"/>
                        </a:rPr>
                        <a:t>chiên</a:t>
                      </a:r>
                      <a:r>
                        <a:rPr lang="en-US" sz="2800" dirty="0">
                          <a:effectLst/>
                          <a:latin typeface="Cambria" panose="02040503050406030204" pitchFamily="18" charset="0"/>
                        </a:rPr>
                        <a:t>, </a:t>
                      </a:r>
                      <a:r>
                        <a:rPr lang="en-US" sz="2800" dirty="0" err="1">
                          <a:effectLst/>
                          <a:latin typeface="Cambria" panose="02040503050406030204" pitchFamily="18" charset="0"/>
                        </a:rPr>
                        <a:t>rán</a:t>
                      </a:r>
                      <a:endParaRPr lang="en-US" sz="2800" dirty="0">
                        <a:effectLst/>
                        <a:latin typeface="Cambria" panose="02040503050406030204" pitchFamily="18" charset="0"/>
                      </a:endParaRPr>
                    </a:p>
                  </a:txBody>
                  <a:tcPr marL="47625" marR="47625" marT="47625" marB="476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algn="ctr"/>
                      <a:r>
                        <a:rPr lang="x-none" sz="2800" dirty="0">
                          <a:effectLst/>
                          <a:latin typeface="Cambria" panose="02040503050406030204" pitchFamily="18" charset="0"/>
                        </a:rPr>
                        <a:t>?</a:t>
                      </a:r>
                    </a:p>
                  </a:txBody>
                  <a:tcPr marL="47625" marR="47625" marT="47625" marB="476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extLst>
                  <a:ext uri="{0D108BD9-81ED-4DB2-BD59-A6C34878D82A}">
                    <a16:rowId xmlns:a16="http://schemas.microsoft.com/office/drawing/2014/main" xmlns="" val="3468607569"/>
                  </a:ext>
                </a:extLst>
              </a:tr>
              <a:tr h="613522">
                <a:tc>
                  <a:txBody>
                    <a:bodyPr/>
                    <a:lstStyle/>
                    <a:p>
                      <a:pPr algn="l"/>
                      <a:r>
                        <a:rPr lang="en-US" sz="2800" dirty="0" err="1">
                          <a:effectLst/>
                          <a:latin typeface="Cambria" panose="02040503050406030204" pitchFamily="18" charset="0"/>
                        </a:rPr>
                        <a:t>Ăn</a:t>
                      </a:r>
                      <a:r>
                        <a:rPr lang="en-US" sz="2800" dirty="0">
                          <a:effectLst/>
                          <a:latin typeface="Cambria" panose="02040503050406030204" pitchFamily="18" charset="0"/>
                        </a:rPr>
                        <a:t> </a:t>
                      </a:r>
                      <a:r>
                        <a:rPr lang="en-US" sz="2800" dirty="0" err="1">
                          <a:effectLst/>
                          <a:latin typeface="Cambria" panose="02040503050406030204" pitchFamily="18" charset="0"/>
                        </a:rPr>
                        <a:t>thức</a:t>
                      </a:r>
                      <a:r>
                        <a:rPr lang="en-US" sz="2800" dirty="0">
                          <a:effectLst/>
                          <a:latin typeface="Cambria" panose="02040503050406030204" pitchFamily="18" charset="0"/>
                        </a:rPr>
                        <a:t> </a:t>
                      </a:r>
                      <a:r>
                        <a:rPr lang="en-US" sz="2800" dirty="0" err="1">
                          <a:effectLst/>
                          <a:latin typeface="Cambria" panose="02040503050406030204" pitchFamily="18" charset="0"/>
                        </a:rPr>
                        <a:t>ăn</a:t>
                      </a:r>
                      <a:r>
                        <a:rPr lang="en-US" sz="2800" dirty="0">
                          <a:effectLst/>
                          <a:latin typeface="Cambria" panose="02040503050406030204" pitchFamily="18" charset="0"/>
                        </a:rPr>
                        <a:t> </a:t>
                      </a:r>
                      <a:r>
                        <a:rPr lang="en-US" sz="2800" dirty="0" err="1">
                          <a:effectLst/>
                          <a:latin typeface="Cambria" panose="02040503050406030204" pitchFamily="18" charset="0"/>
                        </a:rPr>
                        <a:t>bán</a:t>
                      </a:r>
                      <a:r>
                        <a:rPr lang="en-US" sz="2800" dirty="0">
                          <a:effectLst/>
                          <a:latin typeface="Cambria" panose="02040503050406030204" pitchFamily="18" charset="0"/>
                        </a:rPr>
                        <a:t> </a:t>
                      </a:r>
                      <a:r>
                        <a:rPr lang="en-US" sz="2800" dirty="0" err="1">
                          <a:effectLst/>
                          <a:latin typeface="Cambria" panose="02040503050406030204" pitchFamily="18" charset="0"/>
                        </a:rPr>
                        <a:t>rong</a:t>
                      </a:r>
                      <a:r>
                        <a:rPr lang="en-US" sz="2800" dirty="0">
                          <a:effectLst/>
                          <a:latin typeface="Cambria" panose="02040503050406030204" pitchFamily="18" charset="0"/>
                        </a:rPr>
                        <a:t> </a:t>
                      </a:r>
                      <a:r>
                        <a:rPr lang="en-US" sz="2800" dirty="0" err="1">
                          <a:effectLst/>
                          <a:latin typeface="Cambria" panose="02040503050406030204" pitchFamily="18" charset="0"/>
                        </a:rPr>
                        <a:t>ngoài</a:t>
                      </a:r>
                      <a:r>
                        <a:rPr lang="en-US" sz="2800" dirty="0">
                          <a:effectLst/>
                          <a:latin typeface="Cambria" panose="02040503050406030204" pitchFamily="18" charset="0"/>
                        </a:rPr>
                        <a:t> </a:t>
                      </a:r>
                      <a:r>
                        <a:rPr lang="en-US" sz="2800" dirty="0" err="1">
                          <a:effectLst/>
                          <a:latin typeface="Cambria" panose="02040503050406030204" pitchFamily="18" charset="0"/>
                        </a:rPr>
                        <a:t>vỉa</a:t>
                      </a:r>
                      <a:r>
                        <a:rPr lang="en-US" sz="2800" dirty="0">
                          <a:effectLst/>
                          <a:latin typeface="Cambria" panose="02040503050406030204" pitchFamily="18" charset="0"/>
                        </a:rPr>
                        <a:t> </a:t>
                      </a:r>
                      <a:r>
                        <a:rPr lang="en-US" sz="2800" dirty="0" err="1">
                          <a:effectLst/>
                          <a:latin typeface="Cambria" panose="02040503050406030204" pitchFamily="18" charset="0"/>
                        </a:rPr>
                        <a:t>hè</a:t>
                      </a:r>
                      <a:endParaRPr lang="en-US" sz="2800" dirty="0">
                        <a:effectLst/>
                        <a:latin typeface="Cambria" panose="02040503050406030204" pitchFamily="18" charset="0"/>
                      </a:endParaRPr>
                    </a:p>
                  </a:txBody>
                  <a:tcPr marL="47625" marR="47625" marT="47625" marB="476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algn="ctr"/>
                      <a:r>
                        <a:rPr lang="x-none" sz="2800" dirty="0">
                          <a:effectLst/>
                          <a:latin typeface="Cambria" panose="02040503050406030204" pitchFamily="18" charset="0"/>
                        </a:rPr>
                        <a:t>?</a:t>
                      </a:r>
                    </a:p>
                  </a:txBody>
                  <a:tcPr marL="47625" marR="47625" marT="47625" marB="476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extLst>
                  <a:ext uri="{0D108BD9-81ED-4DB2-BD59-A6C34878D82A}">
                    <a16:rowId xmlns:a16="http://schemas.microsoft.com/office/drawing/2014/main" xmlns="" val="419229421"/>
                  </a:ext>
                </a:extLst>
              </a:tr>
              <a:tr h="613522">
                <a:tc>
                  <a:txBody>
                    <a:bodyPr/>
                    <a:lstStyle/>
                    <a:p>
                      <a:pPr algn="l"/>
                      <a:r>
                        <a:rPr lang="en-US" sz="2800" dirty="0" err="1">
                          <a:effectLst/>
                          <a:latin typeface="Cambria" panose="02040503050406030204" pitchFamily="18" charset="0"/>
                        </a:rPr>
                        <a:t>Ăn</a:t>
                      </a:r>
                      <a:r>
                        <a:rPr lang="en-US" sz="2800" dirty="0">
                          <a:effectLst/>
                          <a:latin typeface="Cambria" panose="02040503050406030204" pitchFamily="18" charset="0"/>
                        </a:rPr>
                        <a:t> </a:t>
                      </a:r>
                      <a:r>
                        <a:rPr lang="en-US" sz="2800" dirty="0" err="1">
                          <a:effectLst/>
                          <a:latin typeface="Cambria" panose="02040503050406030204" pitchFamily="18" charset="0"/>
                        </a:rPr>
                        <a:t>thức</a:t>
                      </a:r>
                      <a:r>
                        <a:rPr lang="en-US" sz="2800" dirty="0">
                          <a:effectLst/>
                          <a:latin typeface="Cambria" panose="02040503050406030204" pitchFamily="18" charset="0"/>
                        </a:rPr>
                        <a:t> </a:t>
                      </a:r>
                      <a:r>
                        <a:rPr lang="en-US" sz="2800" dirty="0" err="1">
                          <a:effectLst/>
                          <a:latin typeface="Cambria" panose="02040503050406030204" pitchFamily="18" charset="0"/>
                        </a:rPr>
                        <a:t>ăn</a:t>
                      </a:r>
                      <a:r>
                        <a:rPr lang="en-US" sz="2800" dirty="0">
                          <a:effectLst/>
                          <a:latin typeface="Cambria" panose="02040503050406030204" pitchFamily="18" charset="0"/>
                        </a:rPr>
                        <a:t> </a:t>
                      </a:r>
                      <a:r>
                        <a:rPr lang="en-US" sz="2800" dirty="0" err="1">
                          <a:effectLst/>
                          <a:latin typeface="Cambria" panose="02040503050406030204" pitchFamily="18" charset="0"/>
                        </a:rPr>
                        <a:t>bị</a:t>
                      </a:r>
                      <a:r>
                        <a:rPr lang="en-US" sz="2800" dirty="0">
                          <a:effectLst/>
                          <a:latin typeface="Cambria" panose="02040503050406030204" pitchFamily="18" charset="0"/>
                        </a:rPr>
                        <a:t> </a:t>
                      </a:r>
                      <a:r>
                        <a:rPr lang="en-US" sz="2800" dirty="0" err="1">
                          <a:effectLst/>
                          <a:latin typeface="Cambria" panose="02040503050406030204" pitchFamily="18" charset="0"/>
                        </a:rPr>
                        <a:t>nhiễm</a:t>
                      </a:r>
                      <a:r>
                        <a:rPr lang="en-US" sz="2800" dirty="0">
                          <a:effectLst/>
                          <a:latin typeface="Cambria" panose="02040503050406030204" pitchFamily="18" charset="0"/>
                        </a:rPr>
                        <a:t> </a:t>
                      </a:r>
                      <a:r>
                        <a:rPr lang="en-US" sz="2800" dirty="0" err="1">
                          <a:effectLst/>
                          <a:latin typeface="Cambria" panose="02040503050406030204" pitchFamily="18" charset="0"/>
                        </a:rPr>
                        <a:t>nấm</a:t>
                      </a:r>
                      <a:r>
                        <a:rPr lang="en-US" sz="2800" dirty="0">
                          <a:effectLst/>
                          <a:latin typeface="Cambria" panose="02040503050406030204" pitchFamily="18" charset="0"/>
                        </a:rPr>
                        <a:t> </a:t>
                      </a:r>
                      <a:r>
                        <a:rPr lang="en-US" sz="2800" dirty="0" err="1">
                          <a:effectLst/>
                          <a:latin typeface="Cambria" panose="02040503050406030204" pitchFamily="18" charset="0"/>
                        </a:rPr>
                        <a:t>mốc</a:t>
                      </a:r>
                      <a:endParaRPr lang="en-US" sz="2800" dirty="0">
                        <a:effectLst/>
                        <a:latin typeface="Cambria" panose="02040503050406030204" pitchFamily="18" charset="0"/>
                      </a:endParaRPr>
                    </a:p>
                  </a:txBody>
                  <a:tcPr marL="47625" marR="47625" marT="47625" marB="476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algn="ctr"/>
                      <a:r>
                        <a:rPr lang="x-none" sz="2800" dirty="0">
                          <a:effectLst/>
                          <a:latin typeface="Cambria" panose="02040503050406030204" pitchFamily="18" charset="0"/>
                        </a:rPr>
                        <a:t>?</a:t>
                      </a:r>
                    </a:p>
                  </a:txBody>
                  <a:tcPr marL="47625" marR="47625" marT="47625" marB="476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extLst>
                  <a:ext uri="{0D108BD9-81ED-4DB2-BD59-A6C34878D82A}">
                    <a16:rowId xmlns:a16="http://schemas.microsoft.com/office/drawing/2014/main" xmlns="" val="2969157417"/>
                  </a:ext>
                </a:extLst>
              </a:tr>
            </a:tbl>
          </a:graphicData>
        </a:graphic>
      </p:graphicFrame>
      <p:sp>
        <p:nvSpPr>
          <p:cNvPr id="9" name="Freeform 3">
            <a:extLst>
              <a:ext uri="{FF2B5EF4-FFF2-40B4-BE49-F238E27FC236}">
                <a16:creationId xmlns:a16="http://schemas.microsoft.com/office/drawing/2014/main" xmlns="" id="{1F2E6952-1A39-D245-B056-E08488E4260E}"/>
              </a:ext>
            </a:extLst>
          </p:cNvPr>
          <p:cNvSpPr/>
          <p:nvPr/>
        </p:nvSpPr>
        <p:spPr>
          <a:xfrm>
            <a:off x="965468" y="6063515"/>
            <a:ext cx="3208805" cy="4207687"/>
          </a:xfrm>
          <a:custGeom>
            <a:avLst/>
            <a:gdLst/>
            <a:ahLst/>
            <a:cxnLst/>
            <a:rect l="l" t="t" r="r" b="b"/>
            <a:pathLst>
              <a:path w="6605171" h="8072987">
                <a:moveTo>
                  <a:pt x="0" y="0"/>
                </a:moveTo>
                <a:lnTo>
                  <a:pt x="6605171" y="0"/>
                </a:lnTo>
                <a:lnTo>
                  <a:pt x="6605171" y="8072987"/>
                </a:lnTo>
                <a:lnTo>
                  <a:pt x="0" y="8072987"/>
                </a:lnTo>
                <a:lnTo>
                  <a:pt x="0" y="0"/>
                </a:lnTo>
                <a:close/>
              </a:path>
            </a:pathLst>
          </a:custGeom>
          <a:blipFill>
            <a:blip r:embed="rId2">
              <a:extLst>
                <a:ext uri="{96DAC541-7B7A-43D3-8B79-37D633B846F1}">
                  <asvg:svgBlip xmlns="" xmlns:asvg="http://schemas.microsoft.com/office/drawing/2016/SVG/main" r:embed="rId3"/>
                </a:ext>
              </a:extLst>
            </a:blip>
            <a:stretch>
              <a:fillRect/>
            </a:stretch>
          </a:blipFill>
        </p:spPr>
      </p:sp>
      <p:sp>
        <p:nvSpPr>
          <p:cNvPr id="3" name="TextBox 2">
            <a:extLst>
              <a:ext uri="{FF2B5EF4-FFF2-40B4-BE49-F238E27FC236}">
                <a16:creationId xmlns:a16="http://schemas.microsoft.com/office/drawing/2014/main" xmlns="" id="{92BF05EA-8CF2-C640-93A0-338C2C088C23}"/>
              </a:ext>
            </a:extLst>
          </p:cNvPr>
          <p:cNvSpPr txBox="1"/>
          <p:nvPr/>
        </p:nvSpPr>
        <p:spPr>
          <a:xfrm>
            <a:off x="334537" y="4543335"/>
            <a:ext cx="4038600" cy="1200329"/>
          </a:xfrm>
          <a:prstGeom prst="rect">
            <a:avLst/>
          </a:prstGeom>
          <a:solidFill>
            <a:schemeClr val="accent2">
              <a:lumMod val="20000"/>
              <a:lumOff val="80000"/>
            </a:schemeClr>
          </a:solidFill>
        </p:spPr>
        <p:txBody>
          <a:bodyPr wrap="square" rtlCol="0">
            <a:spAutoFit/>
          </a:bodyPr>
          <a:lstStyle/>
          <a:p>
            <a:r>
              <a:rPr lang="x-none" sz="3600" dirty="0">
                <a:latin typeface="Cambria" panose="02040503050406030204" pitchFamily="18" charset="0"/>
              </a:rPr>
              <a:t>Thực hiện cá nhân và chia sẻ trước lớp</a:t>
            </a:r>
          </a:p>
        </p:txBody>
      </p:sp>
      <p:sp>
        <p:nvSpPr>
          <p:cNvPr id="12" name="Freeform 4">
            <a:extLst>
              <a:ext uri="{FF2B5EF4-FFF2-40B4-BE49-F238E27FC236}">
                <a16:creationId xmlns:a16="http://schemas.microsoft.com/office/drawing/2014/main" xmlns="" id="{AA9D8170-F5E2-3B48-8D25-23DA60056380}"/>
              </a:ext>
            </a:extLst>
          </p:cNvPr>
          <p:cNvSpPr/>
          <p:nvPr/>
        </p:nvSpPr>
        <p:spPr>
          <a:xfrm>
            <a:off x="11277600" y="-7831746"/>
            <a:ext cx="9100022" cy="9604245"/>
          </a:xfrm>
          <a:custGeom>
            <a:avLst/>
            <a:gdLst/>
            <a:ahLst/>
            <a:cxnLst/>
            <a:rect l="l" t="t" r="r" b="b"/>
            <a:pathLst>
              <a:path w="9100022" h="9604245">
                <a:moveTo>
                  <a:pt x="0" y="0"/>
                </a:moveTo>
                <a:lnTo>
                  <a:pt x="9100022" y="0"/>
                </a:lnTo>
                <a:lnTo>
                  <a:pt x="9100022" y="9604245"/>
                </a:lnTo>
                <a:lnTo>
                  <a:pt x="0" y="9604245"/>
                </a:lnTo>
                <a:lnTo>
                  <a:pt x="0" y="0"/>
                </a:lnTo>
                <a:close/>
              </a:path>
            </a:pathLst>
          </a:custGeom>
          <a:blipFill>
            <a:blip r:embed="rId4">
              <a:extLst>
                <a:ext uri="{96DAC541-7B7A-43D3-8B79-37D633B846F1}">
                  <asvg:svgBlip xmlns="" xmlns:asvg="http://schemas.microsoft.com/office/drawing/2016/SVG/main" r:embed="rId5"/>
                </a:ext>
              </a:extLst>
            </a:blip>
            <a:stretch>
              <a:fillRect/>
            </a:stretch>
          </a:blipFill>
        </p:spPr>
      </p:sp>
    </p:spTree>
    <p:extLst>
      <p:ext uri="{BB962C8B-B14F-4D97-AF65-F5344CB8AC3E}">
        <p14:creationId xmlns:p14="http://schemas.microsoft.com/office/powerpoint/2010/main" val="164895902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dissolve">
                                      <p:cBhvr>
                                        <p:cTn id="7" dur="500"/>
                                        <p:tgtEl>
                                          <p:spTgt spid="3"/>
                                        </p:tgtEl>
                                      </p:cBhvr>
                                    </p:animEffect>
                                  </p:childTnLst>
                                </p:cTn>
                              </p:par>
                              <p:par>
                                <p:cTn id="8" presetID="9" presetClass="entr" presetSubtype="0" fill="hold"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dissolve">
                                      <p:cBhvr>
                                        <p:cTn id="10"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reeform 4"/>
          <p:cNvSpPr/>
          <p:nvPr/>
        </p:nvSpPr>
        <p:spPr>
          <a:xfrm>
            <a:off x="9372600" y="826667"/>
            <a:ext cx="9100022" cy="9604245"/>
          </a:xfrm>
          <a:custGeom>
            <a:avLst/>
            <a:gdLst/>
            <a:ahLst/>
            <a:cxnLst/>
            <a:rect l="l" t="t" r="r" b="b"/>
            <a:pathLst>
              <a:path w="9100022" h="9604245">
                <a:moveTo>
                  <a:pt x="0" y="0"/>
                </a:moveTo>
                <a:lnTo>
                  <a:pt x="9100022" y="0"/>
                </a:lnTo>
                <a:lnTo>
                  <a:pt x="9100022" y="9604245"/>
                </a:lnTo>
                <a:lnTo>
                  <a:pt x="0" y="9604245"/>
                </a:lnTo>
                <a:lnTo>
                  <a:pt x="0" y="0"/>
                </a:lnTo>
                <a:close/>
              </a:path>
            </a:pathLst>
          </a:custGeom>
          <a:blipFill>
            <a:blip r:embed="rId2">
              <a:extLst>
                <a:ext uri="{96DAC541-7B7A-43D3-8B79-37D633B846F1}">
                  <asvg:svgBlip xmlns="" xmlns:asvg="http://schemas.microsoft.com/office/drawing/2016/SVG/main" r:embed="rId3"/>
                </a:ext>
              </a:extLst>
            </a:blip>
            <a:stretch>
              <a:fillRect/>
            </a:stretch>
          </a:blipFill>
        </p:spPr>
      </p:sp>
      <p:sp>
        <p:nvSpPr>
          <p:cNvPr id="7" name="TextBox 7"/>
          <p:cNvSpPr txBox="1"/>
          <p:nvPr/>
        </p:nvSpPr>
        <p:spPr>
          <a:xfrm>
            <a:off x="381000" y="882182"/>
            <a:ext cx="9448800" cy="7237943"/>
          </a:xfrm>
          <a:prstGeom prst="rect">
            <a:avLst/>
          </a:prstGeom>
          <a:solidFill>
            <a:schemeClr val="accent6">
              <a:lumMod val="20000"/>
              <a:lumOff val="80000"/>
            </a:schemeClr>
          </a:solidFill>
        </p:spPr>
        <p:txBody>
          <a:bodyPr wrap="square" lIns="182880" tIns="0" rIns="182880" bIns="0" rtlCol="0" anchor="t">
            <a:spAutoFit/>
          </a:bodyPr>
          <a:lstStyle/>
          <a:p>
            <a:pPr algn="just">
              <a:lnSpc>
                <a:spcPct val="120000"/>
              </a:lnSpc>
            </a:pPr>
            <a:r>
              <a:rPr lang="en-US" sz="4400" dirty="0" err="1">
                <a:effectLst/>
                <a:latin typeface="Cambria" panose="02040503050406030204" pitchFamily="18" charset="0"/>
                <a:ea typeface="Times New Roman" panose="02020603050405020304" pitchFamily="18" charset="0"/>
              </a:rPr>
              <a:t>Một</a:t>
            </a:r>
            <a:r>
              <a:rPr lang="en-US" sz="4400" dirty="0">
                <a:effectLst/>
                <a:latin typeface="Cambria" panose="02040503050406030204" pitchFamily="18" charset="0"/>
                <a:ea typeface="Times New Roman" panose="02020603050405020304" pitchFamily="18" charset="0"/>
              </a:rPr>
              <a:t> </a:t>
            </a:r>
            <a:r>
              <a:rPr lang="en-US" sz="4400" dirty="0" err="1">
                <a:effectLst/>
                <a:latin typeface="Cambria" panose="02040503050406030204" pitchFamily="18" charset="0"/>
                <a:ea typeface="Times New Roman" panose="02020603050405020304" pitchFamily="18" charset="0"/>
              </a:rPr>
              <a:t>số</a:t>
            </a:r>
            <a:r>
              <a:rPr lang="en-US" sz="4400" dirty="0">
                <a:effectLst/>
                <a:latin typeface="Cambria" panose="02040503050406030204" pitchFamily="18" charset="0"/>
                <a:ea typeface="Times New Roman" panose="02020603050405020304" pitchFamily="18" charset="0"/>
              </a:rPr>
              <a:t> </a:t>
            </a:r>
            <a:r>
              <a:rPr lang="en-US" sz="4400" dirty="0" err="1">
                <a:effectLst/>
                <a:latin typeface="Cambria" panose="02040503050406030204" pitchFamily="18" charset="0"/>
                <a:ea typeface="Times New Roman" panose="02020603050405020304" pitchFamily="18" charset="0"/>
              </a:rPr>
              <a:t>bệnh</a:t>
            </a:r>
            <a:r>
              <a:rPr lang="en-US" sz="4400" dirty="0">
                <a:effectLst/>
                <a:latin typeface="Cambria" panose="02040503050406030204" pitchFamily="18" charset="0"/>
                <a:ea typeface="Times New Roman" panose="02020603050405020304" pitchFamily="18" charset="0"/>
              </a:rPr>
              <a:t> </a:t>
            </a:r>
            <a:r>
              <a:rPr lang="en-US" sz="4400" dirty="0" err="1">
                <a:effectLst/>
                <a:latin typeface="Cambria" panose="02040503050406030204" pitchFamily="18" charset="0"/>
                <a:ea typeface="Times New Roman" panose="02020603050405020304" pitchFamily="18" charset="0"/>
              </a:rPr>
              <a:t>liên</a:t>
            </a:r>
            <a:r>
              <a:rPr lang="en-US" sz="4400" dirty="0">
                <a:effectLst/>
                <a:latin typeface="Cambria" panose="02040503050406030204" pitchFamily="18" charset="0"/>
                <a:ea typeface="Times New Roman" panose="02020603050405020304" pitchFamily="18" charset="0"/>
              </a:rPr>
              <a:t> </a:t>
            </a:r>
            <a:r>
              <a:rPr lang="en-US" sz="4400" dirty="0" err="1">
                <a:effectLst/>
                <a:latin typeface="Cambria" panose="02040503050406030204" pitchFamily="18" charset="0"/>
                <a:ea typeface="Times New Roman" panose="02020603050405020304" pitchFamily="18" charset="0"/>
              </a:rPr>
              <a:t>quan</a:t>
            </a:r>
            <a:r>
              <a:rPr lang="en-US" sz="4400" dirty="0">
                <a:effectLst/>
                <a:latin typeface="Cambria" panose="02040503050406030204" pitchFamily="18" charset="0"/>
                <a:ea typeface="Times New Roman" panose="02020603050405020304" pitchFamily="18" charset="0"/>
              </a:rPr>
              <a:t> </a:t>
            </a:r>
            <a:r>
              <a:rPr lang="en-US" sz="4400" dirty="0" err="1">
                <a:effectLst/>
                <a:latin typeface="Cambria" panose="02040503050406030204" pitchFamily="18" charset="0"/>
                <a:ea typeface="Times New Roman" panose="02020603050405020304" pitchFamily="18" charset="0"/>
              </a:rPr>
              <a:t>đến</a:t>
            </a:r>
            <a:r>
              <a:rPr lang="en-US" sz="4400" dirty="0">
                <a:effectLst/>
                <a:latin typeface="Cambria" panose="02040503050406030204" pitchFamily="18" charset="0"/>
                <a:ea typeface="Times New Roman" panose="02020603050405020304" pitchFamily="18" charset="0"/>
              </a:rPr>
              <a:t> </a:t>
            </a:r>
            <a:r>
              <a:rPr lang="en-US" sz="4400" dirty="0" err="1">
                <a:effectLst/>
                <a:latin typeface="Cambria" panose="02040503050406030204" pitchFamily="18" charset="0"/>
                <a:ea typeface="Times New Roman" panose="02020603050405020304" pitchFamily="18" charset="0"/>
              </a:rPr>
              <a:t>dinh</a:t>
            </a:r>
            <a:r>
              <a:rPr lang="en-US" sz="4400" dirty="0">
                <a:effectLst/>
                <a:latin typeface="Cambria" panose="02040503050406030204" pitchFamily="18" charset="0"/>
                <a:ea typeface="Times New Roman" panose="02020603050405020304" pitchFamily="18" charset="0"/>
              </a:rPr>
              <a:t> </a:t>
            </a:r>
            <a:r>
              <a:rPr lang="en-US" sz="4400" dirty="0" err="1">
                <a:effectLst/>
                <a:latin typeface="Cambria" panose="02040503050406030204" pitchFamily="18" charset="0"/>
                <a:ea typeface="Times New Roman" panose="02020603050405020304" pitchFamily="18" charset="0"/>
              </a:rPr>
              <a:t>dưỡng</a:t>
            </a:r>
            <a:r>
              <a:rPr lang="en-US" sz="4400" dirty="0">
                <a:effectLst/>
                <a:latin typeface="Cambria" panose="02040503050406030204" pitchFamily="18" charset="0"/>
                <a:ea typeface="Times New Roman" panose="02020603050405020304" pitchFamily="18" charset="0"/>
              </a:rPr>
              <a:t> </a:t>
            </a:r>
            <a:r>
              <a:rPr lang="en-US" sz="4400" dirty="0" err="1">
                <a:effectLst/>
                <a:latin typeface="Cambria" panose="02040503050406030204" pitchFamily="18" charset="0"/>
                <a:ea typeface="Times New Roman" panose="02020603050405020304" pitchFamily="18" charset="0"/>
              </a:rPr>
              <a:t>như</a:t>
            </a:r>
            <a:r>
              <a:rPr lang="en-US" sz="4400" dirty="0">
                <a:effectLst/>
                <a:latin typeface="Cambria" panose="02040503050406030204" pitchFamily="18" charset="0"/>
                <a:ea typeface="Times New Roman" panose="02020603050405020304" pitchFamily="18" charset="0"/>
              </a:rPr>
              <a:t> </a:t>
            </a:r>
            <a:r>
              <a:rPr lang="en-US" sz="4400" dirty="0" err="1">
                <a:effectLst/>
                <a:latin typeface="Cambria" panose="02040503050406030204" pitchFamily="18" charset="0"/>
                <a:ea typeface="Times New Roman" panose="02020603050405020304" pitchFamily="18" charset="0"/>
              </a:rPr>
              <a:t>bệnh</a:t>
            </a:r>
            <a:r>
              <a:rPr lang="en-US" sz="4400" dirty="0">
                <a:effectLst/>
                <a:latin typeface="Cambria" panose="02040503050406030204" pitchFamily="18" charset="0"/>
                <a:ea typeface="Times New Roman" panose="02020603050405020304" pitchFamily="18" charset="0"/>
              </a:rPr>
              <a:t> </a:t>
            </a:r>
            <a:r>
              <a:rPr lang="en-US" sz="4400" dirty="0" err="1">
                <a:effectLst/>
                <a:latin typeface="Cambria" panose="02040503050406030204" pitchFamily="18" charset="0"/>
                <a:ea typeface="Times New Roman" panose="02020603050405020304" pitchFamily="18" charset="0"/>
              </a:rPr>
              <a:t>thừa</a:t>
            </a:r>
            <a:r>
              <a:rPr lang="en-US" sz="4400" dirty="0">
                <a:effectLst/>
                <a:latin typeface="Cambria" panose="02040503050406030204" pitchFamily="18" charset="0"/>
                <a:ea typeface="Times New Roman" panose="02020603050405020304" pitchFamily="18" charset="0"/>
              </a:rPr>
              <a:t> </a:t>
            </a:r>
            <a:r>
              <a:rPr lang="en-US" sz="4400" dirty="0" err="1">
                <a:effectLst/>
                <a:latin typeface="Cambria" panose="02040503050406030204" pitchFamily="18" charset="0"/>
                <a:ea typeface="Times New Roman" panose="02020603050405020304" pitchFamily="18" charset="0"/>
              </a:rPr>
              <a:t>cân</a:t>
            </a:r>
            <a:r>
              <a:rPr lang="en-US" sz="4400" dirty="0">
                <a:effectLst/>
                <a:latin typeface="Cambria" panose="02040503050406030204" pitchFamily="18" charset="0"/>
                <a:ea typeface="Times New Roman" panose="02020603050405020304" pitchFamily="18" charset="0"/>
              </a:rPr>
              <a:t> </a:t>
            </a:r>
            <a:r>
              <a:rPr lang="en-US" sz="4400" dirty="0" err="1">
                <a:effectLst/>
                <a:latin typeface="Cambria" panose="02040503050406030204" pitchFamily="18" charset="0"/>
                <a:ea typeface="Times New Roman" panose="02020603050405020304" pitchFamily="18" charset="0"/>
              </a:rPr>
              <a:t>béo</a:t>
            </a:r>
            <a:r>
              <a:rPr lang="en-US" sz="4400" dirty="0">
                <a:effectLst/>
                <a:latin typeface="Cambria" panose="02040503050406030204" pitchFamily="18" charset="0"/>
                <a:ea typeface="Times New Roman" panose="02020603050405020304" pitchFamily="18" charset="0"/>
              </a:rPr>
              <a:t> </a:t>
            </a:r>
            <a:r>
              <a:rPr lang="en-US" sz="4400" dirty="0" err="1">
                <a:effectLst/>
                <a:latin typeface="Cambria" panose="02040503050406030204" pitchFamily="18" charset="0"/>
                <a:ea typeface="Times New Roman" panose="02020603050405020304" pitchFamily="18" charset="0"/>
              </a:rPr>
              <a:t>phì</a:t>
            </a:r>
            <a:r>
              <a:rPr lang="en-US" sz="4400" dirty="0">
                <a:effectLst/>
                <a:latin typeface="Cambria" panose="02040503050406030204" pitchFamily="18" charset="0"/>
                <a:ea typeface="Times New Roman" panose="02020603050405020304" pitchFamily="18" charset="0"/>
              </a:rPr>
              <a:t> do </a:t>
            </a:r>
            <a:r>
              <a:rPr lang="en-US" sz="4400" dirty="0" err="1">
                <a:effectLst/>
                <a:latin typeface="Cambria" panose="02040503050406030204" pitchFamily="18" charset="0"/>
                <a:ea typeface="Times New Roman" panose="02020603050405020304" pitchFamily="18" charset="0"/>
              </a:rPr>
              <a:t>ăn</a:t>
            </a:r>
            <a:r>
              <a:rPr lang="en-US" sz="4400" dirty="0">
                <a:effectLst/>
                <a:latin typeface="Cambria" panose="02040503050406030204" pitchFamily="18" charset="0"/>
                <a:ea typeface="Times New Roman" panose="02020603050405020304" pitchFamily="18" charset="0"/>
              </a:rPr>
              <a:t> </a:t>
            </a:r>
            <a:r>
              <a:rPr lang="en-US" sz="4400" dirty="0" err="1">
                <a:effectLst/>
                <a:latin typeface="Cambria" panose="02040503050406030204" pitchFamily="18" charset="0"/>
                <a:ea typeface="Times New Roman" panose="02020603050405020304" pitchFamily="18" charset="0"/>
              </a:rPr>
              <a:t>thừa</a:t>
            </a:r>
            <a:r>
              <a:rPr lang="en-US" sz="4400" dirty="0">
                <a:effectLst/>
                <a:latin typeface="Cambria" panose="02040503050406030204" pitchFamily="18" charset="0"/>
                <a:ea typeface="Times New Roman" panose="02020603050405020304" pitchFamily="18" charset="0"/>
              </a:rPr>
              <a:t> </a:t>
            </a:r>
            <a:r>
              <a:rPr lang="en-US" sz="4400" dirty="0" err="1">
                <a:effectLst/>
                <a:latin typeface="Cambria" panose="02040503050406030204" pitchFamily="18" charset="0"/>
                <a:ea typeface="Times New Roman" panose="02020603050405020304" pitchFamily="18" charset="0"/>
              </a:rPr>
              <a:t>chất</a:t>
            </a:r>
            <a:r>
              <a:rPr lang="en-US" sz="4400" dirty="0">
                <a:effectLst/>
                <a:latin typeface="Cambria" panose="02040503050406030204" pitchFamily="18" charset="0"/>
                <a:ea typeface="Times New Roman" panose="02020603050405020304" pitchFamily="18" charset="0"/>
              </a:rPr>
              <a:t> </a:t>
            </a:r>
            <a:r>
              <a:rPr lang="en-US" sz="4400" dirty="0" err="1">
                <a:effectLst/>
                <a:latin typeface="Cambria" panose="02040503050406030204" pitchFamily="18" charset="0"/>
                <a:ea typeface="Times New Roman" panose="02020603050405020304" pitchFamily="18" charset="0"/>
              </a:rPr>
              <a:t>béo</a:t>
            </a:r>
            <a:r>
              <a:rPr lang="en-US" sz="4400" dirty="0">
                <a:effectLst/>
                <a:latin typeface="Cambria" panose="02040503050406030204" pitchFamily="18" charset="0"/>
                <a:ea typeface="Times New Roman" panose="02020603050405020304" pitchFamily="18" charset="0"/>
              </a:rPr>
              <a:t>, </a:t>
            </a:r>
            <a:r>
              <a:rPr lang="en-US" sz="4400" dirty="0" err="1">
                <a:effectLst/>
                <a:latin typeface="Cambria" panose="02040503050406030204" pitchFamily="18" charset="0"/>
                <a:ea typeface="Times New Roman" panose="02020603050405020304" pitchFamily="18" charset="0"/>
              </a:rPr>
              <a:t>chất</a:t>
            </a:r>
            <a:r>
              <a:rPr lang="en-US" sz="4400" dirty="0">
                <a:effectLst/>
                <a:latin typeface="Cambria" panose="02040503050406030204" pitchFamily="18" charset="0"/>
                <a:ea typeface="Times New Roman" panose="02020603050405020304" pitchFamily="18" charset="0"/>
              </a:rPr>
              <a:t> </a:t>
            </a:r>
            <a:r>
              <a:rPr lang="en-US" sz="4400" dirty="0" err="1">
                <a:effectLst/>
                <a:latin typeface="Cambria" panose="02040503050406030204" pitchFamily="18" charset="0"/>
                <a:ea typeface="Times New Roman" panose="02020603050405020304" pitchFamily="18" charset="0"/>
              </a:rPr>
              <a:t>bột</a:t>
            </a:r>
            <a:r>
              <a:rPr lang="en-US" sz="4400" dirty="0">
                <a:effectLst/>
                <a:latin typeface="Cambria" panose="02040503050406030204" pitchFamily="18" charset="0"/>
                <a:ea typeface="Times New Roman" panose="02020603050405020304" pitchFamily="18" charset="0"/>
              </a:rPr>
              <a:t> </a:t>
            </a:r>
            <a:r>
              <a:rPr lang="en-US" sz="4400" dirty="0" err="1">
                <a:effectLst/>
                <a:latin typeface="Cambria" panose="02040503050406030204" pitchFamily="18" charset="0"/>
                <a:ea typeface="Times New Roman" panose="02020603050405020304" pitchFamily="18" charset="0"/>
              </a:rPr>
              <a:t>đường</a:t>
            </a:r>
            <a:r>
              <a:rPr lang="en-US" sz="4400" dirty="0">
                <a:effectLst/>
                <a:latin typeface="Cambria" panose="02040503050406030204" pitchFamily="18" charset="0"/>
                <a:ea typeface="Times New Roman" panose="02020603050405020304" pitchFamily="18" charset="0"/>
              </a:rPr>
              <a:t>, </a:t>
            </a:r>
            <a:r>
              <a:rPr lang="en-US" sz="4400" dirty="0" err="1">
                <a:effectLst/>
                <a:latin typeface="Cambria" panose="02040503050406030204" pitchFamily="18" charset="0"/>
                <a:ea typeface="Times New Roman" panose="02020603050405020304" pitchFamily="18" charset="0"/>
              </a:rPr>
              <a:t>chất</a:t>
            </a:r>
            <a:r>
              <a:rPr lang="en-US" sz="4400" dirty="0">
                <a:effectLst/>
                <a:latin typeface="Cambria" panose="02040503050406030204" pitchFamily="18" charset="0"/>
                <a:ea typeface="Times New Roman" panose="02020603050405020304" pitchFamily="18" charset="0"/>
              </a:rPr>
              <a:t> </a:t>
            </a:r>
            <a:r>
              <a:rPr lang="en-US" sz="4400" dirty="0" err="1">
                <a:effectLst/>
                <a:latin typeface="Cambria" panose="02040503050406030204" pitchFamily="18" charset="0"/>
                <a:ea typeface="Times New Roman" panose="02020603050405020304" pitchFamily="18" charset="0"/>
              </a:rPr>
              <a:t>đạm</a:t>
            </a:r>
            <a:r>
              <a:rPr lang="en-US" sz="4400" dirty="0">
                <a:effectLst/>
                <a:latin typeface="Cambria" panose="02040503050406030204" pitchFamily="18" charset="0"/>
                <a:ea typeface="Times New Roman" panose="02020603050405020304" pitchFamily="18" charset="0"/>
              </a:rPr>
              <a:t>, </a:t>
            </a:r>
            <a:r>
              <a:rPr lang="en-US" sz="4400" dirty="0" err="1">
                <a:effectLst/>
                <a:latin typeface="Cambria" panose="02040503050406030204" pitchFamily="18" charset="0"/>
                <a:ea typeface="Times New Roman" panose="02020603050405020304" pitchFamily="18" charset="0"/>
              </a:rPr>
              <a:t>cơ</a:t>
            </a:r>
            <a:r>
              <a:rPr lang="en-US" sz="4400" dirty="0">
                <a:effectLst/>
                <a:latin typeface="Cambria" panose="02040503050406030204" pitchFamily="18" charset="0"/>
                <a:ea typeface="Times New Roman" panose="02020603050405020304" pitchFamily="18" charset="0"/>
              </a:rPr>
              <a:t> </a:t>
            </a:r>
            <a:r>
              <a:rPr lang="en-US" sz="4400" dirty="0" err="1">
                <a:effectLst/>
                <a:latin typeface="Cambria" panose="02040503050406030204" pitchFamily="18" charset="0"/>
                <a:ea typeface="Times New Roman" panose="02020603050405020304" pitchFamily="18" charset="0"/>
              </a:rPr>
              <a:t>thể</a:t>
            </a:r>
            <a:r>
              <a:rPr lang="en-US" sz="4400" dirty="0">
                <a:effectLst/>
                <a:latin typeface="Cambria" panose="02040503050406030204" pitchFamily="18" charset="0"/>
                <a:ea typeface="Times New Roman" panose="02020603050405020304" pitchFamily="18" charset="0"/>
              </a:rPr>
              <a:t> </a:t>
            </a:r>
            <a:r>
              <a:rPr lang="en-US" sz="4400" dirty="0" err="1">
                <a:effectLst/>
                <a:latin typeface="Cambria" panose="02040503050406030204" pitchFamily="18" charset="0"/>
                <a:ea typeface="Times New Roman" panose="02020603050405020304" pitchFamily="18" charset="0"/>
              </a:rPr>
              <a:t>ít</a:t>
            </a:r>
            <a:r>
              <a:rPr lang="en-US" sz="4400" dirty="0">
                <a:effectLst/>
                <a:latin typeface="Cambria" panose="02040503050406030204" pitchFamily="18" charset="0"/>
                <a:ea typeface="Times New Roman" panose="02020603050405020304" pitchFamily="18" charset="0"/>
              </a:rPr>
              <a:t> </a:t>
            </a:r>
            <a:r>
              <a:rPr lang="en-US" sz="4400" dirty="0" err="1">
                <a:effectLst/>
                <a:latin typeface="Cambria" panose="02040503050406030204" pitchFamily="18" charset="0"/>
                <a:ea typeface="Times New Roman" panose="02020603050405020304" pitchFamily="18" charset="0"/>
              </a:rPr>
              <a:t>vận</a:t>
            </a:r>
            <a:r>
              <a:rPr lang="en-US" sz="4400" dirty="0">
                <a:effectLst/>
                <a:latin typeface="Cambria" panose="02040503050406030204" pitchFamily="18" charset="0"/>
                <a:ea typeface="Times New Roman" panose="02020603050405020304" pitchFamily="18" charset="0"/>
              </a:rPr>
              <a:t> </a:t>
            </a:r>
            <a:r>
              <a:rPr lang="en-US" sz="4400" dirty="0" err="1">
                <a:effectLst/>
                <a:latin typeface="Cambria" panose="02040503050406030204" pitchFamily="18" charset="0"/>
                <a:ea typeface="Times New Roman" panose="02020603050405020304" pitchFamily="18" charset="0"/>
              </a:rPr>
              <a:t>động</a:t>
            </a:r>
            <a:r>
              <a:rPr lang="en-US" sz="4400" dirty="0">
                <a:effectLst/>
                <a:latin typeface="Cambria" panose="02040503050406030204" pitchFamily="18" charset="0"/>
                <a:ea typeface="Times New Roman" panose="02020603050405020304" pitchFamily="18" charset="0"/>
              </a:rPr>
              <a:t>; </a:t>
            </a:r>
            <a:r>
              <a:rPr lang="en-US" sz="4400" dirty="0" err="1">
                <a:effectLst/>
                <a:latin typeface="Cambria" panose="02040503050406030204" pitchFamily="18" charset="0"/>
                <a:ea typeface="Times New Roman" panose="02020603050405020304" pitchFamily="18" charset="0"/>
              </a:rPr>
              <a:t>bệnh</a:t>
            </a:r>
            <a:r>
              <a:rPr lang="en-US" sz="4400" dirty="0">
                <a:effectLst/>
                <a:latin typeface="Cambria" panose="02040503050406030204" pitchFamily="18" charset="0"/>
                <a:ea typeface="Times New Roman" panose="02020603050405020304" pitchFamily="18" charset="0"/>
              </a:rPr>
              <a:t> </a:t>
            </a:r>
            <a:r>
              <a:rPr lang="en-US" sz="4400" dirty="0" err="1">
                <a:effectLst/>
                <a:latin typeface="Cambria" panose="02040503050406030204" pitchFamily="18" charset="0"/>
                <a:ea typeface="Times New Roman" panose="02020603050405020304" pitchFamily="18" charset="0"/>
              </a:rPr>
              <a:t>suy</a:t>
            </a:r>
            <a:r>
              <a:rPr lang="en-US" sz="4400" dirty="0">
                <a:effectLst/>
                <a:latin typeface="Cambria" panose="02040503050406030204" pitchFamily="18" charset="0"/>
                <a:ea typeface="Times New Roman" panose="02020603050405020304" pitchFamily="18" charset="0"/>
              </a:rPr>
              <a:t> </a:t>
            </a:r>
            <a:r>
              <a:rPr lang="en-US" sz="4400" dirty="0" err="1">
                <a:effectLst/>
                <a:latin typeface="Cambria" panose="02040503050406030204" pitchFamily="18" charset="0"/>
                <a:ea typeface="Times New Roman" panose="02020603050405020304" pitchFamily="18" charset="0"/>
              </a:rPr>
              <a:t>dinh</a:t>
            </a:r>
            <a:r>
              <a:rPr lang="en-US" sz="4400" dirty="0">
                <a:effectLst/>
                <a:latin typeface="Cambria" panose="02040503050406030204" pitchFamily="18" charset="0"/>
                <a:ea typeface="Times New Roman" panose="02020603050405020304" pitchFamily="18" charset="0"/>
              </a:rPr>
              <a:t> </a:t>
            </a:r>
            <a:r>
              <a:rPr lang="en-US" sz="4400" dirty="0" err="1">
                <a:effectLst/>
                <a:latin typeface="Cambria" panose="02040503050406030204" pitchFamily="18" charset="0"/>
                <a:ea typeface="Times New Roman" panose="02020603050405020304" pitchFamily="18" charset="0"/>
              </a:rPr>
              <a:t>dưỡng</a:t>
            </a:r>
            <a:r>
              <a:rPr lang="en-US" sz="4400" dirty="0">
                <a:effectLst/>
                <a:latin typeface="Cambria" panose="02040503050406030204" pitchFamily="18" charset="0"/>
                <a:ea typeface="Times New Roman" panose="02020603050405020304" pitchFamily="18" charset="0"/>
              </a:rPr>
              <a:t> </a:t>
            </a:r>
            <a:r>
              <a:rPr lang="en-US" sz="4400" dirty="0" err="1">
                <a:effectLst/>
                <a:latin typeface="Cambria" panose="02040503050406030204" pitchFamily="18" charset="0"/>
                <a:ea typeface="Times New Roman" panose="02020603050405020304" pitchFamily="18" charset="0"/>
              </a:rPr>
              <a:t>thấp</a:t>
            </a:r>
            <a:r>
              <a:rPr lang="en-US" sz="4400" dirty="0">
                <a:effectLst/>
                <a:latin typeface="Cambria" panose="02040503050406030204" pitchFamily="18" charset="0"/>
                <a:ea typeface="Times New Roman" panose="02020603050405020304" pitchFamily="18" charset="0"/>
              </a:rPr>
              <a:t> </a:t>
            </a:r>
            <a:r>
              <a:rPr lang="en-US" sz="4400" dirty="0" err="1">
                <a:effectLst/>
                <a:latin typeface="Cambria" panose="02040503050406030204" pitchFamily="18" charset="0"/>
                <a:ea typeface="Times New Roman" panose="02020603050405020304" pitchFamily="18" charset="0"/>
              </a:rPr>
              <a:t>còi</a:t>
            </a:r>
            <a:r>
              <a:rPr lang="en-US" sz="4400" dirty="0">
                <a:effectLst/>
                <a:latin typeface="Cambria" panose="02040503050406030204" pitchFamily="18" charset="0"/>
                <a:ea typeface="Times New Roman" panose="02020603050405020304" pitchFamily="18" charset="0"/>
              </a:rPr>
              <a:t> do </a:t>
            </a:r>
            <a:r>
              <a:rPr lang="en-US" sz="4400" dirty="0" err="1">
                <a:effectLst/>
                <a:latin typeface="Cambria" panose="02040503050406030204" pitchFamily="18" charset="0"/>
                <a:ea typeface="Times New Roman" panose="02020603050405020304" pitchFamily="18" charset="0"/>
              </a:rPr>
              <a:t>ăn</a:t>
            </a:r>
            <a:r>
              <a:rPr lang="en-US" sz="4400" dirty="0">
                <a:effectLst/>
                <a:latin typeface="Cambria" panose="02040503050406030204" pitchFamily="18" charset="0"/>
                <a:ea typeface="Times New Roman" panose="02020603050405020304" pitchFamily="18" charset="0"/>
              </a:rPr>
              <a:t> </a:t>
            </a:r>
            <a:r>
              <a:rPr lang="en-US" sz="4400" dirty="0" err="1">
                <a:effectLst/>
                <a:latin typeface="Cambria" panose="02040503050406030204" pitchFamily="18" charset="0"/>
                <a:ea typeface="Times New Roman" panose="02020603050405020304" pitchFamily="18" charset="0"/>
              </a:rPr>
              <a:t>thiếu</a:t>
            </a:r>
            <a:r>
              <a:rPr lang="en-US" sz="4400" dirty="0">
                <a:effectLst/>
                <a:latin typeface="Cambria" panose="02040503050406030204" pitchFamily="18" charset="0"/>
                <a:ea typeface="Times New Roman" panose="02020603050405020304" pitchFamily="18" charset="0"/>
              </a:rPr>
              <a:t> </a:t>
            </a:r>
            <a:r>
              <a:rPr lang="en-US" sz="4400" dirty="0" err="1">
                <a:effectLst/>
                <a:latin typeface="Cambria" panose="02040503050406030204" pitchFamily="18" charset="0"/>
                <a:ea typeface="Times New Roman" panose="02020603050405020304" pitchFamily="18" charset="0"/>
              </a:rPr>
              <a:t>hoặc</a:t>
            </a:r>
            <a:r>
              <a:rPr lang="en-US" sz="4400" dirty="0">
                <a:effectLst/>
                <a:latin typeface="Cambria" panose="02040503050406030204" pitchFamily="18" charset="0"/>
                <a:ea typeface="Times New Roman" panose="02020603050405020304" pitchFamily="18" charset="0"/>
              </a:rPr>
              <a:t> </a:t>
            </a:r>
            <a:r>
              <a:rPr lang="en-US" sz="4400" dirty="0" err="1">
                <a:effectLst/>
                <a:latin typeface="Cambria" panose="02040503050406030204" pitchFamily="18" charset="0"/>
                <a:ea typeface="Times New Roman" panose="02020603050405020304" pitchFamily="18" charset="0"/>
              </a:rPr>
              <a:t>cơ</a:t>
            </a:r>
            <a:r>
              <a:rPr lang="en-US" sz="4400" dirty="0">
                <a:effectLst/>
                <a:latin typeface="Cambria" panose="02040503050406030204" pitchFamily="18" charset="0"/>
                <a:ea typeface="Times New Roman" panose="02020603050405020304" pitchFamily="18" charset="0"/>
              </a:rPr>
              <a:t> </a:t>
            </a:r>
            <a:r>
              <a:rPr lang="en-US" sz="4400" dirty="0" err="1">
                <a:effectLst/>
                <a:latin typeface="Cambria" panose="02040503050406030204" pitchFamily="18" charset="0"/>
                <a:ea typeface="Times New Roman" panose="02020603050405020304" pitchFamily="18" charset="0"/>
              </a:rPr>
              <a:t>thể</a:t>
            </a:r>
            <a:r>
              <a:rPr lang="en-US" sz="4400" dirty="0">
                <a:effectLst/>
                <a:latin typeface="Cambria" panose="02040503050406030204" pitchFamily="18" charset="0"/>
                <a:ea typeface="Times New Roman" panose="02020603050405020304" pitchFamily="18" charset="0"/>
              </a:rPr>
              <a:t> </a:t>
            </a:r>
            <a:r>
              <a:rPr lang="en-US" sz="4400" dirty="0" err="1">
                <a:effectLst/>
                <a:latin typeface="Cambria" panose="02040503050406030204" pitchFamily="18" charset="0"/>
                <a:ea typeface="Times New Roman" panose="02020603050405020304" pitchFamily="18" charset="0"/>
              </a:rPr>
              <a:t>không</a:t>
            </a:r>
            <a:r>
              <a:rPr lang="en-US" sz="4400" dirty="0">
                <a:effectLst/>
                <a:latin typeface="Cambria" panose="02040503050406030204" pitchFamily="18" charset="0"/>
                <a:ea typeface="Times New Roman" panose="02020603050405020304" pitchFamily="18" charset="0"/>
              </a:rPr>
              <a:t> </a:t>
            </a:r>
            <a:r>
              <a:rPr lang="en-US" sz="4400" dirty="0" err="1">
                <a:effectLst/>
                <a:latin typeface="Cambria" panose="02040503050406030204" pitchFamily="18" charset="0"/>
                <a:ea typeface="Times New Roman" panose="02020603050405020304" pitchFamily="18" charset="0"/>
              </a:rPr>
              <a:t>hấp</a:t>
            </a:r>
            <a:r>
              <a:rPr lang="en-US" sz="4400" dirty="0">
                <a:effectLst/>
                <a:latin typeface="Cambria" panose="02040503050406030204" pitchFamily="18" charset="0"/>
                <a:ea typeface="Times New Roman" panose="02020603050405020304" pitchFamily="18" charset="0"/>
              </a:rPr>
              <a:t> </a:t>
            </a:r>
            <a:r>
              <a:rPr lang="en-US" sz="4400" dirty="0" err="1">
                <a:effectLst/>
                <a:latin typeface="Cambria" panose="02040503050406030204" pitchFamily="18" charset="0"/>
                <a:ea typeface="Times New Roman" panose="02020603050405020304" pitchFamily="18" charset="0"/>
              </a:rPr>
              <a:t>thu</a:t>
            </a:r>
            <a:r>
              <a:rPr lang="en-US" sz="4400" dirty="0">
                <a:effectLst/>
                <a:latin typeface="Cambria" panose="02040503050406030204" pitchFamily="18" charset="0"/>
                <a:ea typeface="Times New Roman" panose="02020603050405020304" pitchFamily="18" charset="0"/>
              </a:rPr>
              <a:t> </a:t>
            </a:r>
            <a:r>
              <a:rPr lang="en-US" sz="4400" dirty="0" err="1">
                <a:effectLst/>
                <a:latin typeface="Cambria" panose="02040503050406030204" pitchFamily="18" charset="0"/>
                <a:ea typeface="Times New Roman" panose="02020603050405020304" pitchFamily="18" charset="0"/>
              </a:rPr>
              <a:t>được</a:t>
            </a:r>
            <a:r>
              <a:rPr lang="en-US" sz="4400" dirty="0">
                <a:effectLst/>
                <a:latin typeface="Cambria" panose="02040503050406030204" pitchFamily="18" charset="0"/>
                <a:ea typeface="Times New Roman" panose="02020603050405020304" pitchFamily="18" charset="0"/>
              </a:rPr>
              <a:t> </a:t>
            </a:r>
            <a:r>
              <a:rPr lang="en-US" sz="4400" dirty="0" err="1">
                <a:effectLst/>
                <a:latin typeface="Cambria" panose="02040503050406030204" pitchFamily="18" charset="0"/>
                <a:ea typeface="Times New Roman" panose="02020603050405020304" pitchFamily="18" charset="0"/>
              </a:rPr>
              <a:t>đầy</a:t>
            </a:r>
            <a:r>
              <a:rPr lang="en-US" sz="4400" dirty="0">
                <a:effectLst/>
                <a:latin typeface="Cambria" panose="02040503050406030204" pitchFamily="18" charset="0"/>
                <a:ea typeface="Times New Roman" panose="02020603050405020304" pitchFamily="18" charset="0"/>
              </a:rPr>
              <a:t> </a:t>
            </a:r>
            <a:r>
              <a:rPr lang="en-US" sz="4400" dirty="0" err="1">
                <a:effectLst/>
                <a:latin typeface="Cambria" panose="02040503050406030204" pitchFamily="18" charset="0"/>
                <a:ea typeface="Times New Roman" panose="02020603050405020304" pitchFamily="18" charset="0"/>
              </a:rPr>
              <a:t>đủ</a:t>
            </a:r>
            <a:r>
              <a:rPr lang="en-US" sz="4400" dirty="0">
                <a:effectLst/>
                <a:latin typeface="Cambria" panose="02040503050406030204" pitchFamily="18" charset="0"/>
                <a:ea typeface="Times New Roman" panose="02020603050405020304" pitchFamily="18" charset="0"/>
              </a:rPr>
              <a:t> </a:t>
            </a:r>
            <a:r>
              <a:rPr lang="en-US" sz="4400" dirty="0" err="1">
                <a:effectLst/>
                <a:latin typeface="Cambria" panose="02040503050406030204" pitchFamily="18" charset="0"/>
                <a:ea typeface="Times New Roman" panose="02020603050405020304" pitchFamily="18" charset="0"/>
              </a:rPr>
              <a:t>các</a:t>
            </a:r>
            <a:r>
              <a:rPr lang="en-US" sz="4400" dirty="0">
                <a:effectLst/>
                <a:latin typeface="Cambria" panose="02040503050406030204" pitchFamily="18" charset="0"/>
                <a:ea typeface="Times New Roman" panose="02020603050405020304" pitchFamily="18" charset="0"/>
              </a:rPr>
              <a:t> </a:t>
            </a:r>
            <a:r>
              <a:rPr lang="en-US" sz="4400" dirty="0" err="1">
                <a:effectLst/>
                <a:latin typeface="Cambria" panose="02040503050406030204" pitchFamily="18" charset="0"/>
                <a:ea typeface="Times New Roman" panose="02020603050405020304" pitchFamily="18" charset="0"/>
              </a:rPr>
              <a:t>chất</a:t>
            </a:r>
            <a:r>
              <a:rPr lang="en-US" sz="4400" dirty="0">
                <a:effectLst/>
                <a:latin typeface="Cambria" panose="02040503050406030204" pitchFamily="18" charset="0"/>
                <a:ea typeface="Times New Roman" panose="02020603050405020304" pitchFamily="18" charset="0"/>
              </a:rPr>
              <a:t> </a:t>
            </a:r>
            <a:r>
              <a:rPr lang="en-US" sz="4400" dirty="0" err="1">
                <a:effectLst/>
                <a:latin typeface="Cambria" panose="02040503050406030204" pitchFamily="18" charset="0"/>
                <a:ea typeface="Times New Roman" panose="02020603050405020304" pitchFamily="18" charset="0"/>
              </a:rPr>
              <a:t>dinh</a:t>
            </a:r>
            <a:r>
              <a:rPr lang="en-US" sz="4400" dirty="0">
                <a:effectLst/>
                <a:latin typeface="Cambria" panose="02040503050406030204" pitchFamily="18" charset="0"/>
                <a:ea typeface="Times New Roman" panose="02020603050405020304" pitchFamily="18" charset="0"/>
              </a:rPr>
              <a:t> </a:t>
            </a:r>
            <a:r>
              <a:rPr lang="en-US" sz="4400" dirty="0" err="1">
                <a:effectLst/>
                <a:latin typeface="Cambria" panose="02040503050406030204" pitchFamily="18" charset="0"/>
                <a:ea typeface="Times New Roman" panose="02020603050405020304" pitchFamily="18" charset="0"/>
              </a:rPr>
              <a:t>dưỡng</a:t>
            </a:r>
            <a:r>
              <a:rPr lang="en-US" sz="4400" dirty="0">
                <a:effectLst/>
                <a:latin typeface="Cambria" panose="02040503050406030204" pitchFamily="18" charset="0"/>
                <a:ea typeface="Times New Roman" panose="02020603050405020304" pitchFamily="18" charset="0"/>
              </a:rPr>
              <a:t>; </a:t>
            </a:r>
            <a:r>
              <a:rPr lang="en-US" sz="4400" dirty="0" err="1">
                <a:effectLst/>
                <a:latin typeface="Cambria" panose="02040503050406030204" pitchFamily="18" charset="0"/>
                <a:ea typeface="Times New Roman" panose="02020603050405020304" pitchFamily="18" charset="0"/>
              </a:rPr>
              <a:t>bệnh</a:t>
            </a:r>
            <a:r>
              <a:rPr lang="en-US" sz="4400" dirty="0">
                <a:effectLst/>
                <a:latin typeface="Cambria" panose="02040503050406030204" pitchFamily="18" charset="0"/>
                <a:ea typeface="Times New Roman" panose="02020603050405020304" pitchFamily="18" charset="0"/>
              </a:rPr>
              <a:t> </a:t>
            </a:r>
            <a:r>
              <a:rPr lang="en-US" sz="4400" dirty="0" err="1">
                <a:effectLst/>
                <a:latin typeface="Cambria" panose="02040503050406030204" pitchFamily="18" charset="0"/>
                <a:ea typeface="Times New Roman" panose="02020603050405020304" pitchFamily="18" charset="0"/>
              </a:rPr>
              <a:t>thiếu</a:t>
            </a:r>
            <a:r>
              <a:rPr lang="en-US" sz="4400" dirty="0">
                <a:effectLst/>
                <a:latin typeface="Cambria" panose="02040503050406030204" pitchFamily="18" charset="0"/>
                <a:ea typeface="Times New Roman" panose="02020603050405020304" pitchFamily="18" charset="0"/>
              </a:rPr>
              <a:t> </a:t>
            </a:r>
            <a:r>
              <a:rPr lang="en-US" sz="4400" dirty="0" err="1">
                <a:effectLst/>
                <a:latin typeface="Cambria" panose="02040503050406030204" pitchFamily="18" charset="0"/>
                <a:ea typeface="Times New Roman" panose="02020603050405020304" pitchFamily="18" charset="0"/>
              </a:rPr>
              <a:t>máu</a:t>
            </a:r>
            <a:r>
              <a:rPr lang="en-US" sz="4400" dirty="0">
                <a:effectLst/>
                <a:latin typeface="Cambria" panose="02040503050406030204" pitchFamily="18" charset="0"/>
                <a:ea typeface="Times New Roman" panose="02020603050405020304" pitchFamily="18" charset="0"/>
              </a:rPr>
              <a:t> do </a:t>
            </a:r>
            <a:r>
              <a:rPr lang="en-US" sz="4400" dirty="0" err="1">
                <a:effectLst/>
                <a:latin typeface="Cambria" panose="02040503050406030204" pitchFamily="18" charset="0"/>
                <a:ea typeface="Times New Roman" panose="02020603050405020304" pitchFamily="18" charset="0"/>
              </a:rPr>
              <a:t>chế</a:t>
            </a:r>
            <a:r>
              <a:rPr lang="en-US" sz="4400" dirty="0">
                <a:effectLst/>
                <a:latin typeface="Cambria" panose="02040503050406030204" pitchFamily="18" charset="0"/>
                <a:ea typeface="Times New Roman" panose="02020603050405020304" pitchFamily="18" charset="0"/>
              </a:rPr>
              <a:t> </a:t>
            </a:r>
            <a:r>
              <a:rPr lang="en-US" sz="4400" dirty="0" err="1">
                <a:effectLst/>
                <a:latin typeface="Cambria" panose="02040503050406030204" pitchFamily="18" charset="0"/>
                <a:ea typeface="Times New Roman" panose="02020603050405020304" pitchFamily="18" charset="0"/>
              </a:rPr>
              <a:t>độ</a:t>
            </a:r>
            <a:r>
              <a:rPr lang="en-US" sz="4400" dirty="0">
                <a:effectLst/>
                <a:latin typeface="Cambria" panose="02040503050406030204" pitchFamily="18" charset="0"/>
                <a:ea typeface="Times New Roman" panose="02020603050405020304" pitchFamily="18" charset="0"/>
              </a:rPr>
              <a:t> </a:t>
            </a:r>
            <a:r>
              <a:rPr lang="en-US" sz="4400" dirty="0" err="1">
                <a:effectLst/>
                <a:latin typeface="Cambria" panose="02040503050406030204" pitchFamily="18" charset="0"/>
                <a:ea typeface="Times New Roman" panose="02020603050405020304" pitchFamily="18" charset="0"/>
              </a:rPr>
              <a:t>ăn</a:t>
            </a:r>
            <a:r>
              <a:rPr lang="en-US" sz="4400" dirty="0">
                <a:effectLst/>
                <a:latin typeface="Cambria" panose="02040503050406030204" pitchFamily="18" charset="0"/>
                <a:ea typeface="Times New Roman" panose="02020603050405020304" pitchFamily="18" charset="0"/>
              </a:rPr>
              <a:t> </a:t>
            </a:r>
            <a:r>
              <a:rPr lang="en-US" sz="4400" dirty="0" err="1">
                <a:effectLst/>
                <a:latin typeface="Cambria" panose="02040503050406030204" pitchFamily="18" charset="0"/>
                <a:ea typeface="Times New Roman" panose="02020603050405020304" pitchFamily="18" charset="0"/>
              </a:rPr>
              <a:t>thiếu</a:t>
            </a:r>
            <a:r>
              <a:rPr lang="en-US" sz="4400" dirty="0">
                <a:effectLst/>
                <a:latin typeface="Cambria" panose="02040503050406030204" pitchFamily="18" charset="0"/>
                <a:ea typeface="Times New Roman" panose="02020603050405020304" pitchFamily="18" charset="0"/>
              </a:rPr>
              <a:t> </a:t>
            </a:r>
            <a:r>
              <a:rPr lang="en-US" sz="4400" dirty="0" err="1">
                <a:effectLst/>
                <a:latin typeface="Cambria" panose="02040503050406030204" pitchFamily="18" charset="0"/>
                <a:ea typeface="Times New Roman" panose="02020603050405020304" pitchFamily="18" charset="0"/>
              </a:rPr>
              <a:t>sắt</a:t>
            </a:r>
            <a:r>
              <a:rPr lang="en-US" sz="4400" dirty="0">
                <a:effectLst/>
                <a:latin typeface="Cambria" panose="02040503050406030204" pitchFamily="18" charset="0"/>
                <a:ea typeface="Times New Roman" panose="02020603050405020304" pitchFamily="18" charset="0"/>
              </a:rPr>
              <a:t>; </a:t>
            </a:r>
            <a:r>
              <a:rPr lang="en-US" sz="4400" dirty="0" err="1">
                <a:effectLst/>
                <a:latin typeface="Cambria" panose="02040503050406030204" pitchFamily="18" charset="0"/>
                <a:ea typeface="Times New Roman" panose="02020603050405020304" pitchFamily="18" charset="0"/>
              </a:rPr>
              <a:t>bệnh</a:t>
            </a:r>
            <a:r>
              <a:rPr lang="en-US" sz="4400" dirty="0">
                <a:effectLst/>
                <a:latin typeface="Cambria" panose="02040503050406030204" pitchFamily="18" charset="0"/>
                <a:ea typeface="Times New Roman" panose="02020603050405020304" pitchFamily="18" charset="0"/>
              </a:rPr>
              <a:t> </a:t>
            </a:r>
            <a:r>
              <a:rPr lang="en-US" sz="4400" dirty="0" err="1">
                <a:effectLst/>
                <a:latin typeface="Cambria" panose="02040503050406030204" pitchFamily="18" charset="0"/>
                <a:ea typeface="Times New Roman" panose="02020603050405020304" pitchFamily="18" charset="0"/>
              </a:rPr>
              <a:t>bướu</a:t>
            </a:r>
            <a:r>
              <a:rPr lang="en-US" sz="4400" dirty="0">
                <a:effectLst/>
                <a:latin typeface="Cambria" panose="02040503050406030204" pitchFamily="18" charset="0"/>
                <a:ea typeface="Times New Roman" panose="02020603050405020304" pitchFamily="18" charset="0"/>
              </a:rPr>
              <a:t> </a:t>
            </a:r>
            <a:r>
              <a:rPr lang="en-US" sz="4400" dirty="0" err="1">
                <a:effectLst/>
                <a:latin typeface="Cambria" panose="02040503050406030204" pitchFamily="18" charset="0"/>
                <a:ea typeface="Times New Roman" panose="02020603050405020304" pitchFamily="18" charset="0"/>
              </a:rPr>
              <a:t>cổ</a:t>
            </a:r>
            <a:r>
              <a:rPr lang="en-US" sz="4400" dirty="0">
                <a:effectLst/>
                <a:latin typeface="Cambria" panose="02040503050406030204" pitchFamily="18" charset="0"/>
                <a:ea typeface="Times New Roman" panose="02020603050405020304" pitchFamily="18" charset="0"/>
              </a:rPr>
              <a:t> do </a:t>
            </a:r>
            <a:r>
              <a:rPr lang="en-US" sz="4400" dirty="0" err="1">
                <a:effectLst/>
                <a:latin typeface="Cambria" panose="02040503050406030204" pitchFamily="18" charset="0"/>
                <a:ea typeface="Times New Roman" panose="02020603050405020304" pitchFamily="18" charset="0"/>
              </a:rPr>
              <a:t>chế</a:t>
            </a:r>
            <a:r>
              <a:rPr lang="en-US" sz="4400" dirty="0">
                <a:effectLst/>
                <a:latin typeface="Cambria" panose="02040503050406030204" pitchFamily="18" charset="0"/>
                <a:ea typeface="Times New Roman" panose="02020603050405020304" pitchFamily="18" charset="0"/>
              </a:rPr>
              <a:t> </a:t>
            </a:r>
            <a:r>
              <a:rPr lang="en-US" sz="4400" dirty="0" err="1">
                <a:effectLst/>
                <a:latin typeface="Cambria" panose="02040503050406030204" pitchFamily="18" charset="0"/>
                <a:ea typeface="Times New Roman" panose="02020603050405020304" pitchFamily="18" charset="0"/>
              </a:rPr>
              <a:t>độ</a:t>
            </a:r>
            <a:r>
              <a:rPr lang="en-US" sz="4400" dirty="0">
                <a:effectLst/>
                <a:latin typeface="Cambria" panose="02040503050406030204" pitchFamily="18" charset="0"/>
                <a:ea typeface="Times New Roman" panose="02020603050405020304" pitchFamily="18" charset="0"/>
              </a:rPr>
              <a:t> </a:t>
            </a:r>
            <a:r>
              <a:rPr lang="en-US" sz="4400" dirty="0" err="1">
                <a:effectLst/>
                <a:latin typeface="Cambria" panose="02040503050406030204" pitchFamily="18" charset="0"/>
                <a:ea typeface="Times New Roman" panose="02020603050405020304" pitchFamily="18" charset="0"/>
              </a:rPr>
              <a:t>ăn</a:t>
            </a:r>
            <a:r>
              <a:rPr lang="en-US" sz="4400" dirty="0">
                <a:effectLst/>
                <a:latin typeface="Cambria" panose="02040503050406030204" pitchFamily="18" charset="0"/>
                <a:ea typeface="Times New Roman" panose="02020603050405020304" pitchFamily="18" charset="0"/>
              </a:rPr>
              <a:t> </a:t>
            </a:r>
            <a:r>
              <a:rPr lang="en-US" sz="4400" dirty="0" err="1">
                <a:effectLst/>
                <a:latin typeface="Cambria" panose="02040503050406030204" pitchFamily="18" charset="0"/>
                <a:ea typeface="Times New Roman" panose="02020603050405020304" pitchFamily="18" charset="0"/>
              </a:rPr>
              <a:t>thiếu</a:t>
            </a:r>
            <a:r>
              <a:rPr lang="en-US" sz="4400" dirty="0">
                <a:effectLst/>
                <a:latin typeface="Cambria" panose="02040503050406030204" pitchFamily="18" charset="0"/>
                <a:ea typeface="Times New Roman" panose="02020603050405020304" pitchFamily="18" charset="0"/>
              </a:rPr>
              <a:t> </a:t>
            </a:r>
            <a:r>
              <a:rPr lang="en-US" sz="4400" dirty="0" err="1">
                <a:effectLst/>
                <a:latin typeface="Cambria" panose="02040503050406030204" pitchFamily="18" charset="0"/>
                <a:ea typeface="Times New Roman" panose="02020603050405020304" pitchFamily="18" charset="0"/>
              </a:rPr>
              <a:t>i-ốt</a:t>
            </a:r>
            <a:r>
              <a:rPr lang="en-US" sz="4400" dirty="0">
                <a:effectLst/>
                <a:latin typeface="Cambria" panose="02040503050406030204" pitchFamily="18" charset="0"/>
                <a:ea typeface="Times New Roman" panose="02020603050405020304" pitchFamily="18" charset="0"/>
              </a:rPr>
              <a:t>.</a:t>
            </a:r>
            <a:endParaRPr lang="x-none" sz="4400" dirty="0">
              <a:effectLst/>
              <a:latin typeface="Cambria" panose="02040503050406030204" pitchFamily="18" charset="0"/>
              <a:ea typeface="Times New Roman" panose="02020603050405020304" pitchFamily="18" charset="0"/>
            </a:endParaRPr>
          </a:p>
        </p:txBody>
      </p:sp>
      <p:sp>
        <p:nvSpPr>
          <p:cNvPr id="10" name="Freeform 8">
            <a:extLst>
              <a:ext uri="{FF2B5EF4-FFF2-40B4-BE49-F238E27FC236}">
                <a16:creationId xmlns:a16="http://schemas.microsoft.com/office/drawing/2014/main" xmlns="" id="{B3CC8E42-5963-7C48-B550-FB2A148952C5}"/>
              </a:ext>
            </a:extLst>
          </p:cNvPr>
          <p:cNvSpPr/>
          <p:nvPr/>
        </p:nvSpPr>
        <p:spPr>
          <a:xfrm>
            <a:off x="9068596" y="4299459"/>
            <a:ext cx="7856806" cy="5987541"/>
          </a:xfrm>
          <a:custGeom>
            <a:avLst/>
            <a:gdLst/>
            <a:ahLst/>
            <a:cxnLst/>
            <a:rect l="l" t="t" r="r" b="b"/>
            <a:pathLst>
              <a:path w="7856806" h="5987541">
                <a:moveTo>
                  <a:pt x="0" y="0"/>
                </a:moveTo>
                <a:lnTo>
                  <a:pt x="7856806" y="0"/>
                </a:lnTo>
                <a:lnTo>
                  <a:pt x="7856806" y="5987541"/>
                </a:lnTo>
                <a:lnTo>
                  <a:pt x="0" y="5987541"/>
                </a:lnTo>
                <a:lnTo>
                  <a:pt x="0" y="0"/>
                </a:lnTo>
                <a:close/>
              </a:path>
            </a:pathLst>
          </a:custGeom>
          <a:blipFill>
            <a:blip r:embed="rId4"/>
            <a:stretch>
              <a:fillRect/>
            </a:stretch>
          </a:blipFill>
        </p:spPr>
      </p:sp>
      <p:pic>
        <p:nvPicPr>
          <p:cNvPr id="6" name="Picture 5">
            <a:extLst>
              <a:ext uri="{FF2B5EF4-FFF2-40B4-BE49-F238E27FC236}">
                <a16:creationId xmlns:a16="http://schemas.microsoft.com/office/drawing/2014/main" xmlns="" id="{EAB41D55-8893-0F49-AAF4-500F9BBB8665}"/>
              </a:ext>
            </a:extLst>
          </p:cNvPr>
          <p:cNvPicPr>
            <a:picLocks noChangeAspect="1"/>
          </p:cNvPicPr>
          <p:nvPr/>
        </p:nvPicPr>
        <p:blipFill>
          <a:blip r:embed="rId5"/>
          <a:stretch>
            <a:fillRect/>
          </a:stretch>
        </p:blipFill>
        <p:spPr>
          <a:xfrm>
            <a:off x="10706830" y="2476500"/>
            <a:ext cx="6874907" cy="2177054"/>
          </a:xfrm>
          <a:prstGeom prst="rect">
            <a:avLst/>
          </a:prstGeom>
        </p:spPr>
      </p:pic>
    </p:spTree>
    <p:extLst>
      <p:ext uri="{BB962C8B-B14F-4D97-AF65-F5344CB8AC3E}">
        <p14:creationId xmlns:p14="http://schemas.microsoft.com/office/powerpoint/2010/main" val="182707159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A0D9F7"/>
        </a:solidFill>
        <a:effectLst/>
      </p:bgPr>
    </p:bg>
    <p:spTree>
      <p:nvGrpSpPr>
        <p:cNvPr id="1" name=""/>
        <p:cNvGrpSpPr/>
        <p:nvPr/>
      </p:nvGrpSpPr>
      <p:grpSpPr>
        <a:xfrm>
          <a:off x="0" y="0"/>
          <a:ext cx="0" cy="0"/>
          <a:chOff x="0" y="0"/>
          <a:chExt cx="0" cy="0"/>
        </a:xfrm>
      </p:grpSpPr>
      <p:grpSp>
        <p:nvGrpSpPr>
          <p:cNvPr id="14" name="Group 2">
            <a:extLst>
              <a:ext uri="{FF2B5EF4-FFF2-40B4-BE49-F238E27FC236}">
                <a16:creationId xmlns:a16="http://schemas.microsoft.com/office/drawing/2014/main" xmlns="" id="{E755CCA8-1386-8C4E-AADD-34A590705D6D}"/>
              </a:ext>
            </a:extLst>
          </p:cNvPr>
          <p:cNvGrpSpPr/>
          <p:nvPr/>
        </p:nvGrpSpPr>
        <p:grpSpPr>
          <a:xfrm>
            <a:off x="1" y="115236"/>
            <a:ext cx="18288000" cy="8611077"/>
            <a:chOff x="0" y="0"/>
            <a:chExt cx="5017492" cy="2267938"/>
          </a:xfrm>
          <a:solidFill>
            <a:schemeClr val="bg1"/>
          </a:solidFill>
        </p:grpSpPr>
        <p:sp>
          <p:nvSpPr>
            <p:cNvPr id="15" name="Freeform 3">
              <a:extLst>
                <a:ext uri="{FF2B5EF4-FFF2-40B4-BE49-F238E27FC236}">
                  <a16:creationId xmlns:a16="http://schemas.microsoft.com/office/drawing/2014/main" xmlns="" id="{9122CC2E-225A-5B40-922A-D36EBAF61C2F}"/>
                </a:ext>
              </a:extLst>
            </p:cNvPr>
            <p:cNvSpPr/>
            <p:nvPr/>
          </p:nvSpPr>
          <p:spPr>
            <a:xfrm>
              <a:off x="0" y="0"/>
              <a:ext cx="5017492" cy="2267938"/>
            </a:xfrm>
            <a:custGeom>
              <a:avLst/>
              <a:gdLst/>
              <a:ahLst/>
              <a:cxnLst/>
              <a:rect l="l" t="t" r="r" b="b"/>
              <a:pathLst>
                <a:path w="5017492" h="2267938">
                  <a:moveTo>
                    <a:pt x="0" y="0"/>
                  </a:moveTo>
                  <a:lnTo>
                    <a:pt x="5017492" y="0"/>
                  </a:lnTo>
                  <a:lnTo>
                    <a:pt x="5017492" y="2267938"/>
                  </a:lnTo>
                  <a:lnTo>
                    <a:pt x="0" y="2267938"/>
                  </a:lnTo>
                  <a:close/>
                </a:path>
              </a:pathLst>
            </a:custGeom>
            <a:grpFill/>
          </p:spPr>
        </p:sp>
        <p:sp>
          <p:nvSpPr>
            <p:cNvPr id="16" name="TextBox 4">
              <a:extLst>
                <a:ext uri="{FF2B5EF4-FFF2-40B4-BE49-F238E27FC236}">
                  <a16:creationId xmlns:a16="http://schemas.microsoft.com/office/drawing/2014/main" xmlns="" id="{0257256C-773A-E04A-A2E6-D21EB09C7670}"/>
                </a:ext>
              </a:extLst>
            </p:cNvPr>
            <p:cNvSpPr txBox="1"/>
            <p:nvPr/>
          </p:nvSpPr>
          <p:spPr>
            <a:xfrm>
              <a:off x="0" y="-38100"/>
              <a:ext cx="5017492" cy="2306038"/>
            </a:xfrm>
            <a:prstGeom prst="rect">
              <a:avLst/>
            </a:prstGeom>
            <a:grpFill/>
          </p:spPr>
          <p:txBody>
            <a:bodyPr lIns="50800" tIns="50800" rIns="50800" bIns="50800" rtlCol="0" anchor="ctr"/>
            <a:lstStyle/>
            <a:p>
              <a:pPr algn="ctr">
                <a:lnSpc>
                  <a:spcPts val="2659"/>
                </a:lnSpc>
                <a:spcBef>
                  <a:spcPct val="0"/>
                </a:spcBef>
              </a:pPr>
              <a:endParaRPr/>
            </a:p>
          </p:txBody>
        </p:sp>
      </p:grpSp>
      <p:sp>
        <p:nvSpPr>
          <p:cNvPr id="32" name="TextBox 32"/>
          <p:cNvSpPr txBox="1"/>
          <p:nvPr/>
        </p:nvSpPr>
        <p:spPr>
          <a:xfrm>
            <a:off x="1359790" y="1784099"/>
            <a:ext cx="15568419" cy="1461939"/>
          </a:xfrm>
          <a:prstGeom prst="rect">
            <a:avLst/>
          </a:prstGeom>
        </p:spPr>
        <p:txBody>
          <a:bodyPr wrap="square" lIns="0" tIns="0" rIns="0" bIns="0" rtlCol="0" anchor="t">
            <a:spAutoFit/>
          </a:bodyPr>
          <a:lstStyle/>
          <a:p>
            <a:pPr>
              <a:lnSpc>
                <a:spcPts val="5700"/>
              </a:lnSpc>
            </a:pPr>
            <a:r>
              <a:rPr lang="en-US" sz="5000" b="1" dirty="0">
                <a:solidFill>
                  <a:srgbClr val="000000"/>
                </a:solidFill>
                <a:latin typeface="Cambria" panose="02040503050406030204" pitchFamily="18" charset="0"/>
              </a:rPr>
              <a:t>Chia </a:t>
            </a:r>
            <a:r>
              <a:rPr lang="en-US" sz="5000" b="1" dirty="0" err="1">
                <a:solidFill>
                  <a:srgbClr val="000000"/>
                </a:solidFill>
                <a:latin typeface="Cambria" panose="02040503050406030204" pitchFamily="18" charset="0"/>
              </a:rPr>
              <a:t>sẻ</a:t>
            </a:r>
            <a:r>
              <a:rPr lang="en-US" sz="5000" b="1" dirty="0">
                <a:solidFill>
                  <a:srgbClr val="000000"/>
                </a:solidFill>
                <a:latin typeface="Cambria" panose="02040503050406030204" pitchFamily="18" charset="0"/>
              </a:rPr>
              <a:t> </a:t>
            </a:r>
            <a:r>
              <a:rPr lang="en-US" sz="5000" b="1" dirty="0" err="1">
                <a:solidFill>
                  <a:srgbClr val="000000"/>
                </a:solidFill>
                <a:latin typeface="Cambria" panose="02040503050406030204" pitchFamily="18" charset="0"/>
              </a:rPr>
              <a:t>với</a:t>
            </a:r>
            <a:r>
              <a:rPr lang="en-US" sz="5000" b="1" dirty="0">
                <a:solidFill>
                  <a:srgbClr val="000000"/>
                </a:solidFill>
                <a:latin typeface="Cambria" panose="02040503050406030204" pitchFamily="18" charset="0"/>
              </a:rPr>
              <a:t> </a:t>
            </a:r>
            <a:r>
              <a:rPr lang="en-US" sz="5000" b="1" dirty="0" err="1">
                <a:solidFill>
                  <a:srgbClr val="000000"/>
                </a:solidFill>
                <a:latin typeface="Cambria" panose="02040503050406030204" pitchFamily="18" charset="0"/>
              </a:rPr>
              <a:t>bạn</a:t>
            </a:r>
            <a:r>
              <a:rPr lang="en-US" sz="5000" b="1" dirty="0">
                <a:solidFill>
                  <a:srgbClr val="000000"/>
                </a:solidFill>
                <a:latin typeface="Cambria" panose="02040503050406030204" pitchFamily="18" charset="0"/>
              </a:rPr>
              <a:t> </a:t>
            </a:r>
            <a:r>
              <a:rPr lang="en-US" sz="5000" b="1" dirty="0" err="1">
                <a:solidFill>
                  <a:srgbClr val="000000"/>
                </a:solidFill>
                <a:latin typeface="Cambria" panose="02040503050406030204" pitchFamily="18" charset="0"/>
              </a:rPr>
              <a:t>về</a:t>
            </a:r>
            <a:r>
              <a:rPr lang="en-US" sz="5000" b="1" dirty="0">
                <a:solidFill>
                  <a:srgbClr val="000000"/>
                </a:solidFill>
                <a:latin typeface="Cambria" panose="02040503050406030204" pitchFamily="18" charset="0"/>
              </a:rPr>
              <a:t> </a:t>
            </a:r>
            <a:r>
              <a:rPr lang="en-US" sz="5000" b="1" dirty="0" err="1">
                <a:solidFill>
                  <a:srgbClr val="000000"/>
                </a:solidFill>
                <a:latin typeface="Cambria" panose="02040503050406030204" pitchFamily="18" charset="0"/>
              </a:rPr>
              <a:t>những</a:t>
            </a:r>
            <a:r>
              <a:rPr lang="en-US" sz="5000" b="1" dirty="0">
                <a:solidFill>
                  <a:srgbClr val="000000"/>
                </a:solidFill>
                <a:latin typeface="Cambria" panose="02040503050406030204" pitchFamily="18" charset="0"/>
              </a:rPr>
              <a:t> </a:t>
            </a:r>
            <a:r>
              <a:rPr lang="en-US" sz="5000" b="1" dirty="0" err="1">
                <a:solidFill>
                  <a:srgbClr val="000000"/>
                </a:solidFill>
                <a:latin typeface="Cambria" panose="02040503050406030204" pitchFamily="18" charset="0"/>
              </a:rPr>
              <a:t>việc</a:t>
            </a:r>
            <a:r>
              <a:rPr lang="en-US" sz="5000" b="1" dirty="0">
                <a:solidFill>
                  <a:srgbClr val="000000"/>
                </a:solidFill>
                <a:latin typeface="Cambria" panose="02040503050406030204" pitchFamily="18" charset="0"/>
              </a:rPr>
              <a:t> </a:t>
            </a:r>
            <a:r>
              <a:rPr lang="en-US" sz="5000" b="1" dirty="0" err="1">
                <a:solidFill>
                  <a:srgbClr val="000000"/>
                </a:solidFill>
                <a:latin typeface="Cambria" panose="02040503050406030204" pitchFamily="18" charset="0"/>
              </a:rPr>
              <a:t>cần</a:t>
            </a:r>
            <a:r>
              <a:rPr lang="en-US" sz="5000" b="1" dirty="0">
                <a:solidFill>
                  <a:srgbClr val="000000"/>
                </a:solidFill>
                <a:latin typeface="Cambria" panose="02040503050406030204" pitchFamily="18" charset="0"/>
              </a:rPr>
              <a:t> </a:t>
            </a:r>
            <a:r>
              <a:rPr lang="en-US" sz="5000" b="1" dirty="0" err="1">
                <a:solidFill>
                  <a:srgbClr val="000000"/>
                </a:solidFill>
                <a:latin typeface="Cambria" panose="02040503050406030204" pitchFamily="18" charset="0"/>
              </a:rPr>
              <a:t>tiếp</a:t>
            </a:r>
            <a:r>
              <a:rPr lang="en-US" sz="5000" b="1" dirty="0">
                <a:solidFill>
                  <a:srgbClr val="000000"/>
                </a:solidFill>
                <a:latin typeface="Cambria" panose="02040503050406030204" pitchFamily="18" charset="0"/>
              </a:rPr>
              <a:t> </a:t>
            </a:r>
            <a:r>
              <a:rPr lang="en-US" sz="5000" b="1" dirty="0" err="1">
                <a:solidFill>
                  <a:srgbClr val="000000"/>
                </a:solidFill>
                <a:latin typeface="Cambria" panose="02040503050406030204" pitchFamily="18" charset="0"/>
              </a:rPr>
              <a:t>tục</a:t>
            </a:r>
            <a:r>
              <a:rPr lang="en-US" sz="5000" b="1" dirty="0">
                <a:solidFill>
                  <a:srgbClr val="000000"/>
                </a:solidFill>
                <a:latin typeface="Cambria" panose="02040503050406030204" pitchFamily="18" charset="0"/>
              </a:rPr>
              <a:t> </a:t>
            </a:r>
            <a:r>
              <a:rPr lang="en-US" sz="5000" b="1" dirty="0" err="1">
                <a:solidFill>
                  <a:srgbClr val="000000"/>
                </a:solidFill>
                <a:latin typeface="Cambria" panose="02040503050406030204" pitchFamily="18" charset="0"/>
              </a:rPr>
              <a:t>thay</a:t>
            </a:r>
            <a:r>
              <a:rPr lang="en-US" sz="5000" b="1" dirty="0">
                <a:solidFill>
                  <a:srgbClr val="000000"/>
                </a:solidFill>
                <a:latin typeface="Cambria" panose="02040503050406030204" pitchFamily="18" charset="0"/>
              </a:rPr>
              <a:t> </a:t>
            </a:r>
            <a:r>
              <a:rPr lang="en-US" sz="5000" b="1" dirty="0" err="1">
                <a:solidFill>
                  <a:srgbClr val="000000"/>
                </a:solidFill>
                <a:latin typeface="Cambria" panose="02040503050406030204" pitchFamily="18" charset="0"/>
              </a:rPr>
              <a:t>đổi</a:t>
            </a:r>
            <a:r>
              <a:rPr lang="en-US" sz="5000" b="1" dirty="0">
                <a:solidFill>
                  <a:srgbClr val="000000"/>
                </a:solidFill>
                <a:latin typeface="Cambria" panose="02040503050406030204" pitchFamily="18" charset="0"/>
              </a:rPr>
              <a:t> </a:t>
            </a:r>
            <a:r>
              <a:rPr lang="en-US" sz="5000" b="1" dirty="0" err="1">
                <a:solidFill>
                  <a:srgbClr val="000000"/>
                </a:solidFill>
                <a:latin typeface="Cambria" panose="02040503050406030204" pitchFamily="18" charset="0"/>
              </a:rPr>
              <a:t>để</a:t>
            </a:r>
            <a:r>
              <a:rPr lang="en-US" sz="5000" b="1" dirty="0">
                <a:solidFill>
                  <a:srgbClr val="000000"/>
                </a:solidFill>
                <a:latin typeface="Cambria" panose="02040503050406030204" pitchFamily="18" charset="0"/>
              </a:rPr>
              <a:t> </a:t>
            </a:r>
            <a:r>
              <a:rPr lang="en-US" sz="5000" b="1" dirty="0" err="1">
                <a:solidFill>
                  <a:srgbClr val="000000"/>
                </a:solidFill>
                <a:latin typeface="Cambria" panose="02040503050406030204" pitchFamily="18" charset="0"/>
              </a:rPr>
              <a:t>cơ</a:t>
            </a:r>
            <a:r>
              <a:rPr lang="en-US" sz="5000" b="1" dirty="0">
                <a:solidFill>
                  <a:srgbClr val="000000"/>
                </a:solidFill>
                <a:latin typeface="Cambria" panose="02040503050406030204" pitchFamily="18" charset="0"/>
              </a:rPr>
              <a:t> </a:t>
            </a:r>
            <a:r>
              <a:rPr lang="en-US" sz="5000" b="1" dirty="0" err="1">
                <a:solidFill>
                  <a:srgbClr val="000000"/>
                </a:solidFill>
                <a:latin typeface="Cambria" panose="02040503050406030204" pitchFamily="18" charset="0"/>
              </a:rPr>
              <a:t>thể</a:t>
            </a:r>
            <a:r>
              <a:rPr lang="en-US" sz="5000" b="1" dirty="0">
                <a:solidFill>
                  <a:srgbClr val="000000"/>
                </a:solidFill>
                <a:latin typeface="Cambria" panose="02040503050406030204" pitchFamily="18" charset="0"/>
              </a:rPr>
              <a:t> </a:t>
            </a:r>
            <a:r>
              <a:rPr lang="en-US" sz="5000" b="1" dirty="0" err="1">
                <a:solidFill>
                  <a:srgbClr val="000000"/>
                </a:solidFill>
                <a:latin typeface="Cambria" panose="02040503050406030204" pitchFamily="18" charset="0"/>
              </a:rPr>
              <a:t>khỏe</a:t>
            </a:r>
            <a:r>
              <a:rPr lang="en-US" sz="5000" b="1" dirty="0">
                <a:solidFill>
                  <a:srgbClr val="000000"/>
                </a:solidFill>
                <a:latin typeface="Cambria" panose="02040503050406030204" pitchFamily="18" charset="0"/>
              </a:rPr>
              <a:t> </a:t>
            </a:r>
            <a:r>
              <a:rPr lang="en-US" sz="5000" b="1" dirty="0" err="1">
                <a:solidFill>
                  <a:srgbClr val="000000"/>
                </a:solidFill>
                <a:latin typeface="Cambria" panose="02040503050406030204" pitchFamily="18" charset="0"/>
              </a:rPr>
              <a:t>mạnh</a:t>
            </a:r>
            <a:endParaRPr lang="en-US" sz="5000" b="1" dirty="0">
              <a:solidFill>
                <a:srgbClr val="000000"/>
              </a:solidFill>
              <a:latin typeface="Cambria" panose="02040503050406030204" pitchFamily="18" charset="0"/>
            </a:endParaRPr>
          </a:p>
        </p:txBody>
      </p:sp>
      <p:sp>
        <p:nvSpPr>
          <p:cNvPr id="10" name="Freeform 9">
            <a:extLst>
              <a:ext uri="{FF2B5EF4-FFF2-40B4-BE49-F238E27FC236}">
                <a16:creationId xmlns:a16="http://schemas.microsoft.com/office/drawing/2014/main" xmlns="" id="{5AC0FD25-A939-F64C-B3BB-2AC6CE095599}"/>
              </a:ext>
            </a:extLst>
          </p:cNvPr>
          <p:cNvSpPr/>
          <p:nvPr/>
        </p:nvSpPr>
        <p:spPr>
          <a:xfrm>
            <a:off x="9454997" y="3851689"/>
            <a:ext cx="8107478" cy="6435311"/>
          </a:xfrm>
          <a:custGeom>
            <a:avLst/>
            <a:gdLst/>
            <a:ahLst/>
            <a:cxnLst/>
            <a:rect l="l" t="t" r="r" b="b"/>
            <a:pathLst>
              <a:path w="8107478" h="6435311">
                <a:moveTo>
                  <a:pt x="0" y="0"/>
                </a:moveTo>
                <a:lnTo>
                  <a:pt x="8107478" y="0"/>
                </a:lnTo>
                <a:lnTo>
                  <a:pt x="8107478" y="6435311"/>
                </a:lnTo>
                <a:lnTo>
                  <a:pt x="0" y="6435311"/>
                </a:lnTo>
                <a:lnTo>
                  <a:pt x="0" y="0"/>
                </a:lnTo>
                <a:close/>
              </a:path>
            </a:pathLst>
          </a:custGeom>
          <a:blipFill>
            <a:blip r:embed="rId2"/>
            <a:stretch>
              <a:fillRect/>
            </a:stretch>
          </a:blipFill>
        </p:spPr>
      </p:sp>
      <p:sp>
        <p:nvSpPr>
          <p:cNvPr id="17" name="Freeform 3">
            <a:extLst>
              <a:ext uri="{FF2B5EF4-FFF2-40B4-BE49-F238E27FC236}">
                <a16:creationId xmlns:a16="http://schemas.microsoft.com/office/drawing/2014/main" xmlns="" id="{E4AD6D09-7062-354A-9845-CDAD596C518A}"/>
              </a:ext>
            </a:extLst>
          </p:cNvPr>
          <p:cNvSpPr/>
          <p:nvPr/>
        </p:nvSpPr>
        <p:spPr>
          <a:xfrm>
            <a:off x="965468" y="4914900"/>
            <a:ext cx="4292332" cy="5356302"/>
          </a:xfrm>
          <a:custGeom>
            <a:avLst/>
            <a:gdLst/>
            <a:ahLst/>
            <a:cxnLst/>
            <a:rect l="l" t="t" r="r" b="b"/>
            <a:pathLst>
              <a:path w="6605171" h="8072987">
                <a:moveTo>
                  <a:pt x="0" y="0"/>
                </a:moveTo>
                <a:lnTo>
                  <a:pt x="6605171" y="0"/>
                </a:lnTo>
                <a:lnTo>
                  <a:pt x="6605171" y="8072987"/>
                </a:lnTo>
                <a:lnTo>
                  <a:pt x="0" y="8072987"/>
                </a:lnTo>
                <a:lnTo>
                  <a:pt x="0" y="0"/>
                </a:lnTo>
                <a:close/>
              </a:path>
            </a:pathLst>
          </a:custGeom>
          <a:blipFill>
            <a:blip r:embed="rId3">
              <a:extLst>
                <a:ext uri="{96DAC541-7B7A-43D3-8B79-37D633B846F1}">
                  <asvg:svgBlip xmlns="" xmlns:asvg="http://schemas.microsoft.com/office/drawing/2016/SVG/main" r:embed="rId4"/>
                </a:ext>
              </a:extLst>
            </a:blip>
            <a:stretch>
              <a:fillRect/>
            </a:stretch>
          </a:blipFill>
        </p:spPr>
      </p:sp>
      <p:sp>
        <p:nvSpPr>
          <p:cNvPr id="18" name="TextBox 17">
            <a:extLst>
              <a:ext uri="{FF2B5EF4-FFF2-40B4-BE49-F238E27FC236}">
                <a16:creationId xmlns:a16="http://schemas.microsoft.com/office/drawing/2014/main" xmlns="" id="{7E4EF7EC-614C-7D41-9F37-791F34991BAD}"/>
              </a:ext>
            </a:extLst>
          </p:cNvPr>
          <p:cNvSpPr txBox="1"/>
          <p:nvPr/>
        </p:nvSpPr>
        <p:spPr>
          <a:xfrm>
            <a:off x="6086474" y="3908683"/>
            <a:ext cx="3048000" cy="4154984"/>
          </a:xfrm>
          <a:prstGeom prst="rect">
            <a:avLst/>
          </a:prstGeom>
          <a:solidFill>
            <a:schemeClr val="accent2">
              <a:lumMod val="20000"/>
              <a:lumOff val="80000"/>
            </a:schemeClr>
          </a:solidFill>
        </p:spPr>
        <p:txBody>
          <a:bodyPr wrap="square" rtlCol="0">
            <a:spAutoFit/>
          </a:bodyPr>
          <a:lstStyle/>
          <a:p>
            <a:pPr algn="ctr"/>
            <a:r>
              <a:rPr lang="x-none" sz="6600" dirty="0" smtClean="0">
                <a:latin typeface="Cambria" panose="02040503050406030204" pitchFamily="18" charset="0"/>
              </a:rPr>
              <a:t>HOẠT ĐỘNG NHÓM ĐÔI</a:t>
            </a:r>
            <a:endParaRPr lang="x-none" sz="6600" dirty="0">
              <a:latin typeface="Cambria" panose="02040503050406030204" pitchFamily="18" charset="0"/>
            </a:endParaRPr>
          </a:p>
        </p:txBody>
      </p:sp>
    </p:spTree>
    <p:extLst>
      <p:ext uri="{BB962C8B-B14F-4D97-AF65-F5344CB8AC3E}">
        <p14:creationId xmlns:p14="http://schemas.microsoft.com/office/powerpoint/2010/main" val="64309427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2"/>
                                        </p:tgtEl>
                                        <p:attrNameLst>
                                          <p:attrName>style.visibility</p:attrName>
                                        </p:attrNameLst>
                                      </p:cBhvr>
                                      <p:to>
                                        <p:strVal val="visible"/>
                                      </p:to>
                                    </p:set>
                                    <p:anim calcmode="lin" valueType="num">
                                      <p:cBhvr additive="base">
                                        <p:cTn id="7" dur="500" fill="hold"/>
                                        <p:tgtEl>
                                          <p:spTgt spid="32"/>
                                        </p:tgtEl>
                                        <p:attrNameLst>
                                          <p:attrName>ppt_x</p:attrName>
                                        </p:attrNameLst>
                                      </p:cBhvr>
                                      <p:tavLst>
                                        <p:tav tm="0">
                                          <p:val>
                                            <p:strVal val="#ppt_x"/>
                                          </p:val>
                                        </p:tav>
                                        <p:tav tm="100000">
                                          <p:val>
                                            <p:strVal val="#ppt_x"/>
                                          </p:val>
                                        </p:tav>
                                      </p:tavLst>
                                    </p:anim>
                                    <p:anim calcmode="lin" valueType="num">
                                      <p:cBhvr additive="base">
                                        <p:cTn id="8" dur="500" fill="hold"/>
                                        <p:tgtEl>
                                          <p:spTgt spid="3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9" presetClass="entr" presetSubtype="0" fill="hold" grpId="0" nodeType="clickEffect">
                                  <p:stCondLst>
                                    <p:cond delay="0"/>
                                  </p:stCondLst>
                                  <p:childTnLst>
                                    <p:set>
                                      <p:cBhvr>
                                        <p:cTn id="12" dur="1" fill="hold">
                                          <p:stCondLst>
                                            <p:cond delay="0"/>
                                          </p:stCondLst>
                                        </p:cTn>
                                        <p:tgtEl>
                                          <p:spTgt spid="18"/>
                                        </p:tgtEl>
                                        <p:attrNameLst>
                                          <p:attrName>style.visibility</p:attrName>
                                        </p:attrNameLst>
                                      </p:cBhvr>
                                      <p:to>
                                        <p:strVal val="visible"/>
                                      </p:to>
                                    </p:set>
                                    <p:animEffect transition="in" filter="dissolve">
                                      <p:cBhvr>
                                        <p:cTn id="13" dur="500"/>
                                        <p:tgtEl>
                                          <p:spTgt spid="18"/>
                                        </p:tgtEl>
                                      </p:cBhvr>
                                    </p:animEffect>
                                  </p:childTnLst>
                                </p:cTn>
                              </p:par>
                              <p:par>
                                <p:cTn id="14" presetID="9" presetClass="entr" presetSubtype="0" fill="hold" nodeType="withEffect">
                                  <p:stCondLst>
                                    <p:cond delay="0"/>
                                  </p:stCondLst>
                                  <p:childTnLst>
                                    <p:set>
                                      <p:cBhvr>
                                        <p:cTn id="15" dur="1" fill="hold">
                                          <p:stCondLst>
                                            <p:cond delay="0"/>
                                          </p:stCondLst>
                                        </p:cTn>
                                        <p:tgtEl>
                                          <p:spTgt spid="17"/>
                                        </p:tgtEl>
                                        <p:attrNameLst>
                                          <p:attrName>style.visibility</p:attrName>
                                        </p:attrNameLst>
                                      </p:cBhvr>
                                      <p:to>
                                        <p:strVal val="visible"/>
                                      </p:to>
                                    </p:set>
                                    <p:animEffect transition="in" filter="dissolve">
                                      <p:cBhvr>
                                        <p:cTn id="16"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p:bldP spid="18"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reeform 5"/>
          <p:cNvSpPr/>
          <p:nvPr/>
        </p:nvSpPr>
        <p:spPr>
          <a:xfrm>
            <a:off x="-2031804" y="4403750"/>
            <a:ext cx="6053326" cy="6388735"/>
          </a:xfrm>
          <a:custGeom>
            <a:avLst/>
            <a:gdLst/>
            <a:ahLst/>
            <a:cxnLst/>
            <a:rect l="l" t="t" r="r" b="b"/>
            <a:pathLst>
              <a:path w="6053326" h="6388735">
                <a:moveTo>
                  <a:pt x="0" y="0"/>
                </a:moveTo>
                <a:lnTo>
                  <a:pt x="6053326" y="0"/>
                </a:lnTo>
                <a:lnTo>
                  <a:pt x="6053326" y="6388734"/>
                </a:lnTo>
                <a:lnTo>
                  <a:pt x="0" y="6388734"/>
                </a:lnTo>
                <a:lnTo>
                  <a:pt x="0" y="0"/>
                </a:lnTo>
                <a:close/>
              </a:path>
            </a:pathLst>
          </a:custGeom>
          <a:blipFill>
            <a:blip r:embed="rId3">
              <a:extLst>
                <a:ext uri="{96DAC541-7B7A-43D3-8B79-37D633B846F1}">
                  <asvg:svgBlip xmlns="" xmlns:asvg="http://schemas.microsoft.com/office/drawing/2016/SVG/main" r:embed="rId4"/>
                </a:ext>
              </a:extLst>
            </a:blip>
            <a:stretch>
              <a:fillRect/>
            </a:stretch>
          </a:blipFill>
        </p:spPr>
      </p:sp>
      <p:sp>
        <p:nvSpPr>
          <p:cNvPr id="31" name="Freeform 31"/>
          <p:cNvSpPr/>
          <p:nvPr/>
        </p:nvSpPr>
        <p:spPr>
          <a:xfrm>
            <a:off x="0" y="3487012"/>
            <a:ext cx="3501994" cy="6799988"/>
          </a:xfrm>
          <a:custGeom>
            <a:avLst/>
            <a:gdLst/>
            <a:ahLst/>
            <a:cxnLst/>
            <a:rect l="l" t="t" r="r" b="b"/>
            <a:pathLst>
              <a:path w="3501994" h="6799988">
                <a:moveTo>
                  <a:pt x="0" y="0"/>
                </a:moveTo>
                <a:lnTo>
                  <a:pt x="3501994" y="0"/>
                </a:lnTo>
                <a:lnTo>
                  <a:pt x="3501994" y="6799988"/>
                </a:lnTo>
                <a:lnTo>
                  <a:pt x="0" y="6799988"/>
                </a:lnTo>
                <a:lnTo>
                  <a:pt x="0" y="0"/>
                </a:lnTo>
                <a:close/>
              </a:path>
            </a:pathLst>
          </a:custGeom>
          <a:blipFill>
            <a:blip r:embed="rId5"/>
            <a:stretch>
              <a:fillRect/>
            </a:stretch>
          </a:blipFill>
        </p:spPr>
      </p:sp>
      <p:sp>
        <p:nvSpPr>
          <p:cNvPr id="32" name="TextBox 32"/>
          <p:cNvSpPr txBox="1"/>
          <p:nvPr/>
        </p:nvSpPr>
        <p:spPr>
          <a:xfrm>
            <a:off x="966980" y="1291541"/>
            <a:ext cx="15720819" cy="1461939"/>
          </a:xfrm>
          <a:prstGeom prst="rect">
            <a:avLst/>
          </a:prstGeom>
        </p:spPr>
        <p:txBody>
          <a:bodyPr wrap="square" lIns="0" tIns="0" rIns="0" bIns="0" rtlCol="0" anchor="t">
            <a:spAutoFit/>
          </a:bodyPr>
          <a:lstStyle/>
          <a:p>
            <a:pPr>
              <a:lnSpc>
                <a:spcPts val="5700"/>
              </a:lnSpc>
            </a:pPr>
            <a:r>
              <a:rPr lang="en-US" sz="5000" b="1" dirty="0">
                <a:solidFill>
                  <a:srgbClr val="000000"/>
                </a:solidFill>
                <a:latin typeface="Cambria" panose="02040503050406030204" pitchFamily="18" charset="0"/>
              </a:rPr>
              <a:t>Chia </a:t>
            </a:r>
            <a:r>
              <a:rPr lang="en-US" sz="5000" b="1" dirty="0" err="1">
                <a:solidFill>
                  <a:srgbClr val="000000"/>
                </a:solidFill>
                <a:latin typeface="Cambria" panose="02040503050406030204" pitchFamily="18" charset="0"/>
              </a:rPr>
              <a:t>sẻ</a:t>
            </a:r>
            <a:r>
              <a:rPr lang="en-US" sz="5000" b="1" dirty="0">
                <a:solidFill>
                  <a:srgbClr val="000000"/>
                </a:solidFill>
                <a:latin typeface="Cambria" panose="02040503050406030204" pitchFamily="18" charset="0"/>
              </a:rPr>
              <a:t> </a:t>
            </a:r>
            <a:r>
              <a:rPr lang="en-US" sz="5000" b="1" dirty="0" err="1">
                <a:solidFill>
                  <a:srgbClr val="000000"/>
                </a:solidFill>
                <a:latin typeface="Cambria" panose="02040503050406030204" pitchFamily="18" charset="0"/>
              </a:rPr>
              <a:t>với</a:t>
            </a:r>
            <a:r>
              <a:rPr lang="en-US" sz="5000" b="1" dirty="0">
                <a:solidFill>
                  <a:srgbClr val="000000"/>
                </a:solidFill>
                <a:latin typeface="Cambria" panose="02040503050406030204" pitchFamily="18" charset="0"/>
              </a:rPr>
              <a:t> </a:t>
            </a:r>
            <a:r>
              <a:rPr lang="en-US" sz="5000" b="1" dirty="0" err="1">
                <a:solidFill>
                  <a:srgbClr val="000000"/>
                </a:solidFill>
                <a:latin typeface="Cambria" panose="02040503050406030204" pitchFamily="18" charset="0"/>
              </a:rPr>
              <a:t>bạn</a:t>
            </a:r>
            <a:r>
              <a:rPr lang="en-US" sz="5000" b="1" dirty="0">
                <a:solidFill>
                  <a:srgbClr val="000000"/>
                </a:solidFill>
                <a:latin typeface="Cambria" panose="02040503050406030204" pitchFamily="18" charset="0"/>
              </a:rPr>
              <a:t> </a:t>
            </a:r>
            <a:r>
              <a:rPr lang="en-US" sz="5000" b="1" dirty="0" err="1">
                <a:solidFill>
                  <a:srgbClr val="000000"/>
                </a:solidFill>
                <a:latin typeface="Cambria" panose="02040503050406030204" pitchFamily="18" charset="0"/>
              </a:rPr>
              <a:t>về</a:t>
            </a:r>
            <a:r>
              <a:rPr lang="en-US" sz="5000" b="1" dirty="0">
                <a:solidFill>
                  <a:srgbClr val="000000"/>
                </a:solidFill>
                <a:latin typeface="Cambria" panose="02040503050406030204" pitchFamily="18" charset="0"/>
              </a:rPr>
              <a:t> </a:t>
            </a:r>
            <a:r>
              <a:rPr lang="en-US" sz="5000" b="1" dirty="0" err="1">
                <a:solidFill>
                  <a:srgbClr val="000000"/>
                </a:solidFill>
                <a:latin typeface="Cambria" panose="02040503050406030204" pitchFamily="18" charset="0"/>
              </a:rPr>
              <a:t>những</a:t>
            </a:r>
            <a:r>
              <a:rPr lang="en-US" sz="5000" b="1" dirty="0">
                <a:solidFill>
                  <a:srgbClr val="000000"/>
                </a:solidFill>
                <a:latin typeface="Cambria" panose="02040503050406030204" pitchFamily="18" charset="0"/>
              </a:rPr>
              <a:t> </a:t>
            </a:r>
            <a:r>
              <a:rPr lang="en-US" sz="5000" b="1" dirty="0" err="1">
                <a:solidFill>
                  <a:srgbClr val="000000"/>
                </a:solidFill>
                <a:latin typeface="Cambria" panose="02040503050406030204" pitchFamily="18" charset="0"/>
              </a:rPr>
              <a:t>việc</a:t>
            </a:r>
            <a:r>
              <a:rPr lang="en-US" sz="5000" b="1" dirty="0">
                <a:solidFill>
                  <a:srgbClr val="000000"/>
                </a:solidFill>
                <a:latin typeface="Cambria" panose="02040503050406030204" pitchFamily="18" charset="0"/>
              </a:rPr>
              <a:t> </a:t>
            </a:r>
            <a:r>
              <a:rPr lang="en-US" sz="5000" b="1" dirty="0" err="1">
                <a:solidFill>
                  <a:srgbClr val="000000"/>
                </a:solidFill>
                <a:latin typeface="Cambria" panose="02040503050406030204" pitchFamily="18" charset="0"/>
              </a:rPr>
              <a:t>cần</a:t>
            </a:r>
            <a:r>
              <a:rPr lang="en-US" sz="5000" b="1" dirty="0">
                <a:solidFill>
                  <a:srgbClr val="000000"/>
                </a:solidFill>
                <a:latin typeface="Cambria" panose="02040503050406030204" pitchFamily="18" charset="0"/>
              </a:rPr>
              <a:t> </a:t>
            </a:r>
            <a:r>
              <a:rPr lang="en-US" sz="5000" b="1" dirty="0" err="1">
                <a:solidFill>
                  <a:srgbClr val="000000"/>
                </a:solidFill>
                <a:latin typeface="Cambria" panose="02040503050406030204" pitchFamily="18" charset="0"/>
              </a:rPr>
              <a:t>tiếp</a:t>
            </a:r>
            <a:r>
              <a:rPr lang="en-US" sz="5000" b="1" dirty="0">
                <a:solidFill>
                  <a:srgbClr val="000000"/>
                </a:solidFill>
                <a:latin typeface="Cambria" panose="02040503050406030204" pitchFamily="18" charset="0"/>
              </a:rPr>
              <a:t> </a:t>
            </a:r>
            <a:r>
              <a:rPr lang="en-US" sz="5000" b="1" dirty="0" err="1">
                <a:solidFill>
                  <a:srgbClr val="000000"/>
                </a:solidFill>
                <a:latin typeface="Cambria" panose="02040503050406030204" pitchFamily="18" charset="0"/>
              </a:rPr>
              <a:t>tục</a:t>
            </a:r>
            <a:r>
              <a:rPr lang="en-US" sz="5000" b="1" dirty="0">
                <a:solidFill>
                  <a:srgbClr val="000000"/>
                </a:solidFill>
                <a:latin typeface="Cambria" panose="02040503050406030204" pitchFamily="18" charset="0"/>
              </a:rPr>
              <a:t> </a:t>
            </a:r>
            <a:r>
              <a:rPr lang="en-US" sz="5000" b="1" dirty="0" err="1">
                <a:solidFill>
                  <a:srgbClr val="000000"/>
                </a:solidFill>
                <a:latin typeface="Cambria" panose="02040503050406030204" pitchFamily="18" charset="0"/>
              </a:rPr>
              <a:t>thay</a:t>
            </a:r>
            <a:r>
              <a:rPr lang="en-US" sz="5000" b="1" dirty="0">
                <a:solidFill>
                  <a:srgbClr val="000000"/>
                </a:solidFill>
                <a:latin typeface="Cambria" panose="02040503050406030204" pitchFamily="18" charset="0"/>
              </a:rPr>
              <a:t> </a:t>
            </a:r>
            <a:r>
              <a:rPr lang="en-US" sz="5000" b="1" dirty="0" err="1">
                <a:solidFill>
                  <a:srgbClr val="000000"/>
                </a:solidFill>
                <a:latin typeface="Cambria" panose="02040503050406030204" pitchFamily="18" charset="0"/>
              </a:rPr>
              <a:t>đổi</a:t>
            </a:r>
            <a:r>
              <a:rPr lang="en-US" sz="5000" b="1" dirty="0">
                <a:solidFill>
                  <a:srgbClr val="000000"/>
                </a:solidFill>
                <a:latin typeface="Cambria" panose="02040503050406030204" pitchFamily="18" charset="0"/>
              </a:rPr>
              <a:t> </a:t>
            </a:r>
            <a:r>
              <a:rPr lang="en-US" sz="5000" b="1" dirty="0" err="1">
                <a:solidFill>
                  <a:srgbClr val="000000"/>
                </a:solidFill>
                <a:latin typeface="Cambria" panose="02040503050406030204" pitchFamily="18" charset="0"/>
              </a:rPr>
              <a:t>để</a:t>
            </a:r>
            <a:r>
              <a:rPr lang="en-US" sz="5000" b="1" dirty="0">
                <a:solidFill>
                  <a:srgbClr val="000000"/>
                </a:solidFill>
                <a:latin typeface="Cambria" panose="02040503050406030204" pitchFamily="18" charset="0"/>
              </a:rPr>
              <a:t> </a:t>
            </a:r>
            <a:r>
              <a:rPr lang="en-US" sz="5000" b="1" dirty="0" err="1">
                <a:solidFill>
                  <a:srgbClr val="000000"/>
                </a:solidFill>
                <a:latin typeface="Cambria" panose="02040503050406030204" pitchFamily="18" charset="0"/>
              </a:rPr>
              <a:t>cơ</a:t>
            </a:r>
            <a:r>
              <a:rPr lang="en-US" sz="5000" b="1" dirty="0">
                <a:solidFill>
                  <a:srgbClr val="000000"/>
                </a:solidFill>
                <a:latin typeface="Cambria" panose="02040503050406030204" pitchFamily="18" charset="0"/>
              </a:rPr>
              <a:t> </a:t>
            </a:r>
            <a:r>
              <a:rPr lang="en-US" sz="5000" b="1" dirty="0" err="1">
                <a:solidFill>
                  <a:srgbClr val="000000"/>
                </a:solidFill>
                <a:latin typeface="Cambria" panose="02040503050406030204" pitchFamily="18" charset="0"/>
              </a:rPr>
              <a:t>thể</a:t>
            </a:r>
            <a:r>
              <a:rPr lang="en-US" sz="5000" b="1" dirty="0">
                <a:solidFill>
                  <a:srgbClr val="000000"/>
                </a:solidFill>
                <a:latin typeface="Cambria" panose="02040503050406030204" pitchFamily="18" charset="0"/>
              </a:rPr>
              <a:t> </a:t>
            </a:r>
            <a:r>
              <a:rPr lang="en-US" sz="5000" b="1" dirty="0" err="1">
                <a:solidFill>
                  <a:srgbClr val="000000"/>
                </a:solidFill>
                <a:latin typeface="Cambria" panose="02040503050406030204" pitchFamily="18" charset="0"/>
              </a:rPr>
              <a:t>khỏe</a:t>
            </a:r>
            <a:r>
              <a:rPr lang="en-US" sz="5000" b="1" dirty="0">
                <a:solidFill>
                  <a:srgbClr val="000000"/>
                </a:solidFill>
                <a:latin typeface="Cambria" panose="02040503050406030204" pitchFamily="18" charset="0"/>
              </a:rPr>
              <a:t> </a:t>
            </a:r>
            <a:r>
              <a:rPr lang="en-US" sz="5000" b="1" dirty="0" err="1">
                <a:solidFill>
                  <a:srgbClr val="000000"/>
                </a:solidFill>
                <a:latin typeface="Cambria" panose="02040503050406030204" pitchFamily="18" charset="0"/>
              </a:rPr>
              <a:t>mạnh</a:t>
            </a:r>
            <a:endParaRPr lang="en-US" sz="5000" b="1" dirty="0">
              <a:solidFill>
                <a:srgbClr val="000000"/>
              </a:solidFill>
              <a:latin typeface="Cambria" panose="02040503050406030204" pitchFamily="18" charset="0"/>
            </a:endParaRPr>
          </a:p>
        </p:txBody>
      </p:sp>
      <p:sp>
        <p:nvSpPr>
          <p:cNvPr id="34" name="TextBox 33">
            <a:extLst>
              <a:ext uri="{FF2B5EF4-FFF2-40B4-BE49-F238E27FC236}">
                <a16:creationId xmlns:a16="http://schemas.microsoft.com/office/drawing/2014/main" xmlns="" id="{8A5D536A-DF41-D54F-90C8-31663464893C}"/>
              </a:ext>
            </a:extLst>
          </p:cNvPr>
          <p:cNvSpPr txBox="1"/>
          <p:nvPr/>
        </p:nvSpPr>
        <p:spPr>
          <a:xfrm>
            <a:off x="5533798" y="2835415"/>
            <a:ext cx="10684727" cy="6863417"/>
          </a:xfrm>
          <a:prstGeom prst="rect">
            <a:avLst/>
          </a:prstGeom>
          <a:solidFill>
            <a:schemeClr val="accent6">
              <a:lumMod val="20000"/>
              <a:lumOff val="80000"/>
            </a:schemeClr>
          </a:solidFill>
        </p:spPr>
        <p:txBody>
          <a:bodyPr wrap="square" rtlCol="0">
            <a:spAutoFit/>
          </a:bodyPr>
          <a:lstStyle/>
          <a:p>
            <a:pPr marL="285750" indent="-285750" algn="l">
              <a:buFont typeface="Arial" panose="020B0604020202020204" pitchFamily="34" charset="0"/>
              <a:buChar char="•"/>
            </a:pPr>
            <a:r>
              <a:rPr lang="vi-VN" sz="4400" dirty="0">
                <a:latin typeface="Cambria" panose="02040503050406030204" pitchFamily="18" charset="0"/>
              </a:rPr>
              <a:t>Ăn đủ ba bữa một ngày, đa dạng thức ăn thuộc bốn nhóm chất dinh dưỡng.</a:t>
            </a:r>
            <a:endParaRPr lang="vi-VN" sz="4400" b="0" i="0" dirty="0">
              <a:effectLst/>
              <a:latin typeface="Cambria" panose="02040503050406030204" pitchFamily="18" charset="0"/>
            </a:endParaRPr>
          </a:p>
          <a:p>
            <a:pPr marL="285750" indent="-285750" algn="l">
              <a:buFont typeface="Arial" panose="020B0604020202020204" pitchFamily="34" charset="0"/>
              <a:buChar char="•"/>
            </a:pPr>
            <a:r>
              <a:rPr lang="vi-VN" sz="4400" b="0" i="0" dirty="0">
                <a:effectLst/>
                <a:latin typeface="Cambria" panose="02040503050406030204" pitchFamily="18" charset="0"/>
              </a:rPr>
              <a:t>Vận động cơ thể, tập thể dục thường xuyên.</a:t>
            </a:r>
          </a:p>
          <a:p>
            <a:pPr marL="285750" indent="-285750" algn="l">
              <a:buFont typeface="Arial" panose="020B0604020202020204" pitchFamily="34" charset="0"/>
              <a:buChar char="•"/>
            </a:pPr>
            <a:r>
              <a:rPr lang="vi-VN" sz="4400" b="0" i="0" dirty="0">
                <a:effectLst/>
                <a:latin typeface="Cambria" panose="02040503050406030204" pitchFamily="18" charset="0"/>
              </a:rPr>
              <a:t>Không ăn vặt, ăn quà bán vỉa hè, thức ăn nhiều dầu mỡ.</a:t>
            </a:r>
          </a:p>
          <a:p>
            <a:pPr marL="285750" indent="-285750" algn="l">
              <a:buFont typeface="Arial" panose="020B0604020202020204" pitchFamily="34" charset="0"/>
              <a:buChar char="•"/>
            </a:pPr>
            <a:r>
              <a:rPr lang="vi-VN" sz="4400" dirty="0">
                <a:latin typeface="Cambria" panose="02040503050406030204" pitchFamily="18" charset="0"/>
              </a:rPr>
              <a:t>Theo dõi chiều cao, cân nặng thường xuyên</a:t>
            </a:r>
            <a:r>
              <a:rPr lang="vi-VN" sz="4400" b="0" i="0" dirty="0">
                <a:effectLst/>
                <a:latin typeface="Cambria" panose="02040503050406030204" pitchFamily="18" charset="0"/>
              </a:rPr>
              <a:t>.</a:t>
            </a:r>
          </a:p>
          <a:p>
            <a:pPr marL="285750" indent="-285750" algn="l">
              <a:buFont typeface="Arial" panose="020B0604020202020204" pitchFamily="34" charset="0"/>
              <a:buChar char="•"/>
            </a:pPr>
            <a:r>
              <a:rPr lang="vi-VN" sz="4400" dirty="0">
                <a:latin typeface="Cambria" panose="02040503050406030204" pitchFamily="18" charset="0"/>
              </a:rPr>
              <a:t>Thăm khám sức khỏe nếu có dấu hiệu bị bệnh,…</a:t>
            </a:r>
            <a:endParaRPr lang="vi-VN" sz="4400" b="0" i="0" dirty="0">
              <a:effectLst/>
              <a:latin typeface="Cambria" panose="02040503050406030204" pitchFamily="18" charset="0"/>
            </a:endParaRPr>
          </a:p>
        </p:txBody>
      </p:sp>
    </p:spTree>
    <p:extLst>
      <p:ext uri="{BB962C8B-B14F-4D97-AF65-F5344CB8AC3E}">
        <p14:creationId xmlns:p14="http://schemas.microsoft.com/office/powerpoint/2010/main" val="377668516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4">
                                            <p:bg/>
                                          </p:spTgt>
                                        </p:tgtEl>
                                        <p:attrNameLst>
                                          <p:attrName>style.visibility</p:attrName>
                                        </p:attrNameLst>
                                      </p:cBhvr>
                                      <p:to>
                                        <p:strVal val="visible"/>
                                      </p:to>
                                    </p:set>
                                    <p:anim calcmode="lin" valueType="num">
                                      <p:cBhvr additive="base">
                                        <p:cTn id="7" dur="500" fill="hold"/>
                                        <p:tgtEl>
                                          <p:spTgt spid="34">
                                            <p:bg/>
                                          </p:spTgt>
                                        </p:tgtEl>
                                        <p:attrNameLst>
                                          <p:attrName>ppt_x</p:attrName>
                                        </p:attrNameLst>
                                      </p:cBhvr>
                                      <p:tavLst>
                                        <p:tav tm="0">
                                          <p:val>
                                            <p:strVal val="#ppt_x"/>
                                          </p:val>
                                        </p:tav>
                                        <p:tav tm="100000">
                                          <p:val>
                                            <p:strVal val="#ppt_x"/>
                                          </p:val>
                                        </p:tav>
                                      </p:tavLst>
                                    </p:anim>
                                    <p:anim calcmode="lin" valueType="num">
                                      <p:cBhvr additive="base">
                                        <p:cTn id="8" dur="500" fill="hold"/>
                                        <p:tgtEl>
                                          <p:spTgt spid="34">
                                            <p:bg/>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4">
                                            <p:txEl>
                                              <p:pRg st="0" end="0"/>
                                            </p:txEl>
                                          </p:spTgt>
                                        </p:tgtEl>
                                        <p:attrNameLst>
                                          <p:attrName>style.visibility</p:attrName>
                                        </p:attrNameLst>
                                      </p:cBhvr>
                                      <p:to>
                                        <p:strVal val="visible"/>
                                      </p:to>
                                    </p:set>
                                    <p:anim calcmode="lin" valueType="num">
                                      <p:cBhvr additive="base">
                                        <p:cTn id="13" dur="500" fill="hold"/>
                                        <p:tgtEl>
                                          <p:spTgt spid="34">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4">
                                            <p:txEl>
                                              <p:pRg st="1" end="1"/>
                                            </p:txEl>
                                          </p:spTgt>
                                        </p:tgtEl>
                                        <p:attrNameLst>
                                          <p:attrName>style.visibility</p:attrName>
                                        </p:attrNameLst>
                                      </p:cBhvr>
                                      <p:to>
                                        <p:strVal val="visible"/>
                                      </p:to>
                                    </p:set>
                                    <p:anim calcmode="lin" valueType="num">
                                      <p:cBhvr additive="base">
                                        <p:cTn id="19" dur="500" fill="hold"/>
                                        <p:tgtEl>
                                          <p:spTgt spid="34">
                                            <p:txEl>
                                              <p:pRg st="1" end="1"/>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4">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4">
                                            <p:txEl>
                                              <p:pRg st="2" end="2"/>
                                            </p:txEl>
                                          </p:spTgt>
                                        </p:tgtEl>
                                        <p:attrNameLst>
                                          <p:attrName>style.visibility</p:attrName>
                                        </p:attrNameLst>
                                      </p:cBhvr>
                                      <p:to>
                                        <p:strVal val="visible"/>
                                      </p:to>
                                    </p:set>
                                    <p:anim calcmode="lin" valueType="num">
                                      <p:cBhvr additive="base">
                                        <p:cTn id="25" dur="500" fill="hold"/>
                                        <p:tgtEl>
                                          <p:spTgt spid="34">
                                            <p:txEl>
                                              <p:pRg st="2" end="2"/>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4">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4">
                                            <p:txEl>
                                              <p:pRg st="3" end="3"/>
                                            </p:txEl>
                                          </p:spTgt>
                                        </p:tgtEl>
                                        <p:attrNameLst>
                                          <p:attrName>style.visibility</p:attrName>
                                        </p:attrNameLst>
                                      </p:cBhvr>
                                      <p:to>
                                        <p:strVal val="visible"/>
                                      </p:to>
                                    </p:set>
                                    <p:anim calcmode="lin" valueType="num">
                                      <p:cBhvr additive="base">
                                        <p:cTn id="31" dur="500" fill="hold"/>
                                        <p:tgtEl>
                                          <p:spTgt spid="34">
                                            <p:txEl>
                                              <p:pRg st="3" end="3"/>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4">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34">
                                            <p:txEl>
                                              <p:pRg st="4" end="4"/>
                                            </p:txEl>
                                          </p:spTgt>
                                        </p:tgtEl>
                                        <p:attrNameLst>
                                          <p:attrName>style.visibility</p:attrName>
                                        </p:attrNameLst>
                                      </p:cBhvr>
                                      <p:to>
                                        <p:strVal val="visible"/>
                                      </p:to>
                                    </p:set>
                                    <p:anim calcmode="lin" valueType="num">
                                      <p:cBhvr additive="base">
                                        <p:cTn id="37" dur="500" fill="hold"/>
                                        <p:tgtEl>
                                          <p:spTgt spid="34">
                                            <p:txEl>
                                              <p:pRg st="4" end="4"/>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4">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build="p"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reeform 5"/>
          <p:cNvSpPr/>
          <p:nvPr/>
        </p:nvSpPr>
        <p:spPr>
          <a:xfrm>
            <a:off x="0" y="1714500"/>
            <a:ext cx="4021522" cy="6334785"/>
          </a:xfrm>
          <a:custGeom>
            <a:avLst/>
            <a:gdLst/>
            <a:ahLst/>
            <a:cxnLst/>
            <a:rect l="l" t="t" r="r" b="b"/>
            <a:pathLst>
              <a:path w="6053326" h="6388735">
                <a:moveTo>
                  <a:pt x="0" y="0"/>
                </a:moveTo>
                <a:lnTo>
                  <a:pt x="6053326" y="0"/>
                </a:lnTo>
                <a:lnTo>
                  <a:pt x="6053326" y="6388734"/>
                </a:lnTo>
                <a:lnTo>
                  <a:pt x="0" y="6388734"/>
                </a:lnTo>
                <a:lnTo>
                  <a:pt x="0" y="0"/>
                </a:lnTo>
                <a:close/>
              </a:path>
            </a:pathLst>
          </a:custGeom>
          <a:blipFill>
            <a:blip r:embed="rId3">
              <a:extLst>
                <a:ext uri="{96DAC541-7B7A-43D3-8B79-37D633B846F1}">
                  <asvg:svgBlip xmlns="" xmlns:asvg="http://schemas.microsoft.com/office/drawing/2016/SVG/main" r:embed="rId4"/>
                </a:ext>
              </a:extLst>
            </a:blip>
            <a:stretch>
              <a:fillRect/>
            </a:stretch>
          </a:blipFill>
        </p:spPr>
      </p:sp>
      <p:sp>
        <p:nvSpPr>
          <p:cNvPr id="31" name="Freeform 31"/>
          <p:cNvSpPr/>
          <p:nvPr/>
        </p:nvSpPr>
        <p:spPr>
          <a:xfrm>
            <a:off x="0" y="895674"/>
            <a:ext cx="3501994" cy="6799988"/>
          </a:xfrm>
          <a:custGeom>
            <a:avLst/>
            <a:gdLst/>
            <a:ahLst/>
            <a:cxnLst/>
            <a:rect l="l" t="t" r="r" b="b"/>
            <a:pathLst>
              <a:path w="3501994" h="6799988">
                <a:moveTo>
                  <a:pt x="0" y="0"/>
                </a:moveTo>
                <a:lnTo>
                  <a:pt x="3501994" y="0"/>
                </a:lnTo>
                <a:lnTo>
                  <a:pt x="3501994" y="6799988"/>
                </a:lnTo>
                <a:lnTo>
                  <a:pt x="0" y="6799988"/>
                </a:lnTo>
                <a:lnTo>
                  <a:pt x="0" y="0"/>
                </a:lnTo>
                <a:close/>
              </a:path>
            </a:pathLst>
          </a:custGeom>
          <a:blipFill>
            <a:blip r:embed="rId5"/>
            <a:stretch>
              <a:fillRect/>
            </a:stretch>
          </a:blipFill>
        </p:spPr>
      </p:sp>
      <p:pic>
        <p:nvPicPr>
          <p:cNvPr id="6" name="Picture 5">
            <a:extLst>
              <a:ext uri="{FF2B5EF4-FFF2-40B4-BE49-F238E27FC236}">
                <a16:creationId xmlns="" xmlns:a16="http://schemas.microsoft.com/office/drawing/2014/main" id="{85BEFD50-6094-5CD0-8445-F2AD9E04E100}"/>
              </a:ext>
            </a:extLst>
          </p:cNvPr>
          <p:cNvPicPr>
            <a:picLocks noChangeAspect="1"/>
          </p:cNvPicPr>
          <p:nvPr/>
        </p:nvPicPr>
        <p:blipFill>
          <a:blip r:embed="rId6"/>
          <a:stretch>
            <a:fillRect/>
          </a:stretch>
        </p:blipFill>
        <p:spPr>
          <a:xfrm>
            <a:off x="5334000" y="-419100"/>
            <a:ext cx="6340390" cy="5797798"/>
          </a:xfrm>
          <a:prstGeom prst="rect">
            <a:avLst/>
          </a:prstGeom>
        </p:spPr>
      </p:pic>
      <p:sp>
        <p:nvSpPr>
          <p:cNvPr id="7" name="Rectangle 6"/>
          <p:cNvSpPr/>
          <p:nvPr/>
        </p:nvSpPr>
        <p:spPr>
          <a:xfrm>
            <a:off x="4565073" y="4881892"/>
            <a:ext cx="12954000" cy="3785652"/>
          </a:xfrm>
          <a:prstGeom prst="rect">
            <a:avLst/>
          </a:prstGeom>
        </p:spPr>
        <p:txBody>
          <a:bodyPr wrap="square">
            <a:spAutoFit/>
          </a:bodyPr>
          <a:lstStyle/>
          <a:p>
            <a:r>
              <a:rPr lang="en-US" sz="4800" dirty="0" smtClean="0"/>
              <a:t>	</a:t>
            </a:r>
            <a:r>
              <a:rPr lang="en-US" sz="4800" dirty="0" err="1" smtClean="0"/>
              <a:t>Các</a:t>
            </a:r>
            <a:r>
              <a:rPr lang="en-US" sz="4800" dirty="0" smtClean="0"/>
              <a:t> </a:t>
            </a:r>
            <a:r>
              <a:rPr lang="en-US" sz="4800" dirty="0" err="1"/>
              <a:t>nhóm</a:t>
            </a:r>
            <a:r>
              <a:rPr lang="en-US" sz="4800" dirty="0"/>
              <a:t> </a:t>
            </a:r>
            <a:r>
              <a:rPr lang="en-US" sz="4800" dirty="0" err="1"/>
              <a:t>thi</a:t>
            </a:r>
            <a:r>
              <a:rPr lang="en-US" sz="4800" dirty="0"/>
              <a:t> </a:t>
            </a:r>
            <a:r>
              <a:rPr lang="en-US" sz="4800" dirty="0" err="1"/>
              <a:t>nhau</a:t>
            </a:r>
            <a:r>
              <a:rPr lang="en-US" sz="4800" dirty="0"/>
              <a:t> </a:t>
            </a:r>
            <a:r>
              <a:rPr lang="en-US" sz="4800" dirty="0" err="1"/>
              <a:t>đưa</a:t>
            </a:r>
            <a:r>
              <a:rPr lang="en-US" sz="4800" dirty="0"/>
              <a:t> </a:t>
            </a:r>
            <a:r>
              <a:rPr lang="en-US" sz="4800" dirty="0" err="1"/>
              <a:t>ra</a:t>
            </a:r>
            <a:r>
              <a:rPr lang="en-US" sz="4800" dirty="0"/>
              <a:t> </a:t>
            </a:r>
            <a:r>
              <a:rPr lang="en-US" sz="4800" dirty="0" err="1"/>
              <a:t>những</a:t>
            </a:r>
            <a:r>
              <a:rPr lang="en-US" sz="4800" dirty="0"/>
              <a:t> </a:t>
            </a:r>
            <a:r>
              <a:rPr lang="en-US" sz="4800" dirty="0" err="1"/>
              <a:t>ví</a:t>
            </a:r>
            <a:r>
              <a:rPr lang="en-US" sz="4800" dirty="0"/>
              <a:t> </a:t>
            </a:r>
            <a:r>
              <a:rPr lang="en-US" sz="4800" dirty="0" err="1"/>
              <a:t>vụ</a:t>
            </a:r>
            <a:r>
              <a:rPr lang="en-US" sz="4800" dirty="0"/>
              <a:t> </a:t>
            </a:r>
            <a:r>
              <a:rPr lang="en-US" sz="4800" dirty="0" err="1"/>
              <a:t>nên</a:t>
            </a:r>
            <a:r>
              <a:rPr lang="en-US" sz="4800" dirty="0"/>
              <a:t> </a:t>
            </a:r>
            <a:r>
              <a:rPr lang="en-US" sz="4800" dirty="0" err="1"/>
              <a:t>làm</a:t>
            </a:r>
            <a:r>
              <a:rPr lang="en-US" sz="4800" dirty="0"/>
              <a:t> </a:t>
            </a:r>
            <a:r>
              <a:rPr lang="en-US" sz="4800" dirty="0" err="1"/>
              <a:t>và</a:t>
            </a:r>
            <a:r>
              <a:rPr lang="en-US" sz="4800" dirty="0"/>
              <a:t> </a:t>
            </a:r>
            <a:r>
              <a:rPr lang="en-US" sz="4800" dirty="0" err="1"/>
              <a:t>không</a:t>
            </a:r>
            <a:r>
              <a:rPr lang="en-US" sz="4800" dirty="0"/>
              <a:t> </a:t>
            </a:r>
            <a:r>
              <a:rPr lang="en-US" sz="4800" dirty="0" err="1"/>
              <a:t>nên</a:t>
            </a:r>
            <a:r>
              <a:rPr lang="en-US" sz="4800" dirty="0"/>
              <a:t> </a:t>
            </a:r>
            <a:r>
              <a:rPr lang="en-US" sz="4800" dirty="0" err="1"/>
              <a:t>làm</a:t>
            </a:r>
            <a:r>
              <a:rPr lang="en-US" sz="4800" dirty="0"/>
              <a:t> </a:t>
            </a:r>
            <a:r>
              <a:rPr lang="en-US" sz="4800" dirty="0" err="1"/>
              <a:t>để</a:t>
            </a:r>
            <a:r>
              <a:rPr lang="en-US" sz="4800" dirty="0"/>
              <a:t> </a:t>
            </a:r>
            <a:r>
              <a:rPr lang="en-US" sz="4800" dirty="0" err="1"/>
              <a:t>cơ</a:t>
            </a:r>
            <a:r>
              <a:rPr lang="en-US" sz="4800" dirty="0"/>
              <a:t> </a:t>
            </a:r>
            <a:r>
              <a:rPr lang="en-US" sz="4800" dirty="0" err="1"/>
              <a:t>thể</a:t>
            </a:r>
            <a:r>
              <a:rPr lang="en-US" sz="4800" dirty="0"/>
              <a:t> </a:t>
            </a:r>
            <a:r>
              <a:rPr lang="en-US" sz="4800" dirty="0" err="1"/>
              <a:t>luôn</a:t>
            </a:r>
            <a:r>
              <a:rPr lang="en-US" sz="4800" dirty="0"/>
              <a:t> </a:t>
            </a:r>
            <a:r>
              <a:rPr lang="en-US" sz="4800" dirty="0" err="1"/>
              <a:t>khoẻ</a:t>
            </a:r>
            <a:r>
              <a:rPr lang="en-US" sz="4800" dirty="0"/>
              <a:t> </a:t>
            </a:r>
            <a:r>
              <a:rPr lang="en-US" sz="4800" dirty="0" err="1"/>
              <a:t>mạnh</a:t>
            </a:r>
            <a:r>
              <a:rPr lang="en-US" sz="4800" dirty="0"/>
              <a:t>. </a:t>
            </a:r>
            <a:r>
              <a:rPr lang="en-US" sz="4800" dirty="0" err="1"/>
              <a:t>Mỗi</a:t>
            </a:r>
            <a:r>
              <a:rPr lang="en-US" sz="4800" dirty="0"/>
              <a:t> </a:t>
            </a:r>
            <a:r>
              <a:rPr lang="en-US" sz="4800" dirty="0" err="1"/>
              <a:t>lần</a:t>
            </a:r>
            <a:r>
              <a:rPr lang="en-US" sz="4800" dirty="0"/>
              <a:t> </a:t>
            </a:r>
            <a:r>
              <a:rPr lang="en-US" sz="4800" dirty="0" err="1"/>
              <a:t>đưa</a:t>
            </a:r>
            <a:r>
              <a:rPr lang="en-US" sz="4800" dirty="0"/>
              <a:t> </a:t>
            </a:r>
            <a:r>
              <a:rPr lang="en-US" sz="4800" dirty="0" err="1"/>
              <a:t>ra</a:t>
            </a:r>
            <a:r>
              <a:rPr lang="en-US" sz="4800" dirty="0"/>
              <a:t> </a:t>
            </a:r>
            <a:r>
              <a:rPr lang="en-US" sz="4800" dirty="0" err="1"/>
              <a:t>câu</a:t>
            </a:r>
            <a:r>
              <a:rPr lang="en-US" sz="4800" dirty="0"/>
              <a:t> </a:t>
            </a:r>
            <a:r>
              <a:rPr lang="en-US" sz="4800" dirty="0" err="1"/>
              <a:t>đúng</a:t>
            </a:r>
            <a:r>
              <a:rPr lang="en-US" sz="4800" dirty="0"/>
              <a:t> </a:t>
            </a:r>
            <a:r>
              <a:rPr lang="en-US" sz="4800" dirty="0" err="1"/>
              <a:t>sẽ</a:t>
            </a:r>
            <a:r>
              <a:rPr lang="en-US" sz="4800" dirty="0"/>
              <a:t> </a:t>
            </a:r>
            <a:r>
              <a:rPr lang="en-US" sz="4800" dirty="0" err="1"/>
              <a:t>được</a:t>
            </a:r>
            <a:r>
              <a:rPr lang="en-US" sz="4800" dirty="0"/>
              <a:t> </a:t>
            </a:r>
            <a:r>
              <a:rPr lang="en-US" sz="4800" dirty="0" err="1"/>
              <a:t>nhận</a:t>
            </a:r>
            <a:r>
              <a:rPr lang="en-US" sz="4800" dirty="0"/>
              <a:t> 1 </a:t>
            </a:r>
            <a:r>
              <a:rPr lang="en-US" sz="4800" dirty="0" err="1"/>
              <a:t>hoa</a:t>
            </a:r>
            <a:r>
              <a:rPr lang="en-US" sz="4800" dirty="0"/>
              <a:t> </a:t>
            </a:r>
            <a:r>
              <a:rPr lang="en-US" sz="4800" dirty="0" err="1"/>
              <a:t>dán</a:t>
            </a:r>
            <a:r>
              <a:rPr lang="en-US" sz="4800" dirty="0"/>
              <a:t> </a:t>
            </a:r>
            <a:r>
              <a:rPr lang="en-US" sz="4800" dirty="0" err="1"/>
              <a:t>vào</a:t>
            </a:r>
            <a:r>
              <a:rPr lang="en-US" sz="4800" dirty="0"/>
              <a:t> </a:t>
            </a:r>
            <a:r>
              <a:rPr lang="en-US" sz="4800" dirty="0" err="1"/>
              <a:t>vị</a:t>
            </a:r>
            <a:r>
              <a:rPr lang="en-US" sz="4800" dirty="0"/>
              <a:t> </a:t>
            </a:r>
            <a:r>
              <a:rPr lang="en-US" sz="4800" dirty="0" err="1"/>
              <a:t>trí</a:t>
            </a:r>
            <a:r>
              <a:rPr lang="en-US" sz="4800" dirty="0"/>
              <a:t> </a:t>
            </a:r>
            <a:r>
              <a:rPr lang="en-US" sz="4800" dirty="0" err="1"/>
              <a:t>nhóm</a:t>
            </a:r>
            <a:r>
              <a:rPr lang="en-US" sz="4800" dirty="0"/>
              <a:t>. </a:t>
            </a:r>
            <a:r>
              <a:rPr lang="en-US" sz="4800" dirty="0" err="1"/>
              <a:t>Sau</a:t>
            </a:r>
            <a:r>
              <a:rPr lang="en-US" sz="4800" dirty="0"/>
              <a:t> 2 </a:t>
            </a:r>
            <a:r>
              <a:rPr lang="en-US" sz="4800" dirty="0" err="1"/>
              <a:t>phút</a:t>
            </a:r>
            <a:r>
              <a:rPr lang="en-US" sz="4800" dirty="0"/>
              <a:t>, </a:t>
            </a:r>
            <a:r>
              <a:rPr lang="en-US" sz="4800" dirty="0" err="1"/>
              <a:t>nhóm</a:t>
            </a:r>
            <a:r>
              <a:rPr lang="en-US" sz="4800" dirty="0"/>
              <a:t> </a:t>
            </a:r>
            <a:r>
              <a:rPr lang="en-US" sz="4800" dirty="0" err="1"/>
              <a:t>nào</a:t>
            </a:r>
            <a:r>
              <a:rPr lang="en-US" sz="4800" dirty="0"/>
              <a:t> </a:t>
            </a:r>
            <a:r>
              <a:rPr lang="en-US" sz="4800" dirty="0" err="1"/>
              <a:t>nhiều</a:t>
            </a:r>
            <a:r>
              <a:rPr lang="en-US" sz="4800" dirty="0"/>
              <a:t> </a:t>
            </a:r>
            <a:r>
              <a:rPr lang="en-US" sz="4800" dirty="0" err="1"/>
              <a:t>hoa</a:t>
            </a:r>
            <a:r>
              <a:rPr lang="en-US" sz="4800" dirty="0"/>
              <a:t> </a:t>
            </a:r>
            <a:r>
              <a:rPr lang="en-US" sz="4800" dirty="0" err="1"/>
              <a:t>nhất</a:t>
            </a:r>
            <a:r>
              <a:rPr lang="en-US" sz="4800" dirty="0"/>
              <a:t> </a:t>
            </a:r>
            <a:r>
              <a:rPr lang="en-US" sz="4800" dirty="0" err="1"/>
              <a:t>nhóm</a:t>
            </a:r>
            <a:r>
              <a:rPr lang="en-US" sz="4800" dirty="0"/>
              <a:t> </a:t>
            </a:r>
            <a:r>
              <a:rPr lang="en-US" sz="4800" dirty="0" err="1"/>
              <a:t>đó</a:t>
            </a:r>
            <a:r>
              <a:rPr lang="en-US" sz="4800" dirty="0"/>
              <a:t> </a:t>
            </a:r>
            <a:r>
              <a:rPr lang="en-US" sz="4800" dirty="0" err="1"/>
              <a:t>thắng</a:t>
            </a:r>
            <a:r>
              <a:rPr lang="en-US" sz="4800" dirty="0"/>
              <a:t> </a:t>
            </a:r>
            <a:r>
              <a:rPr lang="en-US" sz="4800" dirty="0" err="1"/>
              <a:t>cuộc</a:t>
            </a:r>
            <a:r>
              <a:rPr lang="en-US" sz="4800" dirty="0"/>
              <a:t>.</a:t>
            </a:r>
          </a:p>
        </p:txBody>
      </p:sp>
    </p:spTree>
    <p:extLst>
      <p:ext uri="{BB962C8B-B14F-4D97-AF65-F5344CB8AC3E}">
        <p14:creationId xmlns:p14="http://schemas.microsoft.com/office/powerpoint/2010/main" val="95835257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A0D9F6"/>
        </a:solidFill>
        <a:effectLst/>
      </p:bgPr>
    </p:bg>
    <p:spTree>
      <p:nvGrpSpPr>
        <p:cNvPr id="1" name=""/>
        <p:cNvGrpSpPr/>
        <p:nvPr/>
      </p:nvGrpSpPr>
      <p:grpSpPr>
        <a:xfrm>
          <a:off x="0" y="0"/>
          <a:ext cx="0" cy="0"/>
          <a:chOff x="0" y="0"/>
          <a:chExt cx="0" cy="0"/>
        </a:xfrm>
      </p:grpSpPr>
      <p:grpSp>
        <p:nvGrpSpPr>
          <p:cNvPr id="2" name="Group 2"/>
          <p:cNvGrpSpPr/>
          <p:nvPr/>
        </p:nvGrpSpPr>
        <p:grpSpPr>
          <a:xfrm>
            <a:off x="-389217" y="-266700"/>
            <a:ext cx="19050791" cy="8611077"/>
            <a:chOff x="0" y="0"/>
            <a:chExt cx="5017492" cy="2267938"/>
          </a:xfrm>
        </p:grpSpPr>
        <p:sp>
          <p:nvSpPr>
            <p:cNvPr id="3" name="Freeform 3"/>
            <p:cNvSpPr/>
            <p:nvPr/>
          </p:nvSpPr>
          <p:spPr>
            <a:xfrm>
              <a:off x="0" y="0"/>
              <a:ext cx="5017492" cy="2267938"/>
            </a:xfrm>
            <a:custGeom>
              <a:avLst/>
              <a:gdLst/>
              <a:ahLst/>
              <a:cxnLst/>
              <a:rect l="l" t="t" r="r" b="b"/>
              <a:pathLst>
                <a:path w="5017492" h="2267938">
                  <a:moveTo>
                    <a:pt x="0" y="0"/>
                  </a:moveTo>
                  <a:lnTo>
                    <a:pt x="5017492" y="0"/>
                  </a:lnTo>
                  <a:lnTo>
                    <a:pt x="5017492" y="2267938"/>
                  </a:lnTo>
                  <a:lnTo>
                    <a:pt x="0" y="2267938"/>
                  </a:lnTo>
                  <a:close/>
                </a:path>
              </a:pathLst>
            </a:custGeom>
            <a:solidFill>
              <a:srgbClr val="FFFFFF"/>
            </a:solidFill>
          </p:spPr>
        </p:sp>
        <p:sp>
          <p:nvSpPr>
            <p:cNvPr id="4" name="TextBox 4"/>
            <p:cNvSpPr txBox="1"/>
            <p:nvPr/>
          </p:nvSpPr>
          <p:spPr>
            <a:xfrm>
              <a:off x="0" y="-38100"/>
              <a:ext cx="5017492" cy="2306038"/>
            </a:xfrm>
            <a:prstGeom prst="rect">
              <a:avLst/>
            </a:prstGeom>
          </p:spPr>
          <p:txBody>
            <a:bodyPr lIns="50800" tIns="50800" rIns="50800" bIns="50800" rtlCol="0" anchor="ctr"/>
            <a:lstStyle/>
            <a:p>
              <a:pPr algn="ctr">
                <a:lnSpc>
                  <a:spcPts val="2659"/>
                </a:lnSpc>
                <a:spcBef>
                  <a:spcPct val="0"/>
                </a:spcBef>
              </a:pPr>
              <a:endParaRPr/>
            </a:p>
          </p:txBody>
        </p:sp>
      </p:grpSp>
      <p:grpSp>
        <p:nvGrpSpPr>
          <p:cNvPr id="5" name="Group 5"/>
          <p:cNvGrpSpPr/>
          <p:nvPr/>
        </p:nvGrpSpPr>
        <p:grpSpPr>
          <a:xfrm>
            <a:off x="614763" y="776783"/>
            <a:ext cx="17038340" cy="4366717"/>
            <a:chOff x="0" y="0"/>
            <a:chExt cx="8114748" cy="2079710"/>
          </a:xfrm>
        </p:grpSpPr>
        <p:sp>
          <p:nvSpPr>
            <p:cNvPr id="6" name="Freeform 6"/>
            <p:cNvSpPr/>
            <p:nvPr/>
          </p:nvSpPr>
          <p:spPr>
            <a:xfrm>
              <a:off x="0" y="0"/>
              <a:ext cx="8114748" cy="2079710"/>
            </a:xfrm>
            <a:custGeom>
              <a:avLst/>
              <a:gdLst/>
              <a:ahLst/>
              <a:cxnLst/>
              <a:rect l="l" t="t" r="r" b="b"/>
              <a:pathLst>
                <a:path w="8114748" h="2079710">
                  <a:moveTo>
                    <a:pt x="0" y="0"/>
                  </a:moveTo>
                  <a:lnTo>
                    <a:pt x="0" y="2079710"/>
                  </a:lnTo>
                  <a:lnTo>
                    <a:pt x="8114748" y="2079710"/>
                  </a:lnTo>
                  <a:lnTo>
                    <a:pt x="8114748" y="0"/>
                  </a:lnTo>
                  <a:lnTo>
                    <a:pt x="0" y="0"/>
                  </a:lnTo>
                  <a:close/>
                  <a:moveTo>
                    <a:pt x="8053788" y="2018750"/>
                  </a:moveTo>
                  <a:lnTo>
                    <a:pt x="59690" y="2018750"/>
                  </a:lnTo>
                  <a:lnTo>
                    <a:pt x="59690" y="59690"/>
                  </a:lnTo>
                  <a:lnTo>
                    <a:pt x="8053788" y="59690"/>
                  </a:lnTo>
                  <a:lnTo>
                    <a:pt x="8053788" y="2018750"/>
                  </a:lnTo>
                  <a:close/>
                </a:path>
              </a:pathLst>
            </a:custGeom>
            <a:solidFill>
              <a:srgbClr val="A0D9F6"/>
            </a:solidFill>
          </p:spPr>
        </p:sp>
      </p:grpSp>
      <p:sp>
        <p:nvSpPr>
          <p:cNvPr id="7" name="Freeform 7"/>
          <p:cNvSpPr/>
          <p:nvPr/>
        </p:nvSpPr>
        <p:spPr>
          <a:xfrm>
            <a:off x="14281500" y="1310368"/>
            <a:ext cx="2977800" cy="2994131"/>
          </a:xfrm>
          <a:custGeom>
            <a:avLst/>
            <a:gdLst/>
            <a:ahLst/>
            <a:cxnLst/>
            <a:rect l="l" t="t" r="r" b="b"/>
            <a:pathLst>
              <a:path w="2977800" h="2994131">
                <a:moveTo>
                  <a:pt x="0" y="0"/>
                </a:moveTo>
                <a:lnTo>
                  <a:pt x="2977800" y="0"/>
                </a:lnTo>
                <a:lnTo>
                  <a:pt x="2977800" y="2994132"/>
                </a:lnTo>
                <a:lnTo>
                  <a:pt x="0" y="2994132"/>
                </a:lnTo>
                <a:lnTo>
                  <a:pt x="0" y="0"/>
                </a:lnTo>
                <a:close/>
              </a:path>
            </a:pathLst>
          </a:custGeom>
          <a:blipFill>
            <a:blip r:embed="rId2">
              <a:extLst>
                <a:ext uri="{96DAC541-7B7A-43D3-8B79-37D633B846F1}">
                  <asvg:svgBlip xmlns="" xmlns:asvg="http://schemas.microsoft.com/office/drawing/2016/SVG/main" r:embed="rId3"/>
                </a:ext>
              </a:extLst>
            </a:blip>
            <a:stretch>
              <a:fillRect/>
            </a:stretch>
          </a:blipFill>
        </p:spPr>
      </p:sp>
      <p:sp>
        <p:nvSpPr>
          <p:cNvPr id="8" name="Freeform 8"/>
          <p:cNvSpPr/>
          <p:nvPr/>
        </p:nvSpPr>
        <p:spPr>
          <a:xfrm>
            <a:off x="614763" y="4306661"/>
            <a:ext cx="7856806" cy="5987541"/>
          </a:xfrm>
          <a:custGeom>
            <a:avLst/>
            <a:gdLst/>
            <a:ahLst/>
            <a:cxnLst/>
            <a:rect l="l" t="t" r="r" b="b"/>
            <a:pathLst>
              <a:path w="7856806" h="5987541">
                <a:moveTo>
                  <a:pt x="0" y="0"/>
                </a:moveTo>
                <a:lnTo>
                  <a:pt x="7856806" y="0"/>
                </a:lnTo>
                <a:lnTo>
                  <a:pt x="7856806" y="5987541"/>
                </a:lnTo>
                <a:lnTo>
                  <a:pt x="0" y="5987541"/>
                </a:lnTo>
                <a:lnTo>
                  <a:pt x="0" y="0"/>
                </a:lnTo>
                <a:close/>
              </a:path>
            </a:pathLst>
          </a:custGeom>
          <a:blipFill>
            <a:blip r:embed="rId4"/>
            <a:stretch>
              <a:fillRect/>
            </a:stretch>
          </a:blipFill>
        </p:spPr>
      </p:sp>
      <p:sp>
        <p:nvSpPr>
          <p:cNvPr id="9" name="Freeform 9"/>
          <p:cNvSpPr/>
          <p:nvPr/>
        </p:nvSpPr>
        <p:spPr>
          <a:xfrm>
            <a:off x="9151822" y="4306661"/>
            <a:ext cx="8107478" cy="6435311"/>
          </a:xfrm>
          <a:custGeom>
            <a:avLst/>
            <a:gdLst/>
            <a:ahLst/>
            <a:cxnLst/>
            <a:rect l="l" t="t" r="r" b="b"/>
            <a:pathLst>
              <a:path w="8107478" h="6435311">
                <a:moveTo>
                  <a:pt x="0" y="0"/>
                </a:moveTo>
                <a:lnTo>
                  <a:pt x="8107478" y="0"/>
                </a:lnTo>
                <a:lnTo>
                  <a:pt x="8107478" y="6435311"/>
                </a:lnTo>
                <a:lnTo>
                  <a:pt x="0" y="6435311"/>
                </a:lnTo>
                <a:lnTo>
                  <a:pt x="0" y="0"/>
                </a:lnTo>
                <a:close/>
              </a:path>
            </a:pathLst>
          </a:custGeom>
          <a:blipFill>
            <a:blip r:embed="rId5"/>
            <a:stretch>
              <a:fillRect/>
            </a:stretch>
          </a:blipFill>
        </p:spPr>
      </p:sp>
      <p:pic>
        <p:nvPicPr>
          <p:cNvPr id="12" name="Picture 11">
            <a:extLst>
              <a:ext uri="{FF2B5EF4-FFF2-40B4-BE49-F238E27FC236}">
                <a16:creationId xmlns:a16="http://schemas.microsoft.com/office/drawing/2014/main" xmlns="" id="{7F6D2A52-0F0A-0D4C-BAB4-E8226318F2E8}"/>
              </a:ext>
            </a:extLst>
          </p:cNvPr>
          <p:cNvPicPr>
            <a:picLocks noChangeAspect="1"/>
          </p:cNvPicPr>
          <p:nvPr/>
        </p:nvPicPr>
        <p:blipFill>
          <a:blip r:embed="rId6"/>
          <a:stretch>
            <a:fillRect/>
          </a:stretch>
        </p:blipFill>
        <p:spPr>
          <a:xfrm>
            <a:off x="1488998" y="1689338"/>
            <a:ext cx="15748000" cy="2349500"/>
          </a:xfrm>
          <a:prstGeom prst="rect">
            <a:avLst/>
          </a:prstGeom>
        </p:spPr>
      </p:pic>
    </p:spTree>
    <p:extLst>
      <p:ext uri="{BB962C8B-B14F-4D97-AF65-F5344CB8AC3E}">
        <p14:creationId xmlns:p14="http://schemas.microsoft.com/office/powerpoint/2010/main" val="382339241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with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dissolve">
                                      <p:cBhvr>
                                        <p:cTn id="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10762462" y="1918374"/>
            <a:ext cx="9100022" cy="9604245"/>
          </a:xfrm>
          <a:custGeom>
            <a:avLst/>
            <a:gdLst/>
            <a:ahLst/>
            <a:cxnLst/>
            <a:rect l="l" t="t" r="r" b="b"/>
            <a:pathLst>
              <a:path w="9100022" h="9604245">
                <a:moveTo>
                  <a:pt x="0" y="0"/>
                </a:moveTo>
                <a:lnTo>
                  <a:pt x="9100022" y="0"/>
                </a:lnTo>
                <a:lnTo>
                  <a:pt x="9100022" y="9604245"/>
                </a:lnTo>
                <a:lnTo>
                  <a:pt x="0" y="9604245"/>
                </a:lnTo>
                <a:lnTo>
                  <a:pt x="0" y="0"/>
                </a:lnTo>
                <a:close/>
              </a:path>
            </a:pathLst>
          </a:custGeom>
          <a:blipFill>
            <a:blip r:embed="rId2">
              <a:extLst>
                <a:ext uri="{96DAC541-7B7A-43D3-8B79-37D633B846F1}">
                  <asvg:svgBlip xmlns="" xmlns:asvg="http://schemas.microsoft.com/office/drawing/2016/SVG/main" r:embed="rId3"/>
                </a:ext>
              </a:extLst>
            </a:blip>
            <a:stretch>
              <a:fillRect/>
            </a:stretch>
          </a:blipFill>
        </p:spPr>
      </p:sp>
      <p:sp>
        <p:nvSpPr>
          <p:cNvPr id="3" name="Freeform 3"/>
          <p:cNvSpPr/>
          <p:nvPr/>
        </p:nvSpPr>
        <p:spPr>
          <a:xfrm>
            <a:off x="10177864" y="2447129"/>
            <a:ext cx="6605171" cy="8072987"/>
          </a:xfrm>
          <a:custGeom>
            <a:avLst/>
            <a:gdLst/>
            <a:ahLst/>
            <a:cxnLst/>
            <a:rect l="l" t="t" r="r" b="b"/>
            <a:pathLst>
              <a:path w="6605171" h="8072987">
                <a:moveTo>
                  <a:pt x="0" y="0"/>
                </a:moveTo>
                <a:lnTo>
                  <a:pt x="6605171" y="0"/>
                </a:lnTo>
                <a:lnTo>
                  <a:pt x="6605171" y="8072987"/>
                </a:lnTo>
                <a:lnTo>
                  <a:pt x="0" y="8072987"/>
                </a:lnTo>
                <a:lnTo>
                  <a:pt x="0" y="0"/>
                </a:lnTo>
                <a:close/>
              </a:path>
            </a:pathLst>
          </a:custGeom>
          <a:blipFill>
            <a:blip r:embed="rId4">
              <a:extLst>
                <a:ext uri="{96DAC541-7B7A-43D3-8B79-37D633B846F1}">
                  <asvg:svgBlip xmlns="" xmlns:asvg="http://schemas.microsoft.com/office/drawing/2016/SVG/main" r:embed="rId5"/>
                </a:ext>
              </a:extLst>
            </a:blip>
            <a:stretch>
              <a:fillRect/>
            </a:stretch>
          </a:blipFill>
        </p:spPr>
      </p:sp>
      <p:pic>
        <p:nvPicPr>
          <p:cNvPr id="5" name="Picture 4">
            <a:extLst>
              <a:ext uri="{FF2B5EF4-FFF2-40B4-BE49-F238E27FC236}">
                <a16:creationId xmlns:a16="http://schemas.microsoft.com/office/drawing/2014/main" xmlns="" id="{C444B70C-FDAF-D844-A417-B6BB542EFB57}"/>
              </a:ext>
            </a:extLst>
          </p:cNvPr>
          <p:cNvPicPr>
            <a:picLocks noChangeAspect="1"/>
          </p:cNvPicPr>
          <p:nvPr/>
        </p:nvPicPr>
        <p:blipFill>
          <a:blip r:embed="rId6"/>
          <a:stretch>
            <a:fillRect/>
          </a:stretch>
        </p:blipFill>
        <p:spPr>
          <a:xfrm>
            <a:off x="564584" y="2247900"/>
            <a:ext cx="9639300" cy="6680200"/>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dissolv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p:nvPr/>
        </p:nvPicPr>
        <p:blipFill>
          <a:blip r:embed="rId2">
            <a:extLst>
              <a:ext uri="{28A0092B-C50C-407E-A947-70E740481C1C}">
                <a14:useLocalDpi xmlns:a14="http://schemas.microsoft.com/office/drawing/2010/main" val="0"/>
              </a:ext>
            </a:extLst>
          </a:blip>
          <a:stretch>
            <a:fillRect/>
          </a:stretch>
        </p:blipFill>
        <p:spPr>
          <a:xfrm>
            <a:off x="1219200" y="1333500"/>
            <a:ext cx="15551727" cy="8382000"/>
          </a:xfrm>
          <a:prstGeom prst="rect">
            <a:avLst/>
          </a:prstGeom>
        </p:spPr>
      </p:pic>
      <p:sp>
        <p:nvSpPr>
          <p:cNvPr id="3" name="Rectangle 2"/>
          <p:cNvSpPr/>
          <p:nvPr/>
        </p:nvSpPr>
        <p:spPr>
          <a:xfrm>
            <a:off x="1813564" y="266700"/>
            <a:ext cx="14667798" cy="830997"/>
          </a:xfrm>
          <a:prstGeom prst="rect">
            <a:avLst/>
          </a:prstGeom>
        </p:spPr>
        <p:txBody>
          <a:bodyPr wrap="none">
            <a:spAutoFit/>
          </a:bodyPr>
          <a:lstStyle/>
          <a:p>
            <a:r>
              <a:rPr lang="nl-NL" sz="4800" i="1" kern="0" dirty="0">
                <a:solidFill>
                  <a:srgbClr val="FF0000"/>
                </a:solidFill>
                <a:latin typeface="Times New Roman" panose="02020603050405020304" pitchFamily="18" charset="0"/>
                <a:ea typeface="Times New Roman" panose="02020603050405020304" pitchFamily="18" charset="0"/>
              </a:rPr>
              <a:t>Sắp xếp các thức ăn, đồ uống vào 4 nhóm chất dinh dưỡng</a:t>
            </a:r>
            <a:endParaRPr lang="en-US" sz="4800" dirty="0">
              <a:solidFill>
                <a:srgbClr val="FF0000"/>
              </a:solidFill>
            </a:endParaRPr>
          </a:p>
        </p:txBody>
      </p:sp>
    </p:spTree>
    <p:extLst>
      <p:ext uri="{BB962C8B-B14F-4D97-AF65-F5344CB8AC3E}">
        <p14:creationId xmlns:p14="http://schemas.microsoft.com/office/powerpoint/2010/main" val="3745320058"/>
      </p:ext>
    </p:extLst>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10762462" y="1918374"/>
            <a:ext cx="9100022" cy="9604245"/>
          </a:xfrm>
          <a:custGeom>
            <a:avLst/>
            <a:gdLst/>
            <a:ahLst/>
            <a:cxnLst/>
            <a:rect l="l" t="t" r="r" b="b"/>
            <a:pathLst>
              <a:path w="9100022" h="9604245">
                <a:moveTo>
                  <a:pt x="0" y="0"/>
                </a:moveTo>
                <a:lnTo>
                  <a:pt x="9100022" y="0"/>
                </a:lnTo>
                <a:lnTo>
                  <a:pt x="9100022" y="9604245"/>
                </a:lnTo>
                <a:lnTo>
                  <a:pt x="0" y="9604245"/>
                </a:lnTo>
                <a:lnTo>
                  <a:pt x="0" y="0"/>
                </a:lnTo>
                <a:close/>
              </a:path>
            </a:pathLst>
          </a:custGeom>
          <a:blipFill>
            <a:blip r:embed="rId2">
              <a:extLst>
                <a:ext uri="{96DAC541-7B7A-43D3-8B79-37D633B846F1}">
                  <asvg:svgBlip xmlns="" xmlns:asvg="http://schemas.microsoft.com/office/drawing/2016/SVG/main" r:embed="rId3"/>
                </a:ext>
              </a:extLst>
            </a:blip>
            <a:stretch>
              <a:fillRect/>
            </a:stretch>
          </a:blipFill>
        </p:spPr>
      </p:sp>
      <p:sp>
        <p:nvSpPr>
          <p:cNvPr id="3" name="Freeform 3"/>
          <p:cNvSpPr/>
          <p:nvPr/>
        </p:nvSpPr>
        <p:spPr>
          <a:xfrm>
            <a:off x="10177864" y="2447129"/>
            <a:ext cx="6605171" cy="8072987"/>
          </a:xfrm>
          <a:custGeom>
            <a:avLst/>
            <a:gdLst/>
            <a:ahLst/>
            <a:cxnLst/>
            <a:rect l="l" t="t" r="r" b="b"/>
            <a:pathLst>
              <a:path w="6605171" h="8072987">
                <a:moveTo>
                  <a:pt x="0" y="0"/>
                </a:moveTo>
                <a:lnTo>
                  <a:pt x="6605171" y="0"/>
                </a:lnTo>
                <a:lnTo>
                  <a:pt x="6605171" y="8072987"/>
                </a:lnTo>
                <a:lnTo>
                  <a:pt x="0" y="8072987"/>
                </a:lnTo>
                <a:lnTo>
                  <a:pt x="0" y="0"/>
                </a:lnTo>
                <a:close/>
              </a:path>
            </a:pathLst>
          </a:custGeom>
          <a:blipFill>
            <a:blip r:embed="rId4">
              <a:extLst>
                <a:ext uri="{96DAC541-7B7A-43D3-8B79-37D633B846F1}">
                  <asvg:svgBlip xmlns="" xmlns:asvg="http://schemas.microsoft.com/office/drawing/2016/SVG/main" r:embed="rId5"/>
                </a:ext>
              </a:extLst>
            </a:blip>
            <a:stretch>
              <a:fillRect/>
            </a:stretch>
          </a:blipFill>
        </p:spPr>
      </p:sp>
      <p:pic>
        <p:nvPicPr>
          <p:cNvPr id="5" name="Picture 4">
            <a:extLst>
              <a:ext uri="{FF2B5EF4-FFF2-40B4-BE49-F238E27FC236}">
                <a16:creationId xmlns:a16="http://schemas.microsoft.com/office/drawing/2014/main" xmlns="" id="{8CA49D27-C883-8D4D-9EAE-88D0EB138F24}"/>
              </a:ext>
            </a:extLst>
          </p:cNvPr>
          <p:cNvPicPr>
            <a:picLocks noChangeAspect="1"/>
          </p:cNvPicPr>
          <p:nvPr/>
        </p:nvPicPr>
        <p:blipFill>
          <a:blip r:embed="rId6"/>
          <a:stretch>
            <a:fillRect/>
          </a:stretch>
        </p:blipFill>
        <p:spPr>
          <a:xfrm>
            <a:off x="704062" y="1444626"/>
            <a:ext cx="10058400" cy="6680200"/>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reeform 5"/>
          <p:cNvSpPr/>
          <p:nvPr/>
        </p:nvSpPr>
        <p:spPr>
          <a:xfrm>
            <a:off x="-2031804" y="4403750"/>
            <a:ext cx="6053326" cy="6388735"/>
          </a:xfrm>
          <a:custGeom>
            <a:avLst/>
            <a:gdLst/>
            <a:ahLst/>
            <a:cxnLst/>
            <a:rect l="l" t="t" r="r" b="b"/>
            <a:pathLst>
              <a:path w="6053326" h="6388735">
                <a:moveTo>
                  <a:pt x="0" y="0"/>
                </a:moveTo>
                <a:lnTo>
                  <a:pt x="6053326" y="0"/>
                </a:lnTo>
                <a:lnTo>
                  <a:pt x="6053326" y="6388734"/>
                </a:lnTo>
                <a:lnTo>
                  <a:pt x="0" y="6388734"/>
                </a:lnTo>
                <a:lnTo>
                  <a:pt x="0" y="0"/>
                </a:lnTo>
                <a:close/>
              </a:path>
            </a:pathLst>
          </a:custGeom>
          <a:blipFill>
            <a:blip r:embed="rId2">
              <a:extLst>
                <a:ext uri="{96DAC541-7B7A-43D3-8B79-37D633B846F1}">
                  <asvg:svgBlip xmlns="" xmlns:asvg="http://schemas.microsoft.com/office/drawing/2016/SVG/main" r:embed="rId3"/>
                </a:ext>
              </a:extLst>
            </a:blip>
            <a:stretch>
              <a:fillRect/>
            </a:stretch>
          </a:blipFill>
        </p:spPr>
      </p:sp>
      <p:sp>
        <p:nvSpPr>
          <p:cNvPr id="31" name="Freeform 31"/>
          <p:cNvSpPr/>
          <p:nvPr/>
        </p:nvSpPr>
        <p:spPr>
          <a:xfrm>
            <a:off x="0" y="3487012"/>
            <a:ext cx="3501994" cy="6799988"/>
          </a:xfrm>
          <a:custGeom>
            <a:avLst/>
            <a:gdLst/>
            <a:ahLst/>
            <a:cxnLst/>
            <a:rect l="l" t="t" r="r" b="b"/>
            <a:pathLst>
              <a:path w="3501994" h="6799988">
                <a:moveTo>
                  <a:pt x="0" y="0"/>
                </a:moveTo>
                <a:lnTo>
                  <a:pt x="3501994" y="0"/>
                </a:lnTo>
                <a:lnTo>
                  <a:pt x="3501994" y="6799988"/>
                </a:lnTo>
                <a:lnTo>
                  <a:pt x="0" y="6799988"/>
                </a:lnTo>
                <a:lnTo>
                  <a:pt x="0" y="0"/>
                </a:lnTo>
                <a:close/>
              </a:path>
            </a:pathLst>
          </a:custGeom>
          <a:blipFill>
            <a:blip r:embed="rId4"/>
            <a:stretch>
              <a:fillRect/>
            </a:stretch>
          </a:blipFill>
        </p:spPr>
      </p:sp>
      <p:sp>
        <p:nvSpPr>
          <p:cNvPr id="32" name="TextBox 32"/>
          <p:cNvSpPr txBox="1"/>
          <p:nvPr/>
        </p:nvSpPr>
        <p:spPr>
          <a:xfrm>
            <a:off x="966981" y="1291541"/>
            <a:ext cx="12153900" cy="730969"/>
          </a:xfrm>
          <a:prstGeom prst="rect">
            <a:avLst/>
          </a:prstGeom>
        </p:spPr>
        <p:txBody>
          <a:bodyPr wrap="square" lIns="0" tIns="0" rIns="0" bIns="0" rtlCol="0" anchor="t">
            <a:spAutoFit/>
          </a:bodyPr>
          <a:lstStyle/>
          <a:p>
            <a:pPr>
              <a:lnSpc>
                <a:spcPts val="5700"/>
              </a:lnSpc>
            </a:pPr>
            <a:r>
              <a:rPr lang="en-US" sz="5000" b="1" dirty="0" err="1">
                <a:solidFill>
                  <a:srgbClr val="000000"/>
                </a:solidFill>
                <a:latin typeface="Cambria" panose="02040503050406030204" pitchFamily="18" charset="0"/>
              </a:rPr>
              <a:t>Em</a:t>
            </a:r>
            <a:r>
              <a:rPr lang="en-US" sz="5000" b="1" dirty="0">
                <a:solidFill>
                  <a:srgbClr val="000000"/>
                </a:solidFill>
                <a:latin typeface="Cambria" panose="02040503050406030204" pitchFamily="18" charset="0"/>
              </a:rPr>
              <a:t> </a:t>
            </a:r>
            <a:r>
              <a:rPr lang="en-US" sz="5000" b="1" dirty="0" err="1">
                <a:solidFill>
                  <a:srgbClr val="000000"/>
                </a:solidFill>
                <a:latin typeface="Cambria" panose="02040503050406030204" pitchFamily="18" charset="0"/>
              </a:rPr>
              <a:t>sẽ</a:t>
            </a:r>
            <a:r>
              <a:rPr lang="en-US" sz="5000" b="1" dirty="0">
                <a:solidFill>
                  <a:srgbClr val="000000"/>
                </a:solidFill>
                <a:latin typeface="Cambria" panose="02040503050406030204" pitchFamily="18" charset="0"/>
              </a:rPr>
              <a:t> </a:t>
            </a:r>
            <a:r>
              <a:rPr lang="en-US" sz="5000" b="1" dirty="0" err="1">
                <a:solidFill>
                  <a:srgbClr val="000000"/>
                </a:solidFill>
                <a:latin typeface="Cambria" panose="02040503050406030204" pitchFamily="18" charset="0"/>
              </a:rPr>
              <a:t>khuyên</a:t>
            </a:r>
            <a:r>
              <a:rPr lang="en-US" sz="5000" b="1" dirty="0">
                <a:solidFill>
                  <a:srgbClr val="000000"/>
                </a:solidFill>
                <a:latin typeface="Cambria" panose="02040503050406030204" pitchFamily="18" charset="0"/>
              </a:rPr>
              <a:t> </a:t>
            </a:r>
            <a:r>
              <a:rPr lang="en-US" sz="5000" b="1" dirty="0" err="1">
                <a:solidFill>
                  <a:srgbClr val="000000"/>
                </a:solidFill>
                <a:latin typeface="Cambria" panose="02040503050406030204" pitchFamily="18" charset="0"/>
              </a:rPr>
              <a:t>bạn</a:t>
            </a:r>
            <a:r>
              <a:rPr lang="en-US" sz="5000" b="1" dirty="0">
                <a:solidFill>
                  <a:srgbClr val="000000"/>
                </a:solidFill>
                <a:latin typeface="Cambria" panose="02040503050406030204" pitchFamily="18" charset="0"/>
              </a:rPr>
              <a:t> </a:t>
            </a:r>
            <a:r>
              <a:rPr lang="en-US" sz="5000" b="1" dirty="0" err="1">
                <a:solidFill>
                  <a:srgbClr val="000000"/>
                </a:solidFill>
                <a:latin typeface="Cambria" panose="02040503050406030204" pitchFamily="18" charset="0"/>
              </a:rPr>
              <a:t>như</a:t>
            </a:r>
            <a:r>
              <a:rPr lang="en-US" sz="5000" b="1" dirty="0">
                <a:solidFill>
                  <a:srgbClr val="000000"/>
                </a:solidFill>
                <a:latin typeface="Cambria" panose="02040503050406030204" pitchFamily="18" charset="0"/>
              </a:rPr>
              <a:t> </a:t>
            </a:r>
            <a:r>
              <a:rPr lang="en-US" sz="5000" b="1" dirty="0" err="1">
                <a:solidFill>
                  <a:srgbClr val="000000"/>
                </a:solidFill>
                <a:latin typeface="Cambria" panose="02040503050406030204" pitchFamily="18" charset="0"/>
              </a:rPr>
              <a:t>thế</a:t>
            </a:r>
            <a:r>
              <a:rPr lang="en-US" sz="5000" b="1" dirty="0">
                <a:solidFill>
                  <a:srgbClr val="000000"/>
                </a:solidFill>
                <a:latin typeface="Cambria" panose="02040503050406030204" pitchFamily="18" charset="0"/>
              </a:rPr>
              <a:t> </a:t>
            </a:r>
            <a:r>
              <a:rPr lang="en-US" sz="5000" b="1" dirty="0" err="1">
                <a:solidFill>
                  <a:srgbClr val="000000"/>
                </a:solidFill>
                <a:latin typeface="Cambria" panose="02040503050406030204" pitchFamily="18" charset="0"/>
              </a:rPr>
              <a:t>nào</a:t>
            </a:r>
            <a:r>
              <a:rPr lang="en-US" sz="5000" b="1" dirty="0">
                <a:solidFill>
                  <a:srgbClr val="000000"/>
                </a:solidFill>
                <a:latin typeface="Cambria" panose="02040503050406030204" pitchFamily="18" charset="0"/>
              </a:rPr>
              <a:t> </a:t>
            </a:r>
            <a:r>
              <a:rPr lang="en-US" sz="5000" b="1" dirty="0" err="1">
                <a:solidFill>
                  <a:srgbClr val="000000"/>
                </a:solidFill>
                <a:latin typeface="Cambria" panose="02040503050406030204" pitchFamily="18" charset="0"/>
              </a:rPr>
              <a:t>nếu</a:t>
            </a:r>
            <a:r>
              <a:rPr lang="en-US" sz="5000" b="1" dirty="0">
                <a:solidFill>
                  <a:srgbClr val="000000"/>
                </a:solidFill>
                <a:latin typeface="Cambria" panose="02040503050406030204" pitchFamily="18" charset="0"/>
              </a:rPr>
              <a:t>:</a:t>
            </a:r>
          </a:p>
        </p:txBody>
      </p:sp>
      <p:sp>
        <p:nvSpPr>
          <p:cNvPr id="34" name="TextBox 33">
            <a:extLst>
              <a:ext uri="{FF2B5EF4-FFF2-40B4-BE49-F238E27FC236}">
                <a16:creationId xmlns:a16="http://schemas.microsoft.com/office/drawing/2014/main" xmlns="" id="{8A5D536A-DF41-D54F-90C8-31663464893C}"/>
              </a:ext>
            </a:extLst>
          </p:cNvPr>
          <p:cNvSpPr txBox="1"/>
          <p:nvPr/>
        </p:nvSpPr>
        <p:spPr>
          <a:xfrm>
            <a:off x="5556100" y="2416046"/>
            <a:ext cx="10684727" cy="3477875"/>
          </a:xfrm>
          <a:prstGeom prst="rect">
            <a:avLst/>
          </a:prstGeom>
          <a:solidFill>
            <a:schemeClr val="accent6">
              <a:lumMod val="20000"/>
              <a:lumOff val="80000"/>
            </a:schemeClr>
          </a:solidFill>
        </p:spPr>
        <p:txBody>
          <a:bodyPr wrap="square" rtlCol="0">
            <a:spAutoFit/>
          </a:bodyPr>
          <a:lstStyle/>
          <a:p>
            <a:pPr marL="285750" indent="-285750" algn="l">
              <a:buFont typeface="Arial" panose="020B0604020202020204" pitchFamily="34" charset="0"/>
              <a:buChar char="•"/>
            </a:pPr>
            <a:r>
              <a:rPr lang="vi-VN" sz="4400" b="0" i="0" dirty="0">
                <a:effectLst/>
                <a:latin typeface="Cambria" panose="02040503050406030204" pitchFamily="18" charset="0"/>
              </a:rPr>
              <a:t>Bạn thường xuyên không ăn rau, thích ăn đồ chiên, rán.</a:t>
            </a:r>
          </a:p>
          <a:p>
            <a:pPr marL="285750" indent="-285750" algn="l">
              <a:buFont typeface="Arial" panose="020B0604020202020204" pitchFamily="34" charset="0"/>
              <a:buChar char="•"/>
            </a:pPr>
            <a:r>
              <a:rPr lang="vi-VN" sz="4400" b="0" i="0" dirty="0">
                <a:effectLst/>
                <a:latin typeface="Cambria" panose="02040503050406030204" pitchFamily="18" charset="0"/>
              </a:rPr>
              <a:t>Bạn không thường xuyên uống nước.</a:t>
            </a:r>
          </a:p>
          <a:p>
            <a:pPr marL="285750" indent="-285750" algn="l">
              <a:buFont typeface="Arial" panose="020B0604020202020204" pitchFamily="34" charset="0"/>
              <a:buChar char="•"/>
            </a:pPr>
            <a:r>
              <a:rPr lang="vi-VN" sz="4400" b="0" i="0" dirty="0">
                <a:effectLst/>
                <a:latin typeface="Cambria" panose="02040503050406030204" pitchFamily="18" charset="0"/>
              </a:rPr>
              <a:t>Bạn hay ăn quà bán vỉa hè.</a:t>
            </a:r>
          </a:p>
          <a:p>
            <a:pPr marL="285750" indent="-285750" algn="l">
              <a:buFont typeface="Arial" panose="020B0604020202020204" pitchFamily="34" charset="0"/>
              <a:buChar char="•"/>
            </a:pPr>
            <a:r>
              <a:rPr lang="vi-VN" sz="4400" b="0" i="0" dirty="0">
                <a:effectLst/>
                <a:latin typeface="Cambria" panose="02040503050406030204" pitchFamily="18" charset="0"/>
              </a:rPr>
              <a:t>Bạn rủ đi bơi ở ao hồ, sông suối.</a:t>
            </a:r>
          </a:p>
        </p:txBody>
      </p:sp>
      <p:sp>
        <p:nvSpPr>
          <p:cNvPr id="35" name="Freeform 2">
            <a:extLst>
              <a:ext uri="{FF2B5EF4-FFF2-40B4-BE49-F238E27FC236}">
                <a16:creationId xmlns:a16="http://schemas.microsoft.com/office/drawing/2014/main" xmlns="" id="{0E899CD9-F7C6-944A-8760-69E1970D2A57}"/>
              </a:ext>
            </a:extLst>
          </p:cNvPr>
          <p:cNvSpPr/>
          <p:nvPr/>
        </p:nvSpPr>
        <p:spPr>
          <a:xfrm>
            <a:off x="4898590" y="6515100"/>
            <a:ext cx="3431902" cy="3275069"/>
          </a:xfrm>
          <a:custGeom>
            <a:avLst/>
            <a:gdLst/>
            <a:ahLst/>
            <a:cxnLst/>
            <a:rect l="l" t="t" r="r" b="b"/>
            <a:pathLst>
              <a:path w="4047935" h="4114800">
                <a:moveTo>
                  <a:pt x="0" y="0"/>
                </a:moveTo>
                <a:lnTo>
                  <a:pt x="4047935" y="0"/>
                </a:lnTo>
                <a:lnTo>
                  <a:pt x="4047935" y="4114800"/>
                </a:lnTo>
                <a:lnTo>
                  <a:pt x="0" y="4114800"/>
                </a:lnTo>
                <a:lnTo>
                  <a:pt x="0" y="0"/>
                </a:lnTo>
                <a:close/>
              </a:path>
            </a:pathLst>
          </a:custGeom>
          <a:blipFill>
            <a:blip r:embed="rId5">
              <a:extLst>
                <a:ext uri="{96DAC541-7B7A-43D3-8B79-37D633B846F1}">
                  <asvg:svgBlip xmlns="" xmlns:asvg="http://schemas.microsoft.com/office/drawing/2016/SVG/main" r:embed="rId6"/>
                </a:ext>
              </a:extLst>
            </a:blip>
            <a:stretch>
              <a:fillRect/>
            </a:stretch>
          </a:blipFill>
        </p:spPr>
      </p:sp>
      <p:sp>
        <p:nvSpPr>
          <p:cNvPr id="36" name="Freeform 3">
            <a:extLst>
              <a:ext uri="{FF2B5EF4-FFF2-40B4-BE49-F238E27FC236}">
                <a16:creationId xmlns:a16="http://schemas.microsoft.com/office/drawing/2014/main" xmlns="" id="{A0E17D8E-F9AD-D246-A3AA-42AAC6E2AC76}"/>
              </a:ext>
            </a:extLst>
          </p:cNvPr>
          <p:cNvSpPr/>
          <p:nvPr/>
        </p:nvSpPr>
        <p:spPr>
          <a:xfrm>
            <a:off x="8513839" y="7353352"/>
            <a:ext cx="2855830" cy="2443322"/>
          </a:xfrm>
          <a:custGeom>
            <a:avLst/>
            <a:gdLst/>
            <a:ahLst/>
            <a:cxnLst/>
            <a:rect l="l" t="t" r="r" b="b"/>
            <a:pathLst>
              <a:path w="8754894" h="8229600">
                <a:moveTo>
                  <a:pt x="0" y="0"/>
                </a:moveTo>
                <a:lnTo>
                  <a:pt x="8754894" y="0"/>
                </a:lnTo>
                <a:lnTo>
                  <a:pt x="8754894" y="8229600"/>
                </a:lnTo>
                <a:lnTo>
                  <a:pt x="0" y="8229600"/>
                </a:lnTo>
                <a:lnTo>
                  <a:pt x="0" y="0"/>
                </a:lnTo>
                <a:close/>
              </a:path>
            </a:pathLst>
          </a:custGeom>
          <a:blipFill>
            <a:blip r:embed="rId7"/>
            <a:stretch>
              <a:fillRect/>
            </a:stretch>
          </a:blipFill>
        </p:spPr>
      </p:sp>
      <p:sp>
        <p:nvSpPr>
          <p:cNvPr id="37" name="Freeform 4">
            <a:extLst>
              <a:ext uri="{FF2B5EF4-FFF2-40B4-BE49-F238E27FC236}">
                <a16:creationId xmlns:a16="http://schemas.microsoft.com/office/drawing/2014/main" xmlns="" id="{57F02AD6-76A4-D148-88F8-E07D9CF180BB}"/>
              </a:ext>
            </a:extLst>
          </p:cNvPr>
          <p:cNvSpPr/>
          <p:nvPr/>
        </p:nvSpPr>
        <p:spPr>
          <a:xfrm>
            <a:off x="11119167" y="6593622"/>
            <a:ext cx="2818561" cy="3087959"/>
          </a:xfrm>
          <a:custGeom>
            <a:avLst/>
            <a:gdLst/>
            <a:ahLst/>
            <a:cxnLst/>
            <a:rect l="l" t="t" r="r" b="b"/>
            <a:pathLst>
              <a:path w="6614541" h="8229600">
                <a:moveTo>
                  <a:pt x="0" y="0"/>
                </a:moveTo>
                <a:lnTo>
                  <a:pt x="6614541" y="0"/>
                </a:lnTo>
                <a:lnTo>
                  <a:pt x="6614541" y="8229600"/>
                </a:lnTo>
                <a:lnTo>
                  <a:pt x="0" y="8229600"/>
                </a:lnTo>
                <a:lnTo>
                  <a:pt x="0" y="0"/>
                </a:lnTo>
                <a:close/>
              </a:path>
            </a:pathLst>
          </a:custGeom>
          <a:blipFill>
            <a:blip r:embed="rId8"/>
            <a:stretch>
              <a:fillRect/>
            </a:stretch>
          </a:blipFill>
        </p:spPr>
      </p:sp>
      <p:sp>
        <p:nvSpPr>
          <p:cNvPr id="38" name="Freeform 5">
            <a:extLst>
              <a:ext uri="{FF2B5EF4-FFF2-40B4-BE49-F238E27FC236}">
                <a16:creationId xmlns:a16="http://schemas.microsoft.com/office/drawing/2014/main" xmlns="" id="{32895809-C024-D14B-B192-CD85AAB4F7A7}"/>
              </a:ext>
            </a:extLst>
          </p:cNvPr>
          <p:cNvSpPr/>
          <p:nvPr/>
        </p:nvSpPr>
        <p:spPr>
          <a:xfrm>
            <a:off x="13585846" y="6132016"/>
            <a:ext cx="4702154" cy="4154984"/>
          </a:xfrm>
          <a:custGeom>
            <a:avLst/>
            <a:gdLst/>
            <a:ahLst/>
            <a:cxnLst/>
            <a:rect l="l" t="t" r="r" b="b"/>
            <a:pathLst>
              <a:path w="9611212" h="8229600">
                <a:moveTo>
                  <a:pt x="0" y="0"/>
                </a:moveTo>
                <a:lnTo>
                  <a:pt x="9611212" y="0"/>
                </a:lnTo>
                <a:lnTo>
                  <a:pt x="9611212" y="8229600"/>
                </a:lnTo>
                <a:lnTo>
                  <a:pt x="0" y="8229600"/>
                </a:lnTo>
                <a:lnTo>
                  <a:pt x="0" y="0"/>
                </a:lnTo>
                <a:close/>
              </a:path>
            </a:pathLst>
          </a:custGeom>
          <a:blipFill>
            <a:blip r:embed="rId9"/>
            <a:stretch>
              <a:fillRect/>
            </a:stretch>
          </a:blipFill>
        </p:spPr>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dissolve">
                                      <p:cBhvr>
                                        <p:cTn id="7" dur="500"/>
                                        <p:tgtEl>
                                          <p:spTgt spid="32"/>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34"/>
                                        </p:tgtEl>
                                        <p:attrNameLst>
                                          <p:attrName>style.visibility</p:attrName>
                                        </p:attrNameLst>
                                      </p:cBhvr>
                                      <p:to>
                                        <p:strVal val="visible"/>
                                      </p:to>
                                    </p:set>
                                    <p:animEffect transition="in" filter="checkerboard(across)">
                                      <p:cBhvr>
                                        <p:cTn id="12" dur="500"/>
                                        <p:tgtEl>
                                          <p:spTgt spid="34"/>
                                        </p:tgtEl>
                                      </p:cBhvr>
                                    </p:animEffect>
                                  </p:childTnLst>
                                </p:cTn>
                              </p:par>
                              <p:par>
                                <p:cTn id="13" presetID="5" presetClass="entr" presetSubtype="10" fill="hold" nodeType="withEffect">
                                  <p:stCondLst>
                                    <p:cond delay="0"/>
                                  </p:stCondLst>
                                  <p:childTnLst>
                                    <p:set>
                                      <p:cBhvr>
                                        <p:cTn id="14" dur="1" fill="hold">
                                          <p:stCondLst>
                                            <p:cond delay="0"/>
                                          </p:stCondLst>
                                        </p:cTn>
                                        <p:tgtEl>
                                          <p:spTgt spid="35"/>
                                        </p:tgtEl>
                                        <p:attrNameLst>
                                          <p:attrName>style.visibility</p:attrName>
                                        </p:attrNameLst>
                                      </p:cBhvr>
                                      <p:to>
                                        <p:strVal val="visible"/>
                                      </p:to>
                                    </p:set>
                                    <p:animEffect transition="in" filter="checkerboard(across)">
                                      <p:cBhvr>
                                        <p:cTn id="15" dur="500"/>
                                        <p:tgtEl>
                                          <p:spTgt spid="35"/>
                                        </p:tgtEl>
                                      </p:cBhvr>
                                    </p:animEffect>
                                  </p:childTnLst>
                                </p:cTn>
                              </p:par>
                              <p:par>
                                <p:cTn id="16" presetID="5" presetClass="entr" presetSubtype="10" fill="hold" nodeType="withEffect">
                                  <p:stCondLst>
                                    <p:cond delay="0"/>
                                  </p:stCondLst>
                                  <p:childTnLst>
                                    <p:set>
                                      <p:cBhvr>
                                        <p:cTn id="17" dur="1" fill="hold">
                                          <p:stCondLst>
                                            <p:cond delay="0"/>
                                          </p:stCondLst>
                                        </p:cTn>
                                        <p:tgtEl>
                                          <p:spTgt spid="36"/>
                                        </p:tgtEl>
                                        <p:attrNameLst>
                                          <p:attrName>style.visibility</p:attrName>
                                        </p:attrNameLst>
                                      </p:cBhvr>
                                      <p:to>
                                        <p:strVal val="visible"/>
                                      </p:to>
                                    </p:set>
                                    <p:animEffect transition="in" filter="checkerboard(across)">
                                      <p:cBhvr>
                                        <p:cTn id="18" dur="500"/>
                                        <p:tgtEl>
                                          <p:spTgt spid="36"/>
                                        </p:tgtEl>
                                      </p:cBhvr>
                                    </p:animEffect>
                                  </p:childTnLst>
                                </p:cTn>
                              </p:par>
                              <p:par>
                                <p:cTn id="19" presetID="5" presetClass="entr" presetSubtype="10" fill="hold" nodeType="withEffect">
                                  <p:stCondLst>
                                    <p:cond delay="0"/>
                                  </p:stCondLst>
                                  <p:childTnLst>
                                    <p:set>
                                      <p:cBhvr>
                                        <p:cTn id="20" dur="1" fill="hold">
                                          <p:stCondLst>
                                            <p:cond delay="0"/>
                                          </p:stCondLst>
                                        </p:cTn>
                                        <p:tgtEl>
                                          <p:spTgt spid="37"/>
                                        </p:tgtEl>
                                        <p:attrNameLst>
                                          <p:attrName>style.visibility</p:attrName>
                                        </p:attrNameLst>
                                      </p:cBhvr>
                                      <p:to>
                                        <p:strVal val="visible"/>
                                      </p:to>
                                    </p:set>
                                    <p:animEffect transition="in" filter="checkerboard(across)">
                                      <p:cBhvr>
                                        <p:cTn id="21" dur="500"/>
                                        <p:tgtEl>
                                          <p:spTgt spid="37"/>
                                        </p:tgtEl>
                                      </p:cBhvr>
                                    </p:animEffect>
                                  </p:childTnLst>
                                </p:cTn>
                              </p:par>
                              <p:par>
                                <p:cTn id="22" presetID="5" presetClass="entr" presetSubtype="10" fill="hold" nodeType="withEffect">
                                  <p:stCondLst>
                                    <p:cond delay="0"/>
                                  </p:stCondLst>
                                  <p:childTnLst>
                                    <p:set>
                                      <p:cBhvr>
                                        <p:cTn id="23" dur="1" fill="hold">
                                          <p:stCondLst>
                                            <p:cond delay="0"/>
                                          </p:stCondLst>
                                        </p:cTn>
                                        <p:tgtEl>
                                          <p:spTgt spid="38"/>
                                        </p:tgtEl>
                                        <p:attrNameLst>
                                          <p:attrName>style.visibility</p:attrName>
                                        </p:attrNameLst>
                                      </p:cBhvr>
                                      <p:to>
                                        <p:strVal val="visible"/>
                                      </p:to>
                                    </p:set>
                                    <p:animEffect transition="in" filter="checkerboard(across)">
                                      <p:cBhvr>
                                        <p:cTn id="24" dur="5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p:bldP spid="34"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reeform 5"/>
          <p:cNvSpPr/>
          <p:nvPr/>
        </p:nvSpPr>
        <p:spPr>
          <a:xfrm>
            <a:off x="-2031804" y="4403750"/>
            <a:ext cx="6053326" cy="6388735"/>
          </a:xfrm>
          <a:custGeom>
            <a:avLst/>
            <a:gdLst/>
            <a:ahLst/>
            <a:cxnLst/>
            <a:rect l="l" t="t" r="r" b="b"/>
            <a:pathLst>
              <a:path w="6053326" h="6388735">
                <a:moveTo>
                  <a:pt x="0" y="0"/>
                </a:moveTo>
                <a:lnTo>
                  <a:pt x="6053326" y="0"/>
                </a:lnTo>
                <a:lnTo>
                  <a:pt x="6053326" y="6388734"/>
                </a:lnTo>
                <a:lnTo>
                  <a:pt x="0" y="6388734"/>
                </a:lnTo>
                <a:lnTo>
                  <a:pt x="0" y="0"/>
                </a:lnTo>
                <a:close/>
              </a:path>
            </a:pathLst>
          </a:custGeom>
          <a:blipFill>
            <a:blip r:embed="rId2">
              <a:extLst>
                <a:ext uri="{96DAC541-7B7A-43D3-8B79-37D633B846F1}">
                  <asvg:svgBlip xmlns="" xmlns:asvg="http://schemas.microsoft.com/office/drawing/2016/SVG/main" r:embed="rId3"/>
                </a:ext>
              </a:extLst>
            </a:blip>
            <a:stretch>
              <a:fillRect/>
            </a:stretch>
          </a:blipFill>
        </p:spPr>
      </p:sp>
      <p:sp>
        <p:nvSpPr>
          <p:cNvPr id="31" name="Freeform 31"/>
          <p:cNvSpPr/>
          <p:nvPr/>
        </p:nvSpPr>
        <p:spPr>
          <a:xfrm>
            <a:off x="0" y="3487012"/>
            <a:ext cx="3501994" cy="6799988"/>
          </a:xfrm>
          <a:custGeom>
            <a:avLst/>
            <a:gdLst/>
            <a:ahLst/>
            <a:cxnLst/>
            <a:rect l="l" t="t" r="r" b="b"/>
            <a:pathLst>
              <a:path w="3501994" h="6799988">
                <a:moveTo>
                  <a:pt x="0" y="0"/>
                </a:moveTo>
                <a:lnTo>
                  <a:pt x="3501994" y="0"/>
                </a:lnTo>
                <a:lnTo>
                  <a:pt x="3501994" y="6799988"/>
                </a:lnTo>
                <a:lnTo>
                  <a:pt x="0" y="6799988"/>
                </a:lnTo>
                <a:lnTo>
                  <a:pt x="0" y="0"/>
                </a:lnTo>
                <a:close/>
              </a:path>
            </a:pathLst>
          </a:custGeom>
          <a:blipFill>
            <a:blip r:embed="rId4"/>
            <a:stretch>
              <a:fillRect/>
            </a:stretch>
          </a:blipFill>
        </p:spPr>
      </p:sp>
      <p:sp>
        <p:nvSpPr>
          <p:cNvPr id="32" name="TextBox 32"/>
          <p:cNvSpPr txBox="1"/>
          <p:nvPr/>
        </p:nvSpPr>
        <p:spPr>
          <a:xfrm>
            <a:off x="966981" y="1291541"/>
            <a:ext cx="12153900" cy="730969"/>
          </a:xfrm>
          <a:prstGeom prst="rect">
            <a:avLst/>
          </a:prstGeom>
        </p:spPr>
        <p:txBody>
          <a:bodyPr wrap="square" lIns="0" tIns="0" rIns="0" bIns="0" rtlCol="0" anchor="t">
            <a:spAutoFit/>
          </a:bodyPr>
          <a:lstStyle/>
          <a:p>
            <a:pPr>
              <a:lnSpc>
                <a:spcPts val="5700"/>
              </a:lnSpc>
            </a:pPr>
            <a:r>
              <a:rPr lang="en-US" sz="5000" b="1" dirty="0" err="1">
                <a:solidFill>
                  <a:srgbClr val="000000"/>
                </a:solidFill>
                <a:latin typeface="Cambria" panose="02040503050406030204" pitchFamily="18" charset="0"/>
              </a:rPr>
              <a:t>Em</a:t>
            </a:r>
            <a:r>
              <a:rPr lang="en-US" sz="5000" b="1" dirty="0">
                <a:solidFill>
                  <a:srgbClr val="000000"/>
                </a:solidFill>
                <a:latin typeface="Cambria" panose="02040503050406030204" pitchFamily="18" charset="0"/>
              </a:rPr>
              <a:t> </a:t>
            </a:r>
            <a:r>
              <a:rPr lang="en-US" sz="5000" b="1" dirty="0" err="1">
                <a:solidFill>
                  <a:srgbClr val="000000"/>
                </a:solidFill>
                <a:latin typeface="Cambria" panose="02040503050406030204" pitchFamily="18" charset="0"/>
              </a:rPr>
              <a:t>sẽ</a:t>
            </a:r>
            <a:r>
              <a:rPr lang="en-US" sz="5000" b="1" dirty="0">
                <a:solidFill>
                  <a:srgbClr val="000000"/>
                </a:solidFill>
                <a:latin typeface="Cambria" panose="02040503050406030204" pitchFamily="18" charset="0"/>
              </a:rPr>
              <a:t> </a:t>
            </a:r>
            <a:r>
              <a:rPr lang="en-US" sz="5000" b="1" dirty="0" err="1">
                <a:solidFill>
                  <a:srgbClr val="000000"/>
                </a:solidFill>
                <a:latin typeface="Cambria" panose="02040503050406030204" pitchFamily="18" charset="0"/>
              </a:rPr>
              <a:t>khuyên</a:t>
            </a:r>
            <a:r>
              <a:rPr lang="en-US" sz="5000" b="1" dirty="0">
                <a:solidFill>
                  <a:srgbClr val="000000"/>
                </a:solidFill>
                <a:latin typeface="Cambria" panose="02040503050406030204" pitchFamily="18" charset="0"/>
              </a:rPr>
              <a:t> </a:t>
            </a:r>
            <a:r>
              <a:rPr lang="en-US" sz="5000" b="1" dirty="0" err="1">
                <a:solidFill>
                  <a:srgbClr val="000000"/>
                </a:solidFill>
                <a:latin typeface="Cambria" panose="02040503050406030204" pitchFamily="18" charset="0"/>
              </a:rPr>
              <a:t>bạn</a:t>
            </a:r>
            <a:r>
              <a:rPr lang="en-US" sz="5000" b="1" dirty="0">
                <a:solidFill>
                  <a:srgbClr val="000000"/>
                </a:solidFill>
                <a:latin typeface="Cambria" panose="02040503050406030204" pitchFamily="18" charset="0"/>
              </a:rPr>
              <a:t> </a:t>
            </a:r>
            <a:r>
              <a:rPr lang="en-US" sz="5000" b="1" dirty="0" err="1">
                <a:solidFill>
                  <a:srgbClr val="000000"/>
                </a:solidFill>
                <a:latin typeface="Cambria" panose="02040503050406030204" pitchFamily="18" charset="0"/>
              </a:rPr>
              <a:t>như</a:t>
            </a:r>
            <a:r>
              <a:rPr lang="en-US" sz="5000" b="1" dirty="0">
                <a:solidFill>
                  <a:srgbClr val="000000"/>
                </a:solidFill>
                <a:latin typeface="Cambria" panose="02040503050406030204" pitchFamily="18" charset="0"/>
              </a:rPr>
              <a:t> </a:t>
            </a:r>
            <a:r>
              <a:rPr lang="en-US" sz="5000" b="1" dirty="0" err="1">
                <a:solidFill>
                  <a:srgbClr val="000000"/>
                </a:solidFill>
                <a:latin typeface="Cambria" panose="02040503050406030204" pitchFamily="18" charset="0"/>
              </a:rPr>
              <a:t>thế</a:t>
            </a:r>
            <a:r>
              <a:rPr lang="en-US" sz="5000" b="1" dirty="0">
                <a:solidFill>
                  <a:srgbClr val="000000"/>
                </a:solidFill>
                <a:latin typeface="Cambria" panose="02040503050406030204" pitchFamily="18" charset="0"/>
              </a:rPr>
              <a:t> </a:t>
            </a:r>
            <a:r>
              <a:rPr lang="en-US" sz="5000" b="1" dirty="0" err="1">
                <a:solidFill>
                  <a:srgbClr val="000000"/>
                </a:solidFill>
                <a:latin typeface="Cambria" panose="02040503050406030204" pitchFamily="18" charset="0"/>
              </a:rPr>
              <a:t>nào</a:t>
            </a:r>
            <a:r>
              <a:rPr lang="en-US" sz="5000" b="1" dirty="0">
                <a:solidFill>
                  <a:srgbClr val="000000"/>
                </a:solidFill>
                <a:latin typeface="Cambria" panose="02040503050406030204" pitchFamily="18" charset="0"/>
              </a:rPr>
              <a:t> </a:t>
            </a:r>
            <a:r>
              <a:rPr lang="en-US" sz="5000" b="1" dirty="0" err="1">
                <a:solidFill>
                  <a:srgbClr val="000000"/>
                </a:solidFill>
                <a:latin typeface="Cambria" panose="02040503050406030204" pitchFamily="18" charset="0"/>
              </a:rPr>
              <a:t>nếu</a:t>
            </a:r>
            <a:r>
              <a:rPr lang="en-US" sz="5000" b="1" dirty="0">
                <a:solidFill>
                  <a:srgbClr val="000000"/>
                </a:solidFill>
                <a:latin typeface="Cambria" panose="02040503050406030204" pitchFamily="18" charset="0"/>
              </a:rPr>
              <a:t>:</a:t>
            </a:r>
          </a:p>
        </p:txBody>
      </p:sp>
      <p:sp>
        <p:nvSpPr>
          <p:cNvPr id="34" name="TextBox 33">
            <a:extLst>
              <a:ext uri="{FF2B5EF4-FFF2-40B4-BE49-F238E27FC236}">
                <a16:creationId xmlns:a16="http://schemas.microsoft.com/office/drawing/2014/main" xmlns="" id="{8A5D536A-DF41-D54F-90C8-31663464893C}"/>
              </a:ext>
            </a:extLst>
          </p:cNvPr>
          <p:cNvSpPr txBox="1"/>
          <p:nvPr/>
        </p:nvSpPr>
        <p:spPr>
          <a:xfrm>
            <a:off x="5257799" y="2979936"/>
            <a:ext cx="10684727" cy="1446550"/>
          </a:xfrm>
          <a:prstGeom prst="rect">
            <a:avLst/>
          </a:prstGeom>
          <a:solidFill>
            <a:schemeClr val="accent6">
              <a:lumMod val="20000"/>
              <a:lumOff val="80000"/>
            </a:schemeClr>
          </a:solidFill>
        </p:spPr>
        <p:txBody>
          <a:bodyPr wrap="square" rtlCol="0">
            <a:spAutoFit/>
          </a:bodyPr>
          <a:lstStyle/>
          <a:p>
            <a:pPr marL="285750" indent="-285750" algn="l">
              <a:buFont typeface="Arial" panose="020B0604020202020204" pitchFamily="34" charset="0"/>
              <a:buChar char="•"/>
            </a:pPr>
            <a:r>
              <a:rPr lang="vi-VN" sz="4400" b="0" i="0" dirty="0">
                <a:effectLst/>
                <a:latin typeface="Cambria" panose="02040503050406030204" pitchFamily="18" charset="0"/>
              </a:rPr>
              <a:t>Bạn thường xuyên không ăn rau, thích ăn đồ chiên, rán.</a:t>
            </a:r>
          </a:p>
        </p:txBody>
      </p:sp>
      <p:sp>
        <p:nvSpPr>
          <p:cNvPr id="2" name="TextBox 1">
            <a:extLst>
              <a:ext uri="{FF2B5EF4-FFF2-40B4-BE49-F238E27FC236}">
                <a16:creationId xmlns:a16="http://schemas.microsoft.com/office/drawing/2014/main" xmlns="" id="{BB1FBDE7-7A57-3B46-A32A-4D282D0D8DE4}"/>
              </a:ext>
            </a:extLst>
          </p:cNvPr>
          <p:cNvSpPr txBox="1"/>
          <p:nvPr/>
        </p:nvSpPr>
        <p:spPr>
          <a:xfrm>
            <a:off x="5257800" y="4914900"/>
            <a:ext cx="10684726" cy="3785652"/>
          </a:xfrm>
          <a:prstGeom prst="rect">
            <a:avLst/>
          </a:prstGeom>
          <a:solidFill>
            <a:schemeClr val="accent4">
              <a:lumMod val="20000"/>
              <a:lumOff val="80000"/>
            </a:schemeClr>
          </a:solidFill>
        </p:spPr>
        <p:txBody>
          <a:bodyPr wrap="square" rtlCol="0">
            <a:spAutoFit/>
          </a:bodyPr>
          <a:lstStyle/>
          <a:p>
            <a:pPr algn="l"/>
            <a:r>
              <a:rPr lang="vi-VN" sz="4000" b="0" i="0" dirty="0">
                <a:effectLst/>
                <a:latin typeface="Cambria" panose="02040503050406030204" pitchFamily="18" charset="0"/>
              </a:rPr>
              <a:t>Thức ăn chiên rán, thức ăn nhanh cũng có nhiều năng lượng nhưng chứa chất béo không tốt cho cơ thể, nếu ăn nhiều sẽ bị mắc bệnh thừa cân béo phì. Rau xanh chứa nhiều vi-ta-min và chất khoáng làm tăng cường sức đề kháng, giúp cơ thể chống lại bệnh tật và tiêu hóa tốt.</a:t>
            </a:r>
          </a:p>
        </p:txBody>
      </p:sp>
      <p:sp>
        <p:nvSpPr>
          <p:cNvPr id="11" name="Freeform 4">
            <a:extLst>
              <a:ext uri="{FF2B5EF4-FFF2-40B4-BE49-F238E27FC236}">
                <a16:creationId xmlns:a16="http://schemas.microsoft.com/office/drawing/2014/main" xmlns="" id="{4D8C527C-085D-FC4A-A1A4-6681AF809AE6}"/>
              </a:ext>
            </a:extLst>
          </p:cNvPr>
          <p:cNvSpPr/>
          <p:nvPr/>
        </p:nvSpPr>
        <p:spPr>
          <a:xfrm>
            <a:off x="15544800" y="6887006"/>
            <a:ext cx="2361361" cy="2749365"/>
          </a:xfrm>
          <a:custGeom>
            <a:avLst/>
            <a:gdLst/>
            <a:ahLst/>
            <a:cxnLst/>
            <a:rect l="l" t="t" r="r" b="b"/>
            <a:pathLst>
              <a:path w="6614541" h="8229600">
                <a:moveTo>
                  <a:pt x="0" y="0"/>
                </a:moveTo>
                <a:lnTo>
                  <a:pt x="6614541" y="0"/>
                </a:lnTo>
                <a:lnTo>
                  <a:pt x="6614541" y="8229600"/>
                </a:lnTo>
                <a:lnTo>
                  <a:pt x="0" y="8229600"/>
                </a:lnTo>
                <a:lnTo>
                  <a:pt x="0" y="0"/>
                </a:lnTo>
                <a:close/>
              </a:path>
            </a:pathLst>
          </a:custGeom>
          <a:blipFill>
            <a:blip r:embed="rId5"/>
            <a:stretch>
              <a:fillRect/>
            </a:stretch>
          </a:blipFill>
        </p:spPr>
      </p:sp>
    </p:spTree>
    <p:extLst>
      <p:ext uri="{BB962C8B-B14F-4D97-AF65-F5344CB8AC3E}">
        <p14:creationId xmlns:p14="http://schemas.microsoft.com/office/powerpoint/2010/main" val="233937042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reeform 5"/>
          <p:cNvSpPr/>
          <p:nvPr/>
        </p:nvSpPr>
        <p:spPr>
          <a:xfrm>
            <a:off x="-2031804" y="4403750"/>
            <a:ext cx="6053326" cy="6388735"/>
          </a:xfrm>
          <a:custGeom>
            <a:avLst/>
            <a:gdLst/>
            <a:ahLst/>
            <a:cxnLst/>
            <a:rect l="l" t="t" r="r" b="b"/>
            <a:pathLst>
              <a:path w="6053326" h="6388735">
                <a:moveTo>
                  <a:pt x="0" y="0"/>
                </a:moveTo>
                <a:lnTo>
                  <a:pt x="6053326" y="0"/>
                </a:lnTo>
                <a:lnTo>
                  <a:pt x="6053326" y="6388734"/>
                </a:lnTo>
                <a:lnTo>
                  <a:pt x="0" y="6388734"/>
                </a:lnTo>
                <a:lnTo>
                  <a:pt x="0" y="0"/>
                </a:lnTo>
                <a:close/>
              </a:path>
            </a:pathLst>
          </a:custGeom>
          <a:blipFill>
            <a:blip r:embed="rId2">
              <a:extLst>
                <a:ext uri="{96DAC541-7B7A-43D3-8B79-37D633B846F1}">
                  <asvg:svgBlip xmlns="" xmlns:asvg="http://schemas.microsoft.com/office/drawing/2016/SVG/main" r:embed="rId3"/>
                </a:ext>
              </a:extLst>
            </a:blip>
            <a:stretch>
              <a:fillRect/>
            </a:stretch>
          </a:blipFill>
        </p:spPr>
      </p:sp>
      <p:sp>
        <p:nvSpPr>
          <p:cNvPr id="31" name="Freeform 31"/>
          <p:cNvSpPr/>
          <p:nvPr/>
        </p:nvSpPr>
        <p:spPr>
          <a:xfrm>
            <a:off x="0" y="3487012"/>
            <a:ext cx="3501994" cy="6799988"/>
          </a:xfrm>
          <a:custGeom>
            <a:avLst/>
            <a:gdLst/>
            <a:ahLst/>
            <a:cxnLst/>
            <a:rect l="l" t="t" r="r" b="b"/>
            <a:pathLst>
              <a:path w="3501994" h="6799988">
                <a:moveTo>
                  <a:pt x="0" y="0"/>
                </a:moveTo>
                <a:lnTo>
                  <a:pt x="3501994" y="0"/>
                </a:lnTo>
                <a:lnTo>
                  <a:pt x="3501994" y="6799988"/>
                </a:lnTo>
                <a:lnTo>
                  <a:pt x="0" y="6799988"/>
                </a:lnTo>
                <a:lnTo>
                  <a:pt x="0" y="0"/>
                </a:lnTo>
                <a:close/>
              </a:path>
            </a:pathLst>
          </a:custGeom>
          <a:blipFill>
            <a:blip r:embed="rId4"/>
            <a:stretch>
              <a:fillRect/>
            </a:stretch>
          </a:blipFill>
        </p:spPr>
      </p:sp>
      <p:sp>
        <p:nvSpPr>
          <p:cNvPr id="32" name="TextBox 32"/>
          <p:cNvSpPr txBox="1"/>
          <p:nvPr/>
        </p:nvSpPr>
        <p:spPr>
          <a:xfrm>
            <a:off x="966981" y="1291541"/>
            <a:ext cx="12153900" cy="730969"/>
          </a:xfrm>
          <a:prstGeom prst="rect">
            <a:avLst/>
          </a:prstGeom>
        </p:spPr>
        <p:txBody>
          <a:bodyPr wrap="square" lIns="0" tIns="0" rIns="0" bIns="0" rtlCol="0" anchor="t">
            <a:spAutoFit/>
          </a:bodyPr>
          <a:lstStyle/>
          <a:p>
            <a:pPr>
              <a:lnSpc>
                <a:spcPts val="5700"/>
              </a:lnSpc>
            </a:pPr>
            <a:r>
              <a:rPr lang="en-US" sz="5000" b="1" dirty="0" err="1">
                <a:solidFill>
                  <a:srgbClr val="000000"/>
                </a:solidFill>
                <a:latin typeface="Cambria" panose="02040503050406030204" pitchFamily="18" charset="0"/>
              </a:rPr>
              <a:t>Em</a:t>
            </a:r>
            <a:r>
              <a:rPr lang="en-US" sz="5000" b="1" dirty="0">
                <a:solidFill>
                  <a:srgbClr val="000000"/>
                </a:solidFill>
                <a:latin typeface="Cambria" panose="02040503050406030204" pitchFamily="18" charset="0"/>
              </a:rPr>
              <a:t> </a:t>
            </a:r>
            <a:r>
              <a:rPr lang="en-US" sz="5000" b="1" dirty="0" err="1">
                <a:solidFill>
                  <a:srgbClr val="000000"/>
                </a:solidFill>
                <a:latin typeface="Cambria" panose="02040503050406030204" pitchFamily="18" charset="0"/>
              </a:rPr>
              <a:t>sẽ</a:t>
            </a:r>
            <a:r>
              <a:rPr lang="en-US" sz="5000" b="1" dirty="0">
                <a:solidFill>
                  <a:srgbClr val="000000"/>
                </a:solidFill>
                <a:latin typeface="Cambria" panose="02040503050406030204" pitchFamily="18" charset="0"/>
              </a:rPr>
              <a:t> </a:t>
            </a:r>
            <a:r>
              <a:rPr lang="en-US" sz="5000" b="1" dirty="0" err="1">
                <a:solidFill>
                  <a:srgbClr val="000000"/>
                </a:solidFill>
                <a:latin typeface="Cambria" panose="02040503050406030204" pitchFamily="18" charset="0"/>
              </a:rPr>
              <a:t>khuyên</a:t>
            </a:r>
            <a:r>
              <a:rPr lang="en-US" sz="5000" b="1" dirty="0">
                <a:solidFill>
                  <a:srgbClr val="000000"/>
                </a:solidFill>
                <a:latin typeface="Cambria" panose="02040503050406030204" pitchFamily="18" charset="0"/>
              </a:rPr>
              <a:t> </a:t>
            </a:r>
            <a:r>
              <a:rPr lang="en-US" sz="5000" b="1" dirty="0" err="1">
                <a:solidFill>
                  <a:srgbClr val="000000"/>
                </a:solidFill>
                <a:latin typeface="Cambria" panose="02040503050406030204" pitchFamily="18" charset="0"/>
              </a:rPr>
              <a:t>bạn</a:t>
            </a:r>
            <a:r>
              <a:rPr lang="en-US" sz="5000" b="1" dirty="0">
                <a:solidFill>
                  <a:srgbClr val="000000"/>
                </a:solidFill>
                <a:latin typeface="Cambria" panose="02040503050406030204" pitchFamily="18" charset="0"/>
              </a:rPr>
              <a:t> </a:t>
            </a:r>
            <a:r>
              <a:rPr lang="en-US" sz="5000" b="1" dirty="0" err="1">
                <a:solidFill>
                  <a:srgbClr val="000000"/>
                </a:solidFill>
                <a:latin typeface="Cambria" panose="02040503050406030204" pitchFamily="18" charset="0"/>
              </a:rPr>
              <a:t>như</a:t>
            </a:r>
            <a:r>
              <a:rPr lang="en-US" sz="5000" b="1" dirty="0">
                <a:solidFill>
                  <a:srgbClr val="000000"/>
                </a:solidFill>
                <a:latin typeface="Cambria" panose="02040503050406030204" pitchFamily="18" charset="0"/>
              </a:rPr>
              <a:t> </a:t>
            </a:r>
            <a:r>
              <a:rPr lang="en-US" sz="5000" b="1" dirty="0" err="1">
                <a:solidFill>
                  <a:srgbClr val="000000"/>
                </a:solidFill>
                <a:latin typeface="Cambria" panose="02040503050406030204" pitchFamily="18" charset="0"/>
              </a:rPr>
              <a:t>thế</a:t>
            </a:r>
            <a:r>
              <a:rPr lang="en-US" sz="5000" b="1" dirty="0">
                <a:solidFill>
                  <a:srgbClr val="000000"/>
                </a:solidFill>
                <a:latin typeface="Cambria" panose="02040503050406030204" pitchFamily="18" charset="0"/>
              </a:rPr>
              <a:t> </a:t>
            </a:r>
            <a:r>
              <a:rPr lang="en-US" sz="5000" b="1" dirty="0" err="1">
                <a:solidFill>
                  <a:srgbClr val="000000"/>
                </a:solidFill>
                <a:latin typeface="Cambria" panose="02040503050406030204" pitchFamily="18" charset="0"/>
              </a:rPr>
              <a:t>nào</a:t>
            </a:r>
            <a:r>
              <a:rPr lang="en-US" sz="5000" b="1" dirty="0">
                <a:solidFill>
                  <a:srgbClr val="000000"/>
                </a:solidFill>
                <a:latin typeface="Cambria" panose="02040503050406030204" pitchFamily="18" charset="0"/>
              </a:rPr>
              <a:t> </a:t>
            </a:r>
            <a:r>
              <a:rPr lang="en-US" sz="5000" b="1" dirty="0" err="1">
                <a:solidFill>
                  <a:srgbClr val="000000"/>
                </a:solidFill>
                <a:latin typeface="Cambria" panose="02040503050406030204" pitchFamily="18" charset="0"/>
              </a:rPr>
              <a:t>nếu</a:t>
            </a:r>
            <a:r>
              <a:rPr lang="en-US" sz="5000" b="1" dirty="0">
                <a:solidFill>
                  <a:srgbClr val="000000"/>
                </a:solidFill>
                <a:latin typeface="Cambria" panose="02040503050406030204" pitchFamily="18" charset="0"/>
              </a:rPr>
              <a:t>:</a:t>
            </a:r>
          </a:p>
        </p:txBody>
      </p:sp>
      <p:sp>
        <p:nvSpPr>
          <p:cNvPr id="34" name="TextBox 33">
            <a:extLst>
              <a:ext uri="{FF2B5EF4-FFF2-40B4-BE49-F238E27FC236}">
                <a16:creationId xmlns:a16="http://schemas.microsoft.com/office/drawing/2014/main" xmlns="" id="{8A5D536A-DF41-D54F-90C8-31663464893C}"/>
              </a:ext>
            </a:extLst>
          </p:cNvPr>
          <p:cNvSpPr txBox="1"/>
          <p:nvPr/>
        </p:nvSpPr>
        <p:spPr>
          <a:xfrm>
            <a:off x="3869473" y="2384217"/>
            <a:ext cx="10684727" cy="769441"/>
          </a:xfrm>
          <a:prstGeom prst="rect">
            <a:avLst/>
          </a:prstGeom>
          <a:solidFill>
            <a:schemeClr val="accent6">
              <a:lumMod val="20000"/>
              <a:lumOff val="80000"/>
            </a:schemeClr>
          </a:solidFill>
        </p:spPr>
        <p:txBody>
          <a:bodyPr wrap="square" rtlCol="0">
            <a:spAutoFit/>
          </a:bodyPr>
          <a:lstStyle/>
          <a:p>
            <a:pPr marL="285750" indent="-285750" algn="l">
              <a:buFont typeface="Arial" panose="020B0604020202020204" pitchFamily="34" charset="0"/>
              <a:buChar char="•"/>
            </a:pPr>
            <a:r>
              <a:rPr lang="vi-VN" sz="4400" b="0" i="0" dirty="0">
                <a:effectLst/>
                <a:latin typeface="Cambria" panose="02040503050406030204" pitchFamily="18" charset="0"/>
              </a:rPr>
              <a:t>Bạn không thường xuyên uống nước.</a:t>
            </a:r>
          </a:p>
        </p:txBody>
      </p:sp>
      <p:sp>
        <p:nvSpPr>
          <p:cNvPr id="2" name="TextBox 1">
            <a:extLst>
              <a:ext uri="{FF2B5EF4-FFF2-40B4-BE49-F238E27FC236}">
                <a16:creationId xmlns:a16="http://schemas.microsoft.com/office/drawing/2014/main" xmlns="" id="{BB1FBDE7-7A57-3B46-A32A-4D282D0D8DE4}"/>
              </a:ext>
            </a:extLst>
          </p:cNvPr>
          <p:cNvSpPr txBox="1"/>
          <p:nvPr/>
        </p:nvSpPr>
        <p:spPr>
          <a:xfrm>
            <a:off x="4340546" y="3348805"/>
            <a:ext cx="10684726" cy="1938992"/>
          </a:xfrm>
          <a:prstGeom prst="rect">
            <a:avLst/>
          </a:prstGeom>
          <a:solidFill>
            <a:schemeClr val="accent4">
              <a:lumMod val="20000"/>
              <a:lumOff val="80000"/>
            </a:schemeClr>
          </a:solidFill>
        </p:spPr>
        <p:txBody>
          <a:bodyPr wrap="square" rtlCol="0">
            <a:spAutoFit/>
          </a:bodyPr>
          <a:lstStyle/>
          <a:p>
            <a:pPr algn="l"/>
            <a:r>
              <a:rPr lang="vi-VN" sz="4000" b="0" i="0" dirty="0">
                <a:effectLst/>
                <a:latin typeface="Cambria" panose="02040503050406030204" pitchFamily="18" charset="0"/>
              </a:rPr>
              <a:t>Thiếu nước có thể gây ra các tác hại lâu dài như táo bón, giảm chức năng thận và sỏi thận, gây mệt mỏi, đau đầu và mất tập trung.</a:t>
            </a:r>
          </a:p>
        </p:txBody>
      </p:sp>
      <p:sp>
        <p:nvSpPr>
          <p:cNvPr id="12" name="TextBox 11">
            <a:extLst>
              <a:ext uri="{FF2B5EF4-FFF2-40B4-BE49-F238E27FC236}">
                <a16:creationId xmlns:a16="http://schemas.microsoft.com/office/drawing/2014/main" xmlns="" id="{CDFAD954-7E16-004E-81E7-2C4BE4758CC1}"/>
              </a:ext>
            </a:extLst>
          </p:cNvPr>
          <p:cNvSpPr txBox="1"/>
          <p:nvPr/>
        </p:nvSpPr>
        <p:spPr>
          <a:xfrm>
            <a:off x="3801636" y="5543907"/>
            <a:ext cx="10684727" cy="769441"/>
          </a:xfrm>
          <a:prstGeom prst="rect">
            <a:avLst/>
          </a:prstGeom>
          <a:solidFill>
            <a:schemeClr val="accent6">
              <a:lumMod val="20000"/>
              <a:lumOff val="80000"/>
            </a:schemeClr>
          </a:solidFill>
        </p:spPr>
        <p:txBody>
          <a:bodyPr wrap="square" rtlCol="0">
            <a:spAutoFit/>
          </a:bodyPr>
          <a:lstStyle/>
          <a:p>
            <a:pPr marL="285750" indent="-285750" algn="l">
              <a:buFont typeface="Arial" panose="020B0604020202020204" pitchFamily="34" charset="0"/>
              <a:buChar char="•"/>
            </a:pPr>
            <a:r>
              <a:rPr lang="vi-VN" sz="4400" b="0" i="0" dirty="0">
                <a:effectLst/>
                <a:latin typeface="Cambria" panose="02040503050406030204" pitchFamily="18" charset="0"/>
              </a:rPr>
              <a:t>Bạn hay ăn quà bán vỉa hè.</a:t>
            </a:r>
          </a:p>
        </p:txBody>
      </p:sp>
      <p:sp>
        <p:nvSpPr>
          <p:cNvPr id="13" name="TextBox 12">
            <a:extLst>
              <a:ext uri="{FF2B5EF4-FFF2-40B4-BE49-F238E27FC236}">
                <a16:creationId xmlns:a16="http://schemas.microsoft.com/office/drawing/2014/main" xmlns="" id="{C0518992-EBA0-5247-AD5D-B7D05F265479}"/>
              </a:ext>
            </a:extLst>
          </p:cNvPr>
          <p:cNvSpPr txBox="1"/>
          <p:nvPr/>
        </p:nvSpPr>
        <p:spPr>
          <a:xfrm>
            <a:off x="4340546" y="6676638"/>
            <a:ext cx="10684726" cy="3170099"/>
          </a:xfrm>
          <a:prstGeom prst="rect">
            <a:avLst/>
          </a:prstGeom>
          <a:solidFill>
            <a:schemeClr val="accent4">
              <a:lumMod val="20000"/>
              <a:lumOff val="80000"/>
            </a:schemeClr>
          </a:solidFill>
        </p:spPr>
        <p:txBody>
          <a:bodyPr wrap="square" rtlCol="0">
            <a:spAutoFit/>
          </a:bodyPr>
          <a:lstStyle/>
          <a:p>
            <a:r>
              <a:rPr lang="vi-VN" sz="4000" b="0" i="0" dirty="0">
                <a:effectLst/>
                <a:latin typeface="Cambria" panose="02040503050406030204" pitchFamily="18" charset="0"/>
              </a:rPr>
              <a:t>Ăn quán vỉa hè không đảm bảo an toàn vệ sinh thực phẩm, nguyên liệu không rõ nguồn gốc, tiềm ẩn nguy cơ ngộ độc thực phẩm như đau bụng, đi ngoài, ... và thậm chí nguy hại đến tính mạng.</a:t>
            </a:r>
            <a:endParaRPr lang="x-none" sz="4000" dirty="0">
              <a:latin typeface="Cambria" panose="02040503050406030204" pitchFamily="18" charset="0"/>
            </a:endParaRPr>
          </a:p>
        </p:txBody>
      </p:sp>
      <p:sp>
        <p:nvSpPr>
          <p:cNvPr id="14" name="Freeform 2">
            <a:extLst>
              <a:ext uri="{FF2B5EF4-FFF2-40B4-BE49-F238E27FC236}">
                <a16:creationId xmlns:a16="http://schemas.microsoft.com/office/drawing/2014/main" xmlns="" id="{416C7494-BF3E-9E46-B4F8-F37A52CA9EF2}"/>
              </a:ext>
            </a:extLst>
          </p:cNvPr>
          <p:cNvSpPr/>
          <p:nvPr/>
        </p:nvSpPr>
        <p:spPr>
          <a:xfrm>
            <a:off x="14841230" y="6889794"/>
            <a:ext cx="3431902" cy="3275069"/>
          </a:xfrm>
          <a:custGeom>
            <a:avLst/>
            <a:gdLst/>
            <a:ahLst/>
            <a:cxnLst/>
            <a:rect l="l" t="t" r="r" b="b"/>
            <a:pathLst>
              <a:path w="4047935" h="4114800">
                <a:moveTo>
                  <a:pt x="0" y="0"/>
                </a:moveTo>
                <a:lnTo>
                  <a:pt x="4047935" y="0"/>
                </a:lnTo>
                <a:lnTo>
                  <a:pt x="4047935" y="4114800"/>
                </a:lnTo>
                <a:lnTo>
                  <a:pt x="0" y="4114800"/>
                </a:lnTo>
                <a:lnTo>
                  <a:pt x="0" y="0"/>
                </a:lnTo>
                <a:close/>
              </a:path>
            </a:pathLst>
          </a:custGeom>
          <a:blipFill>
            <a:blip r:embed="rId5">
              <a:extLst>
                <a:ext uri="{96DAC541-7B7A-43D3-8B79-37D633B846F1}">
                  <asvg:svgBlip xmlns="" xmlns:asvg="http://schemas.microsoft.com/office/drawing/2016/SVG/main" r:embed="rId6"/>
                </a:ext>
              </a:extLst>
            </a:blip>
            <a:stretch>
              <a:fillRect/>
            </a:stretch>
          </a:blipFill>
        </p:spPr>
      </p:sp>
    </p:spTree>
    <p:extLst>
      <p:ext uri="{BB962C8B-B14F-4D97-AF65-F5344CB8AC3E}">
        <p14:creationId xmlns:p14="http://schemas.microsoft.com/office/powerpoint/2010/main" val="343378394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9" presetClass="entr" presetSubtype="0" fill="hold" grpId="0" nodeType="clickEffect">
                                  <p:stCondLst>
                                    <p:cond delay="0"/>
                                  </p:stCondLst>
                                  <p:childTnLst>
                                    <p:set>
                                      <p:cBhvr>
                                        <p:cTn id="12" dur="1" fill="hold">
                                          <p:stCondLst>
                                            <p:cond delay="0"/>
                                          </p:stCondLst>
                                        </p:cTn>
                                        <p:tgtEl>
                                          <p:spTgt spid="12"/>
                                        </p:tgtEl>
                                        <p:attrNameLst>
                                          <p:attrName>style.visibility</p:attrName>
                                        </p:attrNameLst>
                                      </p:cBhvr>
                                      <p:to>
                                        <p:strVal val="visible"/>
                                      </p:to>
                                    </p:set>
                                    <p:animEffect transition="in" filter="dissolve">
                                      <p:cBhvr>
                                        <p:cTn id="13" dur="500"/>
                                        <p:tgtEl>
                                          <p:spTgt spid="12"/>
                                        </p:tgtEl>
                                      </p:cBhvr>
                                    </p:animEffect>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13"/>
                                        </p:tgtEl>
                                        <p:attrNameLst>
                                          <p:attrName>style.visibility</p:attrName>
                                        </p:attrNameLst>
                                      </p:cBhvr>
                                      <p:to>
                                        <p:strVal val="visible"/>
                                      </p:to>
                                    </p:set>
                                    <p:anim calcmode="lin" valueType="num">
                                      <p:cBhvr additive="base">
                                        <p:cTn id="18" dur="500" fill="hold"/>
                                        <p:tgtEl>
                                          <p:spTgt spid="13"/>
                                        </p:tgtEl>
                                        <p:attrNameLst>
                                          <p:attrName>ppt_x</p:attrName>
                                        </p:attrNameLst>
                                      </p:cBhvr>
                                      <p:tavLst>
                                        <p:tav tm="0">
                                          <p:val>
                                            <p:strVal val="#ppt_x"/>
                                          </p:val>
                                        </p:tav>
                                        <p:tav tm="100000">
                                          <p:val>
                                            <p:strVal val="#ppt_x"/>
                                          </p:val>
                                        </p:tav>
                                      </p:tavLst>
                                    </p:anim>
                                    <p:anim calcmode="lin" valueType="num">
                                      <p:cBhvr additive="base">
                                        <p:cTn id="19"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2" grpId="0" animBg="1"/>
      <p:bldP spid="13"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reeform 5"/>
          <p:cNvSpPr/>
          <p:nvPr/>
        </p:nvSpPr>
        <p:spPr>
          <a:xfrm>
            <a:off x="-2031804" y="4403750"/>
            <a:ext cx="6053326" cy="6388735"/>
          </a:xfrm>
          <a:custGeom>
            <a:avLst/>
            <a:gdLst/>
            <a:ahLst/>
            <a:cxnLst/>
            <a:rect l="l" t="t" r="r" b="b"/>
            <a:pathLst>
              <a:path w="6053326" h="6388735">
                <a:moveTo>
                  <a:pt x="0" y="0"/>
                </a:moveTo>
                <a:lnTo>
                  <a:pt x="6053326" y="0"/>
                </a:lnTo>
                <a:lnTo>
                  <a:pt x="6053326" y="6388734"/>
                </a:lnTo>
                <a:lnTo>
                  <a:pt x="0" y="6388734"/>
                </a:lnTo>
                <a:lnTo>
                  <a:pt x="0" y="0"/>
                </a:lnTo>
                <a:close/>
              </a:path>
            </a:pathLst>
          </a:custGeom>
          <a:blipFill>
            <a:blip r:embed="rId2">
              <a:extLst>
                <a:ext uri="{96DAC541-7B7A-43D3-8B79-37D633B846F1}">
                  <asvg:svgBlip xmlns="" xmlns:asvg="http://schemas.microsoft.com/office/drawing/2016/SVG/main" r:embed="rId3"/>
                </a:ext>
              </a:extLst>
            </a:blip>
            <a:stretch>
              <a:fillRect/>
            </a:stretch>
          </a:blipFill>
        </p:spPr>
      </p:sp>
      <p:sp>
        <p:nvSpPr>
          <p:cNvPr id="31" name="Freeform 31"/>
          <p:cNvSpPr/>
          <p:nvPr/>
        </p:nvSpPr>
        <p:spPr>
          <a:xfrm>
            <a:off x="0" y="3487012"/>
            <a:ext cx="3501994" cy="6799988"/>
          </a:xfrm>
          <a:custGeom>
            <a:avLst/>
            <a:gdLst/>
            <a:ahLst/>
            <a:cxnLst/>
            <a:rect l="l" t="t" r="r" b="b"/>
            <a:pathLst>
              <a:path w="3501994" h="6799988">
                <a:moveTo>
                  <a:pt x="0" y="0"/>
                </a:moveTo>
                <a:lnTo>
                  <a:pt x="3501994" y="0"/>
                </a:lnTo>
                <a:lnTo>
                  <a:pt x="3501994" y="6799988"/>
                </a:lnTo>
                <a:lnTo>
                  <a:pt x="0" y="6799988"/>
                </a:lnTo>
                <a:lnTo>
                  <a:pt x="0" y="0"/>
                </a:lnTo>
                <a:close/>
              </a:path>
            </a:pathLst>
          </a:custGeom>
          <a:blipFill>
            <a:blip r:embed="rId4"/>
            <a:stretch>
              <a:fillRect/>
            </a:stretch>
          </a:blipFill>
        </p:spPr>
      </p:sp>
      <p:sp>
        <p:nvSpPr>
          <p:cNvPr id="32" name="TextBox 32"/>
          <p:cNvSpPr txBox="1"/>
          <p:nvPr/>
        </p:nvSpPr>
        <p:spPr>
          <a:xfrm>
            <a:off x="966981" y="1291541"/>
            <a:ext cx="12153900" cy="730969"/>
          </a:xfrm>
          <a:prstGeom prst="rect">
            <a:avLst/>
          </a:prstGeom>
        </p:spPr>
        <p:txBody>
          <a:bodyPr wrap="square" lIns="0" tIns="0" rIns="0" bIns="0" rtlCol="0" anchor="t">
            <a:spAutoFit/>
          </a:bodyPr>
          <a:lstStyle/>
          <a:p>
            <a:pPr>
              <a:lnSpc>
                <a:spcPts val="5700"/>
              </a:lnSpc>
            </a:pPr>
            <a:r>
              <a:rPr lang="en-US" sz="5000" b="1" dirty="0" err="1">
                <a:solidFill>
                  <a:srgbClr val="000000"/>
                </a:solidFill>
                <a:latin typeface="Cambria" panose="02040503050406030204" pitchFamily="18" charset="0"/>
              </a:rPr>
              <a:t>Em</a:t>
            </a:r>
            <a:r>
              <a:rPr lang="en-US" sz="5000" b="1" dirty="0">
                <a:solidFill>
                  <a:srgbClr val="000000"/>
                </a:solidFill>
                <a:latin typeface="Cambria" panose="02040503050406030204" pitchFamily="18" charset="0"/>
              </a:rPr>
              <a:t> </a:t>
            </a:r>
            <a:r>
              <a:rPr lang="en-US" sz="5000" b="1" dirty="0" err="1">
                <a:solidFill>
                  <a:srgbClr val="000000"/>
                </a:solidFill>
                <a:latin typeface="Cambria" panose="02040503050406030204" pitchFamily="18" charset="0"/>
              </a:rPr>
              <a:t>sẽ</a:t>
            </a:r>
            <a:r>
              <a:rPr lang="en-US" sz="5000" b="1" dirty="0">
                <a:solidFill>
                  <a:srgbClr val="000000"/>
                </a:solidFill>
                <a:latin typeface="Cambria" panose="02040503050406030204" pitchFamily="18" charset="0"/>
              </a:rPr>
              <a:t> </a:t>
            </a:r>
            <a:r>
              <a:rPr lang="en-US" sz="5000" b="1" dirty="0" err="1">
                <a:solidFill>
                  <a:srgbClr val="000000"/>
                </a:solidFill>
                <a:latin typeface="Cambria" panose="02040503050406030204" pitchFamily="18" charset="0"/>
              </a:rPr>
              <a:t>khuyên</a:t>
            </a:r>
            <a:r>
              <a:rPr lang="en-US" sz="5000" b="1" dirty="0">
                <a:solidFill>
                  <a:srgbClr val="000000"/>
                </a:solidFill>
                <a:latin typeface="Cambria" panose="02040503050406030204" pitchFamily="18" charset="0"/>
              </a:rPr>
              <a:t> </a:t>
            </a:r>
            <a:r>
              <a:rPr lang="en-US" sz="5000" b="1" dirty="0" err="1">
                <a:solidFill>
                  <a:srgbClr val="000000"/>
                </a:solidFill>
                <a:latin typeface="Cambria" panose="02040503050406030204" pitchFamily="18" charset="0"/>
              </a:rPr>
              <a:t>bạn</a:t>
            </a:r>
            <a:r>
              <a:rPr lang="en-US" sz="5000" b="1" dirty="0">
                <a:solidFill>
                  <a:srgbClr val="000000"/>
                </a:solidFill>
                <a:latin typeface="Cambria" panose="02040503050406030204" pitchFamily="18" charset="0"/>
              </a:rPr>
              <a:t> </a:t>
            </a:r>
            <a:r>
              <a:rPr lang="en-US" sz="5000" b="1" dirty="0" err="1">
                <a:solidFill>
                  <a:srgbClr val="000000"/>
                </a:solidFill>
                <a:latin typeface="Cambria" panose="02040503050406030204" pitchFamily="18" charset="0"/>
              </a:rPr>
              <a:t>như</a:t>
            </a:r>
            <a:r>
              <a:rPr lang="en-US" sz="5000" b="1" dirty="0">
                <a:solidFill>
                  <a:srgbClr val="000000"/>
                </a:solidFill>
                <a:latin typeface="Cambria" panose="02040503050406030204" pitchFamily="18" charset="0"/>
              </a:rPr>
              <a:t> </a:t>
            </a:r>
            <a:r>
              <a:rPr lang="en-US" sz="5000" b="1" dirty="0" err="1">
                <a:solidFill>
                  <a:srgbClr val="000000"/>
                </a:solidFill>
                <a:latin typeface="Cambria" panose="02040503050406030204" pitchFamily="18" charset="0"/>
              </a:rPr>
              <a:t>thế</a:t>
            </a:r>
            <a:r>
              <a:rPr lang="en-US" sz="5000" b="1" dirty="0">
                <a:solidFill>
                  <a:srgbClr val="000000"/>
                </a:solidFill>
                <a:latin typeface="Cambria" panose="02040503050406030204" pitchFamily="18" charset="0"/>
              </a:rPr>
              <a:t> </a:t>
            </a:r>
            <a:r>
              <a:rPr lang="en-US" sz="5000" b="1" dirty="0" err="1">
                <a:solidFill>
                  <a:srgbClr val="000000"/>
                </a:solidFill>
                <a:latin typeface="Cambria" panose="02040503050406030204" pitchFamily="18" charset="0"/>
              </a:rPr>
              <a:t>nào</a:t>
            </a:r>
            <a:r>
              <a:rPr lang="en-US" sz="5000" b="1" dirty="0">
                <a:solidFill>
                  <a:srgbClr val="000000"/>
                </a:solidFill>
                <a:latin typeface="Cambria" panose="02040503050406030204" pitchFamily="18" charset="0"/>
              </a:rPr>
              <a:t> </a:t>
            </a:r>
            <a:r>
              <a:rPr lang="en-US" sz="5000" b="1" dirty="0" err="1">
                <a:solidFill>
                  <a:srgbClr val="000000"/>
                </a:solidFill>
                <a:latin typeface="Cambria" panose="02040503050406030204" pitchFamily="18" charset="0"/>
              </a:rPr>
              <a:t>nếu</a:t>
            </a:r>
            <a:r>
              <a:rPr lang="en-US" sz="5000" b="1" dirty="0">
                <a:solidFill>
                  <a:srgbClr val="000000"/>
                </a:solidFill>
                <a:latin typeface="Cambria" panose="02040503050406030204" pitchFamily="18" charset="0"/>
              </a:rPr>
              <a:t>:</a:t>
            </a:r>
          </a:p>
        </p:txBody>
      </p:sp>
      <p:sp>
        <p:nvSpPr>
          <p:cNvPr id="34" name="TextBox 33">
            <a:extLst>
              <a:ext uri="{FF2B5EF4-FFF2-40B4-BE49-F238E27FC236}">
                <a16:creationId xmlns:a16="http://schemas.microsoft.com/office/drawing/2014/main" xmlns="" id="{8A5D536A-DF41-D54F-90C8-31663464893C}"/>
              </a:ext>
            </a:extLst>
          </p:cNvPr>
          <p:cNvSpPr txBox="1"/>
          <p:nvPr/>
        </p:nvSpPr>
        <p:spPr>
          <a:xfrm>
            <a:off x="4572000" y="3480507"/>
            <a:ext cx="10684727" cy="769441"/>
          </a:xfrm>
          <a:prstGeom prst="rect">
            <a:avLst/>
          </a:prstGeom>
          <a:solidFill>
            <a:schemeClr val="accent6">
              <a:lumMod val="20000"/>
              <a:lumOff val="80000"/>
            </a:schemeClr>
          </a:solidFill>
        </p:spPr>
        <p:txBody>
          <a:bodyPr wrap="square" rtlCol="0">
            <a:spAutoFit/>
          </a:bodyPr>
          <a:lstStyle/>
          <a:p>
            <a:pPr marL="285750" indent="-285750" algn="l">
              <a:buFont typeface="Arial" panose="020B0604020202020204" pitchFamily="34" charset="0"/>
              <a:buChar char="•"/>
            </a:pPr>
            <a:r>
              <a:rPr lang="vi-VN" sz="4400" b="0" i="0" dirty="0">
                <a:effectLst/>
                <a:latin typeface="Cambria" panose="02040503050406030204" pitchFamily="18" charset="0"/>
              </a:rPr>
              <a:t>Bạn rủ đi bơi ở ao hồ, sông suối.</a:t>
            </a:r>
          </a:p>
        </p:txBody>
      </p:sp>
      <p:sp>
        <p:nvSpPr>
          <p:cNvPr id="2" name="TextBox 1">
            <a:extLst>
              <a:ext uri="{FF2B5EF4-FFF2-40B4-BE49-F238E27FC236}">
                <a16:creationId xmlns:a16="http://schemas.microsoft.com/office/drawing/2014/main" xmlns="" id="{BB1FBDE7-7A57-3B46-A32A-4D282D0D8DE4}"/>
              </a:ext>
            </a:extLst>
          </p:cNvPr>
          <p:cNvSpPr txBox="1"/>
          <p:nvPr/>
        </p:nvSpPr>
        <p:spPr>
          <a:xfrm>
            <a:off x="5252197" y="4948014"/>
            <a:ext cx="10684726" cy="1938992"/>
          </a:xfrm>
          <a:prstGeom prst="rect">
            <a:avLst/>
          </a:prstGeom>
          <a:solidFill>
            <a:schemeClr val="accent4">
              <a:lumMod val="20000"/>
              <a:lumOff val="80000"/>
            </a:schemeClr>
          </a:solidFill>
        </p:spPr>
        <p:txBody>
          <a:bodyPr wrap="square" rtlCol="0">
            <a:spAutoFit/>
          </a:bodyPr>
          <a:lstStyle/>
          <a:p>
            <a:pPr algn="l"/>
            <a:r>
              <a:rPr lang="vi-VN" sz="4000" b="0" i="0" dirty="0">
                <a:effectLst/>
                <a:latin typeface="Cambria" panose="02040503050406030204" pitchFamily="18" charset="0"/>
              </a:rPr>
              <a:t>Đi bơi ở ao hồ sông suối không có biện pháp cứu hộ an toàn và người lớn giám sát có khả năng cao bị đuối nước.</a:t>
            </a:r>
          </a:p>
        </p:txBody>
      </p:sp>
      <p:sp>
        <p:nvSpPr>
          <p:cNvPr id="8" name="Freeform 5">
            <a:extLst>
              <a:ext uri="{FF2B5EF4-FFF2-40B4-BE49-F238E27FC236}">
                <a16:creationId xmlns:a16="http://schemas.microsoft.com/office/drawing/2014/main" xmlns="" id="{53AF65A1-1229-A244-86AF-EF08A219893B}"/>
              </a:ext>
            </a:extLst>
          </p:cNvPr>
          <p:cNvSpPr/>
          <p:nvPr/>
        </p:nvSpPr>
        <p:spPr>
          <a:xfrm>
            <a:off x="13585846" y="6132016"/>
            <a:ext cx="4702154" cy="4154984"/>
          </a:xfrm>
          <a:custGeom>
            <a:avLst/>
            <a:gdLst/>
            <a:ahLst/>
            <a:cxnLst/>
            <a:rect l="l" t="t" r="r" b="b"/>
            <a:pathLst>
              <a:path w="9611212" h="8229600">
                <a:moveTo>
                  <a:pt x="0" y="0"/>
                </a:moveTo>
                <a:lnTo>
                  <a:pt x="9611212" y="0"/>
                </a:lnTo>
                <a:lnTo>
                  <a:pt x="9611212" y="8229600"/>
                </a:lnTo>
                <a:lnTo>
                  <a:pt x="0" y="8229600"/>
                </a:lnTo>
                <a:lnTo>
                  <a:pt x="0" y="0"/>
                </a:lnTo>
                <a:close/>
              </a:path>
            </a:pathLst>
          </a:custGeom>
          <a:blipFill>
            <a:blip r:embed="rId5"/>
            <a:stretch>
              <a:fillRect/>
            </a:stretch>
          </a:blipFill>
        </p:spPr>
      </p:sp>
    </p:spTree>
    <p:extLst>
      <p:ext uri="{BB962C8B-B14F-4D97-AF65-F5344CB8AC3E}">
        <p14:creationId xmlns:p14="http://schemas.microsoft.com/office/powerpoint/2010/main" val="397623566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reeform 5"/>
          <p:cNvSpPr/>
          <p:nvPr/>
        </p:nvSpPr>
        <p:spPr>
          <a:xfrm>
            <a:off x="-2031804" y="4403750"/>
            <a:ext cx="6053326" cy="6388735"/>
          </a:xfrm>
          <a:custGeom>
            <a:avLst/>
            <a:gdLst/>
            <a:ahLst/>
            <a:cxnLst/>
            <a:rect l="l" t="t" r="r" b="b"/>
            <a:pathLst>
              <a:path w="6053326" h="6388735">
                <a:moveTo>
                  <a:pt x="0" y="0"/>
                </a:moveTo>
                <a:lnTo>
                  <a:pt x="6053326" y="0"/>
                </a:lnTo>
                <a:lnTo>
                  <a:pt x="6053326" y="6388734"/>
                </a:lnTo>
                <a:lnTo>
                  <a:pt x="0" y="6388734"/>
                </a:lnTo>
                <a:lnTo>
                  <a:pt x="0" y="0"/>
                </a:lnTo>
                <a:close/>
              </a:path>
            </a:pathLst>
          </a:custGeom>
          <a:blipFill>
            <a:blip r:embed="rId2">
              <a:extLst>
                <a:ext uri="{96DAC541-7B7A-43D3-8B79-37D633B846F1}">
                  <asvg:svgBlip xmlns="" xmlns:asvg="http://schemas.microsoft.com/office/drawing/2016/SVG/main" r:embed="rId3"/>
                </a:ext>
              </a:extLst>
            </a:blip>
            <a:stretch>
              <a:fillRect/>
            </a:stretch>
          </a:blipFill>
        </p:spPr>
      </p:sp>
      <p:sp>
        <p:nvSpPr>
          <p:cNvPr id="31" name="Freeform 31"/>
          <p:cNvSpPr/>
          <p:nvPr/>
        </p:nvSpPr>
        <p:spPr>
          <a:xfrm>
            <a:off x="0" y="3487012"/>
            <a:ext cx="3501994" cy="6799988"/>
          </a:xfrm>
          <a:custGeom>
            <a:avLst/>
            <a:gdLst/>
            <a:ahLst/>
            <a:cxnLst/>
            <a:rect l="l" t="t" r="r" b="b"/>
            <a:pathLst>
              <a:path w="3501994" h="6799988">
                <a:moveTo>
                  <a:pt x="0" y="0"/>
                </a:moveTo>
                <a:lnTo>
                  <a:pt x="3501994" y="0"/>
                </a:lnTo>
                <a:lnTo>
                  <a:pt x="3501994" y="6799988"/>
                </a:lnTo>
                <a:lnTo>
                  <a:pt x="0" y="6799988"/>
                </a:lnTo>
                <a:lnTo>
                  <a:pt x="0" y="0"/>
                </a:lnTo>
                <a:close/>
              </a:path>
            </a:pathLst>
          </a:custGeom>
          <a:blipFill>
            <a:blip r:embed="rId4"/>
            <a:stretch>
              <a:fillRect/>
            </a:stretch>
          </a:blipFill>
        </p:spPr>
      </p:sp>
      <p:sp>
        <p:nvSpPr>
          <p:cNvPr id="32" name="TextBox 32"/>
          <p:cNvSpPr txBox="1"/>
          <p:nvPr/>
        </p:nvSpPr>
        <p:spPr>
          <a:xfrm>
            <a:off x="939103" y="1051752"/>
            <a:ext cx="12153900" cy="730969"/>
          </a:xfrm>
          <a:prstGeom prst="rect">
            <a:avLst/>
          </a:prstGeom>
        </p:spPr>
        <p:txBody>
          <a:bodyPr wrap="square" lIns="0" tIns="0" rIns="0" bIns="0" rtlCol="0" anchor="t">
            <a:spAutoFit/>
          </a:bodyPr>
          <a:lstStyle/>
          <a:p>
            <a:pPr>
              <a:lnSpc>
                <a:spcPts val="5700"/>
              </a:lnSpc>
            </a:pPr>
            <a:r>
              <a:rPr lang="en-US" sz="5000" b="1" dirty="0" err="1">
                <a:solidFill>
                  <a:srgbClr val="000000"/>
                </a:solidFill>
                <a:latin typeface="Cambria" panose="02040503050406030204" pitchFamily="18" charset="0"/>
              </a:rPr>
              <a:t>Lựa</a:t>
            </a:r>
            <a:r>
              <a:rPr lang="en-US" sz="5000" b="1" dirty="0">
                <a:solidFill>
                  <a:srgbClr val="000000"/>
                </a:solidFill>
                <a:latin typeface="Cambria" panose="02040503050406030204" pitchFamily="18" charset="0"/>
              </a:rPr>
              <a:t> </a:t>
            </a:r>
            <a:r>
              <a:rPr lang="en-US" sz="5000" b="1" dirty="0" err="1">
                <a:solidFill>
                  <a:srgbClr val="000000"/>
                </a:solidFill>
                <a:latin typeface="Cambria" panose="02040503050406030204" pitchFamily="18" charset="0"/>
              </a:rPr>
              <a:t>chọn</a:t>
            </a:r>
            <a:r>
              <a:rPr lang="en-US" sz="5000" b="1" dirty="0">
                <a:solidFill>
                  <a:srgbClr val="000000"/>
                </a:solidFill>
                <a:latin typeface="Cambria" panose="02040503050406030204" pitchFamily="18" charset="0"/>
              </a:rPr>
              <a:t> </a:t>
            </a:r>
            <a:r>
              <a:rPr lang="en-US" sz="5000" b="1" dirty="0" err="1">
                <a:solidFill>
                  <a:srgbClr val="000000"/>
                </a:solidFill>
                <a:latin typeface="Cambria" panose="02040503050406030204" pitchFamily="18" charset="0"/>
              </a:rPr>
              <a:t>một</a:t>
            </a:r>
            <a:r>
              <a:rPr lang="en-US" sz="5000" b="1" dirty="0">
                <a:solidFill>
                  <a:srgbClr val="000000"/>
                </a:solidFill>
                <a:latin typeface="Cambria" panose="02040503050406030204" pitchFamily="18" charset="0"/>
              </a:rPr>
              <a:t> </a:t>
            </a:r>
            <a:r>
              <a:rPr lang="en-US" sz="5000" b="1" dirty="0" err="1">
                <a:solidFill>
                  <a:srgbClr val="000000"/>
                </a:solidFill>
                <a:latin typeface="Cambria" panose="02040503050406030204" pitchFamily="18" charset="0"/>
              </a:rPr>
              <a:t>trong</a:t>
            </a:r>
            <a:r>
              <a:rPr lang="en-US" sz="5000" b="1" dirty="0">
                <a:solidFill>
                  <a:srgbClr val="000000"/>
                </a:solidFill>
                <a:latin typeface="Cambria" panose="02040503050406030204" pitchFamily="18" charset="0"/>
              </a:rPr>
              <a:t> </a:t>
            </a:r>
            <a:r>
              <a:rPr lang="en-US" sz="5000" b="1" dirty="0" err="1">
                <a:solidFill>
                  <a:srgbClr val="000000"/>
                </a:solidFill>
                <a:latin typeface="Cambria" panose="02040503050406030204" pitchFamily="18" charset="0"/>
              </a:rPr>
              <a:t>ba</a:t>
            </a:r>
            <a:r>
              <a:rPr lang="en-US" sz="5000" b="1" dirty="0">
                <a:solidFill>
                  <a:srgbClr val="000000"/>
                </a:solidFill>
                <a:latin typeface="Cambria" panose="02040503050406030204" pitchFamily="18" charset="0"/>
              </a:rPr>
              <a:t> </a:t>
            </a:r>
            <a:r>
              <a:rPr lang="en-US" sz="5000" b="1" dirty="0" err="1">
                <a:solidFill>
                  <a:srgbClr val="000000"/>
                </a:solidFill>
                <a:latin typeface="Cambria" panose="02040503050406030204" pitchFamily="18" charset="0"/>
              </a:rPr>
              <a:t>mức</a:t>
            </a:r>
            <a:r>
              <a:rPr lang="en-US" sz="5000" b="1" dirty="0">
                <a:solidFill>
                  <a:srgbClr val="000000"/>
                </a:solidFill>
                <a:latin typeface="Cambria" panose="02040503050406030204" pitchFamily="18" charset="0"/>
              </a:rPr>
              <a:t> </a:t>
            </a:r>
            <a:r>
              <a:rPr lang="en-US" sz="5000" b="1" dirty="0" err="1">
                <a:solidFill>
                  <a:srgbClr val="000000"/>
                </a:solidFill>
                <a:latin typeface="Cambria" panose="02040503050406030204" pitchFamily="18" charset="0"/>
              </a:rPr>
              <a:t>độ</a:t>
            </a:r>
            <a:r>
              <a:rPr lang="en-US" sz="5000" b="1" dirty="0">
                <a:solidFill>
                  <a:srgbClr val="000000"/>
                </a:solidFill>
                <a:latin typeface="Cambria" panose="02040503050406030204" pitchFamily="18" charset="0"/>
              </a:rPr>
              <a:t>:</a:t>
            </a:r>
          </a:p>
        </p:txBody>
      </p:sp>
      <p:sp>
        <p:nvSpPr>
          <p:cNvPr id="34" name="TextBox 33">
            <a:extLst>
              <a:ext uri="{FF2B5EF4-FFF2-40B4-BE49-F238E27FC236}">
                <a16:creationId xmlns:a16="http://schemas.microsoft.com/office/drawing/2014/main" xmlns="" id="{8A5D536A-DF41-D54F-90C8-31663464893C}"/>
              </a:ext>
            </a:extLst>
          </p:cNvPr>
          <p:cNvSpPr txBox="1"/>
          <p:nvPr/>
        </p:nvSpPr>
        <p:spPr>
          <a:xfrm>
            <a:off x="4285392" y="2202823"/>
            <a:ext cx="4045100" cy="769441"/>
          </a:xfrm>
          <a:prstGeom prst="rect">
            <a:avLst/>
          </a:prstGeom>
          <a:solidFill>
            <a:schemeClr val="accent6">
              <a:lumMod val="20000"/>
              <a:lumOff val="80000"/>
            </a:schemeClr>
          </a:solidFill>
        </p:spPr>
        <p:txBody>
          <a:bodyPr wrap="square" rtlCol="0">
            <a:spAutoFit/>
          </a:bodyPr>
          <a:lstStyle/>
          <a:p>
            <a:pPr algn="ctr"/>
            <a:r>
              <a:rPr lang="vi-VN" sz="4400" b="0" i="1" dirty="0">
                <a:effectLst/>
                <a:latin typeface="Cambria" panose="02040503050406030204" pitchFamily="18" charset="0"/>
              </a:rPr>
              <a:t>Thường xuyên</a:t>
            </a:r>
          </a:p>
        </p:txBody>
      </p:sp>
      <p:sp>
        <p:nvSpPr>
          <p:cNvPr id="10" name="TextBox 9">
            <a:extLst>
              <a:ext uri="{FF2B5EF4-FFF2-40B4-BE49-F238E27FC236}">
                <a16:creationId xmlns:a16="http://schemas.microsoft.com/office/drawing/2014/main" xmlns="" id="{975D51D3-1534-3F4E-9C27-4AF4A3CD780B}"/>
              </a:ext>
            </a:extLst>
          </p:cNvPr>
          <p:cNvSpPr txBox="1"/>
          <p:nvPr/>
        </p:nvSpPr>
        <p:spPr>
          <a:xfrm>
            <a:off x="8781412" y="2202822"/>
            <a:ext cx="4045100" cy="769441"/>
          </a:xfrm>
          <a:prstGeom prst="rect">
            <a:avLst/>
          </a:prstGeom>
          <a:solidFill>
            <a:schemeClr val="accent6">
              <a:lumMod val="20000"/>
              <a:lumOff val="80000"/>
            </a:schemeClr>
          </a:solidFill>
        </p:spPr>
        <p:txBody>
          <a:bodyPr wrap="square" rtlCol="0">
            <a:spAutoFit/>
          </a:bodyPr>
          <a:lstStyle/>
          <a:p>
            <a:pPr algn="ctr"/>
            <a:r>
              <a:rPr lang="vi-VN" sz="4400" b="0" i="1" dirty="0">
                <a:effectLst/>
                <a:latin typeface="Cambria" panose="02040503050406030204" pitchFamily="18" charset="0"/>
              </a:rPr>
              <a:t>Thỉnh thoảng</a:t>
            </a:r>
          </a:p>
        </p:txBody>
      </p:sp>
      <p:sp>
        <p:nvSpPr>
          <p:cNvPr id="11" name="TextBox 10">
            <a:extLst>
              <a:ext uri="{FF2B5EF4-FFF2-40B4-BE49-F238E27FC236}">
                <a16:creationId xmlns:a16="http://schemas.microsoft.com/office/drawing/2014/main" xmlns="" id="{EC4BFE98-3F20-8C4A-8DC5-721B15CCC9AB}"/>
              </a:ext>
            </a:extLst>
          </p:cNvPr>
          <p:cNvSpPr txBox="1"/>
          <p:nvPr/>
        </p:nvSpPr>
        <p:spPr>
          <a:xfrm>
            <a:off x="13277432" y="2224927"/>
            <a:ext cx="4045100" cy="769441"/>
          </a:xfrm>
          <a:prstGeom prst="rect">
            <a:avLst/>
          </a:prstGeom>
          <a:solidFill>
            <a:schemeClr val="accent6">
              <a:lumMod val="20000"/>
              <a:lumOff val="80000"/>
            </a:schemeClr>
          </a:solidFill>
        </p:spPr>
        <p:txBody>
          <a:bodyPr wrap="square" rtlCol="0">
            <a:spAutoFit/>
          </a:bodyPr>
          <a:lstStyle/>
          <a:p>
            <a:pPr algn="ctr"/>
            <a:r>
              <a:rPr lang="vi-VN" sz="4400" b="0" i="1" dirty="0">
                <a:effectLst/>
                <a:latin typeface="Cambria" panose="02040503050406030204" pitchFamily="18" charset="0"/>
              </a:rPr>
              <a:t>Không bao giờ</a:t>
            </a:r>
          </a:p>
        </p:txBody>
      </p:sp>
      <p:graphicFrame>
        <p:nvGraphicFramePr>
          <p:cNvPr id="2" name="Table 1">
            <a:extLst>
              <a:ext uri="{FF2B5EF4-FFF2-40B4-BE49-F238E27FC236}">
                <a16:creationId xmlns:a16="http://schemas.microsoft.com/office/drawing/2014/main" xmlns="" id="{91C47D9D-37C6-CC4D-AFAE-BF24B94281E5}"/>
              </a:ext>
            </a:extLst>
          </p:cNvPr>
          <p:cNvGraphicFramePr>
            <a:graphicFrameLocks noGrp="1"/>
          </p:cNvGraphicFramePr>
          <p:nvPr>
            <p:extLst>
              <p:ext uri="{D42A27DB-BD31-4B8C-83A1-F6EECF244321}">
                <p14:modId xmlns:p14="http://schemas.microsoft.com/office/powerpoint/2010/main" val="2297834947"/>
              </p:ext>
            </p:extLst>
          </p:nvPr>
        </p:nvGraphicFramePr>
        <p:xfrm>
          <a:off x="4572000" y="3392364"/>
          <a:ext cx="12750532" cy="6388734"/>
        </p:xfrm>
        <a:graphic>
          <a:graphicData uri="http://schemas.openxmlformats.org/drawingml/2006/table">
            <a:tbl>
              <a:tblPr/>
              <a:tblGrid>
                <a:gridCol w="6375266">
                  <a:extLst>
                    <a:ext uri="{9D8B030D-6E8A-4147-A177-3AD203B41FA5}">
                      <a16:colId xmlns:a16="http://schemas.microsoft.com/office/drawing/2014/main" xmlns="" val="4267235873"/>
                    </a:ext>
                  </a:extLst>
                </a:gridCol>
                <a:gridCol w="6375266">
                  <a:extLst>
                    <a:ext uri="{9D8B030D-6E8A-4147-A177-3AD203B41FA5}">
                      <a16:colId xmlns:a16="http://schemas.microsoft.com/office/drawing/2014/main" xmlns="" val="2656645382"/>
                    </a:ext>
                  </a:extLst>
                </a:gridCol>
              </a:tblGrid>
              <a:tr h="523520">
                <a:tc>
                  <a:txBody>
                    <a:bodyPr/>
                    <a:lstStyle/>
                    <a:p>
                      <a:pPr algn="ctr"/>
                      <a:r>
                        <a:rPr lang="en-US" sz="2800" b="1" dirty="0" err="1">
                          <a:effectLst/>
                          <a:latin typeface="Cambria" panose="02040503050406030204" pitchFamily="18" charset="0"/>
                        </a:rPr>
                        <a:t>Việc</a:t>
                      </a:r>
                      <a:r>
                        <a:rPr lang="en-US" sz="2800" b="1" dirty="0">
                          <a:effectLst/>
                          <a:latin typeface="Cambria" panose="02040503050406030204" pitchFamily="18" charset="0"/>
                        </a:rPr>
                        <a:t> </a:t>
                      </a:r>
                      <a:r>
                        <a:rPr lang="en-US" sz="2800" b="1" dirty="0" err="1">
                          <a:effectLst/>
                          <a:latin typeface="Cambria" panose="02040503050406030204" pitchFamily="18" charset="0"/>
                        </a:rPr>
                        <a:t>làm</a:t>
                      </a:r>
                      <a:endParaRPr lang="en-US" sz="2800" dirty="0">
                        <a:effectLst/>
                        <a:latin typeface="Cambria" panose="02040503050406030204" pitchFamily="18" charset="0"/>
                      </a:endParaRPr>
                    </a:p>
                  </a:txBody>
                  <a:tcPr marL="47625" marR="47625" marT="47625" marB="476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solidFill>
                  </a:tcPr>
                </a:tc>
                <a:tc>
                  <a:txBody>
                    <a:bodyPr/>
                    <a:lstStyle/>
                    <a:p>
                      <a:pPr algn="ctr"/>
                      <a:r>
                        <a:rPr lang="en-US" sz="2800" b="1" dirty="0" err="1">
                          <a:effectLst/>
                          <a:latin typeface="Cambria" panose="02040503050406030204" pitchFamily="18" charset="0"/>
                        </a:rPr>
                        <a:t>Đánh</a:t>
                      </a:r>
                      <a:r>
                        <a:rPr lang="en-US" sz="2800" b="1" dirty="0">
                          <a:effectLst/>
                          <a:latin typeface="Cambria" panose="02040503050406030204" pitchFamily="18" charset="0"/>
                        </a:rPr>
                        <a:t> </a:t>
                      </a:r>
                      <a:r>
                        <a:rPr lang="en-US" sz="2800" b="1" dirty="0" err="1">
                          <a:effectLst/>
                          <a:latin typeface="Cambria" panose="02040503050406030204" pitchFamily="18" charset="0"/>
                        </a:rPr>
                        <a:t>giá</a:t>
                      </a:r>
                      <a:endParaRPr lang="en-US" sz="2800" dirty="0">
                        <a:effectLst/>
                        <a:latin typeface="Cambria" panose="02040503050406030204" pitchFamily="18" charset="0"/>
                      </a:endParaRPr>
                    </a:p>
                  </a:txBody>
                  <a:tcPr marL="47625" marR="47625" marT="47625" marB="476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solidFill>
                  </a:tcPr>
                </a:tc>
                <a:extLst>
                  <a:ext uri="{0D108BD9-81ED-4DB2-BD59-A6C34878D82A}">
                    <a16:rowId xmlns:a16="http://schemas.microsoft.com/office/drawing/2014/main" xmlns="" val="876936134"/>
                  </a:ext>
                </a:extLst>
              </a:tr>
              <a:tr h="523520">
                <a:tc>
                  <a:txBody>
                    <a:bodyPr/>
                    <a:lstStyle/>
                    <a:p>
                      <a:pPr algn="l"/>
                      <a:r>
                        <a:rPr lang="en-US" sz="2800" i="1" dirty="0" err="1">
                          <a:solidFill>
                            <a:srgbClr val="C00000"/>
                          </a:solidFill>
                          <a:effectLst/>
                          <a:latin typeface="Cambria" panose="02040503050406030204" pitchFamily="18" charset="0"/>
                        </a:rPr>
                        <a:t>Ăn</a:t>
                      </a:r>
                      <a:r>
                        <a:rPr lang="en-US" sz="2800" i="1" dirty="0">
                          <a:solidFill>
                            <a:srgbClr val="C00000"/>
                          </a:solidFill>
                          <a:effectLst/>
                          <a:latin typeface="Cambria" panose="02040503050406030204" pitchFamily="18" charset="0"/>
                        </a:rPr>
                        <a:t> </a:t>
                      </a:r>
                      <a:r>
                        <a:rPr lang="en-US" sz="2800" i="1" dirty="0" err="1">
                          <a:solidFill>
                            <a:srgbClr val="C00000"/>
                          </a:solidFill>
                          <a:effectLst/>
                          <a:latin typeface="Cambria" panose="02040503050406030204" pitchFamily="18" charset="0"/>
                        </a:rPr>
                        <a:t>nhiều</a:t>
                      </a:r>
                      <a:endParaRPr lang="en-US" sz="2800" dirty="0">
                        <a:solidFill>
                          <a:srgbClr val="C00000"/>
                        </a:solidFill>
                        <a:effectLst/>
                        <a:latin typeface="Cambria" panose="02040503050406030204" pitchFamily="18" charset="0"/>
                      </a:endParaRPr>
                    </a:p>
                  </a:txBody>
                  <a:tcPr marL="47625" marR="47625" marT="47625" marB="476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algn="ctr"/>
                      <a:r>
                        <a:rPr lang="en-US" sz="2800" i="1" dirty="0" err="1">
                          <a:solidFill>
                            <a:srgbClr val="C00000"/>
                          </a:solidFill>
                          <a:effectLst/>
                          <a:latin typeface="Cambria" panose="02040503050406030204" pitchFamily="18" charset="0"/>
                        </a:rPr>
                        <a:t>Thỉnh</a:t>
                      </a:r>
                      <a:r>
                        <a:rPr lang="en-US" sz="2800" i="1" dirty="0">
                          <a:solidFill>
                            <a:srgbClr val="C00000"/>
                          </a:solidFill>
                          <a:effectLst/>
                          <a:latin typeface="Cambria" panose="02040503050406030204" pitchFamily="18" charset="0"/>
                        </a:rPr>
                        <a:t> </a:t>
                      </a:r>
                      <a:r>
                        <a:rPr lang="en-US" sz="2800" i="1" dirty="0" err="1">
                          <a:solidFill>
                            <a:srgbClr val="C00000"/>
                          </a:solidFill>
                          <a:effectLst/>
                          <a:latin typeface="Cambria" panose="02040503050406030204" pitchFamily="18" charset="0"/>
                        </a:rPr>
                        <a:t>thoảng</a:t>
                      </a:r>
                      <a:endParaRPr lang="en-US" sz="2800" dirty="0">
                        <a:solidFill>
                          <a:srgbClr val="C00000"/>
                        </a:solidFill>
                        <a:effectLst/>
                        <a:latin typeface="Cambria" panose="02040503050406030204" pitchFamily="18" charset="0"/>
                      </a:endParaRPr>
                    </a:p>
                  </a:txBody>
                  <a:tcPr marL="47625" marR="47625" marT="47625" marB="476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extLst>
                  <a:ext uri="{0D108BD9-81ED-4DB2-BD59-A6C34878D82A}">
                    <a16:rowId xmlns:a16="http://schemas.microsoft.com/office/drawing/2014/main" xmlns="" val="4234847363"/>
                  </a:ext>
                </a:extLst>
              </a:tr>
              <a:tr h="613522">
                <a:tc>
                  <a:txBody>
                    <a:bodyPr/>
                    <a:lstStyle/>
                    <a:p>
                      <a:pPr algn="l"/>
                      <a:r>
                        <a:rPr lang="en-US" sz="2800" dirty="0" err="1">
                          <a:effectLst/>
                          <a:latin typeface="Cambria" panose="02040503050406030204" pitchFamily="18" charset="0"/>
                        </a:rPr>
                        <a:t>Ăn</a:t>
                      </a:r>
                      <a:r>
                        <a:rPr lang="en-US" sz="2800" dirty="0">
                          <a:effectLst/>
                          <a:latin typeface="Cambria" panose="02040503050406030204" pitchFamily="18" charset="0"/>
                        </a:rPr>
                        <a:t> </a:t>
                      </a:r>
                      <a:r>
                        <a:rPr lang="en-US" sz="2800" dirty="0" err="1">
                          <a:effectLst/>
                          <a:latin typeface="Cambria" panose="02040503050406030204" pitchFamily="18" charset="0"/>
                        </a:rPr>
                        <a:t>phối</a:t>
                      </a:r>
                      <a:r>
                        <a:rPr lang="en-US" sz="2800" dirty="0">
                          <a:effectLst/>
                          <a:latin typeface="Cambria" panose="02040503050406030204" pitchFamily="18" charset="0"/>
                        </a:rPr>
                        <a:t> </a:t>
                      </a:r>
                      <a:r>
                        <a:rPr lang="en-US" sz="2800" dirty="0" err="1">
                          <a:effectLst/>
                          <a:latin typeface="Cambria" panose="02040503050406030204" pitchFamily="18" charset="0"/>
                        </a:rPr>
                        <a:t>hợp</a:t>
                      </a:r>
                      <a:r>
                        <a:rPr lang="en-US" sz="2800" dirty="0">
                          <a:effectLst/>
                          <a:latin typeface="Cambria" panose="02040503050406030204" pitchFamily="18" charset="0"/>
                        </a:rPr>
                        <a:t> </a:t>
                      </a:r>
                      <a:r>
                        <a:rPr lang="en-US" sz="2800" dirty="0" err="1">
                          <a:effectLst/>
                          <a:latin typeface="Cambria" panose="02040503050406030204" pitchFamily="18" charset="0"/>
                        </a:rPr>
                        <a:t>nhiều</a:t>
                      </a:r>
                      <a:r>
                        <a:rPr lang="en-US" sz="2800" dirty="0">
                          <a:effectLst/>
                          <a:latin typeface="Cambria" panose="02040503050406030204" pitchFamily="18" charset="0"/>
                        </a:rPr>
                        <a:t> </a:t>
                      </a:r>
                      <a:r>
                        <a:rPr lang="en-US" sz="2800" dirty="0" err="1">
                          <a:effectLst/>
                          <a:latin typeface="Cambria" panose="02040503050406030204" pitchFamily="18" charset="0"/>
                        </a:rPr>
                        <a:t>loại</a:t>
                      </a:r>
                      <a:r>
                        <a:rPr lang="en-US" sz="2800" dirty="0">
                          <a:effectLst/>
                          <a:latin typeface="Cambria" panose="02040503050406030204" pitchFamily="18" charset="0"/>
                        </a:rPr>
                        <a:t> </a:t>
                      </a:r>
                      <a:r>
                        <a:rPr lang="en-US" sz="2800" dirty="0" err="1">
                          <a:effectLst/>
                          <a:latin typeface="Cambria" panose="02040503050406030204" pitchFamily="18" charset="0"/>
                        </a:rPr>
                        <a:t>thức</a:t>
                      </a:r>
                      <a:r>
                        <a:rPr lang="en-US" sz="2800" dirty="0">
                          <a:effectLst/>
                          <a:latin typeface="Cambria" panose="02040503050406030204" pitchFamily="18" charset="0"/>
                        </a:rPr>
                        <a:t> </a:t>
                      </a:r>
                      <a:r>
                        <a:rPr lang="en-US" sz="2800" dirty="0" err="1">
                          <a:effectLst/>
                          <a:latin typeface="Cambria" panose="02040503050406030204" pitchFamily="18" charset="0"/>
                        </a:rPr>
                        <a:t>ăn</a:t>
                      </a:r>
                      <a:endParaRPr lang="en-US" sz="2800" dirty="0">
                        <a:effectLst/>
                        <a:latin typeface="Cambria" panose="02040503050406030204" pitchFamily="18" charset="0"/>
                      </a:endParaRPr>
                    </a:p>
                  </a:txBody>
                  <a:tcPr marL="47625" marR="47625" marT="47625" marB="476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algn="ctr"/>
                      <a:r>
                        <a:rPr lang="x-none" sz="2800" dirty="0">
                          <a:effectLst/>
                          <a:latin typeface="Cambria" panose="02040503050406030204" pitchFamily="18" charset="0"/>
                        </a:rPr>
                        <a:t>?</a:t>
                      </a:r>
                    </a:p>
                  </a:txBody>
                  <a:tcPr marL="47625" marR="47625" marT="47625" marB="476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extLst>
                  <a:ext uri="{0D108BD9-81ED-4DB2-BD59-A6C34878D82A}">
                    <a16:rowId xmlns:a16="http://schemas.microsoft.com/office/drawing/2014/main" xmlns="" val="644004970"/>
                  </a:ext>
                </a:extLst>
              </a:tr>
              <a:tr h="613522">
                <a:tc>
                  <a:txBody>
                    <a:bodyPr/>
                    <a:lstStyle/>
                    <a:p>
                      <a:pPr algn="l"/>
                      <a:r>
                        <a:rPr lang="en-US" sz="2800" dirty="0" err="1">
                          <a:effectLst/>
                          <a:latin typeface="Cambria" panose="02040503050406030204" pitchFamily="18" charset="0"/>
                        </a:rPr>
                        <a:t>Ăn</a:t>
                      </a:r>
                      <a:r>
                        <a:rPr lang="en-US" sz="2800" dirty="0">
                          <a:effectLst/>
                          <a:latin typeface="Cambria" panose="02040503050406030204" pitchFamily="18" charset="0"/>
                        </a:rPr>
                        <a:t> </a:t>
                      </a:r>
                      <a:r>
                        <a:rPr lang="en-US" sz="2800" dirty="0" err="1">
                          <a:effectLst/>
                          <a:latin typeface="Cambria" panose="02040503050406030204" pitchFamily="18" charset="0"/>
                        </a:rPr>
                        <a:t>thức</a:t>
                      </a:r>
                      <a:r>
                        <a:rPr lang="en-US" sz="2800" dirty="0">
                          <a:effectLst/>
                          <a:latin typeface="Cambria" panose="02040503050406030204" pitchFamily="18" charset="0"/>
                        </a:rPr>
                        <a:t> </a:t>
                      </a:r>
                      <a:r>
                        <a:rPr lang="en-US" sz="2800" dirty="0" err="1">
                          <a:effectLst/>
                          <a:latin typeface="Cambria" panose="02040503050406030204" pitchFamily="18" charset="0"/>
                        </a:rPr>
                        <a:t>ăn</a:t>
                      </a:r>
                      <a:r>
                        <a:rPr lang="en-US" sz="2800" dirty="0">
                          <a:effectLst/>
                          <a:latin typeface="Cambria" panose="02040503050406030204" pitchFamily="18" charset="0"/>
                        </a:rPr>
                        <a:t> </a:t>
                      </a:r>
                      <a:r>
                        <a:rPr lang="en-US" sz="2800" dirty="0" err="1">
                          <a:effectLst/>
                          <a:latin typeface="Cambria" panose="02040503050406030204" pitchFamily="18" charset="0"/>
                        </a:rPr>
                        <a:t>đã</a:t>
                      </a:r>
                      <a:r>
                        <a:rPr lang="en-US" sz="2800" dirty="0">
                          <a:effectLst/>
                          <a:latin typeface="Cambria" panose="02040503050406030204" pitchFamily="18" charset="0"/>
                        </a:rPr>
                        <a:t> </a:t>
                      </a:r>
                      <a:r>
                        <a:rPr lang="en-US" sz="2800" dirty="0" err="1">
                          <a:effectLst/>
                          <a:latin typeface="Cambria" panose="02040503050406030204" pitchFamily="18" charset="0"/>
                        </a:rPr>
                        <a:t>nấu</a:t>
                      </a:r>
                      <a:r>
                        <a:rPr lang="en-US" sz="2800" dirty="0">
                          <a:effectLst/>
                          <a:latin typeface="Cambria" panose="02040503050406030204" pitchFamily="18" charset="0"/>
                        </a:rPr>
                        <a:t> </a:t>
                      </a:r>
                      <a:r>
                        <a:rPr lang="en-US" sz="2800" dirty="0" err="1">
                          <a:effectLst/>
                          <a:latin typeface="Cambria" panose="02040503050406030204" pitchFamily="18" charset="0"/>
                        </a:rPr>
                        <a:t>chín</a:t>
                      </a:r>
                      <a:endParaRPr lang="en-US" sz="2800" dirty="0">
                        <a:effectLst/>
                        <a:latin typeface="Cambria" panose="02040503050406030204" pitchFamily="18" charset="0"/>
                      </a:endParaRPr>
                    </a:p>
                  </a:txBody>
                  <a:tcPr marL="47625" marR="47625" marT="47625" marB="476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algn="ctr"/>
                      <a:r>
                        <a:rPr lang="x-none" sz="2800" dirty="0">
                          <a:effectLst/>
                          <a:latin typeface="Cambria" panose="02040503050406030204" pitchFamily="18" charset="0"/>
                        </a:rPr>
                        <a:t>?</a:t>
                      </a:r>
                    </a:p>
                  </a:txBody>
                  <a:tcPr marL="47625" marR="47625" marT="47625" marB="476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extLst>
                  <a:ext uri="{0D108BD9-81ED-4DB2-BD59-A6C34878D82A}">
                    <a16:rowId xmlns:a16="http://schemas.microsoft.com/office/drawing/2014/main" xmlns="" val="361827815"/>
                  </a:ext>
                </a:extLst>
              </a:tr>
              <a:tr h="613522">
                <a:tc>
                  <a:txBody>
                    <a:bodyPr/>
                    <a:lstStyle/>
                    <a:p>
                      <a:pPr algn="l"/>
                      <a:r>
                        <a:rPr lang="en-US" sz="2800" dirty="0" err="1">
                          <a:effectLst/>
                          <a:latin typeface="Cambria" panose="02040503050406030204" pitchFamily="18" charset="0"/>
                        </a:rPr>
                        <a:t>Ăn</a:t>
                      </a:r>
                      <a:r>
                        <a:rPr lang="en-US" sz="2800" dirty="0">
                          <a:effectLst/>
                          <a:latin typeface="Cambria" panose="02040503050406030204" pitchFamily="18" charset="0"/>
                        </a:rPr>
                        <a:t> </a:t>
                      </a:r>
                      <a:r>
                        <a:rPr lang="en-US" sz="2800" dirty="0" err="1">
                          <a:effectLst/>
                          <a:latin typeface="Cambria" panose="02040503050406030204" pitchFamily="18" charset="0"/>
                        </a:rPr>
                        <a:t>các</a:t>
                      </a:r>
                      <a:r>
                        <a:rPr lang="en-US" sz="2800" dirty="0">
                          <a:effectLst/>
                          <a:latin typeface="Cambria" panose="02040503050406030204" pitchFamily="18" charset="0"/>
                        </a:rPr>
                        <a:t> </a:t>
                      </a:r>
                      <a:r>
                        <a:rPr lang="en-US" sz="2800" dirty="0" err="1">
                          <a:effectLst/>
                          <a:latin typeface="Cambria" panose="02040503050406030204" pitchFamily="18" charset="0"/>
                        </a:rPr>
                        <a:t>loại</a:t>
                      </a:r>
                      <a:r>
                        <a:rPr lang="en-US" sz="2800" dirty="0">
                          <a:effectLst/>
                          <a:latin typeface="Cambria" panose="02040503050406030204" pitchFamily="18" charset="0"/>
                        </a:rPr>
                        <a:t> </a:t>
                      </a:r>
                      <a:r>
                        <a:rPr lang="en-US" sz="2800" dirty="0" err="1">
                          <a:effectLst/>
                          <a:latin typeface="Cambria" panose="02040503050406030204" pitchFamily="18" charset="0"/>
                        </a:rPr>
                        <a:t>rau</a:t>
                      </a:r>
                      <a:r>
                        <a:rPr lang="en-US" sz="2800" dirty="0">
                          <a:effectLst/>
                          <a:latin typeface="Cambria" panose="02040503050406030204" pitchFamily="18" charset="0"/>
                        </a:rPr>
                        <a:t>, </a:t>
                      </a:r>
                      <a:r>
                        <a:rPr lang="en-US" sz="2800" dirty="0" err="1">
                          <a:effectLst/>
                          <a:latin typeface="Cambria" panose="02040503050406030204" pitchFamily="18" charset="0"/>
                        </a:rPr>
                        <a:t>củ</a:t>
                      </a:r>
                      <a:r>
                        <a:rPr lang="en-US" sz="2800" dirty="0">
                          <a:effectLst/>
                          <a:latin typeface="Cambria" panose="02040503050406030204" pitchFamily="18" charset="0"/>
                        </a:rPr>
                        <a:t> </a:t>
                      </a:r>
                      <a:r>
                        <a:rPr lang="en-US" sz="2800" dirty="0" err="1">
                          <a:effectLst/>
                          <a:latin typeface="Cambria" panose="02040503050406030204" pitchFamily="18" charset="0"/>
                        </a:rPr>
                        <a:t>hằng</a:t>
                      </a:r>
                      <a:r>
                        <a:rPr lang="en-US" sz="2800" dirty="0">
                          <a:effectLst/>
                          <a:latin typeface="Cambria" panose="02040503050406030204" pitchFamily="18" charset="0"/>
                        </a:rPr>
                        <a:t> </a:t>
                      </a:r>
                      <a:r>
                        <a:rPr lang="en-US" sz="2800" dirty="0" err="1">
                          <a:effectLst/>
                          <a:latin typeface="Cambria" panose="02040503050406030204" pitchFamily="18" charset="0"/>
                        </a:rPr>
                        <a:t>ngày</a:t>
                      </a:r>
                      <a:endParaRPr lang="en-US" sz="2800" dirty="0">
                        <a:effectLst/>
                        <a:latin typeface="Cambria" panose="02040503050406030204" pitchFamily="18" charset="0"/>
                      </a:endParaRPr>
                    </a:p>
                  </a:txBody>
                  <a:tcPr marL="47625" marR="47625" marT="47625" marB="476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algn="ctr"/>
                      <a:r>
                        <a:rPr lang="x-none" sz="2800" dirty="0">
                          <a:effectLst/>
                          <a:latin typeface="Cambria" panose="02040503050406030204" pitchFamily="18" charset="0"/>
                        </a:rPr>
                        <a:t>?</a:t>
                      </a:r>
                    </a:p>
                  </a:txBody>
                  <a:tcPr marL="47625" marR="47625" marT="47625" marB="476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extLst>
                  <a:ext uri="{0D108BD9-81ED-4DB2-BD59-A6C34878D82A}">
                    <a16:rowId xmlns:a16="http://schemas.microsoft.com/office/drawing/2014/main" xmlns="" val="2558191606"/>
                  </a:ext>
                </a:extLst>
              </a:tr>
              <a:tr h="523520">
                <a:tc>
                  <a:txBody>
                    <a:bodyPr/>
                    <a:lstStyle/>
                    <a:p>
                      <a:pPr algn="l"/>
                      <a:r>
                        <a:rPr lang="vi-VN" sz="2800" dirty="0">
                          <a:effectLst/>
                          <a:latin typeface="Cambria" panose="02040503050406030204" pitchFamily="18" charset="0"/>
                        </a:rPr>
                        <a:t>Rửa tay trước khi ăn</a:t>
                      </a:r>
                    </a:p>
                  </a:txBody>
                  <a:tcPr marL="47625" marR="47625" marT="47625" marB="476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algn="ctr"/>
                      <a:r>
                        <a:rPr lang="x-none" sz="2800" dirty="0">
                          <a:effectLst/>
                          <a:latin typeface="Cambria" panose="02040503050406030204" pitchFamily="18" charset="0"/>
                        </a:rPr>
                        <a:t>?</a:t>
                      </a:r>
                    </a:p>
                  </a:txBody>
                  <a:tcPr marL="47625" marR="47625" marT="47625" marB="476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extLst>
                  <a:ext uri="{0D108BD9-81ED-4DB2-BD59-A6C34878D82A}">
                    <a16:rowId xmlns:a16="http://schemas.microsoft.com/office/drawing/2014/main" xmlns="" val="3847660546"/>
                  </a:ext>
                </a:extLst>
              </a:tr>
              <a:tr h="523520">
                <a:tc>
                  <a:txBody>
                    <a:bodyPr/>
                    <a:lstStyle/>
                    <a:p>
                      <a:pPr algn="l"/>
                      <a:r>
                        <a:rPr lang="vi-VN" sz="2800" dirty="0">
                          <a:effectLst/>
                          <a:latin typeface="Cambria" panose="02040503050406030204" pitchFamily="18" charset="0"/>
                        </a:rPr>
                        <a:t>Uống đủ nước</a:t>
                      </a:r>
                    </a:p>
                  </a:txBody>
                  <a:tcPr marL="47625" marR="47625" marT="47625" marB="476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algn="ctr"/>
                      <a:r>
                        <a:rPr lang="x-none" sz="2800" dirty="0">
                          <a:effectLst/>
                          <a:latin typeface="Cambria" panose="02040503050406030204" pitchFamily="18" charset="0"/>
                        </a:rPr>
                        <a:t>?</a:t>
                      </a:r>
                    </a:p>
                  </a:txBody>
                  <a:tcPr marL="47625" marR="47625" marT="47625" marB="476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extLst>
                  <a:ext uri="{0D108BD9-81ED-4DB2-BD59-A6C34878D82A}">
                    <a16:rowId xmlns:a16="http://schemas.microsoft.com/office/drawing/2014/main" xmlns="" val="2333776500"/>
                  </a:ext>
                </a:extLst>
              </a:tr>
              <a:tr h="613522">
                <a:tc>
                  <a:txBody>
                    <a:bodyPr/>
                    <a:lstStyle/>
                    <a:p>
                      <a:pPr algn="l"/>
                      <a:r>
                        <a:rPr lang="vi-VN" sz="2800" dirty="0">
                          <a:effectLst/>
                          <a:latin typeface="Cambria" panose="02040503050406030204" pitchFamily="18" charset="0"/>
                        </a:rPr>
                        <a:t>Vận động cơ thể hằng ngày</a:t>
                      </a:r>
                    </a:p>
                  </a:txBody>
                  <a:tcPr marL="47625" marR="47625" marT="47625" marB="476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algn="ctr"/>
                      <a:r>
                        <a:rPr lang="x-none" sz="2800" dirty="0">
                          <a:effectLst/>
                          <a:latin typeface="Cambria" panose="02040503050406030204" pitchFamily="18" charset="0"/>
                        </a:rPr>
                        <a:t>?</a:t>
                      </a:r>
                    </a:p>
                  </a:txBody>
                  <a:tcPr marL="47625" marR="47625" marT="47625" marB="476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extLst>
                  <a:ext uri="{0D108BD9-81ED-4DB2-BD59-A6C34878D82A}">
                    <a16:rowId xmlns:a16="http://schemas.microsoft.com/office/drawing/2014/main" xmlns="" val="1245341939"/>
                  </a:ext>
                </a:extLst>
              </a:tr>
              <a:tr h="613522">
                <a:tc>
                  <a:txBody>
                    <a:bodyPr/>
                    <a:lstStyle/>
                    <a:p>
                      <a:pPr algn="l"/>
                      <a:r>
                        <a:rPr lang="en-US" sz="2800" dirty="0" err="1">
                          <a:effectLst/>
                          <a:latin typeface="Cambria" panose="02040503050406030204" pitchFamily="18" charset="0"/>
                        </a:rPr>
                        <a:t>Ăn</a:t>
                      </a:r>
                      <a:r>
                        <a:rPr lang="en-US" sz="2800" dirty="0">
                          <a:effectLst/>
                          <a:latin typeface="Cambria" panose="02040503050406030204" pitchFamily="18" charset="0"/>
                        </a:rPr>
                        <a:t> </a:t>
                      </a:r>
                      <a:r>
                        <a:rPr lang="en-US" sz="2800" dirty="0" err="1">
                          <a:effectLst/>
                          <a:latin typeface="Cambria" panose="02040503050406030204" pitchFamily="18" charset="0"/>
                        </a:rPr>
                        <a:t>nhiều</a:t>
                      </a:r>
                      <a:r>
                        <a:rPr lang="en-US" sz="2800" dirty="0">
                          <a:effectLst/>
                          <a:latin typeface="Cambria" panose="02040503050406030204" pitchFamily="18" charset="0"/>
                        </a:rPr>
                        <a:t> </a:t>
                      </a:r>
                      <a:r>
                        <a:rPr lang="en-US" sz="2800" dirty="0" err="1">
                          <a:effectLst/>
                          <a:latin typeface="Cambria" panose="02040503050406030204" pitchFamily="18" charset="0"/>
                        </a:rPr>
                        <a:t>thức</a:t>
                      </a:r>
                      <a:r>
                        <a:rPr lang="en-US" sz="2800" dirty="0">
                          <a:effectLst/>
                          <a:latin typeface="Cambria" panose="02040503050406030204" pitchFamily="18" charset="0"/>
                        </a:rPr>
                        <a:t> </a:t>
                      </a:r>
                      <a:r>
                        <a:rPr lang="en-US" sz="2800" dirty="0" err="1">
                          <a:effectLst/>
                          <a:latin typeface="Cambria" panose="02040503050406030204" pitchFamily="18" charset="0"/>
                        </a:rPr>
                        <a:t>ăn</a:t>
                      </a:r>
                      <a:r>
                        <a:rPr lang="en-US" sz="2800" dirty="0">
                          <a:effectLst/>
                          <a:latin typeface="Cambria" panose="02040503050406030204" pitchFamily="18" charset="0"/>
                        </a:rPr>
                        <a:t> </a:t>
                      </a:r>
                      <a:r>
                        <a:rPr lang="en-US" sz="2800" dirty="0" err="1">
                          <a:effectLst/>
                          <a:latin typeface="Cambria" panose="02040503050406030204" pitchFamily="18" charset="0"/>
                        </a:rPr>
                        <a:t>chiên</a:t>
                      </a:r>
                      <a:r>
                        <a:rPr lang="en-US" sz="2800" dirty="0">
                          <a:effectLst/>
                          <a:latin typeface="Cambria" panose="02040503050406030204" pitchFamily="18" charset="0"/>
                        </a:rPr>
                        <a:t>, </a:t>
                      </a:r>
                      <a:r>
                        <a:rPr lang="en-US" sz="2800" dirty="0" err="1">
                          <a:effectLst/>
                          <a:latin typeface="Cambria" panose="02040503050406030204" pitchFamily="18" charset="0"/>
                        </a:rPr>
                        <a:t>rán</a:t>
                      </a:r>
                      <a:endParaRPr lang="en-US" sz="2800" dirty="0">
                        <a:effectLst/>
                        <a:latin typeface="Cambria" panose="02040503050406030204" pitchFamily="18" charset="0"/>
                      </a:endParaRPr>
                    </a:p>
                  </a:txBody>
                  <a:tcPr marL="47625" marR="47625" marT="47625" marB="476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algn="ctr"/>
                      <a:r>
                        <a:rPr lang="x-none" sz="2800" dirty="0">
                          <a:effectLst/>
                          <a:latin typeface="Cambria" panose="02040503050406030204" pitchFamily="18" charset="0"/>
                        </a:rPr>
                        <a:t>?</a:t>
                      </a:r>
                    </a:p>
                  </a:txBody>
                  <a:tcPr marL="47625" marR="47625" marT="47625" marB="476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extLst>
                  <a:ext uri="{0D108BD9-81ED-4DB2-BD59-A6C34878D82A}">
                    <a16:rowId xmlns:a16="http://schemas.microsoft.com/office/drawing/2014/main" xmlns="" val="3468607569"/>
                  </a:ext>
                </a:extLst>
              </a:tr>
              <a:tr h="613522">
                <a:tc>
                  <a:txBody>
                    <a:bodyPr/>
                    <a:lstStyle/>
                    <a:p>
                      <a:pPr algn="l"/>
                      <a:r>
                        <a:rPr lang="en-US" sz="2800" dirty="0" err="1">
                          <a:effectLst/>
                          <a:latin typeface="Cambria" panose="02040503050406030204" pitchFamily="18" charset="0"/>
                        </a:rPr>
                        <a:t>Ăn</a:t>
                      </a:r>
                      <a:r>
                        <a:rPr lang="en-US" sz="2800" dirty="0">
                          <a:effectLst/>
                          <a:latin typeface="Cambria" panose="02040503050406030204" pitchFamily="18" charset="0"/>
                        </a:rPr>
                        <a:t> </a:t>
                      </a:r>
                      <a:r>
                        <a:rPr lang="en-US" sz="2800" dirty="0" err="1">
                          <a:effectLst/>
                          <a:latin typeface="Cambria" panose="02040503050406030204" pitchFamily="18" charset="0"/>
                        </a:rPr>
                        <a:t>thức</a:t>
                      </a:r>
                      <a:r>
                        <a:rPr lang="en-US" sz="2800" dirty="0">
                          <a:effectLst/>
                          <a:latin typeface="Cambria" panose="02040503050406030204" pitchFamily="18" charset="0"/>
                        </a:rPr>
                        <a:t> </a:t>
                      </a:r>
                      <a:r>
                        <a:rPr lang="en-US" sz="2800" dirty="0" err="1">
                          <a:effectLst/>
                          <a:latin typeface="Cambria" panose="02040503050406030204" pitchFamily="18" charset="0"/>
                        </a:rPr>
                        <a:t>ăn</a:t>
                      </a:r>
                      <a:r>
                        <a:rPr lang="en-US" sz="2800" dirty="0">
                          <a:effectLst/>
                          <a:latin typeface="Cambria" panose="02040503050406030204" pitchFamily="18" charset="0"/>
                        </a:rPr>
                        <a:t> </a:t>
                      </a:r>
                      <a:r>
                        <a:rPr lang="en-US" sz="2800" dirty="0" err="1">
                          <a:effectLst/>
                          <a:latin typeface="Cambria" panose="02040503050406030204" pitchFamily="18" charset="0"/>
                        </a:rPr>
                        <a:t>bán</a:t>
                      </a:r>
                      <a:r>
                        <a:rPr lang="en-US" sz="2800" dirty="0">
                          <a:effectLst/>
                          <a:latin typeface="Cambria" panose="02040503050406030204" pitchFamily="18" charset="0"/>
                        </a:rPr>
                        <a:t> </a:t>
                      </a:r>
                      <a:r>
                        <a:rPr lang="en-US" sz="2800" dirty="0" err="1">
                          <a:effectLst/>
                          <a:latin typeface="Cambria" panose="02040503050406030204" pitchFamily="18" charset="0"/>
                        </a:rPr>
                        <a:t>rong</a:t>
                      </a:r>
                      <a:r>
                        <a:rPr lang="en-US" sz="2800" dirty="0">
                          <a:effectLst/>
                          <a:latin typeface="Cambria" panose="02040503050406030204" pitchFamily="18" charset="0"/>
                        </a:rPr>
                        <a:t> </a:t>
                      </a:r>
                      <a:r>
                        <a:rPr lang="en-US" sz="2800" dirty="0" err="1">
                          <a:effectLst/>
                          <a:latin typeface="Cambria" panose="02040503050406030204" pitchFamily="18" charset="0"/>
                        </a:rPr>
                        <a:t>ngoài</a:t>
                      </a:r>
                      <a:r>
                        <a:rPr lang="en-US" sz="2800" dirty="0">
                          <a:effectLst/>
                          <a:latin typeface="Cambria" panose="02040503050406030204" pitchFamily="18" charset="0"/>
                        </a:rPr>
                        <a:t> </a:t>
                      </a:r>
                      <a:r>
                        <a:rPr lang="en-US" sz="2800" dirty="0" err="1">
                          <a:effectLst/>
                          <a:latin typeface="Cambria" panose="02040503050406030204" pitchFamily="18" charset="0"/>
                        </a:rPr>
                        <a:t>vỉa</a:t>
                      </a:r>
                      <a:r>
                        <a:rPr lang="en-US" sz="2800" dirty="0">
                          <a:effectLst/>
                          <a:latin typeface="Cambria" panose="02040503050406030204" pitchFamily="18" charset="0"/>
                        </a:rPr>
                        <a:t> </a:t>
                      </a:r>
                      <a:r>
                        <a:rPr lang="en-US" sz="2800" dirty="0" err="1">
                          <a:effectLst/>
                          <a:latin typeface="Cambria" panose="02040503050406030204" pitchFamily="18" charset="0"/>
                        </a:rPr>
                        <a:t>hè</a:t>
                      </a:r>
                      <a:endParaRPr lang="en-US" sz="2800" dirty="0">
                        <a:effectLst/>
                        <a:latin typeface="Cambria" panose="02040503050406030204" pitchFamily="18" charset="0"/>
                      </a:endParaRPr>
                    </a:p>
                  </a:txBody>
                  <a:tcPr marL="47625" marR="47625" marT="47625" marB="476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algn="ctr"/>
                      <a:r>
                        <a:rPr lang="x-none" sz="2800" dirty="0">
                          <a:effectLst/>
                          <a:latin typeface="Cambria" panose="02040503050406030204" pitchFamily="18" charset="0"/>
                        </a:rPr>
                        <a:t>?</a:t>
                      </a:r>
                    </a:p>
                  </a:txBody>
                  <a:tcPr marL="47625" marR="47625" marT="47625" marB="476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extLst>
                  <a:ext uri="{0D108BD9-81ED-4DB2-BD59-A6C34878D82A}">
                    <a16:rowId xmlns:a16="http://schemas.microsoft.com/office/drawing/2014/main" xmlns="" val="419229421"/>
                  </a:ext>
                </a:extLst>
              </a:tr>
              <a:tr h="613522">
                <a:tc>
                  <a:txBody>
                    <a:bodyPr/>
                    <a:lstStyle/>
                    <a:p>
                      <a:pPr algn="l"/>
                      <a:r>
                        <a:rPr lang="en-US" sz="2800" dirty="0" err="1">
                          <a:effectLst/>
                          <a:latin typeface="Cambria" panose="02040503050406030204" pitchFamily="18" charset="0"/>
                        </a:rPr>
                        <a:t>Ăn</a:t>
                      </a:r>
                      <a:r>
                        <a:rPr lang="en-US" sz="2800" dirty="0">
                          <a:effectLst/>
                          <a:latin typeface="Cambria" panose="02040503050406030204" pitchFamily="18" charset="0"/>
                        </a:rPr>
                        <a:t> </a:t>
                      </a:r>
                      <a:r>
                        <a:rPr lang="en-US" sz="2800" dirty="0" err="1">
                          <a:effectLst/>
                          <a:latin typeface="Cambria" panose="02040503050406030204" pitchFamily="18" charset="0"/>
                        </a:rPr>
                        <a:t>thức</a:t>
                      </a:r>
                      <a:r>
                        <a:rPr lang="en-US" sz="2800" dirty="0">
                          <a:effectLst/>
                          <a:latin typeface="Cambria" panose="02040503050406030204" pitchFamily="18" charset="0"/>
                        </a:rPr>
                        <a:t> </a:t>
                      </a:r>
                      <a:r>
                        <a:rPr lang="en-US" sz="2800" dirty="0" err="1">
                          <a:effectLst/>
                          <a:latin typeface="Cambria" panose="02040503050406030204" pitchFamily="18" charset="0"/>
                        </a:rPr>
                        <a:t>ăn</a:t>
                      </a:r>
                      <a:r>
                        <a:rPr lang="en-US" sz="2800" dirty="0">
                          <a:effectLst/>
                          <a:latin typeface="Cambria" panose="02040503050406030204" pitchFamily="18" charset="0"/>
                        </a:rPr>
                        <a:t> </a:t>
                      </a:r>
                      <a:r>
                        <a:rPr lang="en-US" sz="2800" dirty="0" err="1">
                          <a:effectLst/>
                          <a:latin typeface="Cambria" panose="02040503050406030204" pitchFamily="18" charset="0"/>
                        </a:rPr>
                        <a:t>bị</a:t>
                      </a:r>
                      <a:r>
                        <a:rPr lang="en-US" sz="2800" dirty="0">
                          <a:effectLst/>
                          <a:latin typeface="Cambria" panose="02040503050406030204" pitchFamily="18" charset="0"/>
                        </a:rPr>
                        <a:t> </a:t>
                      </a:r>
                      <a:r>
                        <a:rPr lang="en-US" sz="2800" dirty="0" err="1">
                          <a:effectLst/>
                          <a:latin typeface="Cambria" panose="02040503050406030204" pitchFamily="18" charset="0"/>
                        </a:rPr>
                        <a:t>nhiễm</a:t>
                      </a:r>
                      <a:r>
                        <a:rPr lang="en-US" sz="2800" dirty="0">
                          <a:effectLst/>
                          <a:latin typeface="Cambria" panose="02040503050406030204" pitchFamily="18" charset="0"/>
                        </a:rPr>
                        <a:t> </a:t>
                      </a:r>
                      <a:r>
                        <a:rPr lang="en-US" sz="2800" dirty="0" err="1">
                          <a:effectLst/>
                          <a:latin typeface="Cambria" panose="02040503050406030204" pitchFamily="18" charset="0"/>
                        </a:rPr>
                        <a:t>nấm</a:t>
                      </a:r>
                      <a:r>
                        <a:rPr lang="en-US" sz="2800" dirty="0">
                          <a:effectLst/>
                          <a:latin typeface="Cambria" panose="02040503050406030204" pitchFamily="18" charset="0"/>
                        </a:rPr>
                        <a:t> </a:t>
                      </a:r>
                      <a:r>
                        <a:rPr lang="en-US" sz="2800" dirty="0" err="1">
                          <a:effectLst/>
                          <a:latin typeface="Cambria" panose="02040503050406030204" pitchFamily="18" charset="0"/>
                        </a:rPr>
                        <a:t>mốc</a:t>
                      </a:r>
                      <a:endParaRPr lang="en-US" sz="2800" dirty="0">
                        <a:effectLst/>
                        <a:latin typeface="Cambria" panose="02040503050406030204" pitchFamily="18" charset="0"/>
                      </a:endParaRPr>
                    </a:p>
                  </a:txBody>
                  <a:tcPr marL="47625" marR="47625" marT="47625" marB="476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algn="ctr"/>
                      <a:r>
                        <a:rPr lang="x-none" sz="2800" dirty="0">
                          <a:effectLst/>
                          <a:latin typeface="Cambria" panose="02040503050406030204" pitchFamily="18" charset="0"/>
                        </a:rPr>
                        <a:t>?</a:t>
                      </a:r>
                    </a:p>
                  </a:txBody>
                  <a:tcPr marL="47625" marR="47625" marT="47625" marB="476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extLst>
                  <a:ext uri="{0D108BD9-81ED-4DB2-BD59-A6C34878D82A}">
                    <a16:rowId xmlns:a16="http://schemas.microsoft.com/office/drawing/2014/main" xmlns="" val="2969157417"/>
                  </a:ext>
                </a:extLst>
              </a:tr>
            </a:tbl>
          </a:graphicData>
        </a:graphic>
      </p:graphicFrame>
    </p:spTree>
    <p:extLst>
      <p:ext uri="{BB962C8B-B14F-4D97-AF65-F5344CB8AC3E}">
        <p14:creationId xmlns:p14="http://schemas.microsoft.com/office/powerpoint/2010/main" val="175855959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2"/>
                                        </p:tgtEl>
                                        <p:attrNameLst>
                                          <p:attrName>style.visibility</p:attrName>
                                        </p:attrNameLst>
                                      </p:cBhvr>
                                      <p:to>
                                        <p:strVal val="visible"/>
                                      </p:to>
                                    </p:set>
                                    <p:anim calcmode="lin" valueType="num">
                                      <p:cBhvr additive="base">
                                        <p:cTn id="7" dur="500" fill="hold"/>
                                        <p:tgtEl>
                                          <p:spTgt spid="32"/>
                                        </p:tgtEl>
                                        <p:attrNameLst>
                                          <p:attrName>ppt_x</p:attrName>
                                        </p:attrNameLst>
                                      </p:cBhvr>
                                      <p:tavLst>
                                        <p:tav tm="0">
                                          <p:val>
                                            <p:strVal val="#ppt_x"/>
                                          </p:val>
                                        </p:tav>
                                        <p:tav tm="100000">
                                          <p:val>
                                            <p:strVal val="#ppt_x"/>
                                          </p:val>
                                        </p:tav>
                                      </p:tavLst>
                                    </p:anim>
                                    <p:anim calcmode="lin" valueType="num">
                                      <p:cBhvr additive="base">
                                        <p:cTn id="8" dur="500" fill="hold"/>
                                        <p:tgtEl>
                                          <p:spTgt spid="3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9" presetClass="entr" presetSubtype="0" fill="hold" grpId="0" nodeType="clickEffect">
                                  <p:stCondLst>
                                    <p:cond delay="0"/>
                                  </p:stCondLst>
                                  <p:childTnLst>
                                    <p:set>
                                      <p:cBhvr>
                                        <p:cTn id="12" dur="1" fill="hold">
                                          <p:stCondLst>
                                            <p:cond delay="0"/>
                                          </p:stCondLst>
                                        </p:cTn>
                                        <p:tgtEl>
                                          <p:spTgt spid="34"/>
                                        </p:tgtEl>
                                        <p:attrNameLst>
                                          <p:attrName>style.visibility</p:attrName>
                                        </p:attrNameLst>
                                      </p:cBhvr>
                                      <p:to>
                                        <p:strVal val="visible"/>
                                      </p:to>
                                    </p:set>
                                    <p:animEffect transition="in" filter="dissolve">
                                      <p:cBhvr>
                                        <p:cTn id="13" dur="500"/>
                                        <p:tgtEl>
                                          <p:spTgt spid="34"/>
                                        </p:tgtEl>
                                      </p:cBhvr>
                                    </p:animEffect>
                                  </p:childTnLst>
                                </p:cTn>
                              </p:par>
                              <p:par>
                                <p:cTn id="14" presetID="9" presetClass="entr" presetSubtype="0" fill="hold" grpId="0" nodeType="withEffect">
                                  <p:stCondLst>
                                    <p:cond delay="0"/>
                                  </p:stCondLst>
                                  <p:childTnLst>
                                    <p:set>
                                      <p:cBhvr>
                                        <p:cTn id="15" dur="1" fill="hold">
                                          <p:stCondLst>
                                            <p:cond delay="0"/>
                                          </p:stCondLst>
                                        </p:cTn>
                                        <p:tgtEl>
                                          <p:spTgt spid="10"/>
                                        </p:tgtEl>
                                        <p:attrNameLst>
                                          <p:attrName>style.visibility</p:attrName>
                                        </p:attrNameLst>
                                      </p:cBhvr>
                                      <p:to>
                                        <p:strVal val="visible"/>
                                      </p:to>
                                    </p:set>
                                    <p:animEffect transition="in" filter="dissolve">
                                      <p:cBhvr>
                                        <p:cTn id="16" dur="500"/>
                                        <p:tgtEl>
                                          <p:spTgt spid="10"/>
                                        </p:tgtEl>
                                      </p:cBhvr>
                                    </p:animEffect>
                                  </p:childTnLst>
                                </p:cTn>
                              </p:par>
                              <p:par>
                                <p:cTn id="17" presetID="9" presetClass="entr" presetSubtype="0" fill="hold" grpId="0" nodeType="withEffect">
                                  <p:stCondLst>
                                    <p:cond delay="0"/>
                                  </p:stCondLst>
                                  <p:childTnLst>
                                    <p:set>
                                      <p:cBhvr>
                                        <p:cTn id="18" dur="1" fill="hold">
                                          <p:stCondLst>
                                            <p:cond delay="0"/>
                                          </p:stCondLst>
                                        </p:cTn>
                                        <p:tgtEl>
                                          <p:spTgt spid="11"/>
                                        </p:tgtEl>
                                        <p:attrNameLst>
                                          <p:attrName>style.visibility</p:attrName>
                                        </p:attrNameLst>
                                      </p:cBhvr>
                                      <p:to>
                                        <p:strVal val="visible"/>
                                      </p:to>
                                    </p:set>
                                    <p:animEffect transition="in" filter="dissolve">
                                      <p:cBhvr>
                                        <p:cTn id="19" dur="500"/>
                                        <p:tgtEl>
                                          <p:spTgt spid="11"/>
                                        </p:tgtEl>
                                      </p:cBhvr>
                                    </p:animEffect>
                                  </p:childTnLst>
                                </p:cTn>
                              </p:par>
                            </p:childTnLst>
                          </p:cTn>
                        </p:par>
                      </p:childTnLst>
                    </p:cTn>
                  </p:par>
                  <p:par>
                    <p:cTn id="20" fill="hold">
                      <p:stCondLst>
                        <p:cond delay="indefinite"/>
                      </p:stCondLst>
                      <p:childTnLst>
                        <p:par>
                          <p:cTn id="21" fill="hold">
                            <p:stCondLst>
                              <p:cond delay="0"/>
                            </p:stCondLst>
                            <p:childTnLst>
                              <p:par>
                                <p:cTn id="22" presetID="5" presetClass="entr" presetSubtype="10" fill="hold" nodeType="clickEffect">
                                  <p:stCondLst>
                                    <p:cond delay="0"/>
                                  </p:stCondLst>
                                  <p:childTnLst>
                                    <p:set>
                                      <p:cBhvr>
                                        <p:cTn id="23" dur="1" fill="hold">
                                          <p:stCondLst>
                                            <p:cond delay="0"/>
                                          </p:stCondLst>
                                        </p:cTn>
                                        <p:tgtEl>
                                          <p:spTgt spid="2"/>
                                        </p:tgtEl>
                                        <p:attrNameLst>
                                          <p:attrName>style.visibility</p:attrName>
                                        </p:attrNameLst>
                                      </p:cBhvr>
                                      <p:to>
                                        <p:strVal val="visible"/>
                                      </p:to>
                                    </p:set>
                                    <p:animEffect transition="in" filter="checkerboard(across)">
                                      <p:cBhvr>
                                        <p:cTn id="24"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p:bldP spid="34" grpId="0" animBg="1"/>
      <p:bldP spid="10" grpId="0" animBg="1"/>
      <p:bldP spid="11"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48</TotalTime>
  <Words>669</Words>
  <Application>Microsoft Office PowerPoint</Application>
  <PresentationFormat>Custom</PresentationFormat>
  <Paragraphs>82</Paragraphs>
  <Slides>15</Slides>
  <Notes>2</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15</vt:i4>
      </vt:variant>
    </vt:vector>
  </HeadingPairs>
  <TitlesOfParts>
    <vt:vector size="21" baseType="lpstr">
      <vt:lpstr>Arial</vt:lpstr>
      <vt:lpstr>Times New Roman</vt:lpstr>
      <vt:lpstr>Cambria</vt:lpstr>
      <vt:lpstr>SVN-Newton</vt:lpstr>
      <vt:lpstr>Calibri</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White and Blue Modern Innovation in Healthcare Presentation</dc:title>
  <cp:lastModifiedBy>AutoBVT</cp:lastModifiedBy>
  <cp:revision>8</cp:revision>
  <dcterms:created xsi:type="dcterms:W3CDTF">2006-08-16T00:00:00Z</dcterms:created>
  <dcterms:modified xsi:type="dcterms:W3CDTF">2024-04-02T09:11:52Z</dcterms:modified>
  <dc:identifier>DAGAaDEXefU</dc:identifier>
</cp:coreProperties>
</file>