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57" r:id="rId4"/>
    <p:sldId id="395" r:id="rId5"/>
    <p:sldId id="393" r:id="rId6"/>
    <p:sldId id="320" r:id="rId7"/>
    <p:sldId id="321" r:id="rId8"/>
    <p:sldId id="322" r:id="rId9"/>
    <p:sldId id="323" r:id="rId10"/>
    <p:sldId id="324" r:id="rId11"/>
    <p:sldId id="394" r:id="rId12"/>
    <p:sldId id="396" r:id="rId13"/>
    <p:sldId id="398" r:id="rId14"/>
    <p:sldId id="401" r:id="rId15"/>
    <p:sldId id="397" r:id="rId16"/>
    <p:sldId id="413" r:id="rId17"/>
    <p:sldId id="402" r:id="rId18"/>
    <p:sldId id="403" r:id="rId19"/>
    <p:sldId id="406" r:id="rId20"/>
    <p:sldId id="409" r:id="rId21"/>
    <p:sldId id="414" r:id="rId22"/>
    <p:sldId id="41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244DB-A8B9-4CBA-998E-0B71115576C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CF69F-C3E1-484A-A5B5-1D64491C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20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741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4A405-9C7F-4DE0-AD81-14AC81E24F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020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90746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688954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7448971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92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55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756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810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837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516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514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41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47805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806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23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062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249" y="170148"/>
            <a:ext cx="10515600" cy="51195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83AA03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82101"/>
            <a:ext cx="12192000" cy="617589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0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1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78666-0AC1-4C17-A327-7232150460D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1709F-6804-42DA-A477-9D1506A6D7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5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6939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4861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6884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8105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0175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2024/4/5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050033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2372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1484621-7A2D-4CE3-8463-2867AA869978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7" y="189911"/>
            <a:ext cx="1365512" cy="1365512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135274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46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77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6" Type="http://schemas.openxmlformats.org/officeDocument/2006/relationships/image" Target="../media/image6.png"/><Relationship Id="rId11" Type="http://schemas.openxmlformats.org/officeDocument/2006/relationships/image" Target="../media/image35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6" Type="http://schemas.microsoft.com/office/2007/relationships/hdphoto" Target="../media/hdphoto4.wdp"/><Relationship Id="rId5" Type="http://schemas.openxmlformats.org/officeDocument/2006/relationships/image" Target="../media/image45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6" Type="http://schemas.openxmlformats.org/officeDocument/2006/relationships/image" Target="../media/image6.png"/><Relationship Id="rId11" Type="http://schemas.openxmlformats.org/officeDocument/2006/relationships/image" Target="../media/image35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13.xml"/><Relationship Id="rId21" Type="http://schemas.openxmlformats.org/officeDocument/2006/relationships/slide" Target="slide7.xml"/><Relationship Id="rId7" Type="http://schemas.openxmlformats.org/officeDocument/2006/relationships/slide" Target="slide1.xml"/><Relationship Id="rId12" Type="http://schemas.openxmlformats.org/officeDocument/2006/relationships/image" Target="../media/image22.png"/><Relationship Id="rId17" Type="http://schemas.openxmlformats.org/officeDocument/2006/relationships/slide" Target="slide6.xml"/><Relationship Id="rId2" Type="http://schemas.openxmlformats.org/officeDocument/2006/relationships/audio" Target="../media/media1.wma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microsoft.com/office/2007/relationships/media" Target="../media/media1.wma"/><Relationship Id="rId6" Type="http://schemas.openxmlformats.org/officeDocument/2006/relationships/image" Target="../media/image17.png"/><Relationship Id="rId11" Type="http://schemas.openxmlformats.org/officeDocument/2006/relationships/image" Target="../media/image21.gif"/><Relationship Id="rId5" Type="http://schemas.openxmlformats.org/officeDocument/2006/relationships/audio" Target="../media/audio1.wav"/><Relationship Id="rId15" Type="http://schemas.openxmlformats.org/officeDocument/2006/relationships/slide" Target="slide5.xml"/><Relationship Id="rId10" Type="http://schemas.openxmlformats.org/officeDocument/2006/relationships/image" Target="../media/image20.gif"/><Relationship Id="rId19" Type="http://schemas.openxmlformats.org/officeDocument/2006/relationships/slide" Target="slide8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9.gif"/><Relationship Id="rId14" Type="http://schemas.openxmlformats.org/officeDocument/2006/relationships/image" Target="../media/image24.PNG"/><Relationship Id="rId2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jp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jp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audio" Target="../media/audio3.wav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audio" Target="../media/audio3.wav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6" Type="http://schemas.openxmlformats.org/officeDocument/2006/relationships/image" Target="../media/image6.png"/><Relationship Id="rId11" Type="http://schemas.openxmlformats.org/officeDocument/2006/relationships/image" Target="../media/image35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92" y1="6303" x2="3016" y2="81091"/>
                        <a14:foregroundMark x1="635" y1="20696" x2="25926" y2="0"/>
                        <a14:foregroundMark x1="34709" y1="2916" x2="88360" y2="2634"/>
                        <a14:foregroundMark x1="83016" y1="4986" x2="99894" y2="27940"/>
                        <a14:foregroundMark x1="83968" y1="12606" x2="97937" y2="46096"/>
                        <a14:foregroundMark x1="98519" y1="37065" x2="89788" y2="99624"/>
                        <a14:foregroundMark x1="2169" y1="94262" x2="99788" y2="88711"/>
                        <a14:foregroundMark x1="63968" y1="95767" x2="84815" y2="95390"/>
                        <a14:foregroundMark x1="5503" y1="56256" x2="7725" y2="92004"/>
                        <a14:foregroundMark x1="15079" y1="87959" x2="59788" y2="89087"/>
                        <a14:foregroundMark x1="847" y1="24459" x2="0" y2="48166"/>
                        <a14:foregroundMark x1="22063" y1="8184" x2="83968" y2="15334"/>
                        <a14:foregroundMark x1="55714" y1="8373" x2="73016" y2="5738"/>
                        <a14:foregroundMark x1="3439" y1="4233" x2="14286" y2="5550"/>
                        <a14:foregroundMark x1="22804" y1="85701" x2="38519" y2="86453"/>
                        <a14:foregroundMark x1="57937" y1="85889" x2="58836" y2="85889"/>
                        <a14:foregroundMark x1="99153" y1="62371" x2="96455" y2="88335"/>
                        <a14:foregroundMark x1="88836" y1="72625" x2="92593" y2="67733"/>
                        <a14:backgroundMark x1="15608" y1="24083" x2="44603" y2="66510"/>
                        <a14:backgroundMark x1="17725" y1="68109" x2="69153" y2="49483"/>
                        <a14:backgroundMark x1="46138" y1="33302" x2="81746" y2="58702"/>
                        <a14:backgroundMark x1="76772" y1="36689" x2="89153" y2="53716"/>
                        <a14:backgroundMark x1="57090" y1="72437" x2="83228" y2="61524"/>
                        <a14:backgroundMark x1="20529" y1="73565" x2="51376" y2="76105"/>
                        <a14:backgroundMark x1="11852" y1="22578" x2="66772" y2="23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7325"/>
            <a:ext cx="12192000" cy="6875325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9928860" y="3840480"/>
            <a:ext cx="2262505" cy="3017520"/>
            <a:chOff x="15636" y="6048"/>
            <a:chExt cx="3563" cy="4752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email"/>
            <a:srcRect l="74489" t="49313" r="4234" b="6055"/>
            <a:stretch>
              <a:fillRect/>
            </a:stretch>
          </p:blipFill>
          <p:spPr>
            <a:xfrm>
              <a:off x="15657" y="6048"/>
              <a:ext cx="3543" cy="475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5636" y="6556"/>
              <a:ext cx="1188" cy="1903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6345" y="7776"/>
              <a:ext cx="1039" cy="1664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 flipH="1">
            <a:off x="71755" y="3840480"/>
            <a:ext cx="2262505" cy="3017520"/>
            <a:chOff x="15636" y="6048"/>
            <a:chExt cx="3563" cy="475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email"/>
            <a:srcRect l="74489" t="49313" r="4234" b="6055"/>
            <a:stretch>
              <a:fillRect/>
            </a:stretch>
          </p:blipFill>
          <p:spPr>
            <a:xfrm>
              <a:off x="15657" y="6048"/>
              <a:ext cx="3543" cy="4752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5636" y="6556"/>
              <a:ext cx="1188" cy="190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6345" y="7776"/>
              <a:ext cx="1039" cy="1664"/>
            </a:xfrm>
            <a:prstGeom prst="rect">
              <a:avLst/>
            </a:prstGeom>
          </p:spPr>
        </p:pic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7" cstate="email"/>
          <a:srcRect l="22990" t="10900" r="59843" b="61829"/>
          <a:stretch>
            <a:fillRect/>
          </a:stretch>
        </p:blipFill>
        <p:spPr>
          <a:xfrm>
            <a:off x="2793365" y="1495425"/>
            <a:ext cx="960120" cy="85788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 cstate="email"/>
          <a:srcRect l="22990" t="10900" r="59843" b="61829"/>
          <a:stretch>
            <a:fillRect/>
          </a:stretch>
        </p:blipFill>
        <p:spPr>
          <a:xfrm>
            <a:off x="8439150" y="1631950"/>
            <a:ext cx="960120" cy="857885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1016635" y="-17145"/>
            <a:ext cx="10715625" cy="3760470"/>
            <a:chOff x="2066" y="-27"/>
            <a:chExt cx="16875" cy="5922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8" cstate="email"/>
            <a:srcRect l="6345" r="71864" b="38982"/>
            <a:stretch>
              <a:fillRect/>
            </a:stretch>
          </p:blipFill>
          <p:spPr>
            <a:xfrm>
              <a:off x="2066" y="-27"/>
              <a:ext cx="3761" cy="5923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8" cstate="email"/>
            <a:srcRect l="6345" r="71864" b="38982"/>
            <a:stretch>
              <a:fillRect/>
            </a:stretch>
          </p:blipFill>
          <p:spPr>
            <a:xfrm>
              <a:off x="15181" y="-27"/>
              <a:ext cx="3761" cy="5923"/>
            </a:xfrm>
            <a:prstGeom prst="rect">
              <a:avLst/>
            </a:prstGeom>
          </p:spPr>
        </p:pic>
      </p:grpSp>
      <p:pic>
        <p:nvPicPr>
          <p:cNvPr id="55" name="图片 54" descr="组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4745" y="5371465"/>
            <a:ext cx="2301875" cy="960120"/>
          </a:xfrm>
          <a:prstGeom prst="rect">
            <a:avLst/>
          </a:prstGeom>
        </p:spPr>
      </p:pic>
      <p:grpSp>
        <p:nvGrpSpPr>
          <p:cNvPr id="79" name="组合 78"/>
          <p:cNvGrpSpPr/>
          <p:nvPr/>
        </p:nvGrpSpPr>
        <p:grpSpPr>
          <a:xfrm>
            <a:off x="2326958" y="3979545"/>
            <a:ext cx="7538085" cy="2762250"/>
            <a:chOff x="3462" y="6267"/>
            <a:chExt cx="11871" cy="4350"/>
          </a:xfrm>
        </p:grpSpPr>
        <p:pic>
          <p:nvPicPr>
            <p:cNvPr id="43" name="图片 42" descr="图层 18 拷贝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057" y="6267"/>
              <a:ext cx="2276" cy="4351"/>
            </a:xfrm>
            <a:prstGeom prst="rect">
              <a:avLst/>
            </a:prstGeom>
          </p:spPr>
        </p:pic>
        <p:pic>
          <p:nvPicPr>
            <p:cNvPr id="78" name="图片 77" descr="图层 18 拷贝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3462" y="6267"/>
              <a:ext cx="2276" cy="435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E527300-236C-D57A-943F-26DE0743D8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1182" y="1528890"/>
            <a:ext cx="3889585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A16781-278A-730E-038B-676A31D5F3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9380" y="2641767"/>
            <a:ext cx="8535140" cy="1993565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244EB1F-AA5D-B6EF-FBED-B117DEA823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7" y="189911"/>
            <a:ext cx="1365512" cy="13655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33775" y="0"/>
            <a:ext cx="5448935" cy="1912620"/>
            <a:chOff x="2066" y="-27"/>
            <a:chExt cx="16875" cy="592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rcRect l="6345" r="71864" b="38982"/>
            <a:stretch>
              <a:fillRect/>
            </a:stretch>
          </p:blipFill>
          <p:spPr>
            <a:xfrm>
              <a:off x="2066" y="-27"/>
              <a:ext cx="3761" cy="59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rcRect l="6345" r="71864" b="38982"/>
            <a:stretch>
              <a:fillRect/>
            </a:stretch>
          </p:blipFill>
          <p:spPr>
            <a:xfrm>
              <a:off x="15181" y="-27"/>
              <a:ext cx="3761" cy="592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-247650" y="1162050"/>
            <a:ext cx="12439015" cy="3110230"/>
            <a:chOff x="-390" y="1830"/>
            <a:chExt cx="19589" cy="4898"/>
          </a:xfrm>
        </p:grpSpPr>
        <p:pic>
          <p:nvPicPr>
            <p:cNvPr id="4" name="图片 3" descr="图层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90" y="1830"/>
              <a:ext cx="1635" cy="79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 descr="图层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65" y="5930"/>
              <a:ext cx="1635" cy="79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A242A476-A537-123A-E923-75E7B8779A52}"/>
              </a:ext>
            </a:extLst>
          </p:cNvPr>
          <p:cNvSpPr/>
          <p:nvPr/>
        </p:nvSpPr>
        <p:spPr>
          <a:xfrm>
            <a:off x="1751132" y="1914525"/>
            <a:ext cx="8412043" cy="2787454"/>
          </a:xfrm>
          <a:custGeom>
            <a:avLst/>
            <a:gdLst>
              <a:gd name="connsiteX0" fmla="*/ 0 w 9566035"/>
              <a:gd name="connsiteY0" fmla="*/ 865726 h 5194251"/>
              <a:gd name="connsiteX1" fmla="*/ 865726 w 9566035"/>
              <a:gd name="connsiteY1" fmla="*/ 0 h 5194251"/>
              <a:gd name="connsiteX2" fmla="*/ 1675300 w 9566035"/>
              <a:gd name="connsiteY2" fmla="*/ 0 h 5194251"/>
              <a:gd name="connsiteX3" fmla="*/ 2328181 w 9566035"/>
              <a:gd name="connsiteY3" fmla="*/ 0 h 5194251"/>
              <a:gd name="connsiteX4" fmla="*/ 2824372 w 9566035"/>
              <a:gd name="connsiteY4" fmla="*/ 0 h 5194251"/>
              <a:gd name="connsiteX5" fmla="*/ 3242216 w 9566035"/>
              <a:gd name="connsiteY5" fmla="*/ 0 h 5194251"/>
              <a:gd name="connsiteX6" fmla="*/ 3895098 w 9566035"/>
              <a:gd name="connsiteY6" fmla="*/ 0 h 5194251"/>
              <a:gd name="connsiteX7" fmla="*/ 4626326 w 9566035"/>
              <a:gd name="connsiteY7" fmla="*/ 0 h 5194251"/>
              <a:gd name="connsiteX8" fmla="*/ 5044170 w 9566035"/>
              <a:gd name="connsiteY8" fmla="*/ 0 h 5194251"/>
              <a:gd name="connsiteX9" fmla="*/ 5618706 w 9566035"/>
              <a:gd name="connsiteY9" fmla="*/ 0 h 5194251"/>
              <a:gd name="connsiteX10" fmla="*/ 6271588 w 9566035"/>
              <a:gd name="connsiteY10" fmla="*/ 0 h 5194251"/>
              <a:gd name="connsiteX11" fmla="*/ 6689433 w 9566035"/>
              <a:gd name="connsiteY11" fmla="*/ 0 h 5194251"/>
              <a:gd name="connsiteX12" fmla="*/ 7499006 w 9566035"/>
              <a:gd name="connsiteY12" fmla="*/ 0 h 5194251"/>
              <a:gd name="connsiteX13" fmla="*/ 8700309 w 9566035"/>
              <a:gd name="connsiteY13" fmla="*/ 0 h 5194251"/>
              <a:gd name="connsiteX14" fmla="*/ 9566035 w 9566035"/>
              <a:gd name="connsiteY14" fmla="*/ 865726 h 5194251"/>
              <a:gd name="connsiteX15" fmla="*/ 9566035 w 9566035"/>
              <a:gd name="connsiteY15" fmla="*/ 1592914 h 5194251"/>
              <a:gd name="connsiteX16" fmla="*/ 9566035 w 9566035"/>
              <a:gd name="connsiteY16" fmla="*/ 2285474 h 5194251"/>
              <a:gd name="connsiteX17" fmla="*/ 9566035 w 9566035"/>
              <a:gd name="connsiteY17" fmla="*/ 3047289 h 5194251"/>
              <a:gd name="connsiteX18" fmla="*/ 9566035 w 9566035"/>
              <a:gd name="connsiteY18" fmla="*/ 3635965 h 5194251"/>
              <a:gd name="connsiteX19" fmla="*/ 9566035 w 9566035"/>
              <a:gd name="connsiteY19" fmla="*/ 4328525 h 5194251"/>
              <a:gd name="connsiteX20" fmla="*/ 8700309 w 9566035"/>
              <a:gd name="connsiteY20" fmla="*/ 5194251 h 5194251"/>
              <a:gd name="connsiteX21" fmla="*/ 7890735 w 9566035"/>
              <a:gd name="connsiteY21" fmla="*/ 5194251 h 5194251"/>
              <a:gd name="connsiteX22" fmla="*/ 7316199 w 9566035"/>
              <a:gd name="connsiteY22" fmla="*/ 5194251 h 5194251"/>
              <a:gd name="connsiteX23" fmla="*/ 6584972 w 9566035"/>
              <a:gd name="connsiteY23" fmla="*/ 5194251 h 5194251"/>
              <a:gd name="connsiteX24" fmla="*/ 6010436 w 9566035"/>
              <a:gd name="connsiteY24" fmla="*/ 5194251 h 5194251"/>
              <a:gd name="connsiteX25" fmla="*/ 5279208 w 9566035"/>
              <a:gd name="connsiteY25" fmla="*/ 5194251 h 5194251"/>
              <a:gd name="connsiteX26" fmla="*/ 4704672 w 9566035"/>
              <a:gd name="connsiteY26" fmla="*/ 5194251 h 5194251"/>
              <a:gd name="connsiteX27" fmla="*/ 4130136 w 9566035"/>
              <a:gd name="connsiteY27" fmla="*/ 5194251 h 5194251"/>
              <a:gd name="connsiteX28" fmla="*/ 3477254 w 9566035"/>
              <a:gd name="connsiteY28" fmla="*/ 5194251 h 5194251"/>
              <a:gd name="connsiteX29" fmla="*/ 2746026 w 9566035"/>
              <a:gd name="connsiteY29" fmla="*/ 5194251 h 5194251"/>
              <a:gd name="connsiteX30" fmla="*/ 2093144 w 9566035"/>
              <a:gd name="connsiteY30" fmla="*/ 5194251 h 5194251"/>
              <a:gd name="connsiteX31" fmla="*/ 1675300 w 9566035"/>
              <a:gd name="connsiteY31" fmla="*/ 5194251 h 5194251"/>
              <a:gd name="connsiteX32" fmla="*/ 865726 w 9566035"/>
              <a:gd name="connsiteY32" fmla="*/ 5194251 h 5194251"/>
              <a:gd name="connsiteX33" fmla="*/ 0 w 9566035"/>
              <a:gd name="connsiteY33" fmla="*/ 4328525 h 5194251"/>
              <a:gd name="connsiteX34" fmla="*/ 0 w 9566035"/>
              <a:gd name="connsiteY34" fmla="*/ 3705221 h 5194251"/>
              <a:gd name="connsiteX35" fmla="*/ 0 w 9566035"/>
              <a:gd name="connsiteY35" fmla="*/ 3012661 h 5194251"/>
              <a:gd name="connsiteX36" fmla="*/ 0 w 9566035"/>
              <a:gd name="connsiteY36" fmla="*/ 2285474 h 5194251"/>
              <a:gd name="connsiteX37" fmla="*/ 0 w 9566035"/>
              <a:gd name="connsiteY37" fmla="*/ 1592914 h 5194251"/>
              <a:gd name="connsiteX38" fmla="*/ 0 w 9566035"/>
              <a:gd name="connsiteY38" fmla="*/ 865726 h 519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566035" h="5194251" fill="none" extrusionOk="0">
                <a:moveTo>
                  <a:pt x="0" y="865726"/>
                </a:moveTo>
                <a:cubicBezTo>
                  <a:pt x="-68185" y="435063"/>
                  <a:pt x="335426" y="82067"/>
                  <a:pt x="865726" y="0"/>
                </a:cubicBezTo>
                <a:cubicBezTo>
                  <a:pt x="1029156" y="-26746"/>
                  <a:pt x="1427658" y="-20397"/>
                  <a:pt x="1675300" y="0"/>
                </a:cubicBezTo>
                <a:cubicBezTo>
                  <a:pt x="1922942" y="20397"/>
                  <a:pt x="2039372" y="-23581"/>
                  <a:pt x="2328181" y="0"/>
                </a:cubicBezTo>
                <a:cubicBezTo>
                  <a:pt x="2616990" y="23581"/>
                  <a:pt x="2648753" y="-4071"/>
                  <a:pt x="2824372" y="0"/>
                </a:cubicBezTo>
                <a:cubicBezTo>
                  <a:pt x="2999991" y="4071"/>
                  <a:pt x="3083442" y="-5981"/>
                  <a:pt x="3242216" y="0"/>
                </a:cubicBezTo>
                <a:cubicBezTo>
                  <a:pt x="3400990" y="5981"/>
                  <a:pt x="3712488" y="-9490"/>
                  <a:pt x="3895098" y="0"/>
                </a:cubicBezTo>
                <a:cubicBezTo>
                  <a:pt x="4077708" y="9490"/>
                  <a:pt x="4452769" y="-33186"/>
                  <a:pt x="4626326" y="0"/>
                </a:cubicBezTo>
                <a:cubicBezTo>
                  <a:pt x="4799883" y="33186"/>
                  <a:pt x="4925007" y="-4482"/>
                  <a:pt x="5044170" y="0"/>
                </a:cubicBezTo>
                <a:cubicBezTo>
                  <a:pt x="5163333" y="4482"/>
                  <a:pt x="5371582" y="19887"/>
                  <a:pt x="5618706" y="0"/>
                </a:cubicBezTo>
                <a:cubicBezTo>
                  <a:pt x="5865830" y="-19887"/>
                  <a:pt x="5976187" y="30340"/>
                  <a:pt x="6271588" y="0"/>
                </a:cubicBezTo>
                <a:cubicBezTo>
                  <a:pt x="6566989" y="-30340"/>
                  <a:pt x="6487144" y="-8777"/>
                  <a:pt x="6689433" y="0"/>
                </a:cubicBezTo>
                <a:cubicBezTo>
                  <a:pt x="6891723" y="8777"/>
                  <a:pt x="7125299" y="8515"/>
                  <a:pt x="7499006" y="0"/>
                </a:cubicBezTo>
                <a:cubicBezTo>
                  <a:pt x="7872713" y="-8515"/>
                  <a:pt x="8417285" y="-5672"/>
                  <a:pt x="8700309" y="0"/>
                </a:cubicBezTo>
                <a:cubicBezTo>
                  <a:pt x="9143204" y="4790"/>
                  <a:pt x="9613388" y="417725"/>
                  <a:pt x="9566035" y="865726"/>
                </a:cubicBezTo>
                <a:cubicBezTo>
                  <a:pt x="9534425" y="1206159"/>
                  <a:pt x="9578836" y="1423058"/>
                  <a:pt x="9566035" y="1592914"/>
                </a:cubicBezTo>
                <a:cubicBezTo>
                  <a:pt x="9553234" y="1762770"/>
                  <a:pt x="9553945" y="2057147"/>
                  <a:pt x="9566035" y="2285474"/>
                </a:cubicBezTo>
                <a:cubicBezTo>
                  <a:pt x="9578125" y="2513801"/>
                  <a:pt x="9539093" y="2676016"/>
                  <a:pt x="9566035" y="3047289"/>
                </a:cubicBezTo>
                <a:cubicBezTo>
                  <a:pt x="9592977" y="3418562"/>
                  <a:pt x="9541744" y="3402461"/>
                  <a:pt x="9566035" y="3635965"/>
                </a:cubicBezTo>
                <a:cubicBezTo>
                  <a:pt x="9590326" y="3869469"/>
                  <a:pt x="9565934" y="4054021"/>
                  <a:pt x="9566035" y="4328525"/>
                </a:cubicBezTo>
                <a:cubicBezTo>
                  <a:pt x="9597141" y="4835981"/>
                  <a:pt x="9178884" y="5215117"/>
                  <a:pt x="8700309" y="5194251"/>
                </a:cubicBezTo>
                <a:cubicBezTo>
                  <a:pt x="8489685" y="5170766"/>
                  <a:pt x="8202799" y="5163307"/>
                  <a:pt x="7890735" y="5194251"/>
                </a:cubicBezTo>
                <a:cubicBezTo>
                  <a:pt x="7578671" y="5225195"/>
                  <a:pt x="7462847" y="5188519"/>
                  <a:pt x="7316199" y="5194251"/>
                </a:cubicBezTo>
                <a:cubicBezTo>
                  <a:pt x="7169551" y="5199983"/>
                  <a:pt x="6843730" y="5185557"/>
                  <a:pt x="6584972" y="5194251"/>
                </a:cubicBezTo>
                <a:cubicBezTo>
                  <a:pt x="6326214" y="5202945"/>
                  <a:pt x="6271482" y="5210891"/>
                  <a:pt x="6010436" y="5194251"/>
                </a:cubicBezTo>
                <a:cubicBezTo>
                  <a:pt x="5749390" y="5177611"/>
                  <a:pt x="5460447" y="5157966"/>
                  <a:pt x="5279208" y="5194251"/>
                </a:cubicBezTo>
                <a:cubicBezTo>
                  <a:pt x="5097969" y="5230536"/>
                  <a:pt x="4962402" y="5178411"/>
                  <a:pt x="4704672" y="5194251"/>
                </a:cubicBezTo>
                <a:cubicBezTo>
                  <a:pt x="4446942" y="5210091"/>
                  <a:pt x="4346698" y="5175338"/>
                  <a:pt x="4130136" y="5194251"/>
                </a:cubicBezTo>
                <a:cubicBezTo>
                  <a:pt x="3913574" y="5213164"/>
                  <a:pt x="3748744" y="5166229"/>
                  <a:pt x="3477254" y="5194251"/>
                </a:cubicBezTo>
                <a:cubicBezTo>
                  <a:pt x="3205764" y="5222273"/>
                  <a:pt x="3086229" y="5214137"/>
                  <a:pt x="2746026" y="5194251"/>
                </a:cubicBezTo>
                <a:cubicBezTo>
                  <a:pt x="2405823" y="5174365"/>
                  <a:pt x="2359360" y="5187582"/>
                  <a:pt x="2093144" y="5194251"/>
                </a:cubicBezTo>
                <a:cubicBezTo>
                  <a:pt x="1826928" y="5200920"/>
                  <a:pt x="1803769" y="5206079"/>
                  <a:pt x="1675300" y="5194251"/>
                </a:cubicBezTo>
                <a:cubicBezTo>
                  <a:pt x="1546831" y="5182423"/>
                  <a:pt x="1091899" y="5219470"/>
                  <a:pt x="865726" y="5194251"/>
                </a:cubicBezTo>
                <a:cubicBezTo>
                  <a:pt x="454560" y="5174804"/>
                  <a:pt x="7438" y="4711333"/>
                  <a:pt x="0" y="4328525"/>
                </a:cubicBezTo>
                <a:cubicBezTo>
                  <a:pt x="28447" y="4057889"/>
                  <a:pt x="-21279" y="3886915"/>
                  <a:pt x="0" y="3705221"/>
                </a:cubicBezTo>
                <a:cubicBezTo>
                  <a:pt x="21279" y="3523527"/>
                  <a:pt x="-22265" y="3299596"/>
                  <a:pt x="0" y="3012661"/>
                </a:cubicBezTo>
                <a:cubicBezTo>
                  <a:pt x="22265" y="2725726"/>
                  <a:pt x="591" y="2583648"/>
                  <a:pt x="0" y="2285474"/>
                </a:cubicBezTo>
                <a:cubicBezTo>
                  <a:pt x="-591" y="1987300"/>
                  <a:pt x="5457" y="1826284"/>
                  <a:pt x="0" y="1592914"/>
                </a:cubicBezTo>
                <a:cubicBezTo>
                  <a:pt x="-5457" y="1359544"/>
                  <a:pt x="30657" y="1201317"/>
                  <a:pt x="0" y="865726"/>
                </a:cubicBezTo>
                <a:close/>
              </a:path>
              <a:path w="9566035" h="5194251" stroke="0" extrusionOk="0">
                <a:moveTo>
                  <a:pt x="0" y="865726"/>
                </a:moveTo>
                <a:cubicBezTo>
                  <a:pt x="20368" y="421478"/>
                  <a:pt x="381944" y="-36528"/>
                  <a:pt x="865726" y="0"/>
                </a:cubicBezTo>
                <a:cubicBezTo>
                  <a:pt x="1118969" y="-12105"/>
                  <a:pt x="1313854" y="10700"/>
                  <a:pt x="1596954" y="0"/>
                </a:cubicBezTo>
                <a:cubicBezTo>
                  <a:pt x="1880054" y="-10700"/>
                  <a:pt x="2097658" y="9632"/>
                  <a:pt x="2406527" y="0"/>
                </a:cubicBezTo>
                <a:cubicBezTo>
                  <a:pt x="2715396" y="-9632"/>
                  <a:pt x="2942988" y="-27311"/>
                  <a:pt x="3216101" y="0"/>
                </a:cubicBezTo>
                <a:cubicBezTo>
                  <a:pt x="3489214" y="27311"/>
                  <a:pt x="3701336" y="14958"/>
                  <a:pt x="3947329" y="0"/>
                </a:cubicBezTo>
                <a:cubicBezTo>
                  <a:pt x="4193322" y="-14958"/>
                  <a:pt x="4470270" y="-25082"/>
                  <a:pt x="4678556" y="0"/>
                </a:cubicBezTo>
                <a:cubicBezTo>
                  <a:pt x="4886842" y="25082"/>
                  <a:pt x="5100842" y="3725"/>
                  <a:pt x="5253092" y="0"/>
                </a:cubicBezTo>
                <a:cubicBezTo>
                  <a:pt x="5405342" y="-3725"/>
                  <a:pt x="5740047" y="6675"/>
                  <a:pt x="5905974" y="0"/>
                </a:cubicBezTo>
                <a:cubicBezTo>
                  <a:pt x="6071901" y="-6675"/>
                  <a:pt x="6489982" y="303"/>
                  <a:pt x="6637202" y="0"/>
                </a:cubicBezTo>
                <a:cubicBezTo>
                  <a:pt x="6784422" y="-303"/>
                  <a:pt x="6909909" y="-17999"/>
                  <a:pt x="7055047" y="0"/>
                </a:cubicBezTo>
                <a:cubicBezTo>
                  <a:pt x="7200186" y="17999"/>
                  <a:pt x="7534833" y="27105"/>
                  <a:pt x="7786274" y="0"/>
                </a:cubicBezTo>
                <a:cubicBezTo>
                  <a:pt x="8037715" y="-27105"/>
                  <a:pt x="8293052" y="19667"/>
                  <a:pt x="8700309" y="0"/>
                </a:cubicBezTo>
                <a:cubicBezTo>
                  <a:pt x="9146106" y="-33880"/>
                  <a:pt x="9581175" y="427550"/>
                  <a:pt x="9566035" y="865726"/>
                </a:cubicBezTo>
                <a:cubicBezTo>
                  <a:pt x="9572004" y="1114629"/>
                  <a:pt x="9581094" y="1284318"/>
                  <a:pt x="9566035" y="1523658"/>
                </a:cubicBezTo>
                <a:cubicBezTo>
                  <a:pt x="9550976" y="1762998"/>
                  <a:pt x="9540953" y="1962147"/>
                  <a:pt x="9566035" y="2285474"/>
                </a:cubicBezTo>
                <a:cubicBezTo>
                  <a:pt x="9591117" y="2608801"/>
                  <a:pt x="9559592" y="2716087"/>
                  <a:pt x="9566035" y="2978033"/>
                </a:cubicBezTo>
                <a:cubicBezTo>
                  <a:pt x="9572478" y="3239979"/>
                  <a:pt x="9569586" y="3365740"/>
                  <a:pt x="9566035" y="3670593"/>
                </a:cubicBezTo>
                <a:cubicBezTo>
                  <a:pt x="9562484" y="3975446"/>
                  <a:pt x="9540784" y="4086723"/>
                  <a:pt x="9566035" y="4328525"/>
                </a:cubicBezTo>
                <a:cubicBezTo>
                  <a:pt x="9501187" y="4752214"/>
                  <a:pt x="9149913" y="5088291"/>
                  <a:pt x="8700309" y="5194251"/>
                </a:cubicBezTo>
                <a:cubicBezTo>
                  <a:pt x="8307973" y="5211508"/>
                  <a:pt x="8273510" y="5215334"/>
                  <a:pt x="7890735" y="5194251"/>
                </a:cubicBezTo>
                <a:cubicBezTo>
                  <a:pt x="7507960" y="5173168"/>
                  <a:pt x="7541999" y="5188003"/>
                  <a:pt x="7237854" y="5194251"/>
                </a:cubicBezTo>
                <a:cubicBezTo>
                  <a:pt x="6933709" y="5200499"/>
                  <a:pt x="7009299" y="5212782"/>
                  <a:pt x="6820009" y="5194251"/>
                </a:cubicBezTo>
                <a:cubicBezTo>
                  <a:pt x="6630720" y="5175720"/>
                  <a:pt x="6428478" y="5181155"/>
                  <a:pt x="6088781" y="5194251"/>
                </a:cubicBezTo>
                <a:cubicBezTo>
                  <a:pt x="5749084" y="5207347"/>
                  <a:pt x="5540268" y="5230089"/>
                  <a:pt x="5279208" y="5194251"/>
                </a:cubicBezTo>
                <a:cubicBezTo>
                  <a:pt x="5018148" y="5158413"/>
                  <a:pt x="4848318" y="5190363"/>
                  <a:pt x="4704672" y="5194251"/>
                </a:cubicBezTo>
                <a:cubicBezTo>
                  <a:pt x="4561026" y="5198139"/>
                  <a:pt x="4476578" y="5182062"/>
                  <a:pt x="4286827" y="5194251"/>
                </a:cubicBezTo>
                <a:cubicBezTo>
                  <a:pt x="4097076" y="5206440"/>
                  <a:pt x="4014868" y="5189535"/>
                  <a:pt x="3790637" y="5194251"/>
                </a:cubicBezTo>
                <a:cubicBezTo>
                  <a:pt x="3566406" y="5198968"/>
                  <a:pt x="3341846" y="5204338"/>
                  <a:pt x="3137755" y="5194251"/>
                </a:cubicBezTo>
                <a:cubicBezTo>
                  <a:pt x="2933664" y="5184164"/>
                  <a:pt x="2561697" y="5188687"/>
                  <a:pt x="2406527" y="5194251"/>
                </a:cubicBezTo>
                <a:cubicBezTo>
                  <a:pt x="2251357" y="5199815"/>
                  <a:pt x="2153226" y="5201822"/>
                  <a:pt x="1910337" y="5194251"/>
                </a:cubicBezTo>
                <a:cubicBezTo>
                  <a:pt x="1667448" y="5186681"/>
                  <a:pt x="1197645" y="5203146"/>
                  <a:pt x="865726" y="5194251"/>
                </a:cubicBezTo>
                <a:cubicBezTo>
                  <a:pt x="339469" y="5224979"/>
                  <a:pt x="-7371" y="4729831"/>
                  <a:pt x="0" y="4328525"/>
                </a:cubicBezTo>
                <a:cubicBezTo>
                  <a:pt x="18827" y="4056129"/>
                  <a:pt x="-20101" y="3719195"/>
                  <a:pt x="0" y="3566709"/>
                </a:cubicBezTo>
                <a:cubicBezTo>
                  <a:pt x="20101" y="3414223"/>
                  <a:pt x="-15653" y="3151493"/>
                  <a:pt x="0" y="2874149"/>
                </a:cubicBezTo>
                <a:cubicBezTo>
                  <a:pt x="15653" y="2596805"/>
                  <a:pt x="19887" y="2532090"/>
                  <a:pt x="0" y="2250846"/>
                </a:cubicBezTo>
                <a:cubicBezTo>
                  <a:pt x="-19887" y="1969602"/>
                  <a:pt x="17749" y="1798611"/>
                  <a:pt x="0" y="1489030"/>
                </a:cubicBezTo>
                <a:cubicBezTo>
                  <a:pt x="-17749" y="1179449"/>
                  <a:pt x="23935" y="1034697"/>
                  <a:pt x="0" y="86572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47000"/>
            </a:schemeClr>
          </a:solidFill>
          <a:ln w="28575">
            <a:noFill/>
            <a:extLst>
              <a:ext uri="{C807C97D-BFC1-408E-A445-0C87EB9F89A2}">
                <ask:lineSketchStyleProps xmlns="" xmlns:ask="http://schemas.microsoft.com/office/drawing/2018/sketchyshapes" sd="2348057705">
                  <a:custGeom>
                    <a:avLst/>
                    <a:gdLst>
                      <a:gd name="connsiteX0" fmla="*/ 0 w 8412043"/>
                      <a:gd name="connsiteY0" fmla="*/ 464585 h 2787454"/>
                      <a:gd name="connsiteX1" fmla="*/ 761289 w 8412043"/>
                      <a:gd name="connsiteY1" fmla="*/ 0 h 2787454"/>
                      <a:gd name="connsiteX2" fmla="*/ 1473201 w 8412043"/>
                      <a:gd name="connsiteY2" fmla="*/ 0 h 2787454"/>
                      <a:gd name="connsiteX3" fmla="*/ 2047322 w 8412043"/>
                      <a:gd name="connsiteY3" fmla="*/ 0 h 2787454"/>
                      <a:gd name="connsiteX4" fmla="*/ 2483655 w 8412043"/>
                      <a:gd name="connsiteY4" fmla="*/ 0 h 2787454"/>
                      <a:gd name="connsiteX5" fmla="*/ 2851093 w 8412043"/>
                      <a:gd name="connsiteY5" fmla="*/ 0 h 2787454"/>
                      <a:gd name="connsiteX6" fmla="*/ 3425215 w 8412043"/>
                      <a:gd name="connsiteY6" fmla="*/ 0 h 2787454"/>
                      <a:gd name="connsiteX7" fmla="*/ 4068232 w 8412043"/>
                      <a:gd name="connsiteY7" fmla="*/ 0 h 2787454"/>
                      <a:gd name="connsiteX8" fmla="*/ 4435670 w 8412043"/>
                      <a:gd name="connsiteY8" fmla="*/ 0 h 2787454"/>
                      <a:gd name="connsiteX9" fmla="*/ 4940897 w 8412043"/>
                      <a:gd name="connsiteY9" fmla="*/ 0 h 2787454"/>
                      <a:gd name="connsiteX10" fmla="*/ 5515019 w 8412043"/>
                      <a:gd name="connsiteY10" fmla="*/ 0 h 2787454"/>
                      <a:gd name="connsiteX11" fmla="*/ 5882457 w 8412043"/>
                      <a:gd name="connsiteY11" fmla="*/ 0 h 2787454"/>
                      <a:gd name="connsiteX12" fmla="*/ 6594368 w 8412043"/>
                      <a:gd name="connsiteY12" fmla="*/ 0 h 2787454"/>
                      <a:gd name="connsiteX13" fmla="*/ 7650753 w 8412043"/>
                      <a:gd name="connsiteY13" fmla="*/ 0 h 2787454"/>
                      <a:gd name="connsiteX14" fmla="*/ 8412043 w 8412043"/>
                      <a:gd name="connsiteY14" fmla="*/ 464585 h 2787454"/>
                      <a:gd name="connsiteX15" fmla="*/ 8412043 w 8412043"/>
                      <a:gd name="connsiteY15" fmla="*/ 854824 h 2787454"/>
                      <a:gd name="connsiteX16" fmla="*/ 8412043 w 8412043"/>
                      <a:gd name="connsiteY16" fmla="*/ 1226481 h 2787454"/>
                      <a:gd name="connsiteX17" fmla="*/ 8412043 w 8412043"/>
                      <a:gd name="connsiteY17" fmla="*/ 1635303 h 2787454"/>
                      <a:gd name="connsiteX18" fmla="*/ 8412043 w 8412043"/>
                      <a:gd name="connsiteY18" fmla="*/ 1951212 h 2787454"/>
                      <a:gd name="connsiteX19" fmla="*/ 8412043 w 8412043"/>
                      <a:gd name="connsiteY19" fmla="*/ 2322868 h 2787454"/>
                      <a:gd name="connsiteX20" fmla="*/ 7650753 w 8412043"/>
                      <a:gd name="connsiteY20" fmla="*/ 2787454 h 2787454"/>
                      <a:gd name="connsiteX21" fmla="*/ 6938841 w 8412043"/>
                      <a:gd name="connsiteY21" fmla="*/ 2787454 h 2787454"/>
                      <a:gd name="connsiteX22" fmla="*/ 6433614 w 8412043"/>
                      <a:gd name="connsiteY22" fmla="*/ 2787454 h 2787454"/>
                      <a:gd name="connsiteX23" fmla="*/ 5790598 w 8412043"/>
                      <a:gd name="connsiteY23" fmla="*/ 2787454 h 2787454"/>
                      <a:gd name="connsiteX24" fmla="*/ 5285371 w 8412043"/>
                      <a:gd name="connsiteY24" fmla="*/ 2787454 h 2787454"/>
                      <a:gd name="connsiteX25" fmla="*/ 4642354 w 8412043"/>
                      <a:gd name="connsiteY25" fmla="*/ 2787454 h 2787454"/>
                      <a:gd name="connsiteX26" fmla="*/ 4137127 w 8412043"/>
                      <a:gd name="connsiteY26" fmla="*/ 2787454 h 2787454"/>
                      <a:gd name="connsiteX27" fmla="*/ 3631899 w 8412043"/>
                      <a:gd name="connsiteY27" fmla="*/ 2787454 h 2787454"/>
                      <a:gd name="connsiteX28" fmla="*/ 3057777 w 8412043"/>
                      <a:gd name="connsiteY28" fmla="*/ 2787454 h 2787454"/>
                      <a:gd name="connsiteX29" fmla="*/ 2414761 w 8412043"/>
                      <a:gd name="connsiteY29" fmla="*/ 2787454 h 2787454"/>
                      <a:gd name="connsiteX30" fmla="*/ 1840639 w 8412043"/>
                      <a:gd name="connsiteY30" fmla="*/ 2787454 h 2787454"/>
                      <a:gd name="connsiteX31" fmla="*/ 1473201 w 8412043"/>
                      <a:gd name="connsiteY31" fmla="*/ 2787454 h 2787454"/>
                      <a:gd name="connsiteX32" fmla="*/ 761289 w 8412043"/>
                      <a:gd name="connsiteY32" fmla="*/ 2787454 h 2787454"/>
                      <a:gd name="connsiteX33" fmla="*/ 0 w 8412043"/>
                      <a:gd name="connsiteY33" fmla="*/ 2322868 h 2787454"/>
                      <a:gd name="connsiteX34" fmla="*/ 0 w 8412043"/>
                      <a:gd name="connsiteY34" fmla="*/ 1988377 h 2787454"/>
                      <a:gd name="connsiteX35" fmla="*/ 0 w 8412043"/>
                      <a:gd name="connsiteY35" fmla="*/ 1616720 h 2787454"/>
                      <a:gd name="connsiteX36" fmla="*/ 0 w 8412043"/>
                      <a:gd name="connsiteY36" fmla="*/ 1226481 h 2787454"/>
                      <a:gd name="connsiteX37" fmla="*/ 0 w 8412043"/>
                      <a:gd name="connsiteY37" fmla="*/ 854824 h 2787454"/>
                      <a:gd name="connsiteX38" fmla="*/ 0 w 8412043"/>
                      <a:gd name="connsiteY38" fmla="*/ 464585 h 2787454"/>
                      <a:gd name="connsiteX0" fmla="*/ 0 w 8412043"/>
                      <a:gd name="connsiteY0" fmla="*/ 464585 h 2787454"/>
                      <a:gd name="connsiteX1" fmla="*/ 761289 w 8412043"/>
                      <a:gd name="connsiteY1" fmla="*/ 0 h 2787454"/>
                      <a:gd name="connsiteX2" fmla="*/ 1404306 w 8412043"/>
                      <a:gd name="connsiteY2" fmla="*/ 0 h 2787454"/>
                      <a:gd name="connsiteX3" fmla="*/ 2116217 w 8412043"/>
                      <a:gd name="connsiteY3" fmla="*/ 0 h 2787454"/>
                      <a:gd name="connsiteX4" fmla="*/ 2828128 w 8412043"/>
                      <a:gd name="connsiteY4" fmla="*/ 0 h 2787454"/>
                      <a:gd name="connsiteX5" fmla="*/ 3471145 w 8412043"/>
                      <a:gd name="connsiteY5" fmla="*/ 0 h 2787454"/>
                      <a:gd name="connsiteX6" fmla="*/ 4114161 w 8412043"/>
                      <a:gd name="connsiteY6" fmla="*/ 0 h 2787454"/>
                      <a:gd name="connsiteX7" fmla="*/ 4619388 w 8412043"/>
                      <a:gd name="connsiteY7" fmla="*/ 0 h 2787454"/>
                      <a:gd name="connsiteX8" fmla="*/ 5193510 w 8412043"/>
                      <a:gd name="connsiteY8" fmla="*/ 0 h 2787454"/>
                      <a:gd name="connsiteX9" fmla="*/ 5836527 w 8412043"/>
                      <a:gd name="connsiteY9" fmla="*/ 0 h 2787454"/>
                      <a:gd name="connsiteX10" fmla="*/ 6203966 w 8412043"/>
                      <a:gd name="connsiteY10" fmla="*/ 0 h 2787454"/>
                      <a:gd name="connsiteX11" fmla="*/ 6846982 w 8412043"/>
                      <a:gd name="connsiteY11" fmla="*/ 0 h 2787454"/>
                      <a:gd name="connsiteX12" fmla="*/ 7650753 w 8412043"/>
                      <a:gd name="connsiteY12" fmla="*/ 0 h 2787454"/>
                      <a:gd name="connsiteX13" fmla="*/ 8412043 w 8412043"/>
                      <a:gd name="connsiteY13" fmla="*/ 464585 h 2787454"/>
                      <a:gd name="connsiteX14" fmla="*/ 8412043 w 8412043"/>
                      <a:gd name="connsiteY14" fmla="*/ 817659 h 2787454"/>
                      <a:gd name="connsiteX15" fmla="*/ 8412043 w 8412043"/>
                      <a:gd name="connsiteY15" fmla="*/ 1226481 h 2787454"/>
                      <a:gd name="connsiteX16" fmla="*/ 8412043 w 8412043"/>
                      <a:gd name="connsiteY16" fmla="*/ 1598138 h 2787454"/>
                      <a:gd name="connsiteX17" fmla="*/ 8412043 w 8412043"/>
                      <a:gd name="connsiteY17" fmla="*/ 1969794 h 2787454"/>
                      <a:gd name="connsiteX18" fmla="*/ 8412043 w 8412043"/>
                      <a:gd name="connsiteY18" fmla="*/ 2322868 h 2787454"/>
                      <a:gd name="connsiteX19" fmla="*/ 7650753 w 8412043"/>
                      <a:gd name="connsiteY19" fmla="*/ 2787454 h 2787454"/>
                      <a:gd name="connsiteX20" fmla="*/ 6938841 w 8412043"/>
                      <a:gd name="connsiteY20" fmla="*/ 2787454 h 2787454"/>
                      <a:gd name="connsiteX21" fmla="*/ 6364720 w 8412043"/>
                      <a:gd name="connsiteY21" fmla="*/ 2787454 h 2787454"/>
                      <a:gd name="connsiteX22" fmla="*/ 5997281 w 8412043"/>
                      <a:gd name="connsiteY22" fmla="*/ 2787454 h 2787454"/>
                      <a:gd name="connsiteX23" fmla="*/ 5354265 w 8412043"/>
                      <a:gd name="connsiteY23" fmla="*/ 2787454 h 2787454"/>
                      <a:gd name="connsiteX24" fmla="*/ 4642354 w 8412043"/>
                      <a:gd name="connsiteY24" fmla="*/ 2787454 h 2787454"/>
                      <a:gd name="connsiteX25" fmla="*/ 4137127 w 8412043"/>
                      <a:gd name="connsiteY25" fmla="*/ 2787454 h 2787454"/>
                      <a:gd name="connsiteX26" fmla="*/ 3769688 w 8412043"/>
                      <a:gd name="connsiteY26" fmla="*/ 2787454 h 2787454"/>
                      <a:gd name="connsiteX27" fmla="*/ 3333356 w 8412043"/>
                      <a:gd name="connsiteY27" fmla="*/ 2787454 h 2787454"/>
                      <a:gd name="connsiteX28" fmla="*/ 2759234 w 8412043"/>
                      <a:gd name="connsiteY28" fmla="*/ 2787454 h 2787454"/>
                      <a:gd name="connsiteX29" fmla="*/ 2116217 w 8412043"/>
                      <a:gd name="connsiteY29" fmla="*/ 2787454 h 2787454"/>
                      <a:gd name="connsiteX30" fmla="*/ 1679884 w 8412043"/>
                      <a:gd name="connsiteY30" fmla="*/ 2787454 h 2787454"/>
                      <a:gd name="connsiteX31" fmla="*/ 761289 w 8412043"/>
                      <a:gd name="connsiteY31" fmla="*/ 2787454 h 2787454"/>
                      <a:gd name="connsiteX32" fmla="*/ 0 w 8412043"/>
                      <a:gd name="connsiteY32" fmla="*/ 2322868 h 2787454"/>
                      <a:gd name="connsiteX33" fmla="*/ 0 w 8412043"/>
                      <a:gd name="connsiteY33" fmla="*/ 1914046 h 2787454"/>
                      <a:gd name="connsiteX34" fmla="*/ 0 w 8412043"/>
                      <a:gd name="connsiteY34" fmla="*/ 1542389 h 2787454"/>
                      <a:gd name="connsiteX35" fmla="*/ 0 w 8412043"/>
                      <a:gd name="connsiteY35" fmla="*/ 1207898 h 2787454"/>
                      <a:gd name="connsiteX36" fmla="*/ 0 w 8412043"/>
                      <a:gd name="connsiteY36" fmla="*/ 799076 h 2787454"/>
                      <a:gd name="connsiteX37" fmla="*/ 0 w 8412043"/>
                      <a:gd name="connsiteY37" fmla="*/ 464585 h 2787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8412043" h="2787454" fill="none" extrusionOk="0">
                        <a:moveTo>
                          <a:pt x="0" y="464585"/>
                        </a:moveTo>
                        <a:cubicBezTo>
                          <a:pt x="-34719" y="221585"/>
                          <a:pt x="311476" y="27095"/>
                          <a:pt x="761289" y="0"/>
                        </a:cubicBezTo>
                        <a:cubicBezTo>
                          <a:pt x="880520" y="-11910"/>
                          <a:pt x="1285600" y="-26741"/>
                          <a:pt x="1473201" y="0"/>
                        </a:cubicBezTo>
                        <a:cubicBezTo>
                          <a:pt x="1669734" y="26268"/>
                          <a:pt x="1794343" y="-17371"/>
                          <a:pt x="2047322" y="0"/>
                        </a:cubicBezTo>
                        <a:cubicBezTo>
                          <a:pt x="2302317" y="8925"/>
                          <a:pt x="2326452" y="-5096"/>
                          <a:pt x="2483655" y="0"/>
                        </a:cubicBezTo>
                        <a:cubicBezTo>
                          <a:pt x="2648852" y="5869"/>
                          <a:pt x="2713045" y="-5447"/>
                          <a:pt x="2851093" y="0"/>
                        </a:cubicBezTo>
                        <a:cubicBezTo>
                          <a:pt x="2983147" y="5079"/>
                          <a:pt x="3243142" y="-23737"/>
                          <a:pt x="3425215" y="0"/>
                        </a:cubicBezTo>
                        <a:cubicBezTo>
                          <a:pt x="3553538" y="-13387"/>
                          <a:pt x="3907261" y="-43529"/>
                          <a:pt x="4068232" y="0"/>
                        </a:cubicBezTo>
                        <a:cubicBezTo>
                          <a:pt x="4229450" y="-5006"/>
                          <a:pt x="4323105" y="-3647"/>
                          <a:pt x="4435670" y="0"/>
                        </a:cubicBezTo>
                        <a:cubicBezTo>
                          <a:pt x="4527783" y="-1936"/>
                          <a:pt x="4735196" y="21620"/>
                          <a:pt x="4940897" y="0"/>
                        </a:cubicBezTo>
                        <a:cubicBezTo>
                          <a:pt x="5158562" y="5743"/>
                          <a:pt x="5263745" y="30436"/>
                          <a:pt x="5515019" y="0"/>
                        </a:cubicBezTo>
                        <a:cubicBezTo>
                          <a:pt x="5775780" y="-13083"/>
                          <a:pt x="5710891" y="-5954"/>
                          <a:pt x="5882457" y="0"/>
                        </a:cubicBezTo>
                        <a:cubicBezTo>
                          <a:pt x="6078101" y="4574"/>
                          <a:pt x="6251961" y="-7588"/>
                          <a:pt x="6594368" y="0"/>
                        </a:cubicBezTo>
                        <a:cubicBezTo>
                          <a:pt x="6923776" y="-13934"/>
                          <a:pt x="7444989" y="31927"/>
                          <a:pt x="7650753" y="0"/>
                        </a:cubicBezTo>
                        <a:cubicBezTo>
                          <a:pt x="8045426" y="29"/>
                          <a:pt x="8460664" y="247771"/>
                          <a:pt x="8412043" y="464585"/>
                        </a:cubicBezTo>
                        <a:cubicBezTo>
                          <a:pt x="8373227" y="642712"/>
                          <a:pt x="8440475" y="765752"/>
                          <a:pt x="8412043" y="854824"/>
                        </a:cubicBezTo>
                        <a:cubicBezTo>
                          <a:pt x="8399250" y="970256"/>
                          <a:pt x="8392607" y="1100009"/>
                          <a:pt x="8412043" y="1226481"/>
                        </a:cubicBezTo>
                        <a:cubicBezTo>
                          <a:pt x="8426900" y="1333703"/>
                          <a:pt x="8377338" y="1452522"/>
                          <a:pt x="8412043" y="1635303"/>
                        </a:cubicBezTo>
                        <a:cubicBezTo>
                          <a:pt x="8435805" y="1838697"/>
                          <a:pt x="8389307" y="1830139"/>
                          <a:pt x="8412043" y="1951212"/>
                        </a:cubicBezTo>
                        <a:cubicBezTo>
                          <a:pt x="8416347" y="2072449"/>
                          <a:pt x="8403628" y="2185275"/>
                          <a:pt x="8412043" y="2322868"/>
                        </a:cubicBezTo>
                        <a:cubicBezTo>
                          <a:pt x="8528792" y="2569229"/>
                          <a:pt x="8079752" y="2694113"/>
                          <a:pt x="7650753" y="2787454"/>
                        </a:cubicBezTo>
                        <a:cubicBezTo>
                          <a:pt x="7476275" y="2803419"/>
                          <a:pt x="7154321" y="2770813"/>
                          <a:pt x="6938841" y="2787454"/>
                        </a:cubicBezTo>
                        <a:cubicBezTo>
                          <a:pt x="6671305" y="2808201"/>
                          <a:pt x="6544728" y="2781868"/>
                          <a:pt x="6433614" y="2787454"/>
                        </a:cubicBezTo>
                        <a:cubicBezTo>
                          <a:pt x="6294766" y="2739347"/>
                          <a:pt x="6011831" y="2780106"/>
                          <a:pt x="5790598" y="2787454"/>
                        </a:cubicBezTo>
                        <a:cubicBezTo>
                          <a:pt x="5559158" y="2801357"/>
                          <a:pt x="5519818" y="2795520"/>
                          <a:pt x="5285371" y="2787454"/>
                        </a:cubicBezTo>
                        <a:cubicBezTo>
                          <a:pt x="5032561" y="2775106"/>
                          <a:pt x="4783907" y="2745438"/>
                          <a:pt x="4642354" y="2787454"/>
                        </a:cubicBezTo>
                        <a:cubicBezTo>
                          <a:pt x="4476652" y="2835396"/>
                          <a:pt x="4353624" y="2791589"/>
                          <a:pt x="4137127" y="2787454"/>
                        </a:cubicBezTo>
                        <a:cubicBezTo>
                          <a:pt x="3914874" y="2798814"/>
                          <a:pt x="3840536" y="2772790"/>
                          <a:pt x="3631899" y="2787454"/>
                        </a:cubicBezTo>
                        <a:cubicBezTo>
                          <a:pt x="3429053" y="2812534"/>
                          <a:pt x="3310508" y="2783140"/>
                          <a:pt x="3057777" y="2787454"/>
                        </a:cubicBezTo>
                        <a:cubicBezTo>
                          <a:pt x="2814963" y="2797142"/>
                          <a:pt x="2716424" y="2813078"/>
                          <a:pt x="2414761" y="2787454"/>
                        </a:cubicBezTo>
                        <a:cubicBezTo>
                          <a:pt x="2113163" y="2786631"/>
                          <a:pt x="2084079" y="2786099"/>
                          <a:pt x="1840639" y="2787454"/>
                        </a:cubicBezTo>
                        <a:cubicBezTo>
                          <a:pt x="1602264" y="2792735"/>
                          <a:pt x="1584980" y="2795238"/>
                          <a:pt x="1473201" y="2787454"/>
                        </a:cubicBezTo>
                        <a:cubicBezTo>
                          <a:pt x="1377840" y="2782544"/>
                          <a:pt x="956902" y="2792860"/>
                          <a:pt x="761289" y="2787454"/>
                        </a:cubicBezTo>
                        <a:cubicBezTo>
                          <a:pt x="411056" y="2765662"/>
                          <a:pt x="-19118" y="2557748"/>
                          <a:pt x="0" y="2322868"/>
                        </a:cubicBezTo>
                        <a:cubicBezTo>
                          <a:pt x="32531" y="2181784"/>
                          <a:pt x="-21632" y="2091020"/>
                          <a:pt x="0" y="1988377"/>
                        </a:cubicBezTo>
                        <a:cubicBezTo>
                          <a:pt x="2607" y="1893460"/>
                          <a:pt x="-10828" y="1766499"/>
                          <a:pt x="0" y="1616720"/>
                        </a:cubicBezTo>
                        <a:cubicBezTo>
                          <a:pt x="29630" y="1466466"/>
                          <a:pt x="-14482" y="1395500"/>
                          <a:pt x="0" y="1226481"/>
                        </a:cubicBezTo>
                        <a:cubicBezTo>
                          <a:pt x="1612" y="1062570"/>
                          <a:pt x="16580" y="990779"/>
                          <a:pt x="0" y="854824"/>
                        </a:cubicBezTo>
                        <a:cubicBezTo>
                          <a:pt x="-3368" y="741622"/>
                          <a:pt x="28911" y="662869"/>
                          <a:pt x="0" y="464585"/>
                        </a:cubicBezTo>
                        <a:close/>
                      </a:path>
                      <a:path w="8412043" h="2787454" stroke="0" extrusionOk="0">
                        <a:moveTo>
                          <a:pt x="0" y="464585"/>
                        </a:moveTo>
                        <a:cubicBezTo>
                          <a:pt x="38002" y="283673"/>
                          <a:pt x="370185" y="11484"/>
                          <a:pt x="761289" y="0"/>
                        </a:cubicBezTo>
                        <a:cubicBezTo>
                          <a:pt x="1000745" y="-20494"/>
                          <a:pt x="1129578" y="12731"/>
                          <a:pt x="1404306" y="0"/>
                        </a:cubicBezTo>
                        <a:cubicBezTo>
                          <a:pt x="1629093" y="-11754"/>
                          <a:pt x="1830093" y="19863"/>
                          <a:pt x="2116217" y="0"/>
                        </a:cubicBezTo>
                        <a:cubicBezTo>
                          <a:pt x="2398455" y="-5573"/>
                          <a:pt x="2549342" y="-21600"/>
                          <a:pt x="2828128" y="0"/>
                        </a:cubicBezTo>
                        <a:cubicBezTo>
                          <a:pt x="3063662" y="1029"/>
                          <a:pt x="3227787" y="21642"/>
                          <a:pt x="3471145" y="0"/>
                        </a:cubicBezTo>
                        <a:cubicBezTo>
                          <a:pt x="3696041" y="-10079"/>
                          <a:pt x="3927933" y="-23148"/>
                          <a:pt x="4114161" y="0"/>
                        </a:cubicBezTo>
                        <a:cubicBezTo>
                          <a:pt x="4284513" y="-3842"/>
                          <a:pt x="4481960" y="-10014"/>
                          <a:pt x="4619388" y="0"/>
                        </a:cubicBezTo>
                        <a:cubicBezTo>
                          <a:pt x="4757250" y="-4344"/>
                          <a:pt x="5047140" y="21847"/>
                          <a:pt x="5193510" y="0"/>
                        </a:cubicBezTo>
                        <a:cubicBezTo>
                          <a:pt x="5332998" y="-2354"/>
                          <a:pt x="5723402" y="-20817"/>
                          <a:pt x="5836527" y="0"/>
                        </a:cubicBezTo>
                        <a:cubicBezTo>
                          <a:pt x="5963366" y="-13748"/>
                          <a:pt x="6064162" y="8799"/>
                          <a:pt x="6203966" y="0"/>
                        </a:cubicBezTo>
                        <a:cubicBezTo>
                          <a:pt x="6377574" y="8487"/>
                          <a:pt x="6606171" y="17757"/>
                          <a:pt x="6846982" y="0"/>
                        </a:cubicBezTo>
                        <a:cubicBezTo>
                          <a:pt x="7108698" y="16189"/>
                          <a:pt x="7263994" y="7688"/>
                          <a:pt x="7650753" y="0"/>
                        </a:cubicBezTo>
                        <a:cubicBezTo>
                          <a:pt x="8035534" y="-53879"/>
                          <a:pt x="8421690" y="216018"/>
                          <a:pt x="8412043" y="464585"/>
                        </a:cubicBezTo>
                        <a:cubicBezTo>
                          <a:pt x="8397400" y="605646"/>
                          <a:pt x="8405206" y="692395"/>
                          <a:pt x="8412043" y="817659"/>
                        </a:cubicBezTo>
                        <a:cubicBezTo>
                          <a:pt x="8405343" y="950571"/>
                          <a:pt x="8388247" y="1032039"/>
                          <a:pt x="8412043" y="1226481"/>
                        </a:cubicBezTo>
                        <a:cubicBezTo>
                          <a:pt x="8431883" y="1399743"/>
                          <a:pt x="8405649" y="1459710"/>
                          <a:pt x="8412043" y="1598138"/>
                        </a:cubicBezTo>
                        <a:cubicBezTo>
                          <a:pt x="8419619" y="1739635"/>
                          <a:pt x="8416332" y="1808247"/>
                          <a:pt x="8412043" y="1969794"/>
                        </a:cubicBezTo>
                        <a:cubicBezTo>
                          <a:pt x="8421660" y="2133296"/>
                          <a:pt x="8378942" y="2202509"/>
                          <a:pt x="8412043" y="2322868"/>
                        </a:cubicBezTo>
                        <a:cubicBezTo>
                          <a:pt x="8414052" y="2570821"/>
                          <a:pt x="8039992" y="2713743"/>
                          <a:pt x="7650753" y="2787454"/>
                        </a:cubicBezTo>
                        <a:cubicBezTo>
                          <a:pt x="7302418" y="2802187"/>
                          <a:pt x="7272001" y="2795418"/>
                          <a:pt x="6938841" y="2787454"/>
                        </a:cubicBezTo>
                        <a:cubicBezTo>
                          <a:pt x="6606010" y="2780125"/>
                          <a:pt x="6630124" y="2778665"/>
                          <a:pt x="6364720" y="2787454"/>
                        </a:cubicBezTo>
                        <a:cubicBezTo>
                          <a:pt x="6085556" y="2799102"/>
                          <a:pt x="6164169" y="2803526"/>
                          <a:pt x="5997281" y="2787454"/>
                        </a:cubicBezTo>
                        <a:cubicBezTo>
                          <a:pt x="5837926" y="2785757"/>
                          <a:pt x="5631264" y="2752070"/>
                          <a:pt x="5354265" y="2787454"/>
                        </a:cubicBezTo>
                        <a:cubicBezTo>
                          <a:pt x="5066086" y="2833338"/>
                          <a:pt x="4858924" y="2770515"/>
                          <a:pt x="4642354" y="2787454"/>
                        </a:cubicBezTo>
                        <a:cubicBezTo>
                          <a:pt x="4421482" y="2767100"/>
                          <a:pt x="4261010" y="2770672"/>
                          <a:pt x="4137127" y="2787454"/>
                        </a:cubicBezTo>
                        <a:cubicBezTo>
                          <a:pt x="4010652" y="2784199"/>
                          <a:pt x="3934948" y="2775475"/>
                          <a:pt x="3769688" y="2787454"/>
                        </a:cubicBezTo>
                        <a:cubicBezTo>
                          <a:pt x="3610788" y="2780383"/>
                          <a:pt x="3516417" y="2777496"/>
                          <a:pt x="3333356" y="2787454"/>
                        </a:cubicBezTo>
                        <a:cubicBezTo>
                          <a:pt x="3172736" y="2803201"/>
                          <a:pt x="2952162" y="2832951"/>
                          <a:pt x="2759234" y="2787454"/>
                        </a:cubicBezTo>
                        <a:cubicBezTo>
                          <a:pt x="2586456" y="2751794"/>
                          <a:pt x="2248359" y="2772209"/>
                          <a:pt x="2116217" y="2787454"/>
                        </a:cubicBezTo>
                        <a:cubicBezTo>
                          <a:pt x="1973930" y="2791797"/>
                          <a:pt x="1874744" y="2789658"/>
                          <a:pt x="1679884" y="2787454"/>
                        </a:cubicBezTo>
                        <a:cubicBezTo>
                          <a:pt x="1429613" y="2805972"/>
                          <a:pt x="1057262" y="2815323"/>
                          <a:pt x="761289" y="2787454"/>
                        </a:cubicBezTo>
                        <a:cubicBezTo>
                          <a:pt x="296005" y="2786773"/>
                          <a:pt x="-33069" y="2511060"/>
                          <a:pt x="0" y="2322868"/>
                        </a:cubicBezTo>
                        <a:cubicBezTo>
                          <a:pt x="14037" y="2190137"/>
                          <a:pt x="-12014" y="1989624"/>
                          <a:pt x="0" y="1914046"/>
                        </a:cubicBezTo>
                        <a:cubicBezTo>
                          <a:pt x="26598" y="1819086"/>
                          <a:pt x="-19707" y="1699928"/>
                          <a:pt x="0" y="1542389"/>
                        </a:cubicBezTo>
                        <a:cubicBezTo>
                          <a:pt x="5452" y="1394525"/>
                          <a:pt x="20049" y="1362325"/>
                          <a:pt x="0" y="1207898"/>
                        </a:cubicBezTo>
                        <a:cubicBezTo>
                          <a:pt x="-23041" y="1061259"/>
                          <a:pt x="25938" y="952822"/>
                          <a:pt x="0" y="799076"/>
                        </a:cubicBezTo>
                        <a:cubicBezTo>
                          <a:pt x="-20423" y="625442"/>
                          <a:pt x="24719" y="538129"/>
                          <a:pt x="0" y="464585"/>
                        </a:cubicBezTo>
                        <a:close/>
                      </a:path>
                      <a:path w="8412043" h="2787454" fill="none" stroke="0" extrusionOk="0">
                        <a:moveTo>
                          <a:pt x="0" y="464585"/>
                        </a:moveTo>
                        <a:cubicBezTo>
                          <a:pt x="-47568" y="254085"/>
                          <a:pt x="280997" y="-46160"/>
                          <a:pt x="761289" y="0"/>
                        </a:cubicBezTo>
                        <a:cubicBezTo>
                          <a:pt x="858016" y="-28987"/>
                          <a:pt x="1261006" y="-24574"/>
                          <a:pt x="1473201" y="0"/>
                        </a:cubicBezTo>
                        <a:cubicBezTo>
                          <a:pt x="1677999" y="28570"/>
                          <a:pt x="1789839" y="-18896"/>
                          <a:pt x="2047322" y="0"/>
                        </a:cubicBezTo>
                        <a:cubicBezTo>
                          <a:pt x="2303450" y="12742"/>
                          <a:pt x="2325930" y="-2805"/>
                          <a:pt x="2483655" y="0"/>
                        </a:cubicBezTo>
                        <a:cubicBezTo>
                          <a:pt x="2649847" y="9449"/>
                          <a:pt x="2715747" y="9621"/>
                          <a:pt x="2851093" y="0"/>
                        </a:cubicBezTo>
                        <a:cubicBezTo>
                          <a:pt x="3000382" y="-4249"/>
                          <a:pt x="3226035" y="3125"/>
                          <a:pt x="3425215" y="0"/>
                        </a:cubicBezTo>
                        <a:cubicBezTo>
                          <a:pt x="3593197" y="-19251"/>
                          <a:pt x="3919938" y="18804"/>
                          <a:pt x="4068232" y="0"/>
                        </a:cubicBezTo>
                        <a:cubicBezTo>
                          <a:pt x="4219082" y="19874"/>
                          <a:pt x="4328726" y="-21567"/>
                          <a:pt x="4435670" y="0"/>
                        </a:cubicBezTo>
                        <a:cubicBezTo>
                          <a:pt x="4544799" y="-3040"/>
                          <a:pt x="4698112" y="23208"/>
                          <a:pt x="4940897" y="0"/>
                        </a:cubicBezTo>
                        <a:cubicBezTo>
                          <a:pt x="5152068" y="12802"/>
                          <a:pt x="5256230" y="19125"/>
                          <a:pt x="5515019" y="0"/>
                        </a:cubicBezTo>
                        <a:cubicBezTo>
                          <a:pt x="5773118" y="-21990"/>
                          <a:pt x="5702941" y="-1404"/>
                          <a:pt x="5882457" y="0"/>
                        </a:cubicBezTo>
                        <a:cubicBezTo>
                          <a:pt x="6077073" y="-5469"/>
                          <a:pt x="6269144" y="16120"/>
                          <a:pt x="6594368" y="0"/>
                        </a:cubicBezTo>
                        <a:cubicBezTo>
                          <a:pt x="6868500" y="-20010"/>
                          <a:pt x="7437939" y="21521"/>
                          <a:pt x="7650753" y="0"/>
                        </a:cubicBezTo>
                        <a:cubicBezTo>
                          <a:pt x="8051591" y="1996"/>
                          <a:pt x="8408261" y="252334"/>
                          <a:pt x="8412043" y="464585"/>
                        </a:cubicBezTo>
                        <a:cubicBezTo>
                          <a:pt x="8393692" y="639519"/>
                          <a:pt x="8415762" y="758027"/>
                          <a:pt x="8412043" y="854824"/>
                        </a:cubicBezTo>
                        <a:cubicBezTo>
                          <a:pt x="8398526" y="944079"/>
                          <a:pt x="8393891" y="1076017"/>
                          <a:pt x="8412043" y="1226481"/>
                        </a:cubicBezTo>
                        <a:cubicBezTo>
                          <a:pt x="8419435" y="1331134"/>
                          <a:pt x="8394897" y="1437326"/>
                          <a:pt x="8412043" y="1635303"/>
                        </a:cubicBezTo>
                        <a:cubicBezTo>
                          <a:pt x="8433786" y="1841545"/>
                          <a:pt x="8388137" y="1819686"/>
                          <a:pt x="8412043" y="1951212"/>
                        </a:cubicBezTo>
                        <a:cubicBezTo>
                          <a:pt x="8456169" y="2072482"/>
                          <a:pt x="8420514" y="2153487"/>
                          <a:pt x="8412043" y="2322868"/>
                        </a:cubicBezTo>
                        <a:cubicBezTo>
                          <a:pt x="8422306" y="2574588"/>
                          <a:pt x="8102016" y="2776350"/>
                          <a:pt x="7650753" y="2787454"/>
                        </a:cubicBezTo>
                        <a:cubicBezTo>
                          <a:pt x="7490902" y="2804294"/>
                          <a:pt x="7173007" y="2774266"/>
                          <a:pt x="6938841" y="2787454"/>
                        </a:cubicBezTo>
                        <a:cubicBezTo>
                          <a:pt x="6676371" y="2820602"/>
                          <a:pt x="6571517" y="2774684"/>
                          <a:pt x="6433614" y="2787454"/>
                        </a:cubicBezTo>
                        <a:cubicBezTo>
                          <a:pt x="6324981" y="2816358"/>
                          <a:pt x="6029060" y="2733672"/>
                          <a:pt x="5790598" y="2787454"/>
                        </a:cubicBezTo>
                        <a:cubicBezTo>
                          <a:pt x="5560013" y="2796223"/>
                          <a:pt x="5525555" y="2792405"/>
                          <a:pt x="5285371" y="2787454"/>
                        </a:cubicBezTo>
                        <a:cubicBezTo>
                          <a:pt x="5017410" y="2776615"/>
                          <a:pt x="4811603" y="2749034"/>
                          <a:pt x="4642354" y="2787454"/>
                        </a:cubicBezTo>
                        <a:cubicBezTo>
                          <a:pt x="4503056" y="2801952"/>
                          <a:pt x="4351121" y="2787026"/>
                          <a:pt x="4137127" y="2787454"/>
                        </a:cubicBezTo>
                        <a:cubicBezTo>
                          <a:pt x="3909183" y="2782355"/>
                          <a:pt x="3811929" y="2778190"/>
                          <a:pt x="3631899" y="2787454"/>
                        </a:cubicBezTo>
                        <a:cubicBezTo>
                          <a:pt x="3432049" y="2801072"/>
                          <a:pt x="3294291" y="2778288"/>
                          <a:pt x="3057777" y="2787454"/>
                        </a:cubicBezTo>
                        <a:cubicBezTo>
                          <a:pt x="2817804" y="2825938"/>
                          <a:pt x="2733856" y="2796498"/>
                          <a:pt x="2414761" y="2787454"/>
                        </a:cubicBezTo>
                        <a:cubicBezTo>
                          <a:pt x="2110967" y="2768670"/>
                          <a:pt x="2080496" y="2789583"/>
                          <a:pt x="1840639" y="2787454"/>
                        </a:cubicBezTo>
                        <a:cubicBezTo>
                          <a:pt x="1602800" y="2787937"/>
                          <a:pt x="1582170" y="2791629"/>
                          <a:pt x="1473201" y="2787454"/>
                        </a:cubicBezTo>
                        <a:cubicBezTo>
                          <a:pt x="1384684" y="2808518"/>
                          <a:pt x="918626" y="2825935"/>
                          <a:pt x="761289" y="2787454"/>
                        </a:cubicBezTo>
                        <a:cubicBezTo>
                          <a:pt x="418679" y="2767743"/>
                          <a:pt x="4402" y="2540638"/>
                          <a:pt x="0" y="2322868"/>
                        </a:cubicBezTo>
                        <a:cubicBezTo>
                          <a:pt x="39441" y="2179064"/>
                          <a:pt x="-21930" y="2092503"/>
                          <a:pt x="0" y="1988377"/>
                        </a:cubicBezTo>
                        <a:cubicBezTo>
                          <a:pt x="28422" y="1896824"/>
                          <a:pt x="937" y="1776337"/>
                          <a:pt x="0" y="1616720"/>
                        </a:cubicBezTo>
                        <a:cubicBezTo>
                          <a:pt x="19524" y="1467538"/>
                          <a:pt x="-4431" y="1387261"/>
                          <a:pt x="0" y="1226481"/>
                        </a:cubicBezTo>
                        <a:cubicBezTo>
                          <a:pt x="-272" y="1073761"/>
                          <a:pt x="9666" y="977445"/>
                          <a:pt x="0" y="854824"/>
                        </a:cubicBezTo>
                        <a:cubicBezTo>
                          <a:pt x="-20385" y="718352"/>
                          <a:pt x="37356" y="657542"/>
                          <a:pt x="0" y="46458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1: Hoạt động tìm hiểu sản phẩm mẫu. </a:t>
            </a:r>
          </a:p>
        </p:txBody>
      </p:sp>
      <p:pic>
        <p:nvPicPr>
          <p:cNvPr id="23" name="Hình ảnh 11">
            <a:extLst>
              <a:ext uri="{FF2B5EF4-FFF2-40B4-BE49-F238E27FC236}">
                <a16:creationId xmlns:a16="http://schemas.microsoft.com/office/drawing/2014/main" id="{1263CD15-EE69-4B5A-0694-25B3C3A023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95" b="94382" l="9994" r="89942">
                        <a14:foregroundMark x1="58473" y1="19685" x2="58473" y2="19685"/>
                        <a14:foregroundMark x1="38454" y1="21342" x2="75679" y2="47292"/>
                        <a14:foregroundMark x1="75679" y1="47292" x2="78523" y2="55344"/>
                        <a14:foregroundMark x1="44534" y1="13743" x2="57406" y2="15643"/>
                        <a14:foregroundMark x1="57406" y1="15643" x2="73383" y2="32458"/>
                        <a14:foregroundMark x1="73383" y1="32458" x2="75873" y2="45109"/>
                        <a14:foregroundMark x1="34508" y1="19281" x2="44664" y2="15198"/>
                        <a14:foregroundMark x1="44664" y1="15198" x2="63486" y2="16289"/>
                        <a14:foregroundMark x1="63486" y1="16289" x2="74612" y2="27324"/>
                        <a14:foregroundMark x1="74612" y1="27324" x2="75388" y2="29547"/>
                        <a14:foregroundMark x1="47639" y1="24212" x2="69146" y2="43694"/>
                        <a14:foregroundMark x1="53558" y1="5335" x2="53558" y2="5335"/>
                        <a14:foregroundMark x1="54204" y1="79386" x2="51908" y2="86904"/>
                        <a14:foregroundMark x1="51908" y1="86904" x2="46281" y2="94382"/>
                        <a14:foregroundMark x1="46281" y1="94382" x2="39036" y2="85327"/>
                        <a14:foregroundMark x1="39036" y1="85327" x2="46184" y2="87712"/>
                        <a14:foregroundMark x1="46184" y1="87712" x2="42238" y2="82458"/>
                        <a14:foregroundMark x1="51100" y1="79184" x2="46184" y2="86338"/>
                        <a14:foregroundMark x1="46184" y1="86338" x2="42076" y2="77526"/>
                        <a14:foregroundMark x1="37807" y1="92320" x2="45246" y2="93694"/>
                        <a14:foregroundMark x1="45246" y1="93694" x2="57180" y2="92118"/>
                        <a14:foregroundMark x1="56824" y1="89450" x2="58150" y2="93735"/>
                        <a14:foregroundMark x1="37322" y1="89652" x2="35834" y2="93735"/>
                        <a14:foregroundMark x1="56501" y1="90259" x2="58959" y2="93937"/>
                        <a14:backgroundMark x1="32374" y1="10267" x2="19922" y2="69119"/>
                        <a14:backgroundMark x1="85058" y1="34883" x2="81695" y2="88197"/>
                        <a14:backgroundMark x1="81695" y1="88197" x2="81468" y2="89006"/>
                        <a14:backgroundMark x1="83085" y1="54568" x2="67497" y2="87793"/>
                        <a14:backgroundMark x1="76035" y1="59701" x2="69631" y2="70372"/>
                        <a14:backgroundMark x1="58312" y1="76112" x2="64230" y2="95998"/>
                        <a14:backgroundMark x1="34670" y1="76314" x2="25000" y2="91269"/>
                        <a14:backgroundMark x1="80627" y1="54163" x2="76682" y2="59660"/>
                        <a14:backgroundMark x1="76682" y1="59660" x2="75873" y2="60105"/>
                        <a14:backgroundMark x1="78169" y1="55578" x2="79819" y2="59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563" y="3685735"/>
            <a:ext cx="3965331" cy="3172265"/>
          </a:xfrm>
          <a:prstGeom prst="rect">
            <a:avLst/>
          </a:prstGeom>
        </p:spPr>
      </p:pic>
      <p:pic>
        <p:nvPicPr>
          <p:cNvPr id="24" name="图片 28" descr="组 2 拷贝">
            <a:extLst>
              <a:ext uri="{FF2B5EF4-FFF2-40B4-BE49-F238E27FC236}">
                <a16:creationId xmlns:a16="http://schemas.microsoft.com/office/drawing/2014/main" id="{EF651A8F-5627-03E4-A25C-DB7940BA4B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1110" y="-338455"/>
            <a:ext cx="2040890" cy="57511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D54919-C619-FA48-0669-6C89278CCF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40" b="72911" l="76642" r="97573">
                        <a14:foregroundMark x1="87807" y1="26040" x2="90805" y2="28785"/>
                        <a14:foregroundMark x1="88978" y1="36496" x2="89806" y2="39685"/>
                        <a14:foregroundMark x1="83866" y1="37344" x2="83923" y2="40896"/>
                        <a14:foregroundMark x1="86208" y1="41825" x2="88121" y2="42188"/>
                        <a14:foregroundMark x1="77299" y1="45055" x2="77299" y2="45055"/>
                        <a14:foregroundMark x1="76642" y1="46710" x2="76642" y2="46710"/>
                        <a14:foregroundMark x1="87550" y1="55228" x2="89063" y2="58337"/>
                        <a14:foregroundMark x1="86379" y1="47881" x2="90320" y2="48244"/>
                        <a14:foregroundMark x1="90320" y1="48244" x2="90491" y2="48365"/>
                        <a14:foregroundMark x1="89634" y1="37222" x2="90148" y2="39927"/>
                        <a14:foregroundMark x1="93661" y1="72911" x2="90891" y2="70408"/>
                        <a14:foregroundMark x1="84352" y1="72911" x2="87664" y2="70327"/>
                        <a14:foregroundMark x1="87664" y1="70327" x2="87464" y2="70085"/>
                        <a14:foregroundMark x1="90805" y1="71013" x2="90805" y2="70408"/>
                        <a14:foregroundMark x1="87550" y1="43763" x2="89549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882" t="23643" r="-5162" b="23643"/>
          <a:stretch/>
        </p:blipFill>
        <p:spPr>
          <a:xfrm flipH="1">
            <a:off x="-750940" y="2560666"/>
            <a:ext cx="3513310" cy="44728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组合 19">
            <a:extLst>
              <a:ext uri="{FF2B5EF4-FFF2-40B4-BE49-F238E27FC236}">
                <a16:creationId xmlns:a16="http://schemas.microsoft.com/office/drawing/2014/main" id="{E30CEEB6-FDEE-9BD8-25B1-7D5031FDA8EB}"/>
              </a:ext>
            </a:extLst>
          </p:cNvPr>
          <p:cNvGrpSpPr/>
          <p:nvPr/>
        </p:nvGrpSpPr>
        <p:grpSpPr>
          <a:xfrm flipV="1">
            <a:off x="1915714" y="554353"/>
            <a:ext cx="9609535" cy="1550672"/>
            <a:chOff x="692006" y="116442"/>
            <a:chExt cx="11176173" cy="2919244"/>
          </a:xfrm>
        </p:grpSpPr>
        <p:sp>
          <p:nvSpPr>
            <p:cNvPr id="12" name="矩形 16">
              <a:extLst>
                <a:ext uri="{FF2B5EF4-FFF2-40B4-BE49-F238E27FC236}">
                  <a16:creationId xmlns:a16="http://schemas.microsoft.com/office/drawing/2014/main" id="{E895736E-2C51-C152-9045-4A4FC64E4A5F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  <p:sp>
          <p:nvSpPr>
            <p:cNvPr id="16" name="矩形 16">
              <a:extLst>
                <a:ext uri="{FF2B5EF4-FFF2-40B4-BE49-F238E27FC236}">
                  <a16:creationId xmlns:a16="http://schemas.microsoft.com/office/drawing/2014/main" id="{68A91B23-BBA3-DEEB-00BC-7BF9C6A1BE61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3AB4534-6663-A11F-AB6A-E16987AED039}"/>
              </a:ext>
            </a:extLst>
          </p:cNvPr>
          <p:cNvSpPr txBox="1"/>
          <p:nvPr/>
        </p:nvSpPr>
        <p:spPr>
          <a:xfrm>
            <a:off x="2312035" y="645795"/>
            <a:ext cx="858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thường thấy đèn lồng ở đâu ? vào dịp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2B3703A9-544A-144C-D39A-642AE2EC2ED0}"/>
              </a:ext>
            </a:extLst>
          </p:cNvPr>
          <p:cNvGrpSpPr/>
          <p:nvPr/>
        </p:nvGrpSpPr>
        <p:grpSpPr>
          <a:xfrm flipV="1">
            <a:off x="2582465" y="2306953"/>
            <a:ext cx="9609535" cy="893447"/>
            <a:chOff x="692006" y="116442"/>
            <a:chExt cx="11176173" cy="2919244"/>
          </a:xfrm>
        </p:grpSpPr>
        <p:sp>
          <p:nvSpPr>
            <p:cNvPr id="23" name="矩形 16">
              <a:extLst>
                <a:ext uri="{FF2B5EF4-FFF2-40B4-BE49-F238E27FC236}">
                  <a16:creationId xmlns:a16="http://schemas.microsoft.com/office/drawing/2014/main" id="{B38B0C0E-DB37-3BC4-2421-5FB5991B180F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  <p:sp>
          <p:nvSpPr>
            <p:cNvPr id="24" name="矩形 16">
              <a:extLst>
                <a:ext uri="{FF2B5EF4-FFF2-40B4-BE49-F238E27FC236}">
                  <a16:creationId xmlns:a16="http://schemas.microsoft.com/office/drawing/2014/main" id="{1886802B-FA92-7539-15FB-D1E111110F9C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8FDD5D4-F413-3A25-30E8-231A9553C223}"/>
              </a:ext>
            </a:extLst>
          </p:cNvPr>
          <p:cNvSpPr txBox="1"/>
          <p:nvPr/>
        </p:nvSpPr>
        <p:spPr>
          <a:xfrm>
            <a:off x="2978786" y="2398395"/>
            <a:ext cx="858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Đèn lồng thường làm bằng vật liệu gì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6" name="组合 19">
            <a:extLst>
              <a:ext uri="{FF2B5EF4-FFF2-40B4-BE49-F238E27FC236}">
                <a16:creationId xmlns:a16="http://schemas.microsoft.com/office/drawing/2014/main" id="{E3738347-8368-93D5-9475-33D1974C8DB4}"/>
              </a:ext>
            </a:extLst>
          </p:cNvPr>
          <p:cNvGrpSpPr/>
          <p:nvPr/>
        </p:nvGrpSpPr>
        <p:grpSpPr>
          <a:xfrm flipV="1">
            <a:off x="2706290" y="3478528"/>
            <a:ext cx="9609535" cy="893447"/>
            <a:chOff x="692006" y="116442"/>
            <a:chExt cx="11176173" cy="2919244"/>
          </a:xfrm>
        </p:grpSpPr>
        <p:sp>
          <p:nvSpPr>
            <p:cNvPr id="28" name="矩形 16">
              <a:extLst>
                <a:ext uri="{FF2B5EF4-FFF2-40B4-BE49-F238E27FC236}">
                  <a16:creationId xmlns:a16="http://schemas.microsoft.com/office/drawing/2014/main" id="{B409317E-1E40-2AF9-829D-08C319FCD6AB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  <p:sp>
          <p:nvSpPr>
            <p:cNvPr id="33" name="矩形 16">
              <a:extLst>
                <a:ext uri="{FF2B5EF4-FFF2-40B4-BE49-F238E27FC236}">
                  <a16:creationId xmlns:a16="http://schemas.microsoft.com/office/drawing/2014/main" id="{65353EE4-C301-47BF-A4D3-46EC6AEF973C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CCDFCE3-B51B-40C1-0CB1-02E07122C0DA}"/>
              </a:ext>
            </a:extLst>
          </p:cNvPr>
          <p:cNvSpPr txBox="1"/>
          <p:nvPr/>
        </p:nvSpPr>
        <p:spPr>
          <a:xfrm>
            <a:off x="3102611" y="3569970"/>
            <a:ext cx="858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Đèn lồng có màu sắc như thế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组合 19">
            <a:extLst>
              <a:ext uri="{FF2B5EF4-FFF2-40B4-BE49-F238E27FC236}">
                <a16:creationId xmlns:a16="http://schemas.microsoft.com/office/drawing/2014/main" id="{953ABFA6-0A8D-56D9-0880-C77B50F04AE4}"/>
              </a:ext>
            </a:extLst>
          </p:cNvPr>
          <p:cNvGrpSpPr/>
          <p:nvPr/>
        </p:nvGrpSpPr>
        <p:grpSpPr>
          <a:xfrm flipV="1">
            <a:off x="2753915" y="4678677"/>
            <a:ext cx="9609535" cy="1474472"/>
            <a:chOff x="692006" y="116442"/>
            <a:chExt cx="11176173" cy="2919244"/>
          </a:xfrm>
        </p:grpSpPr>
        <p:sp>
          <p:nvSpPr>
            <p:cNvPr id="36" name="矩形 16">
              <a:extLst>
                <a:ext uri="{FF2B5EF4-FFF2-40B4-BE49-F238E27FC236}">
                  <a16:creationId xmlns:a16="http://schemas.microsoft.com/office/drawing/2014/main" id="{C92E2221-F1B4-3658-5889-6F492E963BF3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  <p:sp>
          <p:nvSpPr>
            <p:cNvPr id="37" name="矩形 16">
              <a:extLst>
                <a:ext uri="{FF2B5EF4-FFF2-40B4-BE49-F238E27FC236}">
                  <a16:creationId xmlns:a16="http://schemas.microsoft.com/office/drawing/2014/main" id="{919CC314-2F02-B7EA-F7F2-D20D9E8EB644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824EFF2-6E2A-CC90-471F-4D26FB435EC2}"/>
              </a:ext>
            </a:extLst>
          </p:cNvPr>
          <p:cNvSpPr txBox="1"/>
          <p:nvPr/>
        </p:nvSpPr>
        <p:spPr>
          <a:xfrm>
            <a:off x="3150236" y="4770120"/>
            <a:ext cx="858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Đèn lồng gồm mấy bộ phận chính? đó những bộ phận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Picture 3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5D5C39A-7448-8F3B-64E1-7CD91B447F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7" y="189911"/>
            <a:ext cx="1365512" cy="13655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34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026" name="Picture 2" descr="Bật mí trải nghiệm 1 ngày làm đèn lồng Hội An từ A - Z">
            <a:extLst>
              <a:ext uri="{FF2B5EF4-FFF2-40B4-BE49-F238E27FC236}">
                <a16:creationId xmlns:a16="http://schemas.microsoft.com/office/drawing/2014/main" id="{C20EFE75-9F23-9F57-B517-C2FD04C4B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66738"/>
            <a:ext cx="6534150" cy="576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E6340B-8A3B-4E35-16E9-76AFDF63938F}"/>
              </a:ext>
            </a:extLst>
          </p:cNvPr>
          <p:cNvSpPr/>
          <p:nvPr/>
        </p:nvSpPr>
        <p:spPr>
          <a:xfrm>
            <a:off x="7315200" y="1952626"/>
            <a:ext cx="4476750" cy="3314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 lồng được dùng để trang trí cảnh quan trong cuộc sống con người.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887C7A-7089-9E3C-7156-215D716AB912}"/>
              </a:ext>
            </a:extLst>
          </p:cNvPr>
          <p:cNvSpPr/>
          <p:nvPr/>
        </p:nvSpPr>
        <p:spPr>
          <a:xfrm>
            <a:off x="438150" y="85724"/>
            <a:ext cx="11353799" cy="1114426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Em </a:t>
            </a:r>
            <a:r>
              <a:rPr lang="en-US" sz="3200" dirty="0" err="1">
                <a:solidFill>
                  <a:srgbClr val="002060"/>
                </a:solidFill>
              </a:rPr>
              <a:t>hãy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quan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sát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mẫu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đèn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lồng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trong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Hình</a:t>
            </a:r>
            <a:r>
              <a:rPr lang="en-US" sz="3200" dirty="0">
                <a:solidFill>
                  <a:srgbClr val="002060"/>
                </a:solidFill>
              </a:rPr>
              <a:t> 1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các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bộ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phận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chính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của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chiếc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đèn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lồng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02F244-CC6F-8B2C-CE7B-5890F5AA4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4" y="1700212"/>
            <a:ext cx="8513629" cy="41767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33775" y="0"/>
            <a:ext cx="5448935" cy="1912620"/>
            <a:chOff x="2066" y="-27"/>
            <a:chExt cx="16875" cy="592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rcRect l="6345" r="71864" b="38982"/>
            <a:stretch>
              <a:fillRect/>
            </a:stretch>
          </p:blipFill>
          <p:spPr>
            <a:xfrm>
              <a:off x="2066" y="-27"/>
              <a:ext cx="3761" cy="59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rcRect l="6345" r="71864" b="38982"/>
            <a:stretch>
              <a:fillRect/>
            </a:stretch>
          </p:blipFill>
          <p:spPr>
            <a:xfrm>
              <a:off x="15181" y="-27"/>
              <a:ext cx="3761" cy="592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-247650" y="1162050"/>
            <a:ext cx="12439015" cy="3110230"/>
            <a:chOff x="-390" y="1830"/>
            <a:chExt cx="19589" cy="4898"/>
          </a:xfrm>
        </p:grpSpPr>
        <p:pic>
          <p:nvPicPr>
            <p:cNvPr id="4" name="图片 3" descr="图层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90" y="1830"/>
              <a:ext cx="1635" cy="79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 descr="图层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65" y="5930"/>
              <a:ext cx="1635" cy="79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A242A476-A537-123A-E923-75E7B8779A52}"/>
              </a:ext>
            </a:extLst>
          </p:cNvPr>
          <p:cNvSpPr/>
          <p:nvPr/>
        </p:nvSpPr>
        <p:spPr>
          <a:xfrm>
            <a:off x="1751132" y="1914525"/>
            <a:ext cx="8412043" cy="2787454"/>
          </a:xfrm>
          <a:custGeom>
            <a:avLst/>
            <a:gdLst>
              <a:gd name="connsiteX0" fmla="*/ 0 w 9566035"/>
              <a:gd name="connsiteY0" fmla="*/ 865726 h 5194251"/>
              <a:gd name="connsiteX1" fmla="*/ 865726 w 9566035"/>
              <a:gd name="connsiteY1" fmla="*/ 0 h 5194251"/>
              <a:gd name="connsiteX2" fmla="*/ 1675300 w 9566035"/>
              <a:gd name="connsiteY2" fmla="*/ 0 h 5194251"/>
              <a:gd name="connsiteX3" fmla="*/ 2328181 w 9566035"/>
              <a:gd name="connsiteY3" fmla="*/ 0 h 5194251"/>
              <a:gd name="connsiteX4" fmla="*/ 2824372 w 9566035"/>
              <a:gd name="connsiteY4" fmla="*/ 0 h 5194251"/>
              <a:gd name="connsiteX5" fmla="*/ 3242216 w 9566035"/>
              <a:gd name="connsiteY5" fmla="*/ 0 h 5194251"/>
              <a:gd name="connsiteX6" fmla="*/ 3895098 w 9566035"/>
              <a:gd name="connsiteY6" fmla="*/ 0 h 5194251"/>
              <a:gd name="connsiteX7" fmla="*/ 4626326 w 9566035"/>
              <a:gd name="connsiteY7" fmla="*/ 0 h 5194251"/>
              <a:gd name="connsiteX8" fmla="*/ 5044170 w 9566035"/>
              <a:gd name="connsiteY8" fmla="*/ 0 h 5194251"/>
              <a:gd name="connsiteX9" fmla="*/ 5618706 w 9566035"/>
              <a:gd name="connsiteY9" fmla="*/ 0 h 5194251"/>
              <a:gd name="connsiteX10" fmla="*/ 6271588 w 9566035"/>
              <a:gd name="connsiteY10" fmla="*/ 0 h 5194251"/>
              <a:gd name="connsiteX11" fmla="*/ 6689433 w 9566035"/>
              <a:gd name="connsiteY11" fmla="*/ 0 h 5194251"/>
              <a:gd name="connsiteX12" fmla="*/ 7499006 w 9566035"/>
              <a:gd name="connsiteY12" fmla="*/ 0 h 5194251"/>
              <a:gd name="connsiteX13" fmla="*/ 8700309 w 9566035"/>
              <a:gd name="connsiteY13" fmla="*/ 0 h 5194251"/>
              <a:gd name="connsiteX14" fmla="*/ 9566035 w 9566035"/>
              <a:gd name="connsiteY14" fmla="*/ 865726 h 5194251"/>
              <a:gd name="connsiteX15" fmla="*/ 9566035 w 9566035"/>
              <a:gd name="connsiteY15" fmla="*/ 1592914 h 5194251"/>
              <a:gd name="connsiteX16" fmla="*/ 9566035 w 9566035"/>
              <a:gd name="connsiteY16" fmla="*/ 2285474 h 5194251"/>
              <a:gd name="connsiteX17" fmla="*/ 9566035 w 9566035"/>
              <a:gd name="connsiteY17" fmla="*/ 3047289 h 5194251"/>
              <a:gd name="connsiteX18" fmla="*/ 9566035 w 9566035"/>
              <a:gd name="connsiteY18" fmla="*/ 3635965 h 5194251"/>
              <a:gd name="connsiteX19" fmla="*/ 9566035 w 9566035"/>
              <a:gd name="connsiteY19" fmla="*/ 4328525 h 5194251"/>
              <a:gd name="connsiteX20" fmla="*/ 8700309 w 9566035"/>
              <a:gd name="connsiteY20" fmla="*/ 5194251 h 5194251"/>
              <a:gd name="connsiteX21" fmla="*/ 7890735 w 9566035"/>
              <a:gd name="connsiteY21" fmla="*/ 5194251 h 5194251"/>
              <a:gd name="connsiteX22" fmla="*/ 7316199 w 9566035"/>
              <a:gd name="connsiteY22" fmla="*/ 5194251 h 5194251"/>
              <a:gd name="connsiteX23" fmla="*/ 6584972 w 9566035"/>
              <a:gd name="connsiteY23" fmla="*/ 5194251 h 5194251"/>
              <a:gd name="connsiteX24" fmla="*/ 6010436 w 9566035"/>
              <a:gd name="connsiteY24" fmla="*/ 5194251 h 5194251"/>
              <a:gd name="connsiteX25" fmla="*/ 5279208 w 9566035"/>
              <a:gd name="connsiteY25" fmla="*/ 5194251 h 5194251"/>
              <a:gd name="connsiteX26" fmla="*/ 4704672 w 9566035"/>
              <a:gd name="connsiteY26" fmla="*/ 5194251 h 5194251"/>
              <a:gd name="connsiteX27" fmla="*/ 4130136 w 9566035"/>
              <a:gd name="connsiteY27" fmla="*/ 5194251 h 5194251"/>
              <a:gd name="connsiteX28" fmla="*/ 3477254 w 9566035"/>
              <a:gd name="connsiteY28" fmla="*/ 5194251 h 5194251"/>
              <a:gd name="connsiteX29" fmla="*/ 2746026 w 9566035"/>
              <a:gd name="connsiteY29" fmla="*/ 5194251 h 5194251"/>
              <a:gd name="connsiteX30" fmla="*/ 2093144 w 9566035"/>
              <a:gd name="connsiteY30" fmla="*/ 5194251 h 5194251"/>
              <a:gd name="connsiteX31" fmla="*/ 1675300 w 9566035"/>
              <a:gd name="connsiteY31" fmla="*/ 5194251 h 5194251"/>
              <a:gd name="connsiteX32" fmla="*/ 865726 w 9566035"/>
              <a:gd name="connsiteY32" fmla="*/ 5194251 h 5194251"/>
              <a:gd name="connsiteX33" fmla="*/ 0 w 9566035"/>
              <a:gd name="connsiteY33" fmla="*/ 4328525 h 5194251"/>
              <a:gd name="connsiteX34" fmla="*/ 0 w 9566035"/>
              <a:gd name="connsiteY34" fmla="*/ 3705221 h 5194251"/>
              <a:gd name="connsiteX35" fmla="*/ 0 w 9566035"/>
              <a:gd name="connsiteY35" fmla="*/ 3012661 h 5194251"/>
              <a:gd name="connsiteX36" fmla="*/ 0 w 9566035"/>
              <a:gd name="connsiteY36" fmla="*/ 2285474 h 5194251"/>
              <a:gd name="connsiteX37" fmla="*/ 0 w 9566035"/>
              <a:gd name="connsiteY37" fmla="*/ 1592914 h 5194251"/>
              <a:gd name="connsiteX38" fmla="*/ 0 w 9566035"/>
              <a:gd name="connsiteY38" fmla="*/ 865726 h 519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566035" h="5194251" fill="none" extrusionOk="0">
                <a:moveTo>
                  <a:pt x="0" y="865726"/>
                </a:moveTo>
                <a:cubicBezTo>
                  <a:pt x="-68185" y="435063"/>
                  <a:pt x="335426" y="82067"/>
                  <a:pt x="865726" y="0"/>
                </a:cubicBezTo>
                <a:cubicBezTo>
                  <a:pt x="1029156" y="-26746"/>
                  <a:pt x="1427658" y="-20397"/>
                  <a:pt x="1675300" y="0"/>
                </a:cubicBezTo>
                <a:cubicBezTo>
                  <a:pt x="1922942" y="20397"/>
                  <a:pt x="2039372" y="-23581"/>
                  <a:pt x="2328181" y="0"/>
                </a:cubicBezTo>
                <a:cubicBezTo>
                  <a:pt x="2616990" y="23581"/>
                  <a:pt x="2648753" y="-4071"/>
                  <a:pt x="2824372" y="0"/>
                </a:cubicBezTo>
                <a:cubicBezTo>
                  <a:pt x="2999991" y="4071"/>
                  <a:pt x="3083442" y="-5981"/>
                  <a:pt x="3242216" y="0"/>
                </a:cubicBezTo>
                <a:cubicBezTo>
                  <a:pt x="3400990" y="5981"/>
                  <a:pt x="3712488" y="-9490"/>
                  <a:pt x="3895098" y="0"/>
                </a:cubicBezTo>
                <a:cubicBezTo>
                  <a:pt x="4077708" y="9490"/>
                  <a:pt x="4452769" y="-33186"/>
                  <a:pt x="4626326" y="0"/>
                </a:cubicBezTo>
                <a:cubicBezTo>
                  <a:pt x="4799883" y="33186"/>
                  <a:pt x="4925007" y="-4482"/>
                  <a:pt x="5044170" y="0"/>
                </a:cubicBezTo>
                <a:cubicBezTo>
                  <a:pt x="5163333" y="4482"/>
                  <a:pt x="5371582" y="19887"/>
                  <a:pt x="5618706" y="0"/>
                </a:cubicBezTo>
                <a:cubicBezTo>
                  <a:pt x="5865830" y="-19887"/>
                  <a:pt x="5976187" y="30340"/>
                  <a:pt x="6271588" y="0"/>
                </a:cubicBezTo>
                <a:cubicBezTo>
                  <a:pt x="6566989" y="-30340"/>
                  <a:pt x="6487144" y="-8777"/>
                  <a:pt x="6689433" y="0"/>
                </a:cubicBezTo>
                <a:cubicBezTo>
                  <a:pt x="6891723" y="8777"/>
                  <a:pt x="7125299" y="8515"/>
                  <a:pt x="7499006" y="0"/>
                </a:cubicBezTo>
                <a:cubicBezTo>
                  <a:pt x="7872713" y="-8515"/>
                  <a:pt x="8417285" y="-5672"/>
                  <a:pt x="8700309" y="0"/>
                </a:cubicBezTo>
                <a:cubicBezTo>
                  <a:pt x="9143204" y="4790"/>
                  <a:pt x="9613388" y="417725"/>
                  <a:pt x="9566035" y="865726"/>
                </a:cubicBezTo>
                <a:cubicBezTo>
                  <a:pt x="9534425" y="1206159"/>
                  <a:pt x="9578836" y="1423058"/>
                  <a:pt x="9566035" y="1592914"/>
                </a:cubicBezTo>
                <a:cubicBezTo>
                  <a:pt x="9553234" y="1762770"/>
                  <a:pt x="9553945" y="2057147"/>
                  <a:pt x="9566035" y="2285474"/>
                </a:cubicBezTo>
                <a:cubicBezTo>
                  <a:pt x="9578125" y="2513801"/>
                  <a:pt x="9539093" y="2676016"/>
                  <a:pt x="9566035" y="3047289"/>
                </a:cubicBezTo>
                <a:cubicBezTo>
                  <a:pt x="9592977" y="3418562"/>
                  <a:pt x="9541744" y="3402461"/>
                  <a:pt x="9566035" y="3635965"/>
                </a:cubicBezTo>
                <a:cubicBezTo>
                  <a:pt x="9590326" y="3869469"/>
                  <a:pt x="9565934" y="4054021"/>
                  <a:pt x="9566035" y="4328525"/>
                </a:cubicBezTo>
                <a:cubicBezTo>
                  <a:pt x="9597141" y="4835981"/>
                  <a:pt x="9178884" y="5215117"/>
                  <a:pt x="8700309" y="5194251"/>
                </a:cubicBezTo>
                <a:cubicBezTo>
                  <a:pt x="8489685" y="5170766"/>
                  <a:pt x="8202799" y="5163307"/>
                  <a:pt x="7890735" y="5194251"/>
                </a:cubicBezTo>
                <a:cubicBezTo>
                  <a:pt x="7578671" y="5225195"/>
                  <a:pt x="7462847" y="5188519"/>
                  <a:pt x="7316199" y="5194251"/>
                </a:cubicBezTo>
                <a:cubicBezTo>
                  <a:pt x="7169551" y="5199983"/>
                  <a:pt x="6843730" y="5185557"/>
                  <a:pt x="6584972" y="5194251"/>
                </a:cubicBezTo>
                <a:cubicBezTo>
                  <a:pt x="6326214" y="5202945"/>
                  <a:pt x="6271482" y="5210891"/>
                  <a:pt x="6010436" y="5194251"/>
                </a:cubicBezTo>
                <a:cubicBezTo>
                  <a:pt x="5749390" y="5177611"/>
                  <a:pt x="5460447" y="5157966"/>
                  <a:pt x="5279208" y="5194251"/>
                </a:cubicBezTo>
                <a:cubicBezTo>
                  <a:pt x="5097969" y="5230536"/>
                  <a:pt x="4962402" y="5178411"/>
                  <a:pt x="4704672" y="5194251"/>
                </a:cubicBezTo>
                <a:cubicBezTo>
                  <a:pt x="4446942" y="5210091"/>
                  <a:pt x="4346698" y="5175338"/>
                  <a:pt x="4130136" y="5194251"/>
                </a:cubicBezTo>
                <a:cubicBezTo>
                  <a:pt x="3913574" y="5213164"/>
                  <a:pt x="3748744" y="5166229"/>
                  <a:pt x="3477254" y="5194251"/>
                </a:cubicBezTo>
                <a:cubicBezTo>
                  <a:pt x="3205764" y="5222273"/>
                  <a:pt x="3086229" y="5214137"/>
                  <a:pt x="2746026" y="5194251"/>
                </a:cubicBezTo>
                <a:cubicBezTo>
                  <a:pt x="2405823" y="5174365"/>
                  <a:pt x="2359360" y="5187582"/>
                  <a:pt x="2093144" y="5194251"/>
                </a:cubicBezTo>
                <a:cubicBezTo>
                  <a:pt x="1826928" y="5200920"/>
                  <a:pt x="1803769" y="5206079"/>
                  <a:pt x="1675300" y="5194251"/>
                </a:cubicBezTo>
                <a:cubicBezTo>
                  <a:pt x="1546831" y="5182423"/>
                  <a:pt x="1091899" y="5219470"/>
                  <a:pt x="865726" y="5194251"/>
                </a:cubicBezTo>
                <a:cubicBezTo>
                  <a:pt x="454560" y="5174804"/>
                  <a:pt x="7438" y="4711333"/>
                  <a:pt x="0" y="4328525"/>
                </a:cubicBezTo>
                <a:cubicBezTo>
                  <a:pt x="28447" y="4057889"/>
                  <a:pt x="-21279" y="3886915"/>
                  <a:pt x="0" y="3705221"/>
                </a:cubicBezTo>
                <a:cubicBezTo>
                  <a:pt x="21279" y="3523527"/>
                  <a:pt x="-22265" y="3299596"/>
                  <a:pt x="0" y="3012661"/>
                </a:cubicBezTo>
                <a:cubicBezTo>
                  <a:pt x="22265" y="2725726"/>
                  <a:pt x="591" y="2583648"/>
                  <a:pt x="0" y="2285474"/>
                </a:cubicBezTo>
                <a:cubicBezTo>
                  <a:pt x="-591" y="1987300"/>
                  <a:pt x="5457" y="1826284"/>
                  <a:pt x="0" y="1592914"/>
                </a:cubicBezTo>
                <a:cubicBezTo>
                  <a:pt x="-5457" y="1359544"/>
                  <a:pt x="30657" y="1201317"/>
                  <a:pt x="0" y="865726"/>
                </a:cubicBezTo>
                <a:close/>
              </a:path>
              <a:path w="9566035" h="5194251" stroke="0" extrusionOk="0">
                <a:moveTo>
                  <a:pt x="0" y="865726"/>
                </a:moveTo>
                <a:cubicBezTo>
                  <a:pt x="20368" y="421478"/>
                  <a:pt x="381944" y="-36528"/>
                  <a:pt x="865726" y="0"/>
                </a:cubicBezTo>
                <a:cubicBezTo>
                  <a:pt x="1118969" y="-12105"/>
                  <a:pt x="1313854" y="10700"/>
                  <a:pt x="1596954" y="0"/>
                </a:cubicBezTo>
                <a:cubicBezTo>
                  <a:pt x="1880054" y="-10700"/>
                  <a:pt x="2097658" y="9632"/>
                  <a:pt x="2406527" y="0"/>
                </a:cubicBezTo>
                <a:cubicBezTo>
                  <a:pt x="2715396" y="-9632"/>
                  <a:pt x="2942988" y="-27311"/>
                  <a:pt x="3216101" y="0"/>
                </a:cubicBezTo>
                <a:cubicBezTo>
                  <a:pt x="3489214" y="27311"/>
                  <a:pt x="3701336" y="14958"/>
                  <a:pt x="3947329" y="0"/>
                </a:cubicBezTo>
                <a:cubicBezTo>
                  <a:pt x="4193322" y="-14958"/>
                  <a:pt x="4470270" y="-25082"/>
                  <a:pt x="4678556" y="0"/>
                </a:cubicBezTo>
                <a:cubicBezTo>
                  <a:pt x="4886842" y="25082"/>
                  <a:pt x="5100842" y="3725"/>
                  <a:pt x="5253092" y="0"/>
                </a:cubicBezTo>
                <a:cubicBezTo>
                  <a:pt x="5405342" y="-3725"/>
                  <a:pt x="5740047" y="6675"/>
                  <a:pt x="5905974" y="0"/>
                </a:cubicBezTo>
                <a:cubicBezTo>
                  <a:pt x="6071901" y="-6675"/>
                  <a:pt x="6489982" y="303"/>
                  <a:pt x="6637202" y="0"/>
                </a:cubicBezTo>
                <a:cubicBezTo>
                  <a:pt x="6784422" y="-303"/>
                  <a:pt x="6909909" y="-17999"/>
                  <a:pt x="7055047" y="0"/>
                </a:cubicBezTo>
                <a:cubicBezTo>
                  <a:pt x="7200186" y="17999"/>
                  <a:pt x="7534833" y="27105"/>
                  <a:pt x="7786274" y="0"/>
                </a:cubicBezTo>
                <a:cubicBezTo>
                  <a:pt x="8037715" y="-27105"/>
                  <a:pt x="8293052" y="19667"/>
                  <a:pt x="8700309" y="0"/>
                </a:cubicBezTo>
                <a:cubicBezTo>
                  <a:pt x="9146106" y="-33880"/>
                  <a:pt x="9581175" y="427550"/>
                  <a:pt x="9566035" y="865726"/>
                </a:cubicBezTo>
                <a:cubicBezTo>
                  <a:pt x="9572004" y="1114629"/>
                  <a:pt x="9581094" y="1284318"/>
                  <a:pt x="9566035" y="1523658"/>
                </a:cubicBezTo>
                <a:cubicBezTo>
                  <a:pt x="9550976" y="1762998"/>
                  <a:pt x="9540953" y="1962147"/>
                  <a:pt x="9566035" y="2285474"/>
                </a:cubicBezTo>
                <a:cubicBezTo>
                  <a:pt x="9591117" y="2608801"/>
                  <a:pt x="9559592" y="2716087"/>
                  <a:pt x="9566035" y="2978033"/>
                </a:cubicBezTo>
                <a:cubicBezTo>
                  <a:pt x="9572478" y="3239979"/>
                  <a:pt x="9569586" y="3365740"/>
                  <a:pt x="9566035" y="3670593"/>
                </a:cubicBezTo>
                <a:cubicBezTo>
                  <a:pt x="9562484" y="3975446"/>
                  <a:pt x="9540784" y="4086723"/>
                  <a:pt x="9566035" y="4328525"/>
                </a:cubicBezTo>
                <a:cubicBezTo>
                  <a:pt x="9501187" y="4752214"/>
                  <a:pt x="9149913" y="5088291"/>
                  <a:pt x="8700309" y="5194251"/>
                </a:cubicBezTo>
                <a:cubicBezTo>
                  <a:pt x="8307973" y="5211508"/>
                  <a:pt x="8273510" y="5215334"/>
                  <a:pt x="7890735" y="5194251"/>
                </a:cubicBezTo>
                <a:cubicBezTo>
                  <a:pt x="7507960" y="5173168"/>
                  <a:pt x="7541999" y="5188003"/>
                  <a:pt x="7237854" y="5194251"/>
                </a:cubicBezTo>
                <a:cubicBezTo>
                  <a:pt x="6933709" y="5200499"/>
                  <a:pt x="7009299" y="5212782"/>
                  <a:pt x="6820009" y="5194251"/>
                </a:cubicBezTo>
                <a:cubicBezTo>
                  <a:pt x="6630720" y="5175720"/>
                  <a:pt x="6428478" y="5181155"/>
                  <a:pt x="6088781" y="5194251"/>
                </a:cubicBezTo>
                <a:cubicBezTo>
                  <a:pt x="5749084" y="5207347"/>
                  <a:pt x="5540268" y="5230089"/>
                  <a:pt x="5279208" y="5194251"/>
                </a:cubicBezTo>
                <a:cubicBezTo>
                  <a:pt x="5018148" y="5158413"/>
                  <a:pt x="4848318" y="5190363"/>
                  <a:pt x="4704672" y="5194251"/>
                </a:cubicBezTo>
                <a:cubicBezTo>
                  <a:pt x="4561026" y="5198139"/>
                  <a:pt x="4476578" y="5182062"/>
                  <a:pt x="4286827" y="5194251"/>
                </a:cubicBezTo>
                <a:cubicBezTo>
                  <a:pt x="4097076" y="5206440"/>
                  <a:pt x="4014868" y="5189535"/>
                  <a:pt x="3790637" y="5194251"/>
                </a:cubicBezTo>
                <a:cubicBezTo>
                  <a:pt x="3566406" y="5198968"/>
                  <a:pt x="3341846" y="5204338"/>
                  <a:pt x="3137755" y="5194251"/>
                </a:cubicBezTo>
                <a:cubicBezTo>
                  <a:pt x="2933664" y="5184164"/>
                  <a:pt x="2561697" y="5188687"/>
                  <a:pt x="2406527" y="5194251"/>
                </a:cubicBezTo>
                <a:cubicBezTo>
                  <a:pt x="2251357" y="5199815"/>
                  <a:pt x="2153226" y="5201822"/>
                  <a:pt x="1910337" y="5194251"/>
                </a:cubicBezTo>
                <a:cubicBezTo>
                  <a:pt x="1667448" y="5186681"/>
                  <a:pt x="1197645" y="5203146"/>
                  <a:pt x="865726" y="5194251"/>
                </a:cubicBezTo>
                <a:cubicBezTo>
                  <a:pt x="339469" y="5224979"/>
                  <a:pt x="-7371" y="4729831"/>
                  <a:pt x="0" y="4328525"/>
                </a:cubicBezTo>
                <a:cubicBezTo>
                  <a:pt x="18827" y="4056129"/>
                  <a:pt x="-20101" y="3719195"/>
                  <a:pt x="0" y="3566709"/>
                </a:cubicBezTo>
                <a:cubicBezTo>
                  <a:pt x="20101" y="3414223"/>
                  <a:pt x="-15653" y="3151493"/>
                  <a:pt x="0" y="2874149"/>
                </a:cubicBezTo>
                <a:cubicBezTo>
                  <a:pt x="15653" y="2596805"/>
                  <a:pt x="19887" y="2532090"/>
                  <a:pt x="0" y="2250846"/>
                </a:cubicBezTo>
                <a:cubicBezTo>
                  <a:pt x="-19887" y="1969602"/>
                  <a:pt x="17749" y="1798611"/>
                  <a:pt x="0" y="1489030"/>
                </a:cubicBezTo>
                <a:cubicBezTo>
                  <a:pt x="-17749" y="1179449"/>
                  <a:pt x="23935" y="1034697"/>
                  <a:pt x="0" y="86572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47000"/>
            </a:schemeClr>
          </a:solidFill>
          <a:ln w="28575">
            <a:noFill/>
            <a:extLst>
              <a:ext uri="{C807C97D-BFC1-408E-A445-0C87EB9F89A2}">
                <ask:lineSketchStyleProps xmlns="" xmlns:ask="http://schemas.microsoft.com/office/drawing/2018/sketchyshapes" sd="2348057705">
                  <a:custGeom>
                    <a:avLst/>
                    <a:gdLst>
                      <a:gd name="connsiteX0" fmla="*/ 0 w 8412043"/>
                      <a:gd name="connsiteY0" fmla="*/ 464585 h 2787454"/>
                      <a:gd name="connsiteX1" fmla="*/ 761289 w 8412043"/>
                      <a:gd name="connsiteY1" fmla="*/ 0 h 2787454"/>
                      <a:gd name="connsiteX2" fmla="*/ 1473201 w 8412043"/>
                      <a:gd name="connsiteY2" fmla="*/ 0 h 2787454"/>
                      <a:gd name="connsiteX3" fmla="*/ 2047322 w 8412043"/>
                      <a:gd name="connsiteY3" fmla="*/ 0 h 2787454"/>
                      <a:gd name="connsiteX4" fmla="*/ 2483655 w 8412043"/>
                      <a:gd name="connsiteY4" fmla="*/ 0 h 2787454"/>
                      <a:gd name="connsiteX5" fmla="*/ 2851093 w 8412043"/>
                      <a:gd name="connsiteY5" fmla="*/ 0 h 2787454"/>
                      <a:gd name="connsiteX6" fmla="*/ 3425215 w 8412043"/>
                      <a:gd name="connsiteY6" fmla="*/ 0 h 2787454"/>
                      <a:gd name="connsiteX7" fmla="*/ 4068232 w 8412043"/>
                      <a:gd name="connsiteY7" fmla="*/ 0 h 2787454"/>
                      <a:gd name="connsiteX8" fmla="*/ 4435670 w 8412043"/>
                      <a:gd name="connsiteY8" fmla="*/ 0 h 2787454"/>
                      <a:gd name="connsiteX9" fmla="*/ 4940897 w 8412043"/>
                      <a:gd name="connsiteY9" fmla="*/ 0 h 2787454"/>
                      <a:gd name="connsiteX10" fmla="*/ 5515019 w 8412043"/>
                      <a:gd name="connsiteY10" fmla="*/ 0 h 2787454"/>
                      <a:gd name="connsiteX11" fmla="*/ 5882457 w 8412043"/>
                      <a:gd name="connsiteY11" fmla="*/ 0 h 2787454"/>
                      <a:gd name="connsiteX12" fmla="*/ 6594368 w 8412043"/>
                      <a:gd name="connsiteY12" fmla="*/ 0 h 2787454"/>
                      <a:gd name="connsiteX13" fmla="*/ 7650753 w 8412043"/>
                      <a:gd name="connsiteY13" fmla="*/ 0 h 2787454"/>
                      <a:gd name="connsiteX14" fmla="*/ 8412043 w 8412043"/>
                      <a:gd name="connsiteY14" fmla="*/ 464585 h 2787454"/>
                      <a:gd name="connsiteX15" fmla="*/ 8412043 w 8412043"/>
                      <a:gd name="connsiteY15" fmla="*/ 854824 h 2787454"/>
                      <a:gd name="connsiteX16" fmla="*/ 8412043 w 8412043"/>
                      <a:gd name="connsiteY16" fmla="*/ 1226481 h 2787454"/>
                      <a:gd name="connsiteX17" fmla="*/ 8412043 w 8412043"/>
                      <a:gd name="connsiteY17" fmla="*/ 1635303 h 2787454"/>
                      <a:gd name="connsiteX18" fmla="*/ 8412043 w 8412043"/>
                      <a:gd name="connsiteY18" fmla="*/ 1951212 h 2787454"/>
                      <a:gd name="connsiteX19" fmla="*/ 8412043 w 8412043"/>
                      <a:gd name="connsiteY19" fmla="*/ 2322868 h 2787454"/>
                      <a:gd name="connsiteX20" fmla="*/ 7650753 w 8412043"/>
                      <a:gd name="connsiteY20" fmla="*/ 2787454 h 2787454"/>
                      <a:gd name="connsiteX21" fmla="*/ 6938841 w 8412043"/>
                      <a:gd name="connsiteY21" fmla="*/ 2787454 h 2787454"/>
                      <a:gd name="connsiteX22" fmla="*/ 6433614 w 8412043"/>
                      <a:gd name="connsiteY22" fmla="*/ 2787454 h 2787454"/>
                      <a:gd name="connsiteX23" fmla="*/ 5790598 w 8412043"/>
                      <a:gd name="connsiteY23" fmla="*/ 2787454 h 2787454"/>
                      <a:gd name="connsiteX24" fmla="*/ 5285371 w 8412043"/>
                      <a:gd name="connsiteY24" fmla="*/ 2787454 h 2787454"/>
                      <a:gd name="connsiteX25" fmla="*/ 4642354 w 8412043"/>
                      <a:gd name="connsiteY25" fmla="*/ 2787454 h 2787454"/>
                      <a:gd name="connsiteX26" fmla="*/ 4137127 w 8412043"/>
                      <a:gd name="connsiteY26" fmla="*/ 2787454 h 2787454"/>
                      <a:gd name="connsiteX27" fmla="*/ 3631899 w 8412043"/>
                      <a:gd name="connsiteY27" fmla="*/ 2787454 h 2787454"/>
                      <a:gd name="connsiteX28" fmla="*/ 3057777 w 8412043"/>
                      <a:gd name="connsiteY28" fmla="*/ 2787454 h 2787454"/>
                      <a:gd name="connsiteX29" fmla="*/ 2414761 w 8412043"/>
                      <a:gd name="connsiteY29" fmla="*/ 2787454 h 2787454"/>
                      <a:gd name="connsiteX30" fmla="*/ 1840639 w 8412043"/>
                      <a:gd name="connsiteY30" fmla="*/ 2787454 h 2787454"/>
                      <a:gd name="connsiteX31" fmla="*/ 1473201 w 8412043"/>
                      <a:gd name="connsiteY31" fmla="*/ 2787454 h 2787454"/>
                      <a:gd name="connsiteX32" fmla="*/ 761289 w 8412043"/>
                      <a:gd name="connsiteY32" fmla="*/ 2787454 h 2787454"/>
                      <a:gd name="connsiteX33" fmla="*/ 0 w 8412043"/>
                      <a:gd name="connsiteY33" fmla="*/ 2322868 h 2787454"/>
                      <a:gd name="connsiteX34" fmla="*/ 0 w 8412043"/>
                      <a:gd name="connsiteY34" fmla="*/ 1988377 h 2787454"/>
                      <a:gd name="connsiteX35" fmla="*/ 0 w 8412043"/>
                      <a:gd name="connsiteY35" fmla="*/ 1616720 h 2787454"/>
                      <a:gd name="connsiteX36" fmla="*/ 0 w 8412043"/>
                      <a:gd name="connsiteY36" fmla="*/ 1226481 h 2787454"/>
                      <a:gd name="connsiteX37" fmla="*/ 0 w 8412043"/>
                      <a:gd name="connsiteY37" fmla="*/ 854824 h 2787454"/>
                      <a:gd name="connsiteX38" fmla="*/ 0 w 8412043"/>
                      <a:gd name="connsiteY38" fmla="*/ 464585 h 2787454"/>
                      <a:gd name="connsiteX0" fmla="*/ 0 w 8412043"/>
                      <a:gd name="connsiteY0" fmla="*/ 464585 h 2787454"/>
                      <a:gd name="connsiteX1" fmla="*/ 761289 w 8412043"/>
                      <a:gd name="connsiteY1" fmla="*/ 0 h 2787454"/>
                      <a:gd name="connsiteX2" fmla="*/ 1404306 w 8412043"/>
                      <a:gd name="connsiteY2" fmla="*/ 0 h 2787454"/>
                      <a:gd name="connsiteX3" fmla="*/ 2116217 w 8412043"/>
                      <a:gd name="connsiteY3" fmla="*/ 0 h 2787454"/>
                      <a:gd name="connsiteX4" fmla="*/ 2828128 w 8412043"/>
                      <a:gd name="connsiteY4" fmla="*/ 0 h 2787454"/>
                      <a:gd name="connsiteX5" fmla="*/ 3471145 w 8412043"/>
                      <a:gd name="connsiteY5" fmla="*/ 0 h 2787454"/>
                      <a:gd name="connsiteX6" fmla="*/ 4114161 w 8412043"/>
                      <a:gd name="connsiteY6" fmla="*/ 0 h 2787454"/>
                      <a:gd name="connsiteX7" fmla="*/ 4619388 w 8412043"/>
                      <a:gd name="connsiteY7" fmla="*/ 0 h 2787454"/>
                      <a:gd name="connsiteX8" fmla="*/ 5193510 w 8412043"/>
                      <a:gd name="connsiteY8" fmla="*/ 0 h 2787454"/>
                      <a:gd name="connsiteX9" fmla="*/ 5836527 w 8412043"/>
                      <a:gd name="connsiteY9" fmla="*/ 0 h 2787454"/>
                      <a:gd name="connsiteX10" fmla="*/ 6203966 w 8412043"/>
                      <a:gd name="connsiteY10" fmla="*/ 0 h 2787454"/>
                      <a:gd name="connsiteX11" fmla="*/ 6846982 w 8412043"/>
                      <a:gd name="connsiteY11" fmla="*/ 0 h 2787454"/>
                      <a:gd name="connsiteX12" fmla="*/ 7650753 w 8412043"/>
                      <a:gd name="connsiteY12" fmla="*/ 0 h 2787454"/>
                      <a:gd name="connsiteX13" fmla="*/ 8412043 w 8412043"/>
                      <a:gd name="connsiteY13" fmla="*/ 464585 h 2787454"/>
                      <a:gd name="connsiteX14" fmla="*/ 8412043 w 8412043"/>
                      <a:gd name="connsiteY14" fmla="*/ 817659 h 2787454"/>
                      <a:gd name="connsiteX15" fmla="*/ 8412043 w 8412043"/>
                      <a:gd name="connsiteY15" fmla="*/ 1226481 h 2787454"/>
                      <a:gd name="connsiteX16" fmla="*/ 8412043 w 8412043"/>
                      <a:gd name="connsiteY16" fmla="*/ 1598138 h 2787454"/>
                      <a:gd name="connsiteX17" fmla="*/ 8412043 w 8412043"/>
                      <a:gd name="connsiteY17" fmla="*/ 1969794 h 2787454"/>
                      <a:gd name="connsiteX18" fmla="*/ 8412043 w 8412043"/>
                      <a:gd name="connsiteY18" fmla="*/ 2322868 h 2787454"/>
                      <a:gd name="connsiteX19" fmla="*/ 7650753 w 8412043"/>
                      <a:gd name="connsiteY19" fmla="*/ 2787454 h 2787454"/>
                      <a:gd name="connsiteX20" fmla="*/ 6938841 w 8412043"/>
                      <a:gd name="connsiteY20" fmla="*/ 2787454 h 2787454"/>
                      <a:gd name="connsiteX21" fmla="*/ 6364720 w 8412043"/>
                      <a:gd name="connsiteY21" fmla="*/ 2787454 h 2787454"/>
                      <a:gd name="connsiteX22" fmla="*/ 5997281 w 8412043"/>
                      <a:gd name="connsiteY22" fmla="*/ 2787454 h 2787454"/>
                      <a:gd name="connsiteX23" fmla="*/ 5354265 w 8412043"/>
                      <a:gd name="connsiteY23" fmla="*/ 2787454 h 2787454"/>
                      <a:gd name="connsiteX24" fmla="*/ 4642354 w 8412043"/>
                      <a:gd name="connsiteY24" fmla="*/ 2787454 h 2787454"/>
                      <a:gd name="connsiteX25" fmla="*/ 4137127 w 8412043"/>
                      <a:gd name="connsiteY25" fmla="*/ 2787454 h 2787454"/>
                      <a:gd name="connsiteX26" fmla="*/ 3769688 w 8412043"/>
                      <a:gd name="connsiteY26" fmla="*/ 2787454 h 2787454"/>
                      <a:gd name="connsiteX27" fmla="*/ 3333356 w 8412043"/>
                      <a:gd name="connsiteY27" fmla="*/ 2787454 h 2787454"/>
                      <a:gd name="connsiteX28" fmla="*/ 2759234 w 8412043"/>
                      <a:gd name="connsiteY28" fmla="*/ 2787454 h 2787454"/>
                      <a:gd name="connsiteX29" fmla="*/ 2116217 w 8412043"/>
                      <a:gd name="connsiteY29" fmla="*/ 2787454 h 2787454"/>
                      <a:gd name="connsiteX30" fmla="*/ 1679884 w 8412043"/>
                      <a:gd name="connsiteY30" fmla="*/ 2787454 h 2787454"/>
                      <a:gd name="connsiteX31" fmla="*/ 761289 w 8412043"/>
                      <a:gd name="connsiteY31" fmla="*/ 2787454 h 2787454"/>
                      <a:gd name="connsiteX32" fmla="*/ 0 w 8412043"/>
                      <a:gd name="connsiteY32" fmla="*/ 2322868 h 2787454"/>
                      <a:gd name="connsiteX33" fmla="*/ 0 w 8412043"/>
                      <a:gd name="connsiteY33" fmla="*/ 1914046 h 2787454"/>
                      <a:gd name="connsiteX34" fmla="*/ 0 w 8412043"/>
                      <a:gd name="connsiteY34" fmla="*/ 1542389 h 2787454"/>
                      <a:gd name="connsiteX35" fmla="*/ 0 w 8412043"/>
                      <a:gd name="connsiteY35" fmla="*/ 1207898 h 2787454"/>
                      <a:gd name="connsiteX36" fmla="*/ 0 w 8412043"/>
                      <a:gd name="connsiteY36" fmla="*/ 799076 h 2787454"/>
                      <a:gd name="connsiteX37" fmla="*/ 0 w 8412043"/>
                      <a:gd name="connsiteY37" fmla="*/ 464585 h 2787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8412043" h="2787454" fill="none" extrusionOk="0">
                        <a:moveTo>
                          <a:pt x="0" y="464585"/>
                        </a:moveTo>
                        <a:cubicBezTo>
                          <a:pt x="-34719" y="221585"/>
                          <a:pt x="311476" y="27095"/>
                          <a:pt x="761289" y="0"/>
                        </a:cubicBezTo>
                        <a:cubicBezTo>
                          <a:pt x="880520" y="-11910"/>
                          <a:pt x="1285600" y="-26741"/>
                          <a:pt x="1473201" y="0"/>
                        </a:cubicBezTo>
                        <a:cubicBezTo>
                          <a:pt x="1669734" y="26268"/>
                          <a:pt x="1794343" y="-17371"/>
                          <a:pt x="2047322" y="0"/>
                        </a:cubicBezTo>
                        <a:cubicBezTo>
                          <a:pt x="2302317" y="8925"/>
                          <a:pt x="2326452" y="-5096"/>
                          <a:pt x="2483655" y="0"/>
                        </a:cubicBezTo>
                        <a:cubicBezTo>
                          <a:pt x="2648852" y="5869"/>
                          <a:pt x="2713045" y="-5447"/>
                          <a:pt x="2851093" y="0"/>
                        </a:cubicBezTo>
                        <a:cubicBezTo>
                          <a:pt x="2983147" y="5079"/>
                          <a:pt x="3243142" y="-23737"/>
                          <a:pt x="3425215" y="0"/>
                        </a:cubicBezTo>
                        <a:cubicBezTo>
                          <a:pt x="3553538" y="-13387"/>
                          <a:pt x="3907261" y="-43529"/>
                          <a:pt x="4068232" y="0"/>
                        </a:cubicBezTo>
                        <a:cubicBezTo>
                          <a:pt x="4229450" y="-5006"/>
                          <a:pt x="4323105" y="-3647"/>
                          <a:pt x="4435670" y="0"/>
                        </a:cubicBezTo>
                        <a:cubicBezTo>
                          <a:pt x="4527783" y="-1936"/>
                          <a:pt x="4735196" y="21620"/>
                          <a:pt x="4940897" y="0"/>
                        </a:cubicBezTo>
                        <a:cubicBezTo>
                          <a:pt x="5158562" y="5743"/>
                          <a:pt x="5263745" y="30436"/>
                          <a:pt x="5515019" y="0"/>
                        </a:cubicBezTo>
                        <a:cubicBezTo>
                          <a:pt x="5775780" y="-13083"/>
                          <a:pt x="5710891" y="-5954"/>
                          <a:pt x="5882457" y="0"/>
                        </a:cubicBezTo>
                        <a:cubicBezTo>
                          <a:pt x="6078101" y="4574"/>
                          <a:pt x="6251961" y="-7588"/>
                          <a:pt x="6594368" y="0"/>
                        </a:cubicBezTo>
                        <a:cubicBezTo>
                          <a:pt x="6923776" y="-13934"/>
                          <a:pt x="7444989" y="31927"/>
                          <a:pt x="7650753" y="0"/>
                        </a:cubicBezTo>
                        <a:cubicBezTo>
                          <a:pt x="8045426" y="29"/>
                          <a:pt x="8460664" y="247771"/>
                          <a:pt x="8412043" y="464585"/>
                        </a:cubicBezTo>
                        <a:cubicBezTo>
                          <a:pt x="8373227" y="642712"/>
                          <a:pt x="8440475" y="765752"/>
                          <a:pt x="8412043" y="854824"/>
                        </a:cubicBezTo>
                        <a:cubicBezTo>
                          <a:pt x="8399250" y="970256"/>
                          <a:pt x="8392607" y="1100009"/>
                          <a:pt x="8412043" y="1226481"/>
                        </a:cubicBezTo>
                        <a:cubicBezTo>
                          <a:pt x="8426900" y="1333703"/>
                          <a:pt x="8377338" y="1452522"/>
                          <a:pt x="8412043" y="1635303"/>
                        </a:cubicBezTo>
                        <a:cubicBezTo>
                          <a:pt x="8435805" y="1838697"/>
                          <a:pt x="8389307" y="1830139"/>
                          <a:pt x="8412043" y="1951212"/>
                        </a:cubicBezTo>
                        <a:cubicBezTo>
                          <a:pt x="8416347" y="2072449"/>
                          <a:pt x="8403628" y="2185275"/>
                          <a:pt x="8412043" y="2322868"/>
                        </a:cubicBezTo>
                        <a:cubicBezTo>
                          <a:pt x="8528792" y="2569229"/>
                          <a:pt x="8079752" y="2694113"/>
                          <a:pt x="7650753" y="2787454"/>
                        </a:cubicBezTo>
                        <a:cubicBezTo>
                          <a:pt x="7476275" y="2803419"/>
                          <a:pt x="7154321" y="2770813"/>
                          <a:pt x="6938841" y="2787454"/>
                        </a:cubicBezTo>
                        <a:cubicBezTo>
                          <a:pt x="6671305" y="2808201"/>
                          <a:pt x="6544728" y="2781868"/>
                          <a:pt x="6433614" y="2787454"/>
                        </a:cubicBezTo>
                        <a:cubicBezTo>
                          <a:pt x="6294766" y="2739347"/>
                          <a:pt x="6011831" y="2780106"/>
                          <a:pt x="5790598" y="2787454"/>
                        </a:cubicBezTo>
                        <a:cubicBezTo>
                          <a:pt x="5559158" y="2801357"/>
                          <a:pt x="5519818" y="2795520"/>
                          <a:pt x="5285371" y="2787454"/>
                        </a:cubicBezTo>
                        <a:cubicBezTo>
                          <a:pt x="5032561" y="2775106"/>
                          <a:pt x="4783907" y="2745438"/>
                          <a:pt x="4642354" y="2787454"/>
                        </a:cubicBezTo>
                        <a:cubicBezTo>
                          <a:pt x="4476652" y="2835396"/>
                          <a:pt x="4353624" y="2791589"/>
                          <a:pt x="4137127" y="2787454"/>
                        </a:cubicBezTo>
                        <a:cubicBezTo>
                          <a:pt x="3914874" y="2798814"/>
                          <a:pt x="3840536" y="2772790"/>
                          <a:pt x="3631899" y="2787454"/>
                        </a:cubicBezTo>
                        <a:cubicBezTo>
                          <a:pt x="3429053" y="2812534"/>
                          <a:pt x="3310508" y="2783140"/>
                          <a:pt x="3057777" y="2787454"/>
                        </a:cubicBezTo>
                        <a:cubicBezTo>
                          <a:pt x="2814963" y="2797142"/>
                          <a:pt x="2716424" y="2813078"/>
                          <a:pt x="2414761" y="2787454"/>
                        </a:cubicBezTo>
                        <a:cubicBezTo>
                          <a:pt x="2113163" y="2786631"/>
                          <a:pt x="2084079" y="2786099"/>
                          <a:pt x="1840639" y="2787454"/>
                        </a:cubicBezTo>
                        <a:cubicBezTo>
                          <a:pt x="1602264" y="2792735"/>
                          <a:pt x="1584980" y="2795238"/>
                          <a:pt x="1473201" y="2787454"/>
                        </a:cubicBezTo>
                        <a:cubicBezTo>
                          <a:pt x="1377840" y="2782544"/>
                          <a:pt x="956902" y="2792860"/>
                          <a:pt x="761289" y="2787454"/>
                        </a:cubicBezTo>
                        <a:cubicBezTo>
                          <a:pt x="411056" y="2765662"/>
                          <a:pt x="-19118" y="2557748"/>
                          <a:pt x="0" y="2322868"/>
                        </a:cubicBezTo>
                        <a:cubicBezTo>
                          <a:pt x="32531" y="2181784"/>
                          <a:pt x="-21632" y="2091020"/>
                          <a:pt x="0" y="1988377"/>
                        </a:cubicBezTo>
                        <a:cubicBezTo>
                          <a:pt x="2607" y="1893460"/>
                          <a:pt x="-10828" y="1766499"/>
                          <a:pt x="0" y="1616720"/>
                        </a:cubicBezTo>
                        <a:cubicBezTo>
                          <a:pt x="29630" y="1466466"/>
                          <a:pt x="-14482" y="1395500"/>
                          <a:pt x="0" y="1226481"/>
                        </a:cubicBezTo>
                        <a:cubicBezTo>
                          <a:pt x="1612" y="1062570"/>
                          <a:pt x="16580" y="990779"/>
                          <a:pt x="0" y="854824"/>
                        </a:cubicBezTo>
                        <a:cubicBezTo>
                          <a:pt x="-3368" y="741622"/>
                          <a:pt x="28911" y="662869"/>
                          <a:pt x="0" y="464585"/>
                        </a:cubicBezTo>
                        <a:close/>
                      </a:path>
                      <a:path w="8412043" h="2787454" stroke="0" extrusionOk="0">
                        <a:moveTo>
                          <a:pt x="0" y="464585"/>
                        </a:moveTo>
                        <a:cubicBezTo>
                          <a:pt x="38002" y="283673"/>
                          <a:pt x="370185" y="11484"/>
                          <a:pt x="761289" y="0"/>
                        </a:cubicBezTo>
                        <a:cubicBezTo>
                          <a:pt x="1000745" y="-20494"/>
                          <a:pt x="1129578" y="12731"/>
                          <a:pt x="1404306" y="0"/>
                        </a:cubicBezTo>
                        <a:cubicBezTo>
                          <a:pt x="1629093" y="-11754"/>
                          <a:pt x="1830093" y="19863"/>
                          <a:pt x="2116217" y="0"/>
                        </a:cubicBezTo>
                        <a:cubicBezTo>
                          <a:pt x="2398455" y="-5573"/>
                          <a:pt x="2549342" y="-21600"/>
                          <a:pt x="2828128" y="0"/>
                        </a:cubicBezTo>
                        <a:cubicBezTo>
                          <a:pt x="3063662" y="1029"/>
                          <a:pt x="3227787" y="21642"/>
                          <a:pt x="3471145" y="0"/>
                        </a:cubicBezTo>
                        <a:cubicBezTo>
                          <a:pt x="3696041" y="-10079"/>
                          <a:pt x="3927933" y="-23148"/>
                          <a:pt x="4114161" y="0"/>
                        </a:cubicBezTo>
                        <a:cubicBezTo>
                          <a:pt x="4284513" y="-3842"/>
                          <a:pt x="4481960" y="-10014"/>
                          <a:pt x="4619388" y="0"/>
                        </a:cubicBezTo>
                        <a:cubicBezTo>
                          <a:pt x="4757250" y="-4344"/>
                          <a:pt x="5047140" y="21847"/>
                          <a:pt x="5193510" y="0"/>
                        </a:cubicBezTo>
                        <a:cubicBezTo>
                          <a:pt x="5332998" y="-2354"/>
                          <a:pt x="5723402" y="-20817"/>
                          <a:pt x="5836527" y="0"/>
                        </a:cubicBezTo>
                        <a:cubicBezTo>
                          <a:pt x="5963366" y="-13748"/>
                          <a:pt x="6064162" y="8799"/>
                          <a:pt x="6203966" y="0"/>
                        </a:cubicBezTo>
                        <a:cubicBezTo>
                          <a:pt x="6377574" y="8487"/>
                          <a:pt x="6606171" y="17757"/>
                          <a:pt x="6846982" y="0"/>
                        </a:cubicBezTo>
                        <a:cubicBezTo>
                          <a:pt x="7108698" y="16189"/>
                          <a:pt x="7263994" y="7688"/>
                          <a:pt x="7650753" y="0"/>
                        </a:cubicBezTo>
                        <a:cubicBezTo>
                          <a:pt x="8035534" y="-53879"/>
                          <a:pt x="8421690" y="216018"/>
                          <a:pt x="8412043" y="464585"/>
                        </a:cubicBezTo>
                        <a:cubicBezTo>
                          <a:pt x="8397400" y="605646"/>
                          <a:pt x="8405206" y="692395"/>
                          <a:pt x="8412043" y="817659"/>
                        </a:cubicBezTo>
                        <a:cubicBezTo>
                          <a:pt x="8405343" y="950571"/>
                          <a:pt x="8388247" y="1032039"/>
                          <a:pt x="8412043" y="1226481"/>
                        </a:cubicBezTo>
                        <a:cubicBezTo>
                          <a:pt x="8431883" y="1399743"/>
                          <a:pt x="8405649" y="1459710"/>
                          <a:pt x="8412043" y="1598138"/>
                        </a:cubicBezTo>
                        <a:cubicBezTo>
                          <a:pt x="8419619" y="1739635"/>
                          <a:pt x="8416332" y="1808247"/>
                          <a:pt x="8412043" y="1969794"/>
                        </a:cubicBezTo>
                        <a:cubicBezTo>
                          <a:pt x="8421660" y="2133296"/>
                          <a:pt x="8378942" y="2202509"/>
                          <a:pt x="8412043" y="2322868"/>
                        </a:cubicBezTo>
                        <a:cubicBezTo>
                          <a:pt x="8414052" y="2570821"/>
                          <a:pt x="8039992" y="2713743"/>
                          <a:pt x="7650753" y="2787454"/>
                        </a:cubicBezTo>
                        <a:cubicBezTo>
                          <a:pt x="7302418" y="2802187"/>
                          <a:pt x="7272001" y="2795418"/>
                          <a:pt x="6938841" y="2787454"/>
                        </a:cubicBezTo>
                        <a:cubicBezTo>
                          <a:pt x="6606010" y="2780125"/>
                          <a:pt x="6630124" y="2778665"/>
                          <a:pt x="6364720" y="2787454"/>
                        </a:cubicBezTo>
                        <a:cubicBezTo>
                          <a:pt x="6085556" y="2799102"/>
                          <a:pt x="6164169" y="2803526"/>
                          <a:pt x="5997281" y="2787454"/>
                        </a:cubicBezTo>
                        <a:cubicBezTo>
                          <a:pt x="5837926" y="2785757"/>
                          <a:pt x="5631264" y="2752070"/>
                          <a:pt x="5354265" y="2787454"/>
                        </a:cubicBezTo>
                        <a:cubicBezTo>
                          <a:pt x="5066086" y="2833338"/>
                          <a:pt x="4858924" y="2770515"/>
                          <a:pt x="4642354" y="2787454"/>
                        </a:cubicBezTo>
                        <a:cubicBezTo>
                          <a:pt x="4421482" y="2767100"/>
                          <a:pt x="4261010" y="2770672"/>
                          <a:pt x="4137127" y="2787454"/>
                        </a:cubicBezTo>
                        <a:cubicBezTo>
                          <a:pt x="4010652" y="2784199"/>
                          <a:pt x="3934948" y="2775475"/>
                          <a:pt x="3769688" y="2787454"/>
                        </a:cubicBezTo>
                        <a:cubicBezTo>
                          <a:pt x="3610788" y="2780383"/>
                          <a:pt x="3516417" y="2777496"/>
                          <a:pt x="3333356" y="2787454"/>
                        </a:cubicBezTo>
                        <a:cubicBezTo>
                          <a:pt x="3172736" y="2803201"/>
                          <a:pt x="2952162" y="2832951"/>
                          <a:pt x="2759234" y="2787454"/>
                        </a:cubicBezTo>
                        <a:cubicBezTo>
                          <a:pt x="2586456" y="2751794"/>
                          <a:pt x="2248359" y="2772209"/>
                          <a:pt x="2116217" y="2787454"/>
                        </a:cubicBezTo>
                        <a:cubicBezTo>
                          <a:pt x="1973930" y="2791797"/>
                          <a:pt x="1874744" y="2789658"/>
                          <a:pt x="1679884" y="2787454"/>
                        </a:cubicBezTo>
                        <a:cubicBezTo>
                          <a:pt x="1429613" y="2805972"/>
                          <a:pt x="1057262" y="2815323"/>
                          <a:pt x="761289" y="2787454"/>
                        </a:cubicBezTo>
                        <a:cubicBezTo>
                          <a:pt x="296005" y="2786773"/>
                          <a:pt x="-33069" y="2511060"/>
                          <a:pt x="0" y="2322868"/>
                        </a:cubicBezTo>
                        <a:cubicBezTo>
                          <a:pt x="14037" y="2190137"/>
                          <a:pt x="-12014" y="1989624"/>
                          <a:pt x="0" y="1914046"/>
                        </a:cubicBezTo>
                        <a:cubicBezTo>
                          <a:pt x="26598" y="1819086"/>
                          <a:pt x="-19707" y="1699928"/>
                          <a:pt x="0" y="1542389"/>
                        </a:cubicBezTo>
                        <a:cubicBezTo>
                          <a:pt x="5452" y="1394525"/>
                          <a:pt x="20049" y="1362325"/>
                          <a:pt x="0" y="1207898"/>
                        </a:cubicBezTo>
                        <a:cubicBezTo>
                          <a:pt x="-23041" y="1061259"/>
                          <a:pt x="25938" y="952822"/>
                          <a:pt x="0" y="799076"/>
                        </a:cubicBezTo>
                        <a:cubicBezTo>
                          <a:pt x="-20423" y="625442"/>
                          <a:pt x="24719" y="538129"/>
                          <a:pt x="0" y="464585"/>
                        </a:cubicBezTo>
                        <a:close/>
                      </a:path>
                      <a:path w="8412043" h="2787454" fill="none" stroke="0" extrusionOk="0">
                        <a:moveTo>
                          <a:pt x="0" y="464585"/>
                        </a:moveTo>
                        <a:cubicBezTo>
                          <a:pt x="-47568" y="254085"/>
                          <a:pt x="280997" y="-46160"/>
                          <a:pt x="761289" y="0"/>
                        </a:cubicBezTo>
                        <a:cubicBezTo>
                          <a:pt x="858016" y="-28987"/>
                          <a:pt x="1261006" y="-24574"/>
                          <a:pt x="1473201" y="0"/>
                        </a:cubicBezTo>
                        <a:cubicBezTo>
                          <a:pt x="1677999" y="28570"/>
                          <a:pt x="1789839" y="-18896"/>
                          <a:pt x="2047322" y="0"/>
                        </a:cubicBezTo>
                        <a:cubicBezTo>
                          <a:pt x="2303450" y="12742"/>
                          <a:pt x="2325930" y="-2805"/>
                          <a:pt x="2483655" y="0"/>
                        </a:cubicBezTo>
                        <a:cubicBezTo>
                          <a:pt x="2649847" y="9449"/>
                          <a:pt x="2715747" y="9621"/>
                          <a:pt x="2851093" y="0"/>
                        </a:cubicBezTo>
                        <a:cubicBezTo>
                          <a:pt x="3000382" y="-4249"/>
                          <a:pt x="3226035" y="3125"/>
                          <a:pt x="3425215" y="0"/>
                        </a:cubicBezTo>
                        <a:cubicBezTo>
                          <a:pt x="3593197" y="-19251"/>
                          <a:pt x="3919938" y="18804"/>
                          <a:pt x="4068232" y="0"/>
                        </a:cubicBezTo>
                        <a:cubicBezTo>
                          <a:pt x="4219082" y="19874"/>
                          <a:pt x="4328726" y="-21567"/>
                          <a:pt x="4435670" y="0"/>
                        </a:cubicBezTo>
                        <a:cubicBezTo>
                          <a:pt x="4544799" y="-3040"/>
                          <a:pt x="4698112" y="23208"/>
                          <a:pt x="4940897" y="0"/>
                        </a:cubicBezTo>
                        <a:cubicBezTo>
                          <a:pt x="5152068" y="12802"/>
                          <a:pt x="5256230" y="19125"/>
                          <a:pt x="5515019" y="0"/>
                        </a:cubicBezTo>
                        <a:cubicBezTo>
                          <a:pt x="5773118" y="-21990"/>
                          <a:pt x="5702941" y="-1404"/>
                          <a:pt x="5882457" y="0"/>
                        </a:cubicBezTo>
                        <a:cubicBezTo>
                          <a:pt x="6077073" y="-5469"/>
                          <a:pt x="6269144" y="16120"/>
                          <a:pt x="6594368" y="0"/>
                        </a:cubicBezTo>
                        <a:cubicBezTo>
                          <a:pt x="6868500" y="-20010"/>
                          <a:pt x="7437939" y="21521"/>
                          <a:pt x="7650753" y="0"/>
                        </a:cubicBezTo>
                        <a:cubicBezTo>
                          <a:pt x="8051591" y="1996"/>
                          <a:pt x="8408261" y="252334"/>
                          <a:pt x="8412043" y="464585"/>
                        </a:cubicBezTo>
                        <a:cubicBezTo>
                          <a:pt x="8393692" y="639519"/>
                          <a:pt x="8415762" y="758027"/>
                          <a:pt x="8412043" y="854824"/>
                        </a:cubicBezTo>
                        <a:cubicBezTo>
                          <a:pt x="8398526" y="944079"/>
                          <a:pt x="8393891" y="1076017"/>
                          <a:pt x="8412043" y="1226481"/>
                        </a:cubicBezTo>
                        <a:cubicBezTo>
                          <a:pt x="8419435" y="1331134"/>
                          <a:pt x="8394897" y="1437326"/>
                          <a:pt x="8412043" y="1635303"/>
                        </a:cubicBezTo>
                        <a:cubicBezTo>
                          <a:pt x="8433786" y="1841545"/>
                          <a:pt x="8388137" y="1819686"/>
                          <a:pt x="8412043" y="1951212"/>
                        </a:cubicBezTo>
                        <a:cubicBezTo>
                          <a:pt x="8456169" y="2072482"/>
                          <a:pt x="8420514" y="2153487"/>
                          <a:pt x="8412043" y="2322868"/>
                        </a:cubicBezTo>
                        <a:cubicBezTo>
                          <a:pt x="8422306" y="2574588"/>
                          <a:pt x="8102016" y="2776350"/>
                          <a:pt x="7650753" y="2787454"/>
                        </a:cubicBezTo>
                        <a:cubicBezTo>
                          <a:pt x="7490902" y="2804294"/>
                          <a:pt x="7173007" y="2774266"/>
                          <a:pt x="6938841" y="2787454"/>
                        </a:cubicBezTo>
                        <a:cubicBezTo>
                          <a:pt x="6676371" y="2820602"/>
                          <a:pt x="6571517" y="2774684"/>
                          <a:pt x="6433614" y="2787454"/>
                        </a:cubicBezTo>
                        <a:cubicBezTo>
                          <a:pt x="6324981" y="2816358"/>
                          <a:pt x="6029060" y="2733672"/>
                          <a:pt x="5790598" y="2787454"/>
                        </a:cubicBezTo>
                        <a:cubicBezTo>
                          <a:pt x="5560013" y="2796223"/>
                          <a:pt x="5525555" y="2792405"/>
                          <a:pt x="5285371" y="2787454"/>
                        </a:cubicBezTo>
                        <a:cubicBezTo>
                          <a:pt x="5017410" y="2776615"/>
                          <a:pt x="4811603" y="2749034"/>
                          <a:pt x="4642354" y="2787454"/>
                        </a:cubicBezTo>
                        <a:cubicBezTo>
                          <a:pt x="4503056" y="2801952"/>
                          <a:pt x="4351121" y="2787026"/>
                          <a:pt x="4137127" y="2787454"/>
                        </a:cubicBezTo>
                        <a:cubicBezTo>
                          <a:pt x="3909183" y="2782355"/>
                          <a:pt x="3811929" y="2778190"/>
                          <a:pt x="3631899" y="2787454"/>
                        </a:cubicBezTo>
                        <a:cubicBezTo>
                          <a:pt x="3432049" y="2801072"/>
                          <a:pt x="3294291" y="2778288"/>
                          <a:pt x="3057777" y="2787454"/>
                        </a:cubicBezTo>
                        <a:cubicBezTo>
                          <a:pt x="2817804" y="2825938"/>
                          <a:pt x="2733856" y="2796498"/>
                          <a:pt x="2414761" y="2787454"/>
                        </a:cubicBezTo>
                        <a:cubicBezTo>
                          <a:pt x="2110967" y="2768670"/>
                          <a:pt x="2080496" y="2789583"/>
                          <a:pt x="1840639" y="2787454"/>
                        </a:cubicBezTo>
                        <a:cubicBezTo>
                          <a:pt x="1602800" y="2787937"/>
                          <a:pt x="1582170" y="2791629"/>
                          <a:pt x="1473201" y="2787454"/>
                        </a:cubicBezTo>
                        <a:cubicBezTo>
                          <a:pt x="1384684" y="2808518"/>
                          <a:pt x="918626" y="2825935"/>
                          <a:pt x="761289" y="2787454"/>
                        </a:cubicBezTo>
                        <a:cubicBezTo>
                          <a:pt x="418679" y="2767743"/>
                          <a:pt x="4402" y="2540638"/>
                          <a:pt x="0" y="2322868"/>
                        </a:cubicBezTo>
                        <a:cubicBezTo>
                          <a:pt x="39441" y="2179064"/>
                          <a:pt x="-21930" y="2092503"/>
                          <a:pt x="0" y="1988377"/>
                        </a:cubicBezTo>
                        <a:cubicBezTo>
                          <a:pt x="28422" y="1896824"/>
                          <a:pt x="937" y="1776337"/>
                          <a:pt x="0" y="1616720"/>
                        </a:cubicBezTo>
                        <a:cubicBezTo>
                          <a:pt x="19524" y="1467538"/>
                          <a:pt x="-4431" y="1387261"/>
                          <a:pt x="0" y="1226481"/>
                        </a:cubicBezTo>
                        <a:cubicBezTo>
                          <a:pt x="-272" y="1073761"/>
                          <a:pt x="9666" y="977445"/>
                          <a:pt x="0" y="854824"/>
                        </a:cubicBezTo>
                        <a:cubicBezTo>
                          <a:pt x="-20385" y="718352"/>
                          <a:pt x="37356" y="657542"/>
                          <a:pt x="0" y="46458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2: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 động lựa chọn vật liệu và dụng cụ</a:t>
            </a:r>
          </a:p>
        </p:txBody>
      </p:sp>
      <p:pic>
        <p:nvPicPr>
          <p:cNvPr id="23" name="Hình ảnh 11">
            <a:extLst>
              <a:ext uri="{FF2B5EF4-FFF2-40B4-BE49-F238E27FC236}">
                <a16:creationId xmlns:a16="http://schemas.microsoft.com/office/drawing/2014/main" id="{1263CD15-EE69-4B5A-0694-25B3C3A023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95" b="94382" l="9994" r="89942">
                        <a14:foregroundMark x1="58473" y1="19685" x2="58473" y2="19685"/>
                        <a14:foregroundMark x1="38454" y1="21342" x2="75679" y2="47292"/>
                        <a14:foregroundMark x1="75679" y1="47292" x2="78523" y2="55344"/>
                        <a14:foregroundMark x1="44534" y1="13743" x2="57406" y2="15643"/>
                        <a14:foregroundMark x1="57406" y1="15643" x2="73383" y2="32458"/>
                        <a14:foregroundMark x1="73383" y1="32458" x2="75873" y2="45109"/>
                        <a14:foregroundMark x1="34508" y1="19281" x2="44664" y2="15198"/>
                        <a14:foregroundMark x1="44664" y1="15198" x2="63486" y2="16289"/>
                        <a14:foregroundMark x1="63486" y1="16289" x2="74612" y2="27324"/>
                        <a14:foregroundMark x1="74612" y1="27324" x2="75388" y2="29547"/>
                        <a14:foregroundMark x1="47639" y1="24212" x2="69146" y2="43694"/>
                        <a14:foregroundMark x1="53558" y1="5335" x2="53558" y2="5335"/>
                        <a14:foregroundMark x1="54204" y1="79386" x2="51908" y2="86904"/>
                        <a14:foregroundMark x1="51908" y1="86904" x2="46281" y2="94382"/>
                        <a14:foregroundMark x1="46281" y1="94382" x2="39036" y2="85327"/>
                        <a14:foregroundMark x1="39036" y1="85327" x2="46184" y2="87712"/>
                        <a14:foregroundMark x1="46184" y1="87712" x2="42238" y2="82458"/>
                        <a14:foregroundMark x1="51100" y1="79184" x2="46184" y2="86338"/>
                        <a14:foregroundMark x1="46184" y1="86338" x2="42076" y2="77526"/>
                        <a14:foregroundMark x1="37807" y1="92320" x2="45246" y2="93694"/>
                        <a14:foregroundMark x1="45246" y1="93694" x2="57180" y2="92118"/>
                        <a14:foregroundMark x1="56824" y1="89450" x2="58150" y2="93735"/>
                        <a14:foregroundMark x1="37322" y1="89652" x2="35834" y2="93735"/>
                        <a14:foregroundMark x1="56501" y1="90259" x2="58959" y2="93937"/>
                        <a14:backgroundMark x1="32374" y1="10267" x2="19922" y2="69119"/>
                        <a14:backgroundMark x1="85058" y1="34883" x2="81695" y2="88197"/>
                        <a14:backgroundMark x1="81695" y1="88197" x2="81468" y2="89006"/>
                        <a14:backgroundMark x1="83085" y1="54568" x2="67497" y2="87793"/>
                        <a14:backgroundMark x1="76035" y1="59701" x2="69631" y2="70372"/>
                        <a14:backgroundMark x1="58312" y1="76112" x2="64230" y2="95998"/>
                        <a14:backgroundMark x1="34670" y1="76314" x2="25000" y2="91269"/>
                        <a14:backgroundMark x1="80627" y1="54163" x2="76682" y2="59660"/>
                        <a14:backgroundMark x1="76682" y1="59660" x2="75873" y2="60105"/>
                        <a14:backgroundMark x1="78169" y1="55578" x2="79819" y2="59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563" y="3685735"/>
            <a:ext cx="3965331" cy="3172265"/>
          </a:xfrm>
          <a:prstGeom prst="rect">
            <a:avLst/>
          </a:prstGeom>
        </p:spPr>
      </p:pic>
      <p:pic>
        <p:nvPicPr>
          <p:cNvPr id="24" name="图片 28" descr="组 2 拷贝">
            <a:extLst>
              <a:ext uri="{FF2B5EF4-FFF2-40B4-BE49-F238E27FC236}">
                <a16:creationId xmlns:a16="http://schemas.microsoft.com/office/drawing/2014/main" id="{EF651A8F-5627-03E4-A25C-DB7940BA4B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1110" y="-338455"/>
            <a:ext cx="2040890" cy="5751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1766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3F1E0B-9FF1-7691-2DEE-8BA82410ECF3}"/>
              </a:ext>
            </a:extLst>
          </p:cNvPr>
          <p:cNvSpPr/>
          <p:nvPr/>
        </p:nvSpPr>
        <p:spPr>
          <a:xfrm>
            <a:off x="457200" y="200024"/>
            <a:ext cx="11353799" cy="1114426"/>
          </a:xfrm>
          <a:prstGeom prst="roundRect">
            <a:avLst>
              <a:gd name="adj" fmla="val 3581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2060"/>
                </a:solidFill>
              </a:rPr>
              <a:t>Em hãy lựa chọn các vật liệu với số lượng phù hợp và dụng cụ cần thiết có trong Hình 2 để làm đèn lồng.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7392D2-4E7E-7A79-567F-8C2D61011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471612"/>
            <a:ext cx="7164654" cy="46339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4931E6-83E6-1C78-E315-85C329C0DFB7}"/>
              </a:ext>
            </a:extLst>
          </p:cNvPr>
          <p:cNvSpPr/>
          <p:nvPr/>
        </p:nvSpPr>
        <p:spPr>
          <a:xfrm>
            <a:off x="3695700" y="466725"/>
            <a:ext cx="5362575" cy="7429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Hoàn </a:t>
            </a:r>
            <a:r>
              <a:rPr lang="en-US" sz="3600" b="1" dirty="0" err="1">
                <a:solidFill>
                  <a:srgbClr val="002060"/>
                </a:solidFill>
              </a:rPr>
              <a:t>thành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bảng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sau</a:t>
            </a:r>
            <a:r>
              <a:rPr lang="en-US" sz="3600" b="1" dirty="0">
                <a:solidFill>
                  <a:srgbClr val="002060"/>
                </a:solidFill>
              </a:rPr>
              <a:t>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402B29-3336-F492-27B8-AF61B2B3C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444074"/>
              </p:ext>
            </p:extLst>
          </p:nvPr>
        </p:nvGraphicFramePr>
        <p:xfrm>
          <a:off x="2028825" y="1609725"/>
          <a:ext cx="8001000" cy="3271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37025413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98178583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89343161"/>
                    </a:ext>
                  </a:extLst>
                </a:gridCol>
              </a:tblGrid>
              <a:tr h="995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</a:rPr>
                        <a:t>Tên bộ phận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liệu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</a:rPr>
                        <a:t>Số lượng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811598"/>
                  </a:ext>
                </a:extLst>
              </a:tr>
              <a:tr h="1281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Lồng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đèn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Giấy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bìa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màu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Giấy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màu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129120"/>
                  </a:ext>
                </a:extLst>
              </a:tr>
              <a:tr h="995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</a:rPr>
                        <a:t>Quai sách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Giấy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bìa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màu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739594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B75522-81A1-C0A8-B20D-649B847215B6}"/>
              </a:ext>
            </a:extLst>
          </p:cNvPr>
          <p:cNvSpPr/>
          <p:nvPr/>
        </p:nvSpPr>
        <p:spPr>
          <a:xfrm>
            <a:off x="7848600" y="2628900"/>
            <a:ext cx="168592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 </a:t>
            </a:r>
            <a:r>
              <a:rPr lang="en-US" sz="3200" dirty="0" err="1">
                <a:solidFill>
                  <a:srgbClr val="FF0000"/>
                </a:solidFill>
              </a:rPr>
              <a:t>tờ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A7A3AB-086B-DF6C-EE72-6D32DCF5E7C9}"/>
              </a:ext>
            </a:extLst>
          </p:cNvPr>
          <p:cNvSpPr/>
          <p:nvPr/>
        </p:nvSpPr>
        <p:spPr>
          <a:xfrm>
            <a:off x="7848600" y="3162300"/>
            <a:ext cx="168592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 </a:t>
            </a:r>
            <a:r>
              <a:rPr lang="en-US" sz="3200" dirty="0" err="1">
                <a:solidFill>
                  <a:srgbClr val="FF0000"/>
                </a:solidFill>
              </a:rPr>
              <a:t>tờ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CE75E25-F79C-05F5-1419-4772B410AE60}"/>
              </a:ext>
            </a:extLst>
          </p:cNvPr>
          <p:cNvSpPr/>
          <p:nvPr/>
        </p:nvSpPr>
        <p:spPr>
          <a:xfrm>
            <a:off x="7896225" y="4010025"/>
            <a:ext cx="168592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 </a:t>
            </a:r>
            <a:r>
              <a:rPr lang="en-US" sz="3200" dirty="0" err="1">
                <a:solidFill>
                  <a:srgbClr val="FF0000"/>
                </a:solidFill>
              </a:rPr>
              <a:t>tờ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92" y1="6303" x2="3016" y2="81091"/>
                        <a14:foregroundMark x1="635" y1="20696" x2="25926" y2="0"/>
                        <a14:foregroundMark x1="34709" y1="2916" x2="88360" y2="2634"/>
                        <a14:foregroundMark x1="83016" y1="4986" x2="99894" y2="27940"/>
                        <a14:foregroundMark x1="83968" y1="12606" x2="97937" y2="46096"/>
                        <a14:foregroundMark x1="98519" y1="37065" x2="89788" y2="99624"/>
                        <a14:foregroundMark x1="2169" y1="94262" x2="99788" y2="88711"/>
                        <a14:foregroundMark x1="63968" y1="95767" x2="84815" y2="95390"/>
                        <a14:foregroundMark x1="5503" y1="56256" x2="7725" y2="92004"/>
                        <a14:foregroundMark x1="15079" y1="87959" x2="59788" y2="89087"/>
                        <a14:foregroundMark x1="847" y1="24459" x2="0" y2="48166"/>
                        <a14:foregroundMark x1="22063" y1="8184" x2="83968" y2="15334"/>
                        <a14:foregroundMark x1="55714" y1="8373" x2="73016" y2="5738"/>
                        <a14:foregroundMark x1="3439" y1="4233" x2="14286" y2="5550"/>
                        <a14:foregroundMark x1="22804" y1="85701" x2="38519" y2="86453"/>
                        <a14:foregroundMark x1="57937" y1="85889" x2="58836" y2="85889"/>
                        <a14:foregroundMark x1="99153" y1="62371" x2="96455" y2="88335"/>
                        <a14:foregroundMark x1="88836" y1="72625" x2="92593" y2="67733"/>
                        <a14:backgroundMark x1="15608" y1="24083" x2="44603" y2="66510"/>
                        <a14:backgroundMark x1="17725" y1="68109" x2="69153" y2="49483"/>
                        <a14:backgroundMark x1="46138" y1="33302" x2="81746" y2="58702"/>
                        <a14:backgroundMark x1="76772" y1="36689" x2="89153" y2="53716"/>
                        <a14:backgroundMark x1="57090" y1="72437" x2="83228" y2="61524"/>
                        <a14:backgroundMark x1="20529" y1="73565" x2="51376" y2="76105"/>
                        <a14:backgroundMark x1="11852" y1="22578" x2="66772" y2="23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7325"/>
            <a:ext cx="12192000" cy="6875325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9928860" y="3840480"/>
            <a:ext cx="2262505" cy="3017520"/>
            <a:chOff x="15636" y="6048"/>
            <a:chExt cx="3563" cy="4752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email"/>
            <a:srcRect l="74489" t="49313" r="4234" b="6055"/>
            <a:stretch>
              <a:fillRect/>
            </a:stretch>
          </p:blipFill>
          <p:spPr>
            <a:xfrm>
              <a:off x="15657" y="6048"/>
              <a:ext cx="3543" cy="475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5636" y="6556"/>
              <a:ext cx="1188" cy="1903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6345" y="7776"/>
              <a:ext cx="1039" cy="1664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 flipH="1">
            <a:off x="71755" y="3840480"/>
            <a:ext cx="2262505" cy="3017520"/>
            <a:chOff x="15636" y="6048"/>
            <a:chExt cx="3563" cy="475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email"/>
            <a:srcRect l="74489" t="49313" r="4234" b="6055"/>
            <a:stretch>
              <a:fillRect/>
            </a:stretch>
          </p:blipFill>
          <p:spPr>
            <a:xfrm>
              <a:off x="15657" y="6048"/>
              <a:ext cx="3543" cy="4752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5636" y="6556"/>
              <a:ext cx="1188" cy="190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6345" y="7776"/>
              <a:ext cx="1039" cy="1664"/>
            </a:xfrm>
            <a:prstGeom prst="rect">
              <a:avLst/>
            </a:prstGeom>
          </p:spPr>
        </p:pic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7" cstate="email"/>
          <a:srcRect l="22990" t="10900" r="59843" b="61829"/>
          <a:stretch>
            <a:fillRect/>
          </a:stretch>
        </p:blipFill>
        <p:spPr>
          <a:xfrm>
            <a:off x="2793365" y="1495425"/>
            <a:ext cx="960120" cy="85788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 cstate="email"/>
          <a:srcRect l="22990" t="10900" r="59843" b="61829"/>
          <a:stretch>
            <a:fillRect/>
          </a:stretch>
        </p:blipFill>
        <p:spPr>
          <a:xfrm>
            <a:off x="8439150" y="1631950"/>
            <a:ext cx="960120" cy="857885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1016635" y="-17145"/>
            <a:ext cx="10715625" cy="3760470"/>
            <a:chOff x="2066" y="-27"/>
            <a:chExt cx="16875" cy="5922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8" cstate="email"/>
            <a:srcRect l="6345" r="71864" b="38982"/>
            <a:stretch>
              <a:fillRect/>
            </a:stretch>
          </p:blipFill>
          <p:spPr>
            <a:xfrm>
              <a:off x="2066" y="-27"/>
              <a:ext cx="3761" cy="5923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8" cstate="email"/>
            <a:srcRect l="6345" r="71864" b="38982"/>
            <a:stretch>
              <a:fillRect/>
            </a:stretch>
          </p:blipFill>
          <p:spPr>
            <a:xfrm>
              <a:off x="15181" y="-27"/>
              <a:ext cx="3761" cy="5923"/>
            </a:xfrm>
            <a:prstGeom prst="rect">
              <a:avLst/>
            </a:prstGeom>
          </p:spPr>
        </p:pic>
      </p:grpSp>
      <p:pic>
        <p:nvPicPr>
          <p:cNvPr id="55" name="图片 54" descr="组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4745" y="5371465"/>
            <a:ext cx="2301875" cy="960120"/>
          </a:xfrm>
          <a:prstGeom prst="rect">
            <a:avLst/>
          </a:prstGeom>
        </p:spPr>
      </p:pic>
      <p:grpSp>
        <p:nvGrpSpPr>
          <p:cNvPr id="79" name="组合 78"/>
          <p:cNvGrpSpPr/>
          <p:nvPr/>
        </p:nvGrpSpPr>
        <p:grpSpPr>
          <a:xfrm>
            <a:off x="2326958" y="3979545"/>
            <a:ext cx="7538085" cy="2762250"/>
            <a:chOff x="3462" y="6267"/>
            <a:chExt cx="11871" cy="4350"/>
          </a:xfrm>
        </p:grpSpPr>
        <p:pic>
          <p:nvPicPr>
            <p:cNvPr id="43" name="图片 42" descr="图层 18 拷贝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057" y="6267"/>
              <a:ext cx="2276" cy="4351"/>
            </a:xfrm>
            <a:prstGeom prst="rect">
              <a:avLst/>
            </a:prstGeom>
          </p:spPr>
        </p:pic>
        <p:pic>
          <p:nvPicPr>
            <p:cNvPr id="78" name="图片 77" descr="图层 18 拷贝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3462" y="6267"/>
              <a:ext cx="2276" cy="4351"/>
            </a:xfrm>
            <a:prstGeom prst="rect">
              <a:avLst/>
            </a:prstGeom>
          </p:spPr>
        </p:pic>
      </p:grpSp>
      <p:grpSp>
        <p:nvGrpSpPr>
          <p:cNvPr id="77" name="组合 76"/>
          <p:cNvGrpSpPr/>
          <p:nvPr/>
        </p:nvGrpSpPr>
        <p:grpSpPr>
          <a:xfrm>
            <a:off x="3747770" y="835660"/>
            <a:ext cx="4937125" cy="5195570"/>
            <a:chOff x="5902" y="1316"/>
            <a:chExt cx="7775" cy="8182"/>
          </a:xfrm>
        </p:grpSpPr>
        <p:grpSp>
          <p:nvGrpSpPr>
            <p:cNvPr id="51" name="组合 50"/>
            <p:cNvGrpSpPr/>
            <p:nvPr/>
          </p:nvGrpSpPr>
          <p:grpSpPr>
            <a:xfrm>
              <a:off x="12315" y="1316"/>
              <a:ext cx="1362" cy="2295"/>
              <a:chOff x="12592" y="1417"/>
              <a:chExt cx="1362" cy="2295"/>
            </a:xfrm>
          </p:grpSpPr>
          <p:cxnSp>
            <p:nvCxnSpPr>
              <p:cNvPr id="48" name="直接连接符 47"/>
              <p:cNvCxnSpPr/>
              <p:nvPr/>
            </p:nvCxnSpPr>
            <p:spPr>
              <a:xfrm flipH="1">
                <a:off x="12850" y="2918"/>
                <a:ext cx="614" cy="61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12688" y="3448"/>
                <a:ext cx="264" cy="26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9EACB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 flipH="1">
                <a:off x="12592" y="1417"/>
                <a:ext cx="1363" cy="13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56"/>
            <p:cNvGrpSpPr/>
            <p:nvPr/>
          </p:nvGrpSpPr>
          <p:grpSpPr>
            <a:xfrm>
              <a:off x="5902" y="1720"/>
              <a:ext cx="6236" cy="7778"/>
              <a:chOff x="5902" y="1720"/>
              <a:chExt cx="6236" cy="7778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5902" y="1720"/>
                <a:ext cx="6236" cy="6833"/>
                <a:chOff x="5902" y="1720"/>
                <a:chExt cx="6236" cy="6833"/>
              </a:xfrm>
            </p:grpSpPr>
            <p:grpSp>
              <p:nvGrpSpPr>
                <p:cNvPr id="60" name="组合 59"/>
                <p:cNvGrpSpPr/>
                <p:nvPr/>
              </p:nvGrpSpPr>
              <p:grpSpPr>
                <a:xfrm>
                  <a:off x="6543" y="2358"/>
                  <a:ext cx="5595" cy="6195"/>
                  <a:chOff x="2780" y="1707"/>
                  <a:chExt cx="5595" cy="6195"/>
                </a:xfrm>
              </p:grpSpPr>
              <p:grpSp>
                <p:nvGrpSpPr>
                  <p:cNvPr id="61" name="组合 60"/>
                  <p:cNvGrpSpPr/>
                  <p:nvPr/>
                </p:nvGrpSpPr>
                <p:grpSpPr>
                  <a:xfrm>
                    <a:off x="2780" y="1707"/>
                    <a:ext cx="5595" cy="6195"/>
                    <a:chOff x="4311" y="2033"/>
                    <a:chExt cx="3000" cy="4701"/>
                  </a:xfrm>
                </p:grpSpPr>
                <p:grpSp>
                  <p:nvGrpSpPr>
                    <p:cNvPr id="62" name="组合 61"/>
                    <p:cNvGrpSpPr/>
                    <p:nvPr/>
                  </p:nvGrpSpPr>
                  <p:grpSpPr>
                    <a:xfrm>
                      <a:off x="4311" y="2616"/>
                      <a:ext cx="96" cy="4118"/>
                      <a:chOff x="4221" y="2616"/>
                      <a:chExt cx="96" cy="4118"/>
                    </a:xfrm>
                  </p:grpSpPr>
                  <p:cxnSp>
                    <p:nvCxnSpPr>
                      <p:cNvPr id="63" name="直接连接符 62"/>
                      <p:cNvCxnSpPr/>
                      <p:nvPr/>
                    </p:nvCxnSpPr>
                    <p:spPr>
                      <a:xfrm flipH="1">
                        <a:off x="4221" y="2616"/>
                        <a:ext cx="96" cy="0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" name="直接连接符 63"/>
                      <p:cNvCxnSpPr/>
                      <p:nvPr/>
                    </p:nvCxnSpPr>
                    <p:spPr>
                      <a:xfrm>
                        <a:off x="4221" y="2621"/>
                        <a:ext cx="0" cy="4113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5" name="组合 64"/>
                    <p:cNvGrpSpPr/>
                    <p:nvPr/>
                  </p:nvGrpSpPr>
                  <p:grpSpPr>
                    <a:xfrm flipH="1">
                      <a:off x="5207" y="2033"/>
                      <a:ext cx="2099" cy="4646"/>
                      <a:chOff x="4025" y="2664"/>
                      <a:chExt cx="2099" cy="4646"/>
                    </a:xfrm>
                  </p:grpSpPr>
                  <p:cxnSp>
                    <p:nvCxnSpPr>
                      <p:cNvPr id="66" name="直接连接符 65"/>
                      <p:cNvCxnSpPr/>
                      <p:nvPr/>
                    </p:nvCxnSpPr>
                    <p:spPr>
                      <a:xfrm flipH="1">
                        <a:off x="4025" y="2664"/>
                        <a:ext cx="2099" cy="11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直接连接符 66"/>
                      <p:cNvCxnSpPr/>
                      <p:nvPr/>
                    </p:nvCxnSpPr>
                    <p:spPr>
                      <a:xfrm flipH="1">
                        <a:off x="4035" y="6455"/>
                        <a:ext cx="7" cy="855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8" name="直接连接符 67"/>
                    <p:cNvCxnSpPr/>
                    <p:nvPr/>
                  </p:nvCxnSpPr>
                  <p:spPr>
                    <a:xfrm>
                      <a:off x="5373" y="6683"/>
                      <a:ext cx="1929" cy="0"/>
                    </a:xfrm>
                    <a:prstGeom prst="line">
                      <a:avLst/>
                    </a:prstGeom>
                    <a:ln w="158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直接连接符 68"/>
                    <p:cNvCxnSpPr/>
                    <p:nvPr/>
                  </p:nvCxnSpPr>
                  <p:spPr>
                    <a:xfrm>
                      <a:off x="7311" y="2038"/>
                      <a:ext cx="0" cy="1707"/>
                    </a:xfrm>
                    <a:prstGeom prst="line">
                      <a:avLst/>
                    </a:prstGeom>
                    <a:ln w="158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0" name="直接连接符 69"/>
                  <p:cNvCxnSpPr/>
                  <p:nvPr/>
                </p:nvCxnSpPr>
                <p:spPr>
                  <a:xfrm>
                    <a:off x="2784" y="7834"/>
                    <a:ext cx="899" cy="2"/>
                  </a:xfrm>
                  <a:prstGeom prst="line">
                    <a:avLst/>
                  </a:prstGeom>
                  <a:ln w="158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71" name="图片 70" descr="1-2019722-原创元素手绘流心月饼-ps-3000x2000px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02" y="1720"/>
                  <a:ext cx="2188" cy="1459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73" name="组合 72"/>
              <p:cNvGrpSpPr/>
              <p:nvPr/>
            </p:nvGrpSpPr>
            <p:grpSpPr>
              <a:xfrm>
                <a:off x="6969" y="7168"/>
                <a:ext cx="1042" cy="2330"/>
                <a:chOff x="5280" y="5815"/>
                <a:chExt cx="1042" cy="2330"/>
              </a:xfrm>
            </p:grpSpPr>
            <p:cxnSp>
              <p:nvCxnSpPr>
                <p:cNvPr id="74" name="直接连接符 73"/>
                <p:cNvCxnSpPr/>
                <p:nvPr/>
              </p:nvCxnSpPr>
              <p:spPr>
                <a:xfrm flipH="1">
                  <a:off x="5280" y="7101"/>
                  <a:ext cx="1043" cy="104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 flipH="1">
                  <a:off x="5655" y="5815"/>
                  <a:ext cx="614" cy="618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椭圆 75"/>
                <p:cNvSpPr/>
                <p:nvPr/>
              </p:nvSpPr>
              <p:spPr>
                <a:xfrm>
                  <a:off x="5493" y="6345"/>
                  <a:ext cx="264" cy="264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1B3F428-DBBD-1C18-B339-F020B1653A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26197" y="1968481"/>
            <a:ext cx="4291956" cy="33591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-247650" y="1162050"/>
            <a:ext cx="12439015" cy="3110230"/>
            <a:chOff x="-390" y="1830"/>
            <a:chExt cx="19589" cy="4898"/>
          </a:xfrm>
        </p:grpSpPr>
        <p:pic>
          <p:nvPicPr>
            <p:cNvPr id="30" name="图片 29" descr="图层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90" y="1830"/>
              <a:ext cx="1635" cy="79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图片 30" descr="图层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65" y="5930"/>
              <a:ext cx="1635" cy="79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0" name="图片 39" descr="组 2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4390" y="471170"/>
            <a:ext cx="2040890" cy="5751195"/>
          </a:xfrm>
          <a:prstGeom prst="rect">
            <a:avLst/>
          </a:prstGeom>
        </p:spPr>
      </p:pic>
      <p:pic>
        <p:nvPicPr>
          <p:cNvPr id="16" name="Picture 2" descr="Cute girl walking with friend cartoon art illustration">
            <a:extLst>
              <a:ext uri="{FF2B5EF4-FFF2-40B4-BE49-F238E27FC236}">
                <a16:creationId xmlns:a16="http://schemas.microsoft.com/office/drawing/2014/main" id="{9D6FAF2E-74C9-A6A5-A39A-3BA1C527B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7827" y1="54691" x2="57827" y2="54691"/>
                        <a14:foregroundMark x1="58307" y1="51697" x2="61342" y2="60080"/>
                        <a14:foregroundMark x1="58626" y1="67864" x2="58466" y2="71257"/>
                        <a14:foregroundMark x1="38658" y1="67465" x2="41693" y2="70060"/>
                        <a14:foregroundMark x1="34665" y1="80838" x2="34665" y2="80838"/>
                        <a14:foregroundMark x1="35783" y1="88822" x2="35783" y2="88822"/>
                        <a14:foregroundMark x1="36422" y1="87824" x2="36422" y2="86427"/>
                        <a14:foregroundMark x1="58307" y1="78044" x2="58626" y2="83433"/>
                        <a14:foregroundMark x1="55751" y1="79441" x2="56869" y2="85429"/>
                        <a14:foregroundMark x1="67572" y1="76447" x2="69010" y2="82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97" y="3435048"/>
            <a:ext cx="4668147" cy="373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FA6435F2-702F-81D1-217F-0AB738EC037D}"/>
              </a:ext>
            </a:extLst>
          </p:cNvPr>
          <p:cNvSpPr/>
          <p:nvPr/>
        </p:nvSpPr>
        <p:spPr>
          <a:xfrm>
            <a:off x="1883842" y="647700"/>
            <a:ext cx="7517334" cy="3124199"/>
          </a:xfrm>
          <a:prstGeom prst="wedgeEllipseCallout">
            <a:avLst>
              <a:gd name="adj1" fmla="val -33310"/>
              <a:gd name="adj2" fmla="val 62833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lồng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lợi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ích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lồng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926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CD7725-A2DD-5C00-6D65-A780B3A5B276}"/>
              </a:ext>
            </a:extLst>
          </p:cNvPr>
          <p:cNvGrpSpPr/>
          <p:nvPr/>
        </p:nvGrpSpPr>
        <p:grpSpPr>
          <a:xfrm>
            <a:off x="1533526" y="2889123"/>
            <a:ext cx="9058274" cy="2554545"/>
            <a:chOff x="4366315" y="734513"/>
            <a:chExt cx="7597824" cy="255454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1B3126-878B-450B-3001-379E78CD1A4B}"/>
                </a:ext>
              </a:extLst>
            </p:cNvPr>
            <p:cNvSpPr txBox="1"/>
            <p:nvPr/>
          </p:nvSpPr>
          <p:spPr>
            <a:xfrm>
              <a:off x="4824420" y="734513"/>
              <a:ext cx="713971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Nêu được lợi ích của đèn lồng với đời sống.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58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 hứng thú với việc làm đèn lồng, và bảo vệ đèn lồng trong cuộc sống</a:t>
              </a:r>
            </a:p>
          </p:txBody>
        </p:sp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C888756D-4DF3-D82C-CFB9-A522BA4B0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6315" y="781905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12D814C5-375B-E3C9-A38E-AC320C77C3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75"/>
          <a:stretch/>
        </p:blipFill>
        <p:spPr>
          <a:xfrm>
            <a:off x="2861031" y="314325"/>
            <a:ext cx="6355633" cy="25366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A583382-6FA8-B218-379E-1EBCBC639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238" y="550129"/>
            <a:ext cx="4523624" cy="80474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92" y1="6303" x2="3016" y2="81091"/>
                        <a14:foregroundMark x1="635" y1="20696" x2="25926" y2="0"/>
                        <a14:foregroundMark x1="34709" y1="2916" x2="88360" y2="2634"/>
                        <a14:foregroundMark x1="83016" y1="4986" x2="99894" y2="27940"/>
                        <a14:foregroundMark x1="83968" y1="12606" x2="97937" y2="46096"/>
                        <a14:foregroundMark x1="98519" y1="37065" x2="89788" y2="99624"/>
                        <a14:foregroundMark x1="2169" y1="94262" x2="99788" y2="88711"/>
                        <a14:foregroundMark x1="63968" y1="95767" x2="84815" y2="95390"/>
                        <a14:foregroundMark x1="5503" y1="56256" x2="7725" y2="92004"/>
                        <a14:foregroundMark x1="15079" y1="87959" x2="59788" y2="89087"/>
                        <a14:foregroundMark x1="847" y1="24459" x2="0" y2="48166"/>
                        <a14:foregroundMark x1="22063" y1="8184" x2="83968" y2="15334"/>
                        <a14:foregroundMark x1="55714" y1="8373" x2="73016" y2="5738"/>
                        <a14:foregroundMark x1="3439" y1="4233" x2="14286" y2="5550"/>
                        <a14:foregroundMark x1="22804" y1="85701" x2="38519" y2="86453"/>
                        <a14:foregroundMark x1="57937" y1="85889" x2="58836" y2="85889"/>
                        <a14:foregroundMark x1="99153" y1="62371" x2="96455" y2="88335"/>
                        <a14:foregroundMark x1="88836" y1="72625" x2="92593" y2="67733"/>
                        <a14:backgroundMark x1="15608" y1="24083" x2="44603" y2="66510"/>
                        <a14:backgroundMark x1="17725" y1="68109" x2="69153" y2="49483"/>
                        <a14:backgroundMark x1="46138" y1="33302" x2="81746" y2="58702"/>
                        <a14:backgroundMark x1="76772" y1="36689" x2="89153" y2="53716"/>
                        <a14:backgroundMark x1="57090" y1="72437" x2="83228" y2="61524"/>
                        <a14:backgroundMark x1="20529" y1="73565" x2="51376" y2="76105"/>
                        <a14:backgroundMark x1="11852" y1="22578" x2="66772" y2="23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7325"/>
            <a:ext cx="12192000" cy="6875325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9928860" y="3840480"/>
            <a:ext cx="2262505" cy="3017520"/>
            <a:chOff x="15636" y="6048"/>
            <a:chExt cx="3563" cy="4752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email"/>
            <a:srcRect l="74489" t="49313" r="4234" b="6055"/>
            <a:stretch>
              <a:fillRect/>
            </a:stretch>
          </p:blipFill>
          <p:spPr>
            <a:xfrm>
              <a:off x="15657" y="6048"/>
              <a:ext cx="3543" cy="475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5636" y="6556"/>
              <a:ext cx="1188" cy="1903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6345" y="7776"/>
              <a:ext cx="1039" cy="1664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 flipH="1">
            <a:off x="71755" y="3840480"/>
            <a:ext cx="2262505" cy="3017520"/>
            <a:chOff x="15636" y="6048"/>
            <a:chExt cx="3563" cy="475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email"/>
            <a:srcRect l="74489" t="49313" r="4234" b="6055"/>
            <a:stretch>
              <a:fillRect/>
            </a:stretch>
          </p:blipFill>
          <p:spPr>
            <a:xfrm>
              <a:off x="15657" y="6048"/>
              <a:ext cx="3543" cy="4752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5636" y="6556"/>
              <a:ext cx="1188" cy="190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6345" y="7776"/>
              <a:ext cx="1039" cy="1664"/>
            </a:xfrm>
            <a:prstGeom prst="rect">
              <a:avLst/>
            </a:prstGeom>
          </p:spPr>
        </p:pic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7" cstate="email"/>
          <a:srcRect l="22990" t="10900" r="59843" b="61829"/>
          <a:stretch>
            <a:fillRect/>
          </a:stretch>
        </p:blipFill>
        <p:spPr>
          <a:xfrm>
            <a:off x="2793365" y="1495425"/>
            <a:ext cx="960120" cy="85788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 cstate="email"/>
          <a:srcRect l="22990" t="10900" r="59843" b="61829"/>
          <a:stretch>
            <a:fillRect/>
          </a:stretch>
        </p:blipFill>
        <p:spPr>
          <a:xfrm>
            <a:off x="8439150" y="1631950"/>
            <a:ext cx="960120" cy="857885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1016635" y="-17145"/>
            <a:ext cx="10715625" cy="3760470"/>
            <a:chOff x="2066" y="-27"/>
            <a:chExt cx="16875" cy="5922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8" cstate="email"/>
            <a:srcRect l="6345" r="71864" b="38982"/>
            <a:stretch>
              <a:fillRect/>
            </a:stretch>
          </p:blipFill>
          <p:spPr>
            <a:xfrm>
              <a:off x="2066" y="-27"/>
              <a:ext cx="3761" cy="5923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8" cstate="email"/>
            <a:srcRect l="6345" r="71864" b="38982"/>
            <a:stretch>
              <a:fillRect/>
            </a:stretch>
          </p:blipFill>
          <p:spPr>
            <a:xfrm>
              <a:off x="15181" y="-27"/>
              <a:ext cx="3761" cy="5923"/>
            </a:xfrm>
            <a:prstGeom prst="rect">
              <a:avLst/>
            </a:prstGeom>
          </p:spPr>
        </p:pic>
      </p:grpSp>
      <p:pic>
        <p:nvPicPr>
          <p:cNvPr id="55" name="图片 54" descr="组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4745" y="5371465"/>
            <a:ext cx="2301875" cy="960120"/>
          </a:xfrm>
          <a:prstGeom prst="rect">
            <a:avLst/>
          </a:prstGeom>
        </p:spPr>
      </p:pic>
      <p:grpSp>
        <p:nvGrpSpPr>
          <p:cNvPr id="79" name="组合 78"/>
          <p:cNvGrpSpPr/>
          <p:nvPr/>
        </p:nvGrpSpPr>
        <p:grpSpPr>
          <a:xfrm>
            <a:off x="2326958" y="3979545"/>
            <a:ext cx="7538085" cy="2762250"/>
            <a:chOff x="3462" y="6267"/>
            <a:chExt cx="11871" cy="4350"/>
          </a:xfrm>
        </p:grpSpPr>
        <p:pic>
          <p:nvPicPr>
            <p:cNvPr id="43" name="图片 42" descr="图层 18 拷贝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057" y="6267"/>
              <a:ext cx="2276" cy="4351"/>
            </a:xfrm>
            <a:prstGeom prst="rect">
              <a:avLst/>
            </a:prstGeom>
          </p:spPr>
        </p:pic>
        <p:pic>
          <p:nvPicPr>
            <p:cNvPr id="78" name="图片 77" descr="图层 18 拷贝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3462" y="6267"/>
              <a:ext cx="2276" cy="4351"/>
            </a:xfrm>
            <a:prstGeom prst="rect">
              <a:avLst/>
            </a:prstGeom>
          </p:spPr>
        </p:pic>
      </p:grpSp>
      <p:grpSp>
        <p:nvGrpSpPr>
          <p:cNvPr id="80" name="组合 79"/>
          <p:cNvGrpSpPr/>
          <p:nvPr/>
        </p:nvGrpSpPr>
        <p:grpSpPr>
          <a:xfrm>
            <a:off x="3747770" y="749935"/>
            <a:ext cx="4937125" cy="5195570"/>
            <a:chOff x="5902" y="1316"/>
            <a:chExt cx="7775" cy="8182"/>
          </a:xfrm>
        </p:grpSpPr>
        <p:grpSp>
          <p:nvGrpSpPr>
            <p:cNvPr id="81" name="组合 80"/>
            <p:cNvGrpSpPr/>
            <p:nvPr/>
          </p:nvGrpSpPr>
          <p:grpSpPr>
            <a:xfrm>
              <a:off x="12315" y="1316"/>
              <a:ext cx="1362" cy="2295"/>
              <a:chOff x="12592" y="1417"/>
              <a:chExt cx="1362" cy="2295"/>
            </a:xfrm>
          </p:grpSpPr>
          <p:cxnSp>
            <p:nvCxnSpPr>
              <p:cNvPr id="82" name="直接连接符 81"/>
              <p:cNvCxnSpPr/>
              <p:nvPr/>
            </p:nvCxnSpPr>
            <p:spPr>
              <a:xfrm flipH="1">
                <a:off x="12850" y="2918"/>
                <a:ext cx="614" cy="61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椭圆 82"/>
              <p:cNvSpPr/>
              <p:nvPr/>
            </p:nvSpPr>
            <p:spPr>
              <a:xfrm>
                <a:off x="12688" y="3448"/>
                <a:ext cx="264" cy="26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9EACB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84" name="直接连接符 83"/>
              <p:cNvCxnSpPr/>
              <p:nvPr/>
            </p:nvCxnSpPr>
            <p:spPr>
              <a:xfrm flipH="1">
                <a:off x="12592" y="1417"/>
                <a:ext cx="1363" cy="13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组合 84"/>
            <p:cNvGrpSpPr/>
            <p:nvPr/>
          </p:nvGrpSpPr>
          <p:grpSpPr>
            <a:xfrm>
              <a:off x="5902" y="1720"/>
              <a:ext cx="6236" cy="7778"/>
              <a:chOff x="5902" y="1720"/>
              <a:chExt cx="6236" cy="7778"/>
            </a:xfrm>
          </p:grpSpPr>
          <p:grpSp>
            <p:nvGrpSpPr>
              <p:cNvPr id="86" name="组合 85"/>
              <p:cNvGrpSpPr/>
              <p:nvPr/>
            </p:nvGrpSpPr>
            <p:grpSpPr>
              <a:xfrm>
                <a:off x="5902" y="1720"/>
                <a:ext cx="6236" cy="6833"/>
                <a:chOff x="5902" y="1720"/>
                <a:chExt cx="6236" cy="6833"/>
              </a:xfrm>
            </p:grpSpPr>
            <p:grpSp>
              <p:nvGrpSpPr>
                <p:cNvPr id="88" name="组合 87"/>
                <p:cNvGrpSpPr/>
                <p:nvPr/>
              </p:nvGrpSpPr>
              <p:grpSpPr>
                <a:xfrm>
                  <a:off x="6543" y="2358"/>
                  <a:ext cx="5595" cy="6195"/>
                  <a:chOff x="2780" y="1707"/>
                  <a:chExt cx="5595" cy="6195"/>
                </a:xfrm>
              </p:grpSpPr>
              <p:grpSp>
                <p:nvGrpSpPr>
                  <p:cNvPr id="89" name="组合 88"/>
                  <p:cNvGrpSpPr/>
                  <p:nvPr/>
                </p:nvGrpSpPr>
                <p:grpSpPr>
                  <a:xfrm>
                    <a:off x="2780" y="1707"/>
                    <a:ext cx="5595" cy="6195"/>
                    <a:chOff x="4311" y="2033"/>
                    <a:chExt cx="3000" cy="4701"/>
                  </a:xfrm>
                </p:grpSpPr>
                <p:grpSp>
                  <p:nvGrpSpPr>
                    <p:cNvPr id="90" name="组合 89"/>
                    <p:cNvGrpSpPr/>
                    <p:nvPr/>
                  </p:nvGrpSpPr>
                  <p:grpSpPr>
                    <a:xfrm>
                      <a:off x="4311" y="2616"/>
                      <a:ext cx="96" cy="4118"/>
                      <a:chOff x="4221" y="2616"/>
                      <a:chExt cx="96" cy="4118"/>
                    </a:xfrm>
                  </p:grpSpPr>
                  <p:cxnSp>
                    <p:nvCxnSpPr>
                      <p:cNvPr id="91" name="直接连接符 90"/>
                      <p:cNvCxnSpPr/>
                      <p:nvPr/>
                    </p:nvCxnSpPr>
                    <p:spPr>
                      <a:xfrm flipH="1">
                        <a:off x="4221" y="2616"/>
                        <a:ext cx="96" cy="0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" name="直接连接符 91"/>
                      <p:cNvCxnSpPr/>
                      <p:nvPr/>
                    </p:nvCxnSpPr>
                    <p:spPr>
                      <a:xfrm>
                        <a:off x="4221" y="2621"/>
                        <a:ext cx="0" cy="4113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" name="组合 92"/>
                    <p:cNvGrpSpPr/>
                    <p:nvPr/>
                  </p:nvGrpSpPr>
                  <p:grpSpPr>
                    <a:xfrm flipH="1">
                      <a:off x="5207" y="2033"/>
                      <a:ext cx="2099" cy="4646"/>
                      <a:chOff x="4025" y="2664"/>
                      <a:chExt cx="2099" cy="4646"/>
                    </a:xfrm>
                  </p:grpSpPr>
                  <p:cxnSp>
                    <p:nvCxnSpPr>
                      <p:cNvPr id="94" name="直接连接符 93"/>
                      <p:cNvCxnSpPr/>
                      <p:nvPr/>
                    </p:nvCxnSpPr>
                    <p:spPr>
                      <a:xfrm flipH="1">
                        <a:off x="4025" y="2664"/>
                        <a:ext cx="2099" cy="11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直接连接符 94"/>
                      <p:cNvCxnSpPr/>
                      <p:nvPr/>
                    </p:nvCxnSpPr>
                    <p:spPr>
                      <a:xfrm flipH="1">
                        <a:off x="4035" y="6455"/>
                        <a:ext cx="7" cy="855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6" name="直接连接符 95"/>
                    <p:cNvCxnSpPr/>
                    <p:nvPr/>
                  </p:nvCxnSpPr>
                  <p:spPr>
                    <a:xfrm>
                      <a:off x="5373" y="6683"/>
                      <a:ext cx="1929" cy="0"/>
                    </a:xfrm>
                    <a:prstGeom prst="line">
                      <a:avLst/>
                    </a:prstGeom>
                    <a:ln w="158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直接连接符 96"/>
                    <p:cNvCxnSpPr/>
                    <p:nvPr/>
                  </p:nvCxnSpPr>
                  <p:spPr>
                    <a:xfrm>
                      <a:off x="7311" y="2038"/>
                      <a:ext cx="0" cy="839"/>
                    </a:xfrm>
                    <a:prstGeom prst="line">
                      <a:avLst/>
                    </a:prstGeom>
                    <a:ln w="158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8" name="直接连接符 97"/>
                  <p:cNvCxnSpPr/>
                  <p:nvPr/>
                </p:nvCxnSpPr>
                <p:spPr>
                  <a:xfrm>
                    <a:off x="2784" y="7834"/>
                    <a:ext cx="899" cy="2"/>
                  </a:xfrm>
                  <a:prstGeom prst="line">
                    <a:avLst/>
                  </a:prstGeom>
                  <a:ln w="158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99" name="图片 98" descr="1-2019722-原创元素手绘流心月饼-ps-3000x2000px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02" y="1720"/>
                  <a:ext cx="2188" cy="1459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101" name="组合 100"/>
              <p:cNvGrpSpPr/>
              <p:nvPr/>
            </p:nvGrpSpPr>
            <p:grpSpPr>
              <a:xfrm>
                <a:off x="6969" y="7168"/>
                <a:ext cx="1042" cy="2330"/>
                <a:chOff x="5280" y="5815"/>
                <a:chExt cx="1042" cy="2330"/>
              </a:xfrm>
            </p:grpSpPr>
            <p:cxnSp>
              <p:nvCxnSpPr>
                <p:cNvPr id="102" name="直接连接符 101"/>
                <p:cNvCxnSpPr/>
                <p:nvPr/>
              </p:nvCxnSpPr>
              <p:spPr>
                <a:xfrm flipH="1">
                  <a:off x="5280" y="7101"/>
                  <a:ext cx="1043" cy="104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/>
                <p:cNvCxnSpPr/>
                <p:nvPr/>
              </p:nvCxnSpPr>
              <p:spPr>
                <a:xfrm flipH="1">
                  <a:off x="5655" y="5815"/>
                  <a:ext cx="614" cy="618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椭圆 103"/>
                <p:cNvSpPr/>
                <p:nvPr/>
              </p:nvSpPr>
              <p:spPr>
                <a:xfrm>
                  <a:off x="5493" y="6345"/>
                  <a:ext cx="264" cy="264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5D9712B-F913-1774-5A20-9DAB54C6EA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90919" y="1642697"/>
            <a:ext cx="4810161" cy="40298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92" y1="6303" x2="3016" y2="81091"/>
                        <a14:foregroundMark x1="635" y1="20696" x2="25926" y2="0"/>
                        <a14:foregroundMark x1="34709" y1="2916" x2="88360" y2="2634"/>
                        <a14:foregroundMark x1="83016" y1="4986" x2="99894" y2="27940"/>
                        <a14:foregroundMark x1="83968" y1="12606" x2="97937" y2="46096"/>
                        <a14:foregroundMark x1="98519" y1="37065" x2="89788" y2="99624"/>
                        <a14:foregroundMark x1="2169" y1="94262" x2="99788" y2="88711"/>
                        <a14:foregroundMark x1="63968" y1="95767" x2="84815" y2="95390"/>
                        <a14:foregroundMark x1="5503" y1="56256" x2="7725" y2="92004"/>
                        <a14:foregroundMark x1="15079" y1="87959" x2="59788" y2="89087"/>
                        <a14:foregroundMark x1="847" y1="24459" x2="0" y2="48166"/>
                        <a14:foregroundMark x1="22063" y1="8184" x2="83968" y2="15334"/>
                        <a14:foregroundMark x1="55714" y1="8373" x2="73016" y2="5738"/>
                        <a14:foregroundMark x1="3439" y1="4233" x2="14286" y2="5550"/>
                        <a14:foregroundMark x1="22804" y1="85701" x2="38519" y2="86453"/>
                        <a14:foregroundMark x1="57937" y1="85889" x2="58836" y2="85889"/>
                        <a14:foregroundMark x1="99153" y1="62371" x2="96455" y2="88335"/>
                        <a14:foregroundMark x1="88836" y1="72625" x2="92593" y2="67733"/>
                        <a14:backgroundMark x1="15608" y1="24083" x2="44603" y2="66510"/>
                        <a14:backgroundMark x1="17725" y1="68109" x2="69153" y2="49483"/>
                        <a14:backgroundMark x1="46138" y1="33302" x2="81746" y2="58702"/>
                        <a14:backgroundMark x1="76772" y1="36689" x2="89153" y2="53716"/>
                        <a14:backgroundMark x1="57090" y1="72437" x2="83228" y2="61524"/>
                        <a14:backgroundMark x1="20529" y1="73565" x2="51376" y2="76105"/>
                        <a14:backgroundMark x1="11852" y1="22578" x2="66772" y2="23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7325"/>
            <a:ext cx="12192000" cy="687532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5" cstate="email"/>
          <a:srcRect l="22990" t="10900" r="59843" b="61829"/>
          <a:stretch>
            <a:fillRect/>
          </a:stretch>
        </p:blipFill>
        <p:spPr>
          <a:xfrm>
            <a:off x="2793365" y="1495425"/>
            <a:ext cx="960120" cy="85788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email"/>
          <a:srcRect l="22990" t="10900" r="59843" b="61829"/>
          <a:stretch>
            <a:fillRect/>
          </a:stretch>
        </p:blipFill>
        <p:spPr>
          <a:xfrm>
            <a:off x="8439150" y="1631950"/>
            <a:ext cx="960120" cy="857885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1016635" y="-17145"/>
            <a:ext cx="10715625" cy="3760470"/>
            <a:chOff x="2066" y="-27"/>
            <a:chExt cx="16875" cy="5922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6" cstate="email"/>
            <a:srcRect l="6345" r="71864" b="38982"/>
            <a:stretch>
              <a:fillRect/>
            </a:stretch>
          </p:blipFill>
          <p:spPr>
            <a:xfrm>
              <a:off x="2066" y="-27"/>
              <a:ext cx="3761" cy="5923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6" cstate="email"/>
            <a:srcRect l="6345" r="71864" b="38982"/>
            <a:stretch>
              <a:fillRect/>
            </a:stretch>
          </p:blipFill>
          <p:spPr>
            <a:xfrm>
              <a:off x="15181" y="-27"/>
              <a:ext cx="3761" cy="5923"/>
            </a:xfrm>
            <a:prstGeom prst="rect">
              <a:avLst/>
            </a:prstGeom>
          </p:spPr>
        </p:pic>
      </p:grpSp>
      <p:pic>
        <p:nvPicPr>
          <p:cNvPr id="55" name="图片 54" descr="组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4745" y="5371465"/>
            <a:ext cx="2301875" cy="96012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540000" flipH="1">
            <a:off x="349885" y="3195320"/>
            <a:ext cx="3538855" cy="4719955"/>
            <a:chOff x="15636" y="6048"/>
            <a:chExt cx="3563" cy="475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 cstate="email"/>
            <a:srcRect l="74489" t="49313" r="4234" b="6055"/>
            <a:stretch>
              <a:fillRect/>
            </a:stretch>
          </p:blipFill>
          <p:spPr>
            <a:xfrm>
              <a:off x="15657" y="6048"/>
              <a:ext cx="3543" cy="475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 cstate="email"/>
            <a:srcRect l="4401" t="-626" r="72359" b="34435"/>
            <a:stretch>
              <a:fillRect/>
            </a:stretch>
          </p:blipFill>
          <p:spPr>
            <a:xfrm>
              <a:off x="15636" y="6556"/>
              <a:ext cx="1188" cy="19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 cstate="email"/>
            <a:srcRect l="4401" t="-626" r="72359" b="34435"/>
            <a:stretch>
              <a:fillRect/>
            </a:stretch>
          </p:blipFill>
          <p:spPr>
            <a:xfrm>
              <a:off x="16345" y="7776"/>
              <a:ext cx="1039" cy="1664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 rot="21060000">
            <a:off x="8058785" y="3195320"/>
            <a:ext cx="3538855" cy="4719955"/>
            <a:chOff x="15636" y="6048"/>
            <a:chExt cx="3563" cy="475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 cstate="email"/>
            <a:srcRect l="74489" t="49313" r="4234" b="6055"/>
            <a:stretch>
              <a:fillRect/>
            </a:stretch>
          </p:blipFill>
          <p:spPr>
            <a:xfrm>
              <a:off x="15657" y="6048"/>
              <a:ext cx="3543" cy="475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 cstate="email"/>
            <a:srcRect l="4401" t="-626" r="72359" b="34435"/>
            <a:stretch>
              <a:fillRect/>
            </a:stretch>
          </p:blipFill>
          <p:spPr>
            <a:xfrm>
              <a:off x="15636" y="6556"/>
              <a:ext cx="1188" cy="190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email"/>
            <a:srcRect l="4401" t="-626" r="72359" b="34435"/>
            <a:stretch>
              <a:fillRect/>
            </a:stretch>
          </p:blipFill>
          <p:spPr>
            <a:xfrm>
              <a:off x="16345" y="7776"/>
              <a:ext cx="1039" cy="166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71BEC64-AB7A-524E-457C-7B35EDB7A8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7513" y="2107581"/>
            <a:ext cx="7334124" cy="2566638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5CB115E-E22E-12BD-76F3-AA1DF2BE11A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7" y="189911"/>
            <a:ext cx="1365512" cy="13655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596193" y="4108462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6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156575" y="12632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Freeform 56"/>
          <p:cNvSpPr>
            <a:spLocks/>
          </p:cNvSpPr>
          <p:nvPr/>
        </p:nvSpPr>
        <p:spPr bwMode="auto">
          <a:xfrm>
            <a:off x="3313113" y="302532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8" name="Freeform 57"/>
          <p:cNvSpPr>
            <a:spLocks/>
          </p:cNvSpPr>
          <p:nvPr/>
        </p:nvSpPr>
        <p:spPr bwMode="auto">
          <a:xfrm>
            <a:off x="5162550" y="64067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9" name="Freeform 58"/>
          <p:cNvSpPr>
            <a:spLocks/>
          </p:cNvSpPr>
          <p:nvPr/>
        </p:nvSpPr>
        <p:spPr bwMode="auto">
          <a:xfrm>
            <a:off x="9504363" y="85974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0" name="Freeform 59"/>
          <p:cNvSpPr>
            <a:spLocks/>
          </p:cNvSpPr>
          <p:nvPr/>
        </p:nvSpPr>
        <p:spPr bwMode="auto">
          <a:xfrm>
            <a:off x="6934200" y="62003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1" name="Freeform 60"/>
          <p:cNvSpPr>
            <a:spLocks/>
          </p:cNvSpPr>
          <p:nvPr/>
        </p:nvSpPr>
        <p:spPr bwMode="auto">
          <a:xfrm>
            <a:off x="8015288" y="123757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2" name="Freeform 61"/>
          <p:cNvSpPr>
            <a:spLocks/>
          </p:cNvSpPr>
          <p:nvPr/>
        </p:nvSpPr>
        <p:spPr bwMode="auto">
          <a:xfrm>
            <a:off x="4119563" y="224745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3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781" y="-131783"/>
            <a:ext cx="609600" cy="609600"/>
          </a:xfrm>
          <a:prstGeom prst="rect">
            <a:avLst/>
          </a:prstGeom>
        </p:spPr>
      </p:pic>
      <p:pic>
        <p:nvPicPr>
          <p:cNvPr id="84" name="Picture 8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550" y="5852163"/>
            <a:ext cx="1180821" cy="9982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8551">
            <a:off x="9829513" y="239380"/>
            <a:ext cx="2393720" cy="23937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344" y="4745467"/>
            <a:ext cx="2022258" cy="212387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5" y="4300966"/>
            <a:ext cx="2022258" cy="212387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8" y="4911440"/>
            <a:ext cx="2022258" cy="212387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12" y="4745245"/>
            <a:ext cx="1813184" cy="181318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12" y="4700605"/>
            <a:ext cx="1813184" cy="181318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5893">
            <a:off x="81365" y="40711"/>
            <a:ext cx="2393720" cy="23937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702" y="2044111"/>
            <a:ext cx="4828450" cy="24386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2127" y="1008566"/>
            <a:ext cx="4072481" cy="1201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A94CE6-3F32-45FB-BDEB-226F68616F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0325" y="1295400"/>
            <a:ext cx="5200649" cy="4191000"/>
          </a:xfrm>
          <a:prstGeom prst="rect">
            <a:avLst/>
          </a:prstGeom>
        </p:spPr>
      </p:pic>
      <p:pic>
        <p:nvPicPr>
          <p:cNvPr id="29" name="Picture 28">
            <a:hlinkClick r:id="rId15" action="ppaction://hlinksldjump"/>
            <a:extLst>
              <a:ext uri="{FF2B5EF4-FFF2-40B4-BE49-F238E27FC236}">
                <a16:creationId xmlns:a16="http://schemas.microsoft.com/office/drawing/2014/main" id="{F2D27E94-CA7F-4E3A-B2B3-7D61E81AB2D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33350" y="931606"/>
            <a:ext cx="3066554" cy="2554445"/>
          </a:xfrm>
          <a:prstGeom prst="rect">
            <a:avLst/>
          </a:prstGeom>
        </p:spPr>
      </p:pic>
      <p:pic>
        <p:nvPicPr>
          <p:cNvPr id="30" name="Picture 29">
            <a:hlinkClick r:id="rId17" action="ppaction://hlinksldjump"/>
            <a:extLst>
              <a:ext uri="{FF2B5EF4-FFF2-40B4-BE49-F238E27FC236}">
                <a16:creationId xmlns:a16="http://schemas.microsoft.com/office/drawing/2014/main" id="{C9EB13E7-4DDF-41C0-8336-16495701ADB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54802" y="1288070"/>
            <a:ext cx="3078747" cy="2530059"/>
          </a:xfrm>
          <a:prstGeom prst="rect">
            <a:avLst/>
          </a:prstGeom>
        </p:spPr>
      </p:pic>
      <p:pic>
        <p:nvPicPr>
          <p:cNvPr id="31" name="Picture 30">
            <a:hlinkClick r:id="rId19" action="ppaction://hlinksldjump"/>
            <a:extLst>
              <a:ext uri="{FF2B5EF4-FFF2-40B4-BE49-F238E27FC236}">
                <a16:creationId xmlns:a16="http://schemas.microsoft.com/office/drawing/2014/main" id="{FC46FE2B-C42C-409B-A595-F89B328E96F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72980" y="3475995"/>
            <a:ext cx="3054361" cy="2493480"/>
          </a:xfrm>
          <a:prstGeom prst="rect">
            <a:avLst/>
          </a:prstGeom>
        </p:spPr>
      </p:pic>
      <p:pic>
        <p:nvPicPr>
          <p:cNvPr id="32" name="Picture 31">
            <a:hlinkClick r:id="rId21" action="ppaction://hlinksldjump"/>
            <a:extLst>
              <a:ext uri="{FF2B5EF4-FFF2-40B4-BE49-F238E27FC236}">
                <a16:creationId xmlns:a16="http://schemas.microsoft.com/office/drawing/2014/main" id="{3559DE82-33E8-4537-8E92-4054CA6C43D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862097" y="3154543"/>
            <a:ext cx="3115326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6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D2977F2-F345-C694-0F98-45A9530B9F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9E391DB-8E17-F934-858A-273B2EADE541}"/>
              </a:ext>
            </a:extLst>
          </p:cNvPr>
          <p:cNvSpPr/>
          <p:nvPr/>
        </p:nvSpPr>
        <p:spPr>
          <a:xfrm>
            <a:off x="854553" y="235974"/>
            <a:ext cx="9622948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Bài hát nào về Tết trung thu được thếu nhi hát nhiều nhất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079634-4ED3-13D6-8C99-02C02EEB9F60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Rước đèn tháng Tám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AA487F-EED0-EB0D-0A0E-65D2445069D9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Múa sư tử 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9B091D-2C37-C7C2-7436-8DD4D6E10AB1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Ai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Chí Minh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4C8858-724B-15F6-0870-F2954E662B89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041BB2E2-246A-AF5F-890D-08A6F4C52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CCC7787-5D17-142A-EC30-565AEE1E9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659C4B7D-AF02-8819-BBCC-9180DABD0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5447F8C-6913-D015-2329-D25EA6637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A66F8391-566A-6227-A593-FBBC667E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hlinkClick r:id="rId8" action="ppaction://hlinksldjump"/>
            <a:extLst>
              <a:ext uri="{FF2B5EF4-FFF2-40B4-BE49-F238E27FC236}">
                <a16:creationId xmlns:a16="http://schemas.microsoft.com/office/drawing/2014/main" id="{484F2821-4BB9-664B-00B6-DE2CFFDD31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25" y="341547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1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D5DC9D-7356-BE6A-EBF3-7754D4791B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A03665-0D23-3418-CE74-C2CF809A71D7}"/>
              </a:ext>
            </a:extLst>
          </p:cNvPr>
          <p:cNvSpPr/>
          <p:nvPr/>
        </p:nvSpPr>
        <p:spPr>
          <a:xfrm>
            <a:off x="854553" y="235974"/>
            <a:ext cx="9622948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“Vừa bằng quả bí, mà thủng hai đầu </a:t>
            </a:r>
          </a:p>
          <a:p>
            <a:pPr algn="ctr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Trong thắp đèn màu, đem treo trước cửa”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AEB625-AE19-BAA2-DAD9-337772D45D8D}"/>
              </a:ext>
            </a:extLst>
          </p:cNvPr>
          <p:cNvSpPr/>
          <p:nvPr/>
        </p:nvSpPr>
        <p:spPr>
          <a:xfrm>
            <a:off x="6625783" y="525611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lồng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DBD9E1-6618-9BD7-38D6-55D2BAF247B7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bưởi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4F05D-C963-6557-05F0-D6A97165AE72}"/>
              </a:ext>
            </a:extLst>
          </p:cNvPr>
          <p:cNvSpPr/>
          <p:nvPr/>
        </p:nvSpPr>
        <p:spPr>
          <a:xfrm>
            <a:off x="6757325" y="401943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AFEC6E-71E2-4791-4E9F-F7B098A56372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bí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619B3B0E-FBFB-F8E1-6EDB-08BA62FBD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071A405-6474-B39A-6C8E-A50E40F1A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52626" y="378448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6A90B62-40E9-154B-2CC7-F6BC50213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DA359947-3A6A-7CB8-624C-6B6C0EC9C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52377" y="4947238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7AB8C8C6-C5EE-1109-0248-0FA69BBD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9DD29F92-8C1C-C9DD-FA52-BDF2E91AD6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25" y="341547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3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A492BE-13AB-5693-10A5-C45E4BB60F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BD1586-8E39-497E-22DF-355F38D271F0}"/>
              </a:ext>
            </a:extLst>
          </p:cNvPr>
          <p:cNvSpPr/>
          <p:nvPr/>
        </p:nvSpPr>
        <p:spPr>
          <a:xfrm>
            <a:off x="854553" y="235974"/>
            <a:ext cx="9622948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Tết gì có cốm, có hồng</a:t>
            </a:r>
          </a:p>
          <a:p>
            <a:pPr algn="ctr"/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Có thị, có bưởi, đèn lồng, đèn sao?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8FF962-815C-E0F1-FDAC-79654A102E53}"/>
              </a:ext>
            </a:extLst>
          </p:cNvPr>
          <p:cNvSpPr/>
          <p:nvPr/>
        </p:nvSpPr>
        <p:spPr>
          <a:xfrm>
            <a:off x="863158" y="415121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Trung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54CF6A-6EA4-2053-4636-AD917D76AF3F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83FCC5-A8CA-8966-FABF-973CD04F4DEE}"/>
              </a:ext>
            </a:extLst>
          </p:cNvPr>
          <p:cNvSpPr/>
          <p:nvPr/>
        </p:nvSpPr>
        <p:spPr>
          <a:xfrm>
            <a:off x="6757325" y="401943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905647-D9F1-CC84-4D8B-F9303E74AABA}"/>
              </a:ext>
            </a:extLst>
          </p:cNvPr>
          <p:cNvSpPr/>
          <p:nvPr/>
        </p:nvSpPr>
        <p:spPr>
          <a:xfrm>
            <a:off x="6910044" y="506105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172D42C-EE27-F93C-D7BF-CB2258935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99800" y="476047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8CFACAC-AA71-9623-4222-2B56F60D9F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52626" y="378448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2EBB158-9464-2E9B-74D6-77BCB48FD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B8777AD4-3B13-668B-E03B-3AB05F3E33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89752" y="3842338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5CFFEA44-A951-E031-B762-B1D9282FE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hlinkClick r:id="rId8" action="ppaction://hlinksldjump"/>
            <a:extLst>
              <a:ext uri="{FF2B5EF4-FFF2-40B4-BE49-F238E27FC236}">
                <a16:creationId xmlns:a16="http://schemas.microsoft.com/office/drawing/2014/main" id="{70667911-C770-B609-4810-C6D46C7959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25" y="341547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5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E81A27-9F2E-F4BD-ED5D-068BF98A8E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42212E-2E0D-68FD-5D01-1AEA405AE0DE}"/>
              </a:ext>
            </a:extLst>
          </p:cNvPr>
          <p:cNvSpPr/>
          <p:nvPr/>
        </p:nvSpPr>
        <p:spPr>
          <a:xfrm>
            <a:off x="854553" y="235974"/>
            <a:ext cx="9622948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dịp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Trung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rước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A38D4B-7EC0-60FF-131D-C258ED3B1260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lồng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5E56C0-437A-A718-49CC-4A6700512D3E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C4E4AD-596C-CFA8-C991-7B9A7449D239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09B695-2626-FBDD-C2F5-3E63A92CD2F9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nhấp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nháy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09E4A6D-93AC-DC8F-BE75-4D01F3A7B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2CED94A9-0275-06DB-3562-69074B898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AE2C8BF-89D2-A781-84E8-21ECA4B4E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58C2D4A-CC68-0D39-52BE-0C1E60038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D253071C-66B7-6C9E-02E4-227E32DD1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7C2CEA51-2888-33D8-CBB1-A5C8BF7C14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25" y="341547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92" y1="6303" x2="3016" y2="81091"/>
                        <a14:foregroundMark x1="635" y1="20696" x2="25926" y2="0"/>
                        <a14:foregroundMark x1="34709" y1="2916" x2="88360" y2="2634"/>
                        <a14:foregroundMark x1="83016" y1="4986" x2="99894" y2="27940"/>
                        <a14:foregroundMark x1="83968" y1="12606" x2="97937" y2="46096"/>
                        <a14:foregroundMark x1="98519" y1="37065" x2="89788" y2="99624"/>
                        <a14:foregroundMark x1="2169" y1="94262" x2="99788" y2="88711"/>
                        <a14:foregroundMark x1="63968" y1="95767" x2="84815" y2="95390"/>
                        <a14:foregroundMark x1="5503" y1="56256" x2="7725" y2="92004"/>
                        <a14:foregroundMark x1="15079" y1="87959" x2="59788" y2="89087"/>
                        <a14:foregroundMark x1="847" y1="24459" x2="0" y2="48166"/>
                        <a14:foregroundMark x1="22063" y1="8184" x2="83968" y2="15334"/>
                        <a14:foregroundMark x1="55714" y1="8373" x2="73016" y2="5738"/>
                        <a14:foregroundMark x1="3439" y1="4233" x2="14286" y2="5550"/>
                        <a14:foregroundMark x1="22804" y1="85701" x2="38519" y2="86453"/>
                        <a14:foregroundMark x1="57937" y1="85889" x2="58836" y2="85889"/>
                        <a14:foregroundMark x1="99153" y1="62371" x2="96455" y2="88335"/>
                        <a14:foregroundMark x1="88836" y1="72625" x2="92593" y2="67733"/>
                        <a14:backgroundMark x1="15608" y1="24083" x2="44603" y2="66510"/>
                        <a14:backgroundMark x1="17725" y1="68109" x2="69153" y2="49483"/>
                        <a14:backgroundMark x1="46138" y1="33302" x2="81746" y2="58702"/>
                        <a14:backgroundMark x1="76772" y1="36689" x2="89153" y2="53716"/>
                        <a14:backgroundMark x1="57090" y1="72437" x2="83228" y2="61524"/>
                        <a14:backgroundMark x1="20529" y1="73565" x2="51376" y2="76105"/>
                        <a14:backgroundMark x1="11852" y1="22578" x2="66772" y2="23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7325"/>
            <a:ext cx="12192000" cy="6875325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9928860" y="3840480"/>
            <a:ext cx="2262505" cy="3017520"/>
            <a:chOff x="15636" y="6048"/>
            <a:chExt cx="3563" cy="4752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email"/>
            <a:srcRect l="74489" t="49313" r="4234" b="6055"/>
            <a:stretch>
              <a:fillRect/>
            </a:stretch>
          </p:blipFill>
          <p:spPr>
            <a:xfrm>
              <a:off x="15657" y="6048"/>
              <a:ext cx="3543" cy="475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5636" y="6556"/>
              <a:ext cx="1188" cy="1903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6345" y="7776"/>
              <a:ext cx="1039" cy="1664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 flipH="1">
            <a:off x="71755" y="3840480"/>
            <a:ext cx="2262505" cy="3017520"/>
            <a:chOff x="15636" y="6048"/>
            <a:chExt cx="3563" cy="475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email"/>
            <a:srcRect l="74489" t="49313" r="4234" b="6055"/>
            <a:stretch>
              <a:fillRect/>
            </a:stretch>
          </p:blipFill>
          <p:spPr>
            <a:xfrm>
              <a:off x="15657" y="6048"/>
              <a:ext cx="3543" cy="4752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5636" y="6556"/>
              <a:ext cx="1188" cy="190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6345" y="7776"/>
              <a:ext cx="1039" cy="1664"/>
            </a:xfrm>
            <a:prstGeom prst="rect">
              <a:avLst/>
            </a:prstGeom>
          </p:spPr>
        </p:pic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7" cstate="email"/>
          <a:srcRect l="22990" t="10900" r="59843" b="61829"/>
          <a:stretch>
            <a:fillRect/>
          </a:stretch>
        </p:blipFill>
        <p:spPr>
          <a:xfrm>
            <a:off x="2793365" y="1495425"/>
            <a:ext cx="960120" cy="85788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 cstate="email"/>
          <a:srcRect l="22990" t="10900" r="59843" b="61829"/>
          <a:stretch>
            <a:fillRect/>
          </a:stretch>
        </p:blipFill>
        <p:spPr>
          <a:xfrm>
            <a:off x="8439150" y="1631950"/>
            <a:ext cx="960120" cy="857885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1016635" y="-17145"/>
            <a:ext cx="10715625" cy="3760470"/>
            <a:chOff x="2066" y="-27"/>
            <a:chExt cx="16875" cy="5922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8" cstate="email"/>
            <a:srcRect l="6345" r="71864" b="38982"/>
            <a:stretch>
              <a:fillRect/>
            </a:stretch>
          </p:blipFill>
          <p:spPr>
            <a:xfrm>
              <a:off x="2066" y="-27"/>
              <a:ext cx="3761" cy="5923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8" cstate="email"/>
            <a:srcRect l="6345" r="71864" b="38982"/>
            <a:stretch>
              <a:fillRect/>
            </a:stretch>
          </p:blipFill>
          <p:spPr>
            <a:xfrm>
              <a:off x="15181" y="-27"/>
              <a:ext cx="3761" cy="5923"/>
            </a:xfrm>
            <a:prstGeom prst="rect">
              <a:avLst/>
            </a:prstGeom>
          </p:spPr>
        </p:pic>
      </p:grpSp>
      <p:pic>
        <p:nvPicPr>
          <p:cNvPr id="55" name="图片 54" descr="组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4745" y="5371465"/>
            <a:ext cx="2301875" cy="960120"/>
          </a:xfrm>
          <a:prstGeom prst="rect">
            <a:avLst/>
          </a:prstGeom>
        </p:spPr>
      </p:pic>
      <p:grpSp>
        <p:nvGrpSpPr>
          <p:cNvPr id="79" name="组合 78"/>
          <p:cNvGrpSpPr/>
          <p:nvPr/>
        </p:nvGrpSpPr>
        <p:grpSpPr>
          <a:xfrm>
            <a:off x="2326958" y="3979545"/>
            <a:ext cx="7538085" cy="2762250"/>
            <a:chOff x="3462" y="6267"/>
            <a:chExt cx="11871" cy="4350"/>
          </a:xfrm>
        </p:grpSpPr>
        <p:pic>
          <p:nvPicPr>
            <p:cNvPr id="43" name="图片 42" descr="图层 18 拷贝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057" y="6267"/>
              <a:ext cx="2276" cy="4351"/>
            </a:xfrm>
            <a:prstGeom prst="rect">
              <a:avLst/>
            </a:prstGeom>
          </p:spPr>
        </p:pic>
        <p:pic>
          <p:nvPicPr>
            <p:cNvPr id="78" name="图片 77" descr="图层 18 拷贝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3462" y="6267"/>
              <a:ext cx="2276" cy="4351"/>
            </a:xfrm>
            <a:prstGeom prst="rect">
              <a:avLst/>
            </a:prstGeom>
          </p:spPr>
        </p:pic>
      </p:grpSp>
      <p:grpSp>
        <p:nvGrpSpPr>
          <p:cNvPr id="77" name="组合 76"/>
          <p:cNvGrpSpPr/>
          <p:nvPr/>
        </p:nvGrpSpPr>
        <p:grpSpPr>
          <a:xfrm>
            <a:off x="3747770" y="835660"/>
            <a:ext cx="4937125" cy="5195570"/>
            <a:chOff x="5902" y="1316"/>
            <a:chExt cx="7775" cy="8182"/>
          </a:xfrm>
        </p:grpSpPr>
        <p:grpSp>
          <p:nvGrpSpPr>
            <p:cNvPr id="51" name="组合 50"/>
            <p:cNvGrpSpPr/>
            <p:nvPr/>
          </p:nvGrpSpPr>
          <p:grpSpPr>
            <a:xfrm>
              <a:off x="12315" y="1316"/>
              <a:ext cx="1362" cy="2295"/>
              <a:chOff x="12592" y="1417"/>
              <a:chExt cx="1362" cy="2295"/>
            </a:xfrm>
          </p:grpSpPr>
          <p:cxnSp>
            <p:nvCxnSpPr>
              <p:cNvPr id="48" name="直接连接符 47"/>
              <p:cNvCxnSpPr/>
              <p:nvPr/>
            </p:nvCxnSpPr>
            <p:spPr>
              <a:xfrm flipH="1">
                <a:off x="12850" y="2918"/>
                <a:ext cx="614" cy="61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12688" y="3448"/>
                <a:ext cx="264" cy="26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9EACB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 flipH="1">
                <a:off x="12592" y="1417"/>
                <a:ext cx="1363" cy="13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56"/>
            <p:cNvGrpSpPr/>
            <p:nvPr/>
          </p:nvGrpSpPr>
          <p:grpSpPr>
            <a:xfrm>
              <a:off x="5902" y="1720"/>
              <a:ext cx="6236" cy="7778"/>
              <a:chOff x="5902" y="1720"/>
              <a:chExt cx="6236" cy="7778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5902" y="1720"/>
                <a:ext cx="6236" cy="6833"/>
                <a:chOff x="5902" y="1720"/>
                <a:chExt cx="6236" cy="6833"/>
              </a:xfrm>
            </p:grpSpPr>
            <p:grpSp>
              <p:nvGrpSpPr>
                <p:cNvPr id="60" name="组合 59"/>
                <p:cNvGrpSpPr/>
                <p:nvPr/>
              </p:nvGrpSpPr>
              <p:grpSpPr>
                <a:xfrm>
                  <a:off x="6543" y="2358"/>
                  <a:ext cx="5595" cy="6195"/>
                  <a:chOff x="2780" y="1707"/>
                  <a:chExt cx="5595" cy="6195"/>
                </a:xfrm>
              </p:grpSpPr>
              <p:grpSp>
                <p:nvGrpSpPr>
                  <p:cNvPr id="61" name="组合 60"/>
                  <p:cNvGrpSpPr/>
                  <p:nvPr/>
                </p:nvGrpSpPr>
                <p:grpSpPr>
                  <a:xfrm>
                    <a:off x="2780" y="1707"/>
                    <a:ext cx="5595" cy="6195"/>
                    <a:chOff x="4311" y="2033"/>
                    <a:chExt cx="3000" cy="4701"/>
                  </a:xfrm>
                </p:grpSpPr>
                <p:grpSp>
                  <p:nvGrpSpPr>
                    <p:cNvPr id="62" name="组合 61"/>
                    <p:cNvGrpSpPr/>
                    <p:nvPr/>
                  </p:nvGrpSpPr>
                  <p:grpSpPr>
                    <a:xfrm>
                      <a:off x="4311" y="2616"/>
                      <a:ext cx="96" cy="4118"/>
                      <a:chOff x="4221" y="2616"/>
                      <a:chExt cx="96" cy="4118"/>
                    </a:xfrm>
                  </p:grpSpPr>
                  <p:cxnSp>
                    <p:nvCxnSpPr>
                      <p:cNvPr id="63" name="直接连接符 62"/>
                      <p:cNvCxnSpPr/>
                      <p:nvPr/>
                    </p:nvCxnSpPr>
                    <p:spPr>
                      <a:xfrm flipH="1">
                        <a:off x="4221" y="2616"/>
                        <a:ext cx="96" cy="0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" name="直接连接符 63"/>
                      <p:cNvCxnSpPr/>
                      <p:nvPr/>
                    </p:nvCxnSpPr>
                    <p:spPr>
                      <a:xfrm>
                        <a:off x="4221" y="2621"/>
                        <a:ext cx="0" cy="4113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5" name="组合 64"/>
                    <p:cNvGrpSpPr/>
                    <p:nvPr/>
                  </p:nvGrpSpPr>
                  <p:grpSpPr>
                    <a:xfrm flipH="1">
                      <a:off x="5207" y="2033"/>
                      <a:ext cx="2099" cy="4646"/>
                      <a:chOff x="4025" y="2664"/>
                      <a:chExt cx="2099" cy="4646"/>
                    </a:xfrm>
                  </p:grpSpPr>
                  <p:cxnSp>
                    <p:nvCxnSpPr>
                      <p:cNvPr id="66" name="直接连接符 65"/>
                      <p:cNvCxnSpPr/>
                      <p:nvPr/>
                    </p:nvCxnSpPr>
                    <p:spPr>
                      <a:xfrm flipH="1">
                        <a:off x="4025" y="2664"/>
                        <a:ext cx="2099" cy="11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直接连接符 66"/>
                      <p:cNvCxnSpPr/>
                      <p:nvPr/>
                    </p:nvCxnSpPr>
                    <p:spPr>
                      <a:xfrm flipH="1">
                        <a:off x="4035" y="6455"/>
                        <a:ext cx="7" cy="855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8" name="直接连接符 67"/>
                    <p:cNvCxnSpPr/>
                    <p:nvPr/>
                  </p:nvCxnSpPr>
                  <p:spPr>
                    <a:xfrm>
                      <a:off x="5373" y="6683"/>
                      <a:ext cx="1929" cy="0"/>
                    </a:xfrm>
                    <a:prstGeom prst="line">
                      <a:avLst/>
                    </a:prstGeom>
                    <a:ln w="158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直接连接符 68"/>
                    <p:cNvCxnSpPr/>
                    <p:nvPr/>
                  </p:nvCxnSpPr>
                  <p:spPr>
                    <a:xfrm>
                      <a:off x="7311" y="2038"/>
                      <a:ext cx="0" cy="1707"/>
                    </a:xfrm>
                    <a:prstGeom prst="line">
                      <a:avLst/>
                    </a:prstGeom>
                    <a:ln w="158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0" name="直接连接符 69"/>
                  <p:cNvCxnSpPr/>
                  <p:nvPr/>
                </p:nvCxnSpPr>
                <p:spPr>
                  <a:xfrm>
                    <a:off x="2784" y="7834"/>
                    <a:ext cx="899" cy="2"/>
                  </a:xfrm>
                  <a:prstGeom prst="line">
                    <a:avLst/>
                  </a:prstGeom>
                  <a:ln w="158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71" name="图片 70" descr="1-2019722-原创元素手绘流心月饼-ps-3000x2000px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02" y="1720"/>
                  <a:ext cx="2188" cy="1459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73" name="组合 72"/>
              <p:cNvGrpSpPr/>
              <p:nvPr/>
            </p:nvGrpSpPr>
            <p:grpSpPr>
              <a:xfrm>
                <a:off x="6969" y="7168"/>
                <a:ext cx="1042" cy="2330"/>
                <a:chOff x="5280" y="5815"/>
                <a:chExt cx="1042" cy="2330"/>
              </a:xfrm>
            </p:grpSpPr>
            <p:cxnSp>
              <p:nvCxnSpPr>
                <p:cNvPr id="74" name="直接连接符 73"/>
                <p:cNvCxnSpPr/>
                <p:nvPr/>
              </p:nvCxnSpPr>
              <p:spPr>
                <a:xfrm flipH="1">
                  <a:off x="5280" y="7101"/>
                  <a:ext cx="1043" cy="104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 flipH="1">
                  <a:off x="5655" y="5815"/>
                  <a:ext cx="614" cy="618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椭圆 75"/>
                <p:cNvSpPr/>
                <p:nvPr/>
              </p:nvSpPr>
              <p:spPr>
                <a:xfrm>
                  <a:off x="5493" y="6345"/>
                  <a:ext cx="264" cy="264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2401864-FE54-6B24-BDD0-EE01974B68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08493" y="2136136"/>
            <a:ext cx="4279763" cy="30238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2402">
      <a:dk1>
        <a:sysClr val="windowText" lastClr="000000"/>
      </a:dk1>
      <a:lt1>
        <a:sysClr val="window" lastClr="FFFFFF"/>
      </a:lt1>
      <a:dk2>
        <a:srgbClr val="5BAE96"/>
      </a:dk2>
      <a:lt2>
        <a:srgbClr val="83AA03"/>
      </a:lt2>
      <a:accent1>
        <a:srgbClr val="83AA03"/>
      </a:accent1>
      <a:accent2>
        <a:srgbClr val="5BAE96"/>
      </a:accent2>
      <a:accent3>
        <a:srgbClr val="83AA03"/>
      </a:accent3>
      <a:accent4>
        <a:srgbClr val="5BAE96"/>
      </a:accent4>
      <a:accent5>
        <a:srgbClr val="83AA03"/>
      </a:accent5>
      <a:accent6>
        <a:srgbClr val="5BAE96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361</Words>
  <Application>Microsoft Office PowerPoint</Application>
  <PresentationFormat>Widescreen</PresentationFormat>
  <Paragraphs>51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等线</vt:lpstr>
      <vt:lpstr>等线 Light</vt:lpstr>
      <vt:lpstr>微软雅黑</vt:lpstr>
      <vt:lpstr>宋体</vt:lpstr>
      <vt:lpstr>宋体</vt:lpstr>
      <vt:lpstr>Arial</vt:lpstr>
      <vt:lpstr>Arial Black</vt:lpstr>
      <vt:lpstr>Calibri</vt:lpstr>
      <vt:lpstr>Cambria</vt:lpstr>
      <vt:lpstr>iCiel Cadena</vt:lpstr>
      <vt:lpstr>Times New Roman</vt:lpstr>
      <vt:lpstr>Wingdings</vt:lpstr>
      <vt:lpstr>字魂59号-创粗黑</vt:lpstr>
      <vt:lpstr>Office 主题​​</vt:lpstr>
      <vt:lpstr>5_Office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25</cp:revision>
  <dcterms:created xsi:type="dcterms:W3CDTF">2024-02-06T13:48:34Z</dcterms:created>
  <dcterms:modified xsi:type="dcterms:W3CDTF">2024-04-05T06:23:40Z</dcterms:modified>
</cp:coreProperties>
</file>