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73" r:id="rId4"/>
    <p:sldId id="289" r:id="rId5"/>
    <p:sldId id="259" r:id="rId6"/>
    <p:sldId id="281" r:id="rId7"/>
    <p:sldId id="282" r:id="rId8"/>
    <p:sldId id="284" r:id="rId9"/>
    <p:sldId id="285" r:id="rId10"/>
    <p:sldId id="286" r:id="rId11"/>
    <p:sldId id="28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3627-5599-75A7-0319-6143896E3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259FF-C650-6BA2-62D2-246E56C69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E44A-3146-582E-D2A2-653906CF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59D7D-58B0-274A-4B20-3C4832B9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8CD48-F019-3F7D-F6B8-2973B211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4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C286-FF89-06D5-1340-92433297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84AC-C693-2F11-C4B1-9D2AC293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FB5F-ECEB-2460-AE1D-106945CD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CF8BD-5241-A715-9655-4F6B4DBF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4468-7EBA-07E3-3B53-DAE2C1B4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AE28-480A-73B9-07FF-F8629A34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9C28-2503-B59D-DE1E-7EDE9F80C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3B8E-A7A7-7BE9-8BA9-3FC22C7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A8A3-ACDA-F0A6-44EE-4E15CB30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0092D-B2D6-5621-569B-038BC382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19B4-3804-EA6F-6CD9-3B4D160B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5BD5-49B2-C606-C8D6-83CC59F91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E7975-4998-55E4-E361-B7D1FF53C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9F639-DC24-E2EE-F0A7-503DC1E4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BCEB1-3524-0C9B-6584-EFE4E37E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EDEBA-BE69-8362-F457-617A8653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5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08C8-8289-AF2D-6C6E-D26A8401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AB61A-C875-4934-488A-70627879F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C8C32-C99A-4F1C-BD09-336D25C2A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F1E2A-5E65-1CAD-831E-D575FF924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7957B-78BE-19A6-EBD5-26DE6BF08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00857-CCCC-A536-F04F-4AD8BAD5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0AE1B-BFD2-49AD-B2D5-513C123A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3C255-108D-47B0-A58A-A3A74768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8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5BE2-D3BE-57A6-79D7-5AFF8BF3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0E2C1-A0C9-EC5E-46F5-669C2903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70E1B-ED91-9A25-CE69-4CAF7CB0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B4FEF-23A5-0025-4C70-23CC1FA0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2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31C2B-8968-6D30-3073-08A61288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E2AE8-0447-A804-42AF-715A4FF4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536A-8B5F-267C-95D1-A2F07F37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8777-E25D-0C17-171A-859564FE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8304-6850-08B1-E982-93C67E98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2FE32-94AA-9B8E-1BC2-DCF55A0C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08615-9F58-4709-7F1B-010AC912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E60B1-0987-4C60-7196-982D0447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3D429-A1FE-F234-8072-9D312912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0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94C9-1F7A-92A1-B8AA-2B924F8A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8573C-6125-089B-FE98-FCA03D1BE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C1017-BE3F-42C9-F507-D9D349A5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91B9C-782F-FF66-BBAD-16F4F2A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87FEC-5BBC-458B-236E-3F88CAF3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07C6-51B4-F00D-2F2A-226208C8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5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8D7-F823-270E-1AF5-4610C258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5DBBA-1863-19FC-1140-2A1D0CA96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5F188-6F11-0B2D-7A70-01C14B32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74780-83C0-6496-4097-83811C08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32BBC-5E22-6841-E164-2FAF7543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FB259-1A00-1FED-EE3D-DBB2C1434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9A022-D80F-56A1-DB5D-19028F273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3E7D-337A-BAF7-6C18-3EE4D049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DF521-4F32-2B08-A976-C65CE924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23FE-67FC-4FC0-7A66-969F7A30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FD3DC-A21E-492B-BFC2-B077C6AB44D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D2FF0-8BF8-4C02-A9C9-EC3237C50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ECDC1-3C16-CF1C-DEFE-E3C59891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BFF2B-64EF-F60C-0125-56A70188B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7004-436A-AF69-906D-6A3C43D6D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2DCA-D8EB-4DB3-B956-92C8850C05FF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E7DB-B2D7-2D24-1111-4FA222AF7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7600-DD33-E4E3-E807-6ACA3AFE1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7AFE-6527-4F9D-8B91-341B9710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18" Type="http://schemas.openxmlformats.org/officeDocument/2006/relationships/image" Target="../media/image8.png"/><Relationship Id="rId3" Type="http://schemas.openxmlformats.org/officeDocument/2006/relationships/image" Target="../media/image4.png"/><Relationship Id="rId21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8.png"/><Relationship Id="rId20" Type="http://schemas.openxmlformats.org/officeDocument/2006/relationships/image" Target="../media/image10.jpeg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19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66" y="240515"/>
            <a:ext cx="6943946" cy="6376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9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2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708161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5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9205" y="428860"/>
            <a:ext cx="106602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#9Slide03 Arima Madurai ExtraBo" panose="00000900000000000000" pitchFamily="2" charset="0"/>
                <a:ea typeface="Cambria" panose="02040503050406030204" pitchFamily="18" charset="0"/>
                <a:cs typeface="#9Slide03 Arima Madurai ExtraBo" panose="00000900000000000000" pitchFamily="2" charset="0"/>
              </a:rPr>
              <a:t>Tìm phân số thích hợp.</a:t>
            </a:r>
            <a:endParaRPr lang="en-US" sz="3200" b="1" dirty="0">
              <a:solidFill>
                <a:srgbClr val="C00000"/>
              </a:solidFill>
              <a:latin typeface="#9Slide03 Arima Madurai ExtraBo" panose="00000900000000000000" pitchFamily="2" charset="0"/>
              <a:ea typeface="Cambria" panose="02040503050406030204" pitchFamily="18" charset="0"/>
              <a:cs typeface="#9Slide03 Arima Madurai ExtraBo" panose="00000900000000000000" pitchFamily="2" charset="0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dưới đây cho biết chiều rộng và diện tích của các hình chữ nhật nhỏ. 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của hình chữ nhật lớn nhất trong hình là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941" y="2526552"/>
            <a:ext cx="5907646" cy="95687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563249" y="1958527"/>
            <a:ext cx="505017" cy="532436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72090" y="3803318"/>
                <a:ext cx="8191018" cy="2396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ABCD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(cm)</a:t>
                </a:r>
              </a:p>
              <a:p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BEGC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25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(cm)</a:t>
                </a:r>
              </a:p>
              <a:p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(cm)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090" y="3803318"/>
                <a:ext cx="8191018" cy="2396810"/>
              </a:xfrm>
              <a:prstGeom prst="rect">
                <a:avLst/>
              </a:prstGeom>
              <a:blipFill>
                <a:blip r:embed="rId5"/>
                <a:stretch>
                  <a:fillRect l="-1488" r="-744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63249" y="1897822"/>
                <a:ext cx="513282" cy="61093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249" y="1897822"/>
                <a:ext cx="51328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24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DBC7795-8355-4C4D-AD74-B00B070C8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6703"/>
          <a:stretch/>
        </p:blipFill>
        <p:spPr>
          <a:xfrm>
            <a:off x="6860110" y="1051952"/>
            <a:ext cx="5082129" cy="5806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0" y="2231738"/>
            <a:ext cx="7131255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4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4" y="589377"/>
            <a:ext cx="5114987" cy="368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2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57" y="1329216"/>
            <a:ext cx="5114987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5681" y="-289731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1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7">
            <a:extLst>
              <a:ext uri="{FF2B5EF4-FFF2-40B4-BE49-F238E27FC236}">
                <a16:creationId xmlns:a16="http://schemas.microsoft.com/office/drawing/2014/main" id="{D9B45021-DF0B-4FEF-A7AC-433F590CAE08}"/>
              </a:ext>
            </a:extLst>
          </p:cNvPr>
          <p:cNvSpPr txBox="1"/>
          <p:nvPr/>
        </p:nvSpPr>
        <p:spPr>
          <a:xfrm>
            <a:off x="1631502" y="569556"/>
            <a:ext cx="10473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Chọn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kết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quả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cho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mỗi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phép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tính</a:t>
            </a:r>
            <a:endParaRPr kumimoji="0" lang="zh-CN" altLang="en-US" sz="4000" b="0" i="0" u="none" strike="noStrike" kern="1200" cap="none" spc="0" normalizeH="0" baseline="0" noProof="0" dirty="0">
              <a:ln w="127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 ExtraBo" panose="00000900000000000000" pitchFamily="2" charset="0"/>
              <a:ea typeface="字魂59号-创粗黑" panose="00000500000000000000" pitchFamily="2" charset="-122"/>
              <a:cs typeface="#9Slide03 Arima Madurai ExtraBo" panose="000009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98895" y="1531473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8895" y="276935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98895" y="403623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498895" y="530311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" b="98495" l="0" r="96585">
                        <a14:foregroundMark x1="71220" y1="6882" x2="48780" y2="19785"/>
                        <a14:foregroundMark x1="61951" y1="86882" x2="61951" y2="86882"/>
                        <a14:foregroundMark x1="76098" y1="88387" x2="76098" y2="88387"/>
                        <a14:foregroundMark x1="73171" y1="82366" x2="69268" y2="88817"/>
                        <a14:foregroundMark x1="80000" y1="78280" x2="80000" y2="78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743" y="1531473"/>
            <a:ext cx="1562235" cy="354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8983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502" y="5518890"/>
            <a:ext cx="1806097" cy="89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8684" y="1685022"/>
                <a:ext cx="895310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84" y="1685022"/>
                <a:ext cx="895310" cy="807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08684" y="2900516"/>
                <a:ext cx="109408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84" y="2900516"/>
                <a:ext cx="1094081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08683" y="4100142"/>
            <a:ext cx="65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08683" y="4189016"/>
                <a:ext cx="109106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83" y="4189016"/>
                <a:ext cx="109106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27853" y="5456665"/>
                <a:ext cx="69352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853" y="5456665"/>
                <a:ext cx="693523" cy="807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7286091" y="1531473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286091" y="276935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86091" y="403623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86091" y="530311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5" b="100000" l="0" r="96117">
                        <a14:foregroundMark x1="35437" y1="62541" x2="52427" y2="69967"/>
                        <a14:foregroundMark x1="56311" y1="55776" x2="56311" y2="58251"/>
                        <a14:foregroundMark x1="69903" y1="56106" x2="69903" y2="56106"/>
                        <a14:foregroundMark x1="30097" y1="55941" x2="30097" y2="55941"/>
                        <a14:foregroundMark x1="26699" y1="88449" x2="56311" y2="90099"/>
                        <a14:foregroundMark x1="65049" y1="88614" x2="53883" y2="91584"/>
                        <a14:foregroundMark x1="54369" y1="92904" x2="28155" y2="92079"/>
                        <a14:foregroundMark x1="26214" y1="86799" x2="24272" y2="91089"/>
                        <a14:foregroundMark x1="48544" y1="85974" x2="54854" y2="86799"/>
                        <a14:foregroundMark x1="42718" y1="85974" x2="38835" y2="86634"/>
                        <a14:foregroundMark x1="25728" y1="33168" x2="62136" y2="41254"/>
                        <a14:backgroundMark x1="10680" y1="3960" x2="10680" y2="3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6741" y="1646458"/>
            <a:ext cx="1569856" cy="4618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81" y="1683483"/>
                <a:ext cx="67807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81" y="1683483"/>
                <a:ext cx="678071" cy="8094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77380" y="2900516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80" y="2900516"/>
                <a:ext cx="479298" cy="8066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11321" y="4189016"/>
                <a:ext cx="2805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321" y="4189016"/>
                <a:ext cx="280526" cy="8094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11288" y="5445126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288" y="5445126"/>
                <a:ext cx="479298" cy="8094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376331" y="1319258"/>
            <a:ext cx="9965745" cy="5130219"/>
            <a:chOff x="1856755" y="1463445"/>
            <a:chExt cx="9306744" cy="4855039"/>
          </a:xfrm>
        </p:grpSpPr>
        <p:sp>
          <p:nvSpPr>
            <p:cNvPr id="34" name="Rounded Rectangle 33"/>
            <p:cNvSpPr/>
            <p:nvPr/>
          </p:nvSpPr>
          <p:spPr>
            <a:xfrm>
              <a:off x="1856755" y="1463445"/>
              <a:ext cx="9306744" cy="4855039"/>
            </a:xfrm>
            <a:prstGeom prst="roundRect">
              <a:avLst>
                <a:gd name="adj" fmla="val 399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026" y="2456722"/>
              <a:ext cx="2792478" cy="3464587"/>
            </a:xfrm>
            <a:prstGeom prst="rect">
              <a:avLst/>
            </a:prstGeom>
          </p:spPr>
        </p:pic>
      </p:grpSp>
      <p:sp>
        <p:nvSpPr>
          <p:cNvPr id="36" name="Cloud 35"/>
          <p:cNvSpPr/>
          <p:nvPr/>
        </p:nvSpPr>
        <p:spPr>
          <a:xfrm>
            <a:off x="5756842" y="2088209"/>
            <a:ext cx="5270010" cy="357511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334207" y="3761164"/>
            <a:ext cx="2898300" cy="1943972"/>
            <a:chOff x="-2414307" y="-130327"/>
            <a:chExt cx="2898300" cy="1752958"/>
          </a:xfrm>
        </p:grpSpPr>
        <p:pic>
          <p:nvPicPr>
            <p:cNvPr id="1026" name="Picture 2" descr="Su that ve loai than lan bay luon nhu rong song an sau trong rung ram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4307" y="29064"/>
              <a:ext cx="2898300" cy="159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-1893456" y="-130327"/>
              <a:ext cx="18565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Thằn</a:t>
              </a:r>
              <a:r>
                <a:rPr lang="en-US" dirty="0"/>
                <a:t> </a:t>
              </a:r>
              <a:r>
                <a:rPr lang="en-US" dirty="0" err="1"/>
                <a:t>lằn</a:t>
              </a:r>
              <a:r>
                <a:rPr lang="en-US" dirty="0"/>
                <a:t> </a:t>
              </a:r>
              <a:r>
                <a:rPr lang="en-US" dirty="0" err="1"/>
                <a:t>rồng</a:t>
              </a:r>
              <a:r>
                <a:rPr lang="en-US" dirty="0"/>
                <a:t> bay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80592" y="1392427"/>
            <a:ext cx="2858869" cy="1932796"/>
            <a:chOff x="-2374876" y="1683483"/>
            <a:chExt cx="2858869" cy="1932796"/>
          </a:xfrm>
        </p:grpSpPr>
        <p:pic>
          <p:nvPicPr>
            <p:cNvPr id="1030" name="Picture 6" descr="Cá Quả - Minh Cầu Mart - Siêu thị trong tầm tay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74876" y="1799602"/>
              <a:ext cx="2858869" cy="1816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-1766142" y="1683483"/>
              <a:ext cx="155170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quả</a:t>
              </a:r>
              <a:r>
                <a:rPr lang="en-US" dirty="0"/>
                <a:t> (</a:t>
              </a:r>
              <a:r>
                <a:rPr lang="en-US" dirty="0" err="1"/>
                <a:t>cá</a:t>
              </a:r>
              <a:r>
                <a:rPr lang="en-US" dirty="0"/>
                <a:t> </a:t>
              </a:r>
              <a:r>
                <a:rPr lang="en-US" dirty="0" err="1"/>
                <a:t>lóc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400969" y="3761164"/>
            <a:ext cx="2872570" cy="1956489"/>
            <a:chOff x="-2172556" y="5207314"/>
            <a:chExt cx="2872570" cy="1956489"/>
          </a:xfrm>
        </p:grpSpPr>
        <p:pic>
          <p:nvPicPr>
            <p:cNvPr id="1032" name="Picture 8" descr="Chuyển giao trí nhớ&quot; thành công trên ốc sên | VTV.VN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72556" y="5368447"/>
              <a:ext cx="2872570" cy="1795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-1225540" y="5207314"/>
              <a:ext cx="8146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Ốc</a:t>
              </a:r>
              <a:r>
                <a:rPr lang="en-US" dirty="0"/>
                <a:t> </a:t>
              </a:r>
              <a:r>
                <a:rPr lang="en-US" dirty="0" err="1"/>
                <a:t>sên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94084" y="1468870"/>
            <a:ext cx="2857500" cy="1851950"/>
            <a:chOff x="1725228" y="6215363"/>
            <a:chExt cx="2857500" cy="1851950"/>
          </a:xfrm>
        </p:grpSpPr>
        <p:pic>
          <p:nvPicPr>
            <p:cNvPr id="1028" name="Picture 4" descr="Tìm hiểu chung về chim sáo, giá bán chim sáo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4" b="6363"/>
            <a:stretch/>
          </p:blipFill>
          <p:spPr bwMode="auto">
            <a:xfrm>
              <a:off x="1725228" y="6215363"/>
              <a:ext cx="2857500" cy="185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456987" y="7499052"/>
              <a:ext cx="104227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Chim</a:t>
              </a:r>
              <a:r>
                <a:rPr lang="en-US" dirty="0"/>
                <a:t> </a:t>
              </a:r>
              <a:r>
                <a:rPr lang="en-US" dirty="0" err="1"/>
                <a:t>sáo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151308" y="5843118"/>
            <a:ext cx="649932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6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16" grpId="0" animBg="1"/>
      <p:bldP spid="17" grpId="0" animBg="1"/>
      <p:bldP spid="18" grpId="0" animBg="1"/>
      <p:bldP spid="6" grpId="0"/>
      <p:bldP spid="19" grpId="0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6" grpId="0" animBg="1"/>
      <p:bldP spid="36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5681" y="-289731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1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7">
            <a:extLst>
              <a:ext uri="{FF2B5EF4-FFF2-40B4-BE49-F238E27FC236}">
                <a16:creationId xmlns:a16="http://schemas.microsoft.com/office/drawing/2014/main" id="{D9B45021-DF0B-4FEF-A7AC-433F590CAE08}"/>
              </a:ext>
            </a:extLst>
          </p:cNvPr>
          <p:cNvSpPr txBox="1"/>
          <p:nvPr/>
        </p:nvSpPr>
        <p:spPr>
          <a:xfrm>
            <a:off x="1631502" y="569556"/>
            <a:ext cx="10473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Chọn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kết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quả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cho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mỗi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phép</a:t>
            </a:r>
            <a:r>
              <a:rPr kumimoji="0" lang="en-US" altLang="zh-CN" sz="4000" b="0" i="0" u="none" strike="noStrike" kern="1200" cap="none" spc="0" normalizeH="0" noProof="0" dirty="0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1270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Arima Madurai ExtraBo" panose="00000900000000000000" pitchFamily="2" charset="0"/>
                <a:ea typeface="字魂59号-创粗黑" panose="00000500000000000000" pitchFamily="2" charset="-122"/>
                <a:cs typeface="#9Slide03 Arima Madurai ExtraBo" panose="00000900000000000000" pitchFamily="2" charset="0"/>
              </a:rPr>
              <a:t>tính</a:t>
            </a:r>
            <a:endParaRPr kumimoji="0" lang="zh-CN" altLang="en-US" sz="4000" b="0" i="0" u="none" strike="noStrike" kern="1200" cap="none" spc="0" normalizeH="0" baseline="0" noProof="0" dirty="0">
              <a:ln w="1270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 ExtraBo" panose="00000900000000000000" pitchFamily="2" charset="0"/>
              <a:ea typeface="字魂59号-创粗黑" panose="00000500000000000000" pitchFamily="2" charset="-122"/>
              <a:cs typeface="#9Slide03 Arima Madurai ExtraBo" panose="000009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98895" y="1531473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8895" y="276935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98895" y="403623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498895" y="530311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" b="98495" l="0" r="96585">
                        <a14:foregroundMark x1="71220" y1="6882" x2="48780" y2="19785"/>
                        <a14:foregroundMark x1="61951" y1="86882" x2="61951" y2="86882"/>
                        <a14:foregroundMark x1="76098" y1="88387" x2="76098" y2="88387"/>
                        <a14:foregroundMark x1="73171" y1="82366" x2="69268" y2="88817"/>
                        <a14:foregroundMark x1="80000" y1="78280" x2="80000" y2="78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743" y="1531473"/>
            <a:ext cx="1562235" cy="354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8983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502" y="5518890"/>
            <a:ext cx="1806097" cy="89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8684" y="1685022"/>
                <a:ext cx="895310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84" y="1685022"/>
                <a:ext cx="895310" cy="807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08684" y="2900516"/>
                <a:ext cx="109408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84" y="2900516"/>
                <a:ext cx="1094081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08683" y="4100142"/>
            <a:ext cx="65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08683" y="4189016"/>
                <a:ext cx="109106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683" y="4189016"/>
                <a:ext cx="109106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27853" y="5456665"/>
                <a:ext cx="69352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853" y="5456665"/>
                <a:ext cx="693523" cy="807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7286091" y="1531473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286091" y="276935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86091" y="403623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86091" y="5303116"/>
            <a:ext cx="3877408" cy="1115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5" b="100000" l="0" r="96117">
                        <a14:foregroundMark x1="35437" y1="62541" x2="52427" y2="69967"/>
                        <a14:foregroundMark x1="56311" y1="55776" x2="56311" y2="58251"/>
                        <a14:foregroundMark x1="69903" y1="56106" x2="69903" y2="56106"/>
                        <a14:foregroundMark x1="30097" y1="55941" x2="30097" y2="55941"/>
                        <a14:foregroundMark x1="26699" y1="88449" x2="56311" y2="90099"/>
                        <a14:foregroundMark x1="65049" y1="88614" x2="53883" y2="91584"/>
                        <a14:foregroundMark x1="54369" y1="92904" x2="28155" y2="92079"/>
                        <a14:foregroundMark x1="26214" y1="86799" x2="24272" y2="91089"/>
                        <a14:foregroundMark x1="48544" y1="85974" x2="54854" y2="86799"/>
                        <a14:foregroundMark x1="42718" y1="85974" x2="38835" y2="86634"/>
                        <a14:foregroundMark x1="25728" y1="33168" x2="62136" y2="41254"/>
                        <a14:backgroundMark x1="10680" y1="3960" x2="10680" y2="3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6741" y="1646458"/>
            <a:ext cx="1569856" cy="4618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81" y="1683483"/>
                <a:ext cx="67807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121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81" y="1683483"/>
                <a:ext cx="678071" cy="8094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77380" y="2900516"/>
                <a:ext cx="4792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80" y="2900516"/>
                <a:ext cx="479298" cy="8066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11321" y="4189016"/>
                <a:ext cx="2805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321" y="4189016"/>
                <a:ext cx="280526" cy="8094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11288" y="5445126"/>
                <a:ext cx="47929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288" y="5445126"/>
                <a:ext cx="479298" cy="8094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4" idx="3"/>
            <a:endCxn id="26" idx="1"/>
          </p:cNvCxnSpPr>
          <p:nvPr/>
        </p:nvCxnSpPr>
        <p:spPr>
          <a:xfrm>
            <a:off x="5376303" y="2088979"/>
            <a:ext cx="1909788" cy="25047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73289" y="3403397"/>
            <a:ext cx="1909788" cy="25047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4" idx="1"/>
          </p:cNvCxnSpPr>
          <p:nvPr/>
        </p:nvCxnSpPr>
        <p:spPr>
          <a:xfrm flipV="1">
            <a:off x="5402709" y="2088979"/>
            <a:ext cx="1883382" cy="2429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5" idx="1"/>
          </p:cNvCxnSpPr>
          <p:nvPr/>
        </p:nvCxnSpPr>
        <p:spPr>
          <a:xfrm flipV="1">
            <a:off x="5399695" y="3326862"/>
            <a:ext cx="1886396" cy="2505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03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45681" y="-289731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2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7">
            <a:extLst>
              <a:ext uri="{FF2B5EF4-FFF2-40B4-BE49-F238E27FC236}">
                <a16:creationId xmlns:a16="http://schemas.microsoft.com/office/drawing/2014/main" id="{D9B45021-DF0B-4FEF-A7AC-433F590CAE08}"/>
              </a:ext>
            </a:extLst>
          </p:cNvPr>
          <p:cNvSpPr txBox="1"/>
          <p:nvPr/>
        </p:nvSpPr>
        <p:spPr>
          <a:xfrm>
            <a:off x="3079560" y="637703"/>
            <a:ext cx="10473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bằng</a:t>
            </a:r>
            <a:r>
              <a:rPr lang="en-US" sz="40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cách</a:t>
            </a:r>
            <a:r>
              <a:rPr lang="en-US" sz="40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thuận</a:t>
            </a:r>
            <a:r>
              <a:rPr lang="en-US" sz="40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tiện</a:t>
            </a:r>
            <a:r>
              <a:rPr lang="en-US" sz="40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nhất</a:t>
            </a:r>
            <a:endParaRPr lang="en-US" sz="4000" dirty="0">
              <a:solidFill>
                <a:srgbClr val="C0000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10044" y="1599507"/>
                <a:ext cx="3519040" cy="1066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4" y="1599507"/>
                <a:ext cx="3519040" cy="1066895"/>
              </a:xfrm>
              <a:prstGeom prst="rect">
                <a:avLst/>
              </a:prstGeom>
              <a:blipFill>
                <a:blip r:embed="rId4"/>
                <a:stretch>
                  <a:fillRect l="-6932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28819" y="1597799"/>
                <a:ext cx="3826240" cy="1066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19" y="1597799"/>
                <a:ext cx="3826240" cy="1066895"/>
              </a:xfrm>
              <a:prstGeom prst="rect">
                <a:avLst/>
              </a:prstGeom>
              <a:blipFill>
                <a:blip r:embed="rId5"/>
                <a:stretch>
                  <a:fillRect l="-6539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40201" y="2936047"/>
                <a:ext cx="3884525" cy="1066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01" y="2936047"/>
                <a:ext cx="3884525" cy="1066895"/>
              </a:xfrm>
              <a:prstGeom prst="rect">
                <a:avLst/>
              </a:prstGeom>
              <a:blipFill>
                <a:blip r:embed="rId6"/>
                <a:stretch>
                  <a:fillRect l="-6279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40201" y="4209067"/>
                <a:ext cx="2414016" cy="10668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 </a:t>
                </a:r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01" y="4209067"/>
                <a:ext cx="2414016" cy="1066895"/>
              </a:xfrm>
              <a:prstGeom prst="rect">
                <a:avLst/>
              </a:prstGeom>
              <a:blipFill>
                <a:blip r:embed="rId7"/>
                <a:stretch>
                  <a:fillRect l="-10101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07301" y="5359216"/>
                <a:ext cx="872034" cy="1063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301" y="5359216"/>
                <a:ext cx="872034" cy="1063433"/>
              </a:xfrm>
              <a:prstGeom prst="rect">
                <a:avLst/>
              </a:prstGeom>
              <a:blipFill>
                <a:blip r:embed="rId8"/>
                <a:stretch>
                  <a:fillRect l="-28671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45777" y="2829223"/>
                <a:ext cx="3097451" cy="10750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77" y="2829223"/>
                <a:ext cx="3097451" cy="1075038"/>
              </a:xfrm>
              <a:prstGeom prst="rect">
                <a:avLst/>
              </a:prstGeom>
              <a:blipFill>
                <a:blip r:embed="rId9"/>
                <a:stretch>
                  <a:fillRect l="-8071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2877" y="4024755"/>
                <a:ext cx="1584793" cy="1064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77" y="4024755"/>
                <a:ext cx="1584793" cy="1064074"/>
              </a:xfrm>
              <a:prstGeom prst="rect">
                <a:avLst/>
              </a:prstGeom>
              <a:blipFill>
                <a:blip r:embed="rId10"/>
                <a:stretch>
                  <a:fillRect l="-15385" b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12877" y="5343860"/>
                <a:ext cx="872034" cy="1063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77" y="5343860"/>
                <a:ext cx="872034" cy="1063433"/>
              </a:xfrm>
              <a:prstGeom prst="rect">
                <a:avLst/>
              </a:prstGeom>
              <a:blipFill>
                <a:blip r:embed="rId11"/>
                <a:stretch>
                  <a:fillRect l="-27972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998105" y="4753006"/>
            <a:ext cx="394212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8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97029" y="4972548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3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5" name="文本框 7">
            <a:extLst>
              <a:ext uri="{FF2B5EF4-FFF2-40B4-BE49-F238E27FC236}">
                <a16:creationId xmlns:a16="http://schemas.microsoft.com/office/drawing/2014/main" id="{D9B45021-DF0B-4FEF-A7AC-433F590CAE08}"/>
              </a:ext>
            </a:extLst>
          </p:cNvPr>
          <p:cNvSpPr txBox="1"/>
          <p:nvPr/>
        </p:nvSpPr>
        <p:spPr>
          <a:xfrm>
            <a:off x="752960" y="505275"/>
            <a:ext cx="10473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Số</a:t>
            </a:r>
            <a:r>
              <a:rPr lang="en-US" sz="40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81" y="3943480"/>
            <a:ext cx="5074806" cy="23825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52960" y="1213161"/>
            <a:ext cx="5393197" cy="2721158"/>
            <a:chOff x="899564" y="1530061"/>
            <a:chExt cx="6056821" cy="2721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899564" y="1530061"/>
                  <a:ext cx="6056821" cy="22786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Từ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chiếc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vại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ban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đầu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đựng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15 ℓ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tương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người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ta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rót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vào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lọ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nhỏ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hình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mỗi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lọ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ℓ.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vại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còn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lại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ℓ </a:t>
                  </a:r>
                  <a:r>
                    <a:rPr lang="en-US" sz="3200" dirty="0" err="1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tương</a:t>
                  </a:r>
                  <a:r>
                    <a:rPr lang="en-US" sz="3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64" y="1530061"/>
                  <a:ext cx="6056821" cy="2278637"/>
                </a:xfrm>
                <a:prstGeom prst="rect">
                  <a:avLst/>
                </a:prstGeom>
                <a:blipFill>
                  <a:blip r:embed="rId5"/>
                  <a:stretch>
                    <a:fillRect l="-2941" t="-3476" r="-2941" b="-291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ounded Rectangle 3"/>
            <p:cNvSpPr/>
            <p:nvPr/>
          </p:nvSpPr>
          <p:spPr>
            <a:xfrm>
              <a:off x="1603702" y="3718783"/>
              <a:ext cx="567159" cy="53243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 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16" y="4522600"/>
            <a:ext cx="2014399" cy="2236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97061" y="4100000"/>
            <a:ext cx="2499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5138" y="623369"/>
            <a:ext cx="52225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x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61904" y="847314"/>
                <a:ext cx="5534523" cy="2990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u="sng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u="sng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lọ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nhỏ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× 8=6 (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 </a:t>
                </a:r>
              </a:p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 algn="ctr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15 – 6 = 9 (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trống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</a:t>
                </a:r>
                <a:endPara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904" y="847314"/>
                <a:ext cx="5534523" cy="2990178"/>
              </a:xfrm>
              <a:prstGeom prst="rect">
                <a:avLst/>
              </a:prstGeom>
              <a:blipFill>
                <a:blip r:embed="rId7"/>
                <a:stretch>
                  <a:fillRect t="-2240" b="-6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448752" y="3437268"/>
            <a:ext cx="367408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0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9" grpId="1"/>
      <p:bldP spid="10" grpId="0" build="allAtOnce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60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4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35595" y="428860"/>
                <a:ext cx="8253894" cy="2281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 nay, ông nội của Việt 72 tuổi, tuổi của Việt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tuổi của ông nội. Anh Chúc lớn hơn Việt 5 tuổi. Hỏi năm nay anh Chúc bao nhiêu tuổi?</a:t>
                </a:r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595" y="428860"/>
                <a:ext cx="8253894" cy="2281137"/>
              </a:xfrm>
              <a:prstGeom prst="rect">
                <a:avLst/>
              </a:prstGeom>
              <a:blipFill>
                <a:blip r:embed="rId4"/>
                <a:stretch>
                  <a:fillRect l="-1846" t="-3467" r="-1920" b="-7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57477" y="2957954"/>
                <a:ext cx="5534523" cy="326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u="sng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200" b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u="sng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 algn="ctr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9 (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</a:p>
              <a:p>
                <a:pPr algn="ctr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 + 5 = 14 (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b="1" i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14 </a:t>
                </a:r>
                <a:r>
                  <a:rPr lang="en-US" sz="3200" b="1" i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endParaRPr lang="en-US" sz="3200" b="1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477" y="2957954"/>
                <a:ext cx="5534523" cy="3266022"/>
              </a:xfrm>
              <a:prstGeom prst="rect">
                <a:avLst/>
              </a:prstGeom>
              <a:blipFill>
                <a:blip r:embed="rId5"/>
                <a:stretch>
                  <a:fillRect t="-2425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75520" y="3001148"/>
                <a:ext cx="4280865" cy="24383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Ông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72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ông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b="1" i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tuổi</a:t>
                </a:r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520" y="3001148"/>
                <a:ext cx="4280865" cy="2438360"/>
              </a:xfrm>
              <a:prstGeom prst="rect">
                <a:avLst/>
              </a:prstGeom>
              <a:blipFill>
                <a:blip r:embed="rId6"/>
                <a:stretch>
                  <a:fillRect l="-2991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Vector Flat Children Drawing Elderly Grandpa Free PNG Images | PSD Free  Download - Pikbest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99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970" y="2991157"/>
            <a:ext cx="3895565" cy="377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7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664598"/>
            <a:ext cx="3554365" cy="1718574"/>
            <a:chOff x="-145680" y="-86956"/>
            <a:chExt cx="3554365" cy="17185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F84E29-50FF-4D09-BF22-5CAC3999A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3" r="27445" b="71280"/>
            <a:stretch/>
          </p:blipFill>
          <p:spPr>
            <a:xfrm>
              <a:off x="273092" y="-86956"/>
              <a:ext cx="2716823" cy="1718574"/>
            </a:xfrm>
            <a:prstGeom prst="rect">
              <a:avLst/>
            </a:prstGeom>
            <a:noFill/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B45021-DF0B-4FEF-A7AC-433F590CAE08}"/>
                </a:ext>
              </a:extLst>
            </p:cNvPr>
            <p:cNvSpPr txBox="1"/>
            <p:nvPr/>
          </p:nvSpPr>
          <p:spPr>
            <a:xfrm>
              <a:off x="-145680" y="772331"/>
              <a:ext cx="35543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kumimoji="0" lang="en-US" altLang="zh-CN" sz="4000" b="0" i="0" u="none" strike="noStrike" kern="1200" cap="none" spc="0" normalizeH="0" noProof="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Erie Black" panose="02040603050506020204" pitchFamily="18" charset="0"/>
                  <a:ea typeface="字魂59号-创粗黑" panose="00000500000000000000" pitchFamily="2" charset="-122"/>
                </a:rPr>
                <a:t> 5</a:t>
              </a:r>
              <a:endParaRPr kumimoji="0" lang="zh-CN" altLang="en-US" sz="40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rie Black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9205" y="428860"/>
            <a:ext cx="106602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#9Slide03 Arima Madurai ExtraBo" panose="00000900000000000000" pitchFamily="2" charset="0"/>
                <a:ea typeface="Cambria" panose="02040503050406030204" pitchFamily="18" charset="0"/>
                <a:cs typeface="#9Slide03 Arima Madurai ExtraBo" panose="00000900000000000000" pitchFamily="2" charset="0"/>
              </a:rPr>
              <a:t>Tìm phân số thích hợp.</a:t>
            </a:r>
            <a:endParaRPr lang="en-US" sz="3200" b="1" dirty="0">
              <a:solidFill>
                <a:srgbClr val="C00000"/>
              </a:solidFill>
              <a:latin typeface="#9Slide03 Arima Madurai ExtraBo" panose="00000900000000000000" pitchFamily="2" charset="0"/>
              <a:ea typeface="Cambria" panose="02040503050406030204" pitchFamily="18" charset="0"/>
              <a:cs typeface="#9Slide03 Arima Madurai ExtraBo" panose="00000900000000000000" pitchFamily="2" charset="0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dưới đây cho biết chiều rộng và diện tích của các hình chữ nhật nhỏ. 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của hình chữ nhật lớn nhất trong hình là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32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73" y="2632411"/>
            <a:ext cx="8863748" cy="14356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563249" y="1958527"/>
            <a:ext cx="505017" cy="532436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792" y="4118411"/>
            <a:ext cx="8191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BEGC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BEGC 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BEGC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8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597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#9Slide03 Arima Madurai ExtraBo</vt:lpstr>
      <vt:lpstr>#9Slide05 Pattaya</vt:lpstr>
      <vt:lpstr>Arial</vt:lpstr>
      <vt:lpstr>Calibri</vt:lpstr>
      <vt:lpstr>Calibri Light</vt:lpstr>
      <vt:lpstr>Cambria</vt:lpstr>
      <vt:lpstr>Cambria Math</vt:lpstr>
      <vt:lpstr>UTM Erie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ngọc nguyễn</cp:lastModifiedBy>
  <cp:revision>19</cp:revision>
  <dcterms:created xsi:type="dcterms:W3CDTF">2024-04-05T03:05:59Z</dcterms:created>
  <dcterms:modified xsi:type="dcterms:W3CDTF">2024-04-26T05:51:50Z</dcterms:modified>
</cp:coreProperties>
</file>