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CB833-4629-4163-8C08-1A227C08DA14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9C383-5022-40AE-9E11-552BE7AC4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C383-5022-40AE-9E11-552BE7AC40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7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2410-9783-C1E1-DFB2-47FC31D1A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EDE68-637F-0B8B-F6FE-235F09084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DB3CE-9332-341C-73D0-9B79846B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5C21FE-E3E7-4C04-BE8E-7F495B1BB6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CBFA4-A07B-D139-D423-A4532C86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754C9-7008-956B-DECA-11E34530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9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B1EE7-FD3D-207B-8CA9-8AF0E0A2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49717-E495-F0D6-CBD3-F47505EE1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FF04-DCE6-6B02-29F3-6B91DC90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5C21FE-E3E7-4C04-BE8E-7F495B1BB6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D6F4-97B4-A6E2-31AB-38456904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2462C-3644-E381-8624-0A8CDCED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99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D3783-AFA5-3603-5851-13AF44420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E2BA6-640B-74C4-ECBB-3EECFC4FC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B482-9397-9516-F675-D1D5652A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5C21FE-E3E7-4C04-BE8E-7F495B1BB6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97DE2-184D-921F-BA81-291B8B9F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DA138-4F69-D417-6FF4-03838CDB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2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6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6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04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3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3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42CC-FEA1-AE30-9A3F-33826C88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CA380-700E-C461-AF94-2BE00B603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F561A-0DC3-2D0F-CC69-C5C417FD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5C21FE-E3E7-4C04-BE8E-7F495B1BB6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1769C-95B7-2371-CC5B-FD37C07D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2A16E-397A-71D8-AB08-C66651B6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4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77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63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E782-18CA-3423-A5A9-A9478B7B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46D03-42B9-E2A1-9741-D16803297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3A2C7-4220-60E8-60A1-8FDCD7BA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5C21FE-E3E7-4C04-BE8E-7F495B1BB6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551FC-2CB2-7AD6-A1A2-7A35449E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10BB-7B56-1696-BBC2-231241D0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3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C8B9-A8FB-720B-26ED-0335B989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31F92-16FC-D590-593F-E7B3D6BB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A28EB-872F-F4C3-2823-25927E5FC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1BA59-3C9F-F5C6-2304-58802824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5C21FE-E3E7-4C04-BE8E-7F495B1BB6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C1CED-F413-0BC1-F76C-C2B9F493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1D599-82A1-BCB3-CBDF-E418A9A4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6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1646-8656-3C64-F228-B84950DF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26D43-4506-5D41-EEF5-5DB3D4AF4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B0F45-DA40-2053-3FAF-C309DC0CA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FC2A5-960B-9488-E3E7-71B9360CB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5AD28-BDC9-F3FE-C32C-A92D802DA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97ACB-04C7-D3B0-351C-0B6C4420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5C21FE-E3E7-4C04-BE8E-7F495B1BB6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7D665-20DF-5D39-6B45-E4C32D85F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F1DB2-C3D3-773B-CA68-8264F5B0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6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47C1-8E7E-5DC0-B020-454CD7F1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949A2-6136-8DFE-D1CD-CAD1D499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5C21FE-E3E7-4C04-BE8E-7F495B1BB6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C0FA6-9E92-0C6E-1BAF-2E4A7559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B21FB-4A38-EA61-9B74-0F006672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45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521A8-9CFD-8620-9AB7-864491BD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5C21FE-E3E7-4C04-BE8E-7F495B1BB6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D6BD5-518E-4A0A-7F7B-87DB665F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76799-BD86-E2D6-1CCC-4FE971A2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429F-3409-8247-35C7-1B6E0468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19E2-106F-4248-6DD8-6A3AC082D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997EA-5115-4AC4-FFF9-AB2FD930E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9ED86-BA01-C493-B1B6-5587DBC2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5C21FE-E3E7-4C04-BE8E-7F495B1BB6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37822-49B4-9D55-3068-AC7A3F17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3D0D8-B0BE-3F02-32EF-54881F79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90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1C16-2896-A13F-4A3F-78F90AA9A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159D2-333F-2287-8B52-361C17275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01103-0B75-320F-A715-01F7B268F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4D3FD-1A65-28FF-AFA6-06147CBE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5C21FE-E3E7-4C04-BE8E-7F495B1BB62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E91CA-4FE2-CAF4-2434-2D2A981F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C5509-80F8-173C-8142-64ABECCF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62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3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34854F-679D-9AEC-D24C-697EB83B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99" y="737697"/>
            <a:ext cx="5267401" cy="16094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BCC2EF-BE40-DB81-03CD-5FAC63C10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387" y="1694093"/>
            <a:ext cx="8035224" cy="3255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320752" y="1008738"/>
            <a:ext cx="8280448" cy="1734237"/>
            <a:chOff x="0" y="0"/>
            <a:chExt cx="8493608" cy="221650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8507938" cy="2248556"/>
            </a:xfrm>
            <a:custGeom>
              <a:avLst/>
              <a:gdLst/>
              <a:ahLst/>
              <a:cxnLst/>
              <a:rect l="l" t="t" r="r" b="b"/>
              <a:pathLst>
                <a:path w="8507938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614866" y="6965"/>
                  </a:cubicBezTo>
                  <a:cubicBezTo>
                    <a:pt x="7831614" y="16819"/>
                    <a:pt x="8035929" y="36481"/>
                    <a:pt x="8170117" y="101690"/>
                  </a:cubicBezTo>
                  <a:cubicBezTo>
                    <a:pt x="8426163" y="226120"/>
                    <a:pt x="8507938" y="459160"/>
                    <a:pt x="8502451" y="704684"/>
                  </a:cubicBezTo>
                  <a:cubicBezTo>
                    <a:pt x="8502451" y="704684"/>
                    <a:pt x="8459163" y="1013073"/>
                    <a:pt x="8466596" y="1248607"/>
                  </a:cubicBezTo>
                  <a:cubicBezTo>
                    <a:pt x="8473719" y="1396804"/>
                    <a:pt x="8480875" y="1592407"/>
                    <a:pt x="8480875" y="1592407"/>
                  </a:cubicBezTo>
                  <a:cubicBezTo>
                    <a:pt x="8464194" y="1808139"/>
                    <a:pt x="8349550" y="2018751"/>
                    <a:pt x="8152681" y="2130375"/>
                  </a:cubicBezTo>
                  <a:cubicBezTo>
                    <a:pt x="8002329" y="2215624"/>
                    <a:pt x="7804298" y="2230722"/>
                    <a:pt x="6203292" y="2219980"/>
                  </a:cubicBez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5D8"/>
            </a:solidFill>
          </p:spPr>
        </p:sp>
      </p:grpSp>
      <p:sp>
        <p:nvSpPr>
          <p:cNvPr id="12" name="Freeform 12"/>
          <p:cNvSpPr/>
          <p:nvPr/>
        </p:nvSpPr>
        <p:spPr>
          <a:xfrm rot="-1356919">
            <a:off x="952170" y="812999"/>
            <a:ext cx="407791" cy="391479"/>
          </a:xfrm>
          <a:custGeom>
            <a:avLst/>
            <a:gdLst/>
            <a:ahLst/>
            <a:cxnLst/>
            <a:rect l="l" t="t" r="r" b="b"/>
            <a:pathLst>
              <a:path w="611687" h="587219">
                <a:moveTo>
                  <a:pt x="0" y="0"/>
                </a:moveTo>
                <a:lnTo>
                  <a:pt x="611687" y="0"/>
                </a:lnTo>
                <a:lnTo>
                  <a:pt x="611687" y="587219"/>
                </a:lnTo>
                <a:lnTo>
                  <a:pt x="0" y="58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56CAA8-F7DE-D5C3-2C69-6A533EE20D2E}"/>
              </a:ext>
            </a:extLst>
          </p:cNvPr>
          <p:cNvGrpSpPr/>
          <p:nvPr/>
        </p:nvGrpSpPr>
        <p:grpSpPr>
          <a:xfrm>
            <a:off x="1687842" y="3013318"/>
            <a:ext cx="3421235" cy="3069982"/>
            <a:chOff x="1687842" y="3013318"/>
            <a:chExt cx="3421235" cy="3069982"/>
          </a:xfrm>
        </p:grpSpPr>
        <p:grpSp>
          <p:nvGrpSpPr>
            <p:cNvPr id="7" name="Group 7"/>
            <p:cNvGrpSpPr/>
            <p:nvPr/>
          </p:nvGrpSpPr>
          <p:grpSpPr>
            <a:xfrm>
              <a:off x="1687842" y="3013318"/>
              <a:ext cx="3421235" cy="3069982"/>
              <a:chOff x="0" y="0"/>
              <a:chExt cx="6170243" cy="553675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6184574" cy="5568806"/>
              </a:xfrm>
              <a:custGeom>
                <a:avLst/>
                <a:gdLst/>
                <a:ahLst/>
                <a:cxnLst/>
                <a:rect l="l" t="t" r="r" b="b"/>
                <a:pathLst>
                  <a:path w="6184574" h="5568806">
                    <a:moveTo>
                      <a:pt x="63030" y="4975253"/>
                    </a:moveTo>
                    <a:cubicBezTo>
                      <a:pt x="63030" y="4975253"/>
                      <a:pt x="0" y="472868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291500" y="6965"/>
                    </a:cubicBezTo>
                    <a:cubicBezTo>
                      <a:pt x="5508249" y="16819"/>
                      <a:pt x="5712564" y="36481"/>
                      <a:pt x="5846752" y="101690"/>
                    </a:cubicBezTo>
                    <a:cubicBezTo>
                      <a:pt x="6102798" y="226120"/>
                      <a:pt x="6184573" y="459160"/>
                      <a:pt x="6179086" y="704684"/>
                    </a:cubicBezTo>
                    <a:cubicBezTo>
                      <a:pt x="6179086" y="704684"/>
                      <a:pt x="6135798" y="1013073"/>
                      <a:pt x="6143231" y="1248607"/>
                    </a:cubicBezTo>
                    <a:cubicBezTo>
                      <a:pt x="6150354" y="4717055"/>
                      <a:pt x="6157511" y="4912658"/>
                      <a:pt x="6157511" y="4912658"/>
                    </a:cubicBezTo>
                    <a:cubicBezTo>
                      <a:pt x="6140829" y="5128390"/>
                      <a:pt x="6026185" y="5339001"/>
                      <a:pt x="5829316" y="5450626"/>
                    </a:cubicBezTo>
                    <a:cubicBezTo>
                      <a:pt x="5678965" y="5535874"/>
                      <a:pt x="5480933" y="5550972"/>
                      <a:pt x="4352965" y="5540231"/>
                    </a:cubicBezTo>
                    <a:cubicBezTo>
                      <a:pt x="645952" y="5534954"/>
                      <a:pt x="384604" y="5568807"/>
                      <a:pt x="254278" y="5459649"/>
                    </a:cubicBezTo>
                    <a:cubicBezTo>
                      <a:pt x="145767" y="5368764"/>
                      <a:pt x="81795" y="5175452"/>
                      <a:pt x="63030" y="4975253"/>
                    </a:cubicBezTo>
                    <a:close/>
                  </a:path>
                </a:pathLst>
              </a:custGeom>
              <a:solidFill>
                <a:srgbClr val="F1B21F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930594" y="3508843"/>
              <a:ext cx="2992285" cy="1949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793"/>
                </a:lnSpc>
              </a:pP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Tự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chữa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lỗi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trong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theo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yêu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cầu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của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thầy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cô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AF4300-D36D-791B-3F7D-DCB479D95201}"/>
              </a:ext>
            </a:extLst>
          </p:cNvPr>
          <p:cNvGrpSpPr/>
          <p:nvPr/>
        </p:nvGrpSpPr>
        <p:grpSpPr>
          <a:xfrm>
            <a:off x="5326891" y="3013318"/>
            <a:ext cx="3941494" cy="3069982"/>
            <a:chOff x="5326891" y="3013318"/>
            <a:chExt cx="3941494" cy="3069982"/>
          </a:xfrm>
        </p:grpSpPr>
        <p:grpSp>
          <p:nvGrpSpPr>
            <p:cNvPr id="10" name="Group 10"/>
            <p:cNvGrpSpPr/>
            <p:nvPr/>
          </p:nvGrpSpPr>
          <p:grpSpPr>
            <a:xfrm>
              <a:off x="5326891" y="3013318"/>
              <a:ext cx="3941494" cy="3069982"/>
              <a:chOff x="0" y="0"/>
              <a:chExt cx="7108536" cy="55367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9098" y="-6509"/>
                <a:ext cx="7122866" cy="5568806"/>
              </a:xfrm>
              <a:custGeom>
                <a:avLst/>
                <a:gdLst/>
                <a:ahLst/>
                <a:cxnLst/>
                <a:rect l="l" t="t" r="r" b="b"/>
                <a:pathLst>
                  <a:path w="7122866" h="5568806">
                    <a:moveTo>
                      <a:pt x="63030" y="4975253"/>
                    </a:moveTo>
                    <a:cubicBezTo>
                      <a:pt x="63030" y="4975253"/>
                      <a:pt x="0" y="472868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6229793" y="6965"/>
                    </a:cubicBezTo>
                    <a:cubicBezTo>
                      <a:pt x="6446541" y="16819"/>
                      <a:pt x="6650856" y="36481"/>
                      <a:pt x="6785045" y="101690"/>
                    </a:cubicBezTo>
                    <a:cubicBezTo>
                      <a:pt x="7041090" y="226120"/>
                      <a:pt x="7122866" y="459160"/>
                      <a:pt x="7117379" y="704684"/>
                    </a:cubicBezTo>
                    <a:cubicBezTo>
                      <a:pt x="7117379" y="704684"/>
                      <a:pt x="7074090" y="1013073"/>
                      <a:pt x="7081524" y="1248607"/>
                    </a:cubicBezTo>
                    <a:cubicBezTo>
                      <a:pt x="7088647" y="4717055"/>
                      <a:pt x="7095803" y="4912658"/>
                      <a:pt x="7095803" y="4912658"/>
                    </a:cubicBezTo>
                    <a:cubicBezTo>
                      <a:pt x="7079122" y="5128390"/>
                      <a:pt x="6964478" y="5339001"/>
                      <a:pt x="6767609" y="5450626"/>
                    </a:cubicBezTo>
                    <a:cubicBezTo>
                      <a:pt x="6617257" y="5535874"/>
                      <a:pt x="6419226" y="5550972"/>
                      <a:pt x="5100221" y="5540231"/>
                    </a:cubicBezTo>
                    <a:cubicBezTo>
                      <a:pt x="645952" y="5534954"/>
                      <a:pt x="384604" y="5568807"/>
                      <a:pt x="254278" y="5459649"/>
                    </a:cubicBezTo>
                    <a:cubicBezTo>
                      <a:pt x="145767" y="5368764"/>
                      <a:pt x="81795" y="5175452"/>
                      <a:pt x="63030" y="4975253"/>
                    </a:cubicBezTo>
                    <a:close/>
                  </a:path>
                </a:pathLst>
              </a:custGeom>
              <a:solidFill>
                <a:srgbClr val="FCE5A5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5659151" y="3698875"/>
              <a:ext cx="2992285" cy="1461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793"/>
                </a:lnSpc>
              </a:pP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Viết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lại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một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số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câu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trong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cho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hay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hơn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FF38873-E26C-27EE-066C-25F1BA9D2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554" y="1073115"/>
            <a:ext cx="8272989" cy="2158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5609572" y="685800"/>
            <a:ext cx="6231765" cy="5990284"/>
          </a:xfrm>
          <a:custGeom>
            <a:avLst/>
            <a:gdLst/>
            <a:ahLst/>
            <a:cxnLst/>
            <a:rect l="l" t="t" r="r" b="b"/>
            <a:pathLst>
              <a:path w="9347647" h="8985426">
                <a:moveTo>
                  <a:pt x="0" y="0"/>
                </a:moveTo>
                <a:lnTo>
                  <a:pt x="9347647" y="0"/>
                </a:lnTo>
                <a:lnTo>
                  <a:pt x="9347647" y="8985426"/>
                </a:lnTo>
                <a:lnTo>
                  <a:pt x="0" y="8985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3FB885-735D-BF4A-4EEA-0F1399AF0E00}"/>
              </a:ext>
            </a:extLst>
          </p:cNvPr>
          <p:cNvGrpSpPr/>
          <p:nvPr/>
        </p:nvGrpSpPr>
        <p:grpSpPr>
          <a:xfrm>
            <a:off x="910462" y="1189684"/>
            <a:ext cx="4874290" cy="4787131"/>
            <a:chOff x="910462" y="1189684"/>
            <a:chExt cx="4874290" cy="4787131"/>
          </a:xfrm>
        </p:grpSpPr>
        <p:grpSp>
          <p:nvGrpSpPr>
            <p:cNvPr id="4" name="Group 4"/>
            <p:cNvGrpSpPr/>
            <p:nvPr/>
          </p:nvGrpSpPr>
          <p:grpSpPr>
            <a:xfrm>
              <a:off x="910462" y="1189684"/>
              <a:ext cx="4699110" cy="4787131"/>
              <a:chOff x="0" y="0"/>
              <a:chExt cx="6005862" cy="61183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6020193" cy="6150414"/>
              </a:xfrm>
              <a:custGeom>
                <a:avLst/>
                <a:gdLst/>
                <a:ahLst/>
                <a:cxnLst/>
                <a:rect l="l" t="t" r="r" b="b"/>
                <a:pathLst>
                  <a:path w="6020193" h="6150414">
                    <a:moveTo>
                      <a:pt x="63030" y="5556860"/>
                    </a:moveTo>
                    <a:cubicBezTo>
                      <a:pt x="63030" y="5556860"/>
                      <a:pt x="0" y="5310296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127119" y="6965"/>
                    </a:cubicBezTo>
                    <a:cubicBezTo>
                      <a:pt x="5343868" y="16819"/>
                      <a:pt x="5548183" y="36481"/>
                      <a:pt x="5682371" y="101690"/>
                    </a:cubicBezTo>
                    <a:cubicBezTo>
                      <a:pt x="5938417" y="226120"/>
                      <a:pt x="6020192" y="459160"/>
                      <a:pt x="6014705" y="704684"/>
                    </a:cubicBezTo>
                    <a:cubicBezTo>
                      <a:pt x="6014705" y="704684"/>
                      <a:pt x="5971417" y="1013073"/>
                      <a:pt x="5978850" y="1248607"/>
                    </a:cubicBezTo>
                    <a:cubicBezTo>
                      <a:pt x="5985973" y="5298662"/>
                      <a:pt x="5993130" y="5494265"/>
                      <a:pt x="5993130" y="5494265"/>
                    </a:cubicBezTo>
                    <a:cubicBezTo>
                      <a:pt x="5976448" y="5709997"/>
                      <a:pt x="5861804" y="5920608"/>
                      <a:pt x="5664935" y="6032233"/>
                    </a:cubicBezTo>
                    <a:cubicBezTo>
                      <a:pt x="5514584" y="6117481"/>
                      <a:pt x="5316553" y="6132579"/>
                      <a:pt x="4222052" y="6121838"/>
                    </a:cubicBezTo>
                    <a:cubicBezTo>
                      <a:pt x="645952" y="6116561"/>
                      <a:pt x="384604" y="6150414"/>
                      <a:pt x="254278" y="6041256"/>
                    </a:cubicBezTo>
                    <a:cubicBezTo>
                      <a:pt x="145767" y="5950371"/>
                      <a:pt x="81795" y="5757059"/>
                      <a:pt x="63030" y="5556860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993094" y="3387357"/>
              <a:ext cx="4274309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Đọc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lại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đoạn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văn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đã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viết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cho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người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thân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nghe</a:t>
              </a:r>
              <a:endParaRPr lang="en-US" sz="4800" spc="-115" dirty="0">
                <a:solidFill>
                  <a:srgbClr val="3D1E22"/>
                </a:solidFill>
                <a:latin typeface="Cambria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2E1820-8040-0733-00CA-D95198F87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024" y="2109244"/>
              <a:ext cx="4340728" cy="14570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60629">
            <a:off x="1685543" y="673564"/>
            <a:ext cx="3103674" cy="3232993"/>
          </a:xfrm>
          <a:custGeom>
            <a:avLst/>
            <a:gdLst/>
            <a:ahLst/>
            <a:cxnLst/>
            <a:rect l="l" t="t" r="r" b="b"/>
            <a:pathLst>
              <a:path w="4655511" h="4849490">
                <a:moveTo>
                  <a:pt x="0" y="0"/>
                </a:moveTo>
                <a:lnTo>
                  <a:pt x="4655511" y="0"/>
                </a:lnTo>
                <a:lnTo>
                  <a:pt x="4655511" y="4849490"/>
                </a:lnTo>
                <a:lnTo>
                  <a:pt x="0" y="484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291034" y="646448"/>
            <a:ext cx="4102478" cy="2344865"/>
            <a:chOff x="0" y="0"/>
            <a:chExt cx="5243316" cy="299693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257647" cy="3028991"/>
            </a:xfrm>
            <a:custGeom>
              <a:avLst/>
              <a:gdLst/>
              <a:ahLst/>
              <a:cxnLst/>
              <a:rect l="l" t="t" r="r" b="b"/>
              <a:pathLst>
                <a:path w="5257647" h="3028991">
                  <a:moveTo>
                    <a:pt x="63030" y="2435437"/>
                  </a:moveTo>
                  <a:cubicBezTo>
                    <a:pt x="63030" y="2435437"/>
                    <a:pt x="0" y="218887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64573" y="6965"/>
                  </a:cubicBezTo>
                  <a:cubicBezTo>
                    <a:pt x="4581322" y="16819"/>
                    <a:pt x="4785637" y="36481"/>
                    <a:pt x="4919825" y="101690"/>
                  </a:cubicBezTo>
                  <a:cubicBezTo>
                    <a:pt x="5175871" y="226120"/>
                    <a:pt x="5257646" y="459160"/>
                    <a:pt x="5252159" y="704684"/>
                  </a:cubicBezTo>
                  <a:cubicBezTo>
                    <a:pt x="5252159" y="704684"/>
                    <a:pt x="5208871" y="1013073"/>
                    <a:pt x="5216304" y="1248607"/>
                  </a:cubicBezTo>
                  <a:cubicBezTo>
                    <a:pt x="5223427" y="2177239"/>
                    <a:pt x="5230584" y="2372842"/>
                    <a:pt x="5230584" y="2372842"/>
                  </a:cubicBezTo>
                  <a:cubicBezTo>
                    <a:pt x="5213902" y="2588574"/>
                    <a:pt x="5099258" y="2799186"/>
                    <a:pt x="4902389" y="2910810"/>
                  </a:cubicBezTo>
                  <a:cubicBezTo>
                    <a:pt x="4752038" y="2996059"/>
                    <a:pt x="4554006" y="3011156"/>
                    <a:pt x="3614760" y="3000415"/>
                  </a:cubicBezTo>
                  <a:cubicBezTo>
                    <a:pt x="645952" y="2995138"/>
                    <a:pt x="384604" y="3028991"/>
                    <a:pt x="254278" y="2919833"/>
                  </a:cubicBezTo>
                  <a:cubicBezTo>
                    <a:pt x="145767" y="2828948"/>
                    <a:pt x="81795" y="2635637"/>
                    <a:pt x="63030" y="2435437"/>
                  </a:cubicBezTo>
                  <a:close/>
                </a:path>
              </a:pathLst>
            </a:custGeom>
            <a:solidFill>
              <a:srgbClr val="75441B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F39076-B3B5-8209-85CE-ABEF15735F73}"/>
              </a:ext>
            </a:extLst>
          </p:cNvPr>
          <p:cNvGrpSpPr/>
          <p:nvPr/>
        </p:nvGrpSpPr>
        <p:grpSpPr>
          <a:xfrm>
            <a:off x="1374674" y="3176060"/>
            <a:ext cx="3442810" cy="2905321"/>
            <a:chOff x="1374674" y="3176060"/>
            <a:chExt cx="3442810" cy="2905321"/>
          </a:xfrm>
        </p:grpSpPr>
        <p:grpSp>
          <p:nvGrpSpPr>
            <p:cNvPr id="9" name="Group 9"/>
            <p:cNvGrpSpPr/>
            <p:nvPr/>
          </p:nvGrpSpPr>
          <p:grpSpPr>
            <a:xfrm>
              <a:off x="1374674" y="3176060"/>
              <a:ext cx="3442810" cy="2905321"/>
              <a:chOff x="0" y="0"/>
              <a:chExt cx="7389607" cy="62359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9098" y="-6509"/>
                <a:ext cx="7403938" cy="6268002"/>
              </a:xfrm>
              <a:custGeom>
                <a:avLst/>
                <a:gdLst/>
                <a:ahLst/>
                <a:cxnLst/>
                <a:rect l="l" t="t" r="r" b="b"/>
                <a:pathLst>
                  <a:path w="7403938" h="6268002">
                    <a:moveTo>
                      <a:pt x="63030" y="5674448"/>
                    </a:moveTo>
                    <a:cubicBezTo>
                      <a:pt x="63030" y="5674448"/>
                      <a:pt x="0" y="5427884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6510865" y="6965"/>
                    </a:cubicBezTo>
                    <a:cubicBezTo>
                      <a:pt x="6727613" y="16819"/>
                      <a:pt x="6931928" y="36481"/>
                      <a:pt x="7066116" y="101690"/>
                    </a:cubicBezTo>
                    <a:cubicBezTo>
                      <a:pt x="7322162" y="226120"/>
                      <a:pt x="7403937" y="459160"/>
                      <a:pt x="7398450" y="704684"/>
                    </a:cubicBezTo>
                    <a:cubicBezTo>
                      <a:pt x="7398450" y="704684"/>
                      <a:pt x="7355162" y="1013073"/>
                      <a:pt x="7362595" y="1248607"/>
                    </a:cubicBezTo>
                    <a:cubicBezTo>
                      <a:pt x="7369718" y="5416250"/>
                      <a:pt x="7376875" y="5611853"/>
                      <a:pt x="7376875" y="5611853"/>
                    </a:cubicBezTo>
                    <a:cubicBezTo>
                      <a:pt x="7360193" y="5827585"/>
                      <a:pt x="7245549" y="6038197"/>
                      <a:pt x="7048681" y="6149821"/>
                    </a:cubicBezTo>
                    <a:cubicBezTo>
                      <a:pt x="6898329" y="6235070"/>
                      <a:pt x="6700298" y="6250167"/>
                      <a:pt x="5324066" y="6239425"/>
                    </a:cubicBezTo>
                    <a:cubicBezTo>
                      <a:pt x="645952" y="6234149"/>
                      <a:pt x="384604" y="6268002"/>
                      <a:pt x="254278" y="6158844"/>
                    </a:cubicBezTo>
                    <a:cubicBezTo>
                      <a:pt x="145767" y="6067959"/>
                      <a:pt x="81795" y="5874647"/>
                      <a:pt x="63030" y="5674448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470288" y="3504986"/>
              <a:ext cx="3066129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Chia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sẻ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học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với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người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thân</a:t>
              </a:r>
              <a:endParaRPr lang="en-US" sz="4800" spc="-19" dirty="0">
                <a:solidFill>
                  <a:srgbClr val="3D1E22"/>
                </a:solidFill>
                <a:latin typeface="Cambria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480F6C-181A-ECBF-C3B9-02D02A11A0B9}"/>
              </a:ext>
            </a:extLst>
          </p:cNvPr>
          <p:cNvGrpSpPr/>
          <p:nvPr/>
        </p:nvGrpSpPr>
        <p:grpSpPr>
          <a:xfrm>
            <a:off x="5620868" y="3176060"/>
            <a:ext cx="3442810" cy="2905321"/>
            <a:chOff x="5620868" y="3176060"/>
            <a:chExt cx="3442810" cy="2905321"/>
          </a:xfrm>
        </p:grpSpPr>
        <p:grpSp>
          <p:nvGrpSpPr>
            <p:cNvPr id="12" name="Group 12"/>
            <p:cNvGrpSpPr/>
            <p:nvPr/>
          </p:nvGrpSpPr>
          <p:grpSpPr>
            <a:xfrm>
              <a:off x="5620868" y="3176060"/>
              <a:ext cx="3442810" cy="2905321"/>
              <a:chOff x="0" y="0"/>
              <a:chExt cx="7389607" cy="62359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9098" y="-6509"/>
                <a:ext cx="7403938" cy="6268002"/>
              </a:xfrm>
              <a:custGeom>
                <a:avLst/>
                <a:gdLst/>
                <a:ahLst/>
                <a:cxnLst/>
                <a:rect l="l" t="t" r="r" b="b"/>
                <a:pathLst>
                  <a:path w="7403938" h="6268002">
                    <a:moveTo>
                      <a:pt x="63030" y="5674448"/>
                    </a:moveTo>
                    <a:cubicBezTo>
                      <a:pt x="63030" y="5674448"/>
                      <a:pt x="0" y="5427884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6510865" y="6965"/>
                    </a:cubicBezTo>
                    <a:cubicBezTo>
                      <a:pt x="6727613" y="16819"/>
                      <a:pt x="6931928" y="36481"/>
                      <a:pt x="7066116" y="101690"/>
                    </a:cubicBezTo>
                    <a:cubicBezTo>
                      <a:pt x="7322162" y="226120"/>
                      <a:pt x="7403937" y="459160"/>
                      <a:pt x="7398450" y="704684"/>
                    </a:cubicBezTo>
                    <a:cubicBezTo>
                      <a:pt x="7398450" y="704684"/>
                      <a:pt x="7355162" y="1013073"/>
                      <a:pt x="7362595" y="1248607"/>
                    </a:cubicBezTo>
                    <a:cubicBezTo>
                      <a:pt x="7369718" y="5416250"/>
                      <a:pt x="7376875" y="5611853"/>
                      <a:pt x="7376875" y="5611853"/>
                    </a:cubicBezTo>
                    <a:cubicBezTo>
                      <a:pt x="7360193" y="5827585"/>
                      <a:pt x="7245549" y="6038197"/>
                      <a:pt x="7048681" y="6149821"/>
                    </a:cubicBezTo>
                    <a:cubicBezTo>
                      <a:pt x="6898329" y="6235070"/>
                      <a:pt x="6700298" y="6250167"/>
                      <a:pt x="5324066" y="6239425"/>
                    </a:cubicBezTo>
                    <a:cubicBezTo>
                      <a:pt x="645952" y="6234149"/>
                      <a:pt x="384604" y="6268002"/>
                      <a:pt x="254278" y="6158844"/>
                    </a:cubicBezTo>
                    <a:cubicBezTo>
                      <a:pt x="145767" y="6067959"/>
                      <a:pt x="81795" y="5874647"/>
                      <a:pt x="63030" y="5674448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5945883" y="3697491"/>
              <a:ext cx="3066129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Chuẩn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bị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học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mới</a:t>
              </a:r>
              <a:endParaRPr lang="en-US" sz="4800" spc="-19" dirty="0">
                <a:solidFill>
                  <a:srgbClr val="3D1E22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E38E1F2-3617-ED8E-4EA2-4D37FEDEC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472" y="1033146"/>
            <a:ext cx="4468755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724324" y="1047363"/>
            <a:ext cx="9011659" cy="4726147"/>
            <a:chOff x="0" y="0"/>
            <a:chExt cx="8845790" cy="4316406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8860121" cy="4348460"/>
            </a:xfrm>
            <a:custGeom>
              <a:avLst/>
              <a:gdLst/>
              <a:ahLst/>
              <a:cxnLst/>
              <a:rect l="l" t="t" r="r" b="b"/>
              <a:pathLst>
                <a:path w="8860121" h="4348460">
                  <a:moveTo>
                    <a:pt x="63030" y="3754906"/>
                  </a:moveTo>
                  <a:cubicBezTo>
                    <a:pt x="63030" y="3754906"/>
                    <a:pt x="0" y="350834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967048" y="6965"/>
                  </a:cubicBezTo>
                  <a:cubicBezTo>
                    <a:pt x="8183796" y="16819"/>
                    <a:pt x="8388111" y="36481"/>
                    <a:pt x="8522299" y="101690"/>
                  </a:cubicBezTo>
                  <a:cubicBezTo>
                    <a:pt x="8778345" y="226120"/>
                    <a:pt x="8860121" y="459160"/>
                    <a:pt x="8854632" y="704684"/>
                  </a:cubicBezTo>
                  <a:cubicBezTo>
                    <a:pt x="8854632" y="704684"/>
                    <a:pt x="8811344" y="1013073"/>
                    <a:pt x="8818778" y="1248607"/>
                  </a:cubicBezTo>
                  <a:cubicBezTo>
                    <a:pt x="8825902" y="3496708"/>
                    <a:pt x="8833058" y="3692311"/>
                    <a:pt x="8833058" y="3692311"/>
                  </a:cubicBezTo>
                  <a:cubicBezTo>
                    <a:pt x="8816377" y="3908043"/>
                    <a:pt x="8701733" y="4118655"/>
                    <a:pt x="8504863" y="4230279"/>
                  </a:cubicBezTo>
                  <a:cubicBezTo>
                    <a:pt x="8354512" y="4315527"/>
                    <a:pt x="8156481" y="4330625"/>
                    <a:pt x="6483770" y="4319884"/>
                  </a:cubicBezTo>
                  <a:cubicBezTo>
                    <a:pt x="645952" y="4314607"/>
                    <a:pt x="384604" y="4348460"/>
                    <a:pt x="254278" y="4239302"/>
                  </a:cubicBezTo>
                  <a:cubicBezTo>
                    <a:pt x="145767" y="4148417"/>
                    <a:pt x="81795" y="3955105"/>
                    <a:pt x="63030" y="3754906"/>
                  </a:cubicBezTo>
                  <a:close/>
                </a:path>
              </a:pathLst>
            </a:custGeom>
            <a:solidFill>
              <a:srgbClr val="6AACAF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9558125" y="2009525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3" y="0"/>
                </a:lnTo>
                <a:lnTo>
                  <a:pt x="835523" y="802102"/>
                </a:lnTo>
                <a:lnTo>
                  <a:pt x="0" y="80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272906">
            <a:off x="1690201" y="5193229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3" y="0"/>
                </a:lnTo>
                <a:lnTo>
                  <a:pt x="835523" y="802103"/>
                </a:lnTo>
                <a:lnTo>
                  <a:pt x="0" y="802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6652AD-CC51-3A5E-B1FE-F4638E084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686" y="1308092"/>
            <a:ext cx="9662997" cy="4834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65D4A-8C66-32AE-C881-7A122047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15" y="410841"/>
            <a:ext cx="8779001" cy="17009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D67AF0-414F-B76B-1440-3D96A7BEE6CA}"/>
              </a:ext>
            </a:extLst>
          </p:cNvPr>
          <p:cNvSpPr txBox="1"/>
          <p:nvPr/>
        </p:nvSpPr>
        <p:spPr>
          <a:xfrm>
            <a:off x="1552304" y="2290739"/>
            <a:ext cx="9302782" cy="2992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9E5CCE8-94E8-AD1C-2682-C5A371B9075E}"/>
              </a:ext>
            </a:extLst>
          </p:cNvPr>
          <p:cNvGrpSpPr/>
          <p:nvPr/>
        </p:nvGrpSpPr>
        <p:grpSpPr>
          <a:xfrm>
            <a:off x="1564723" y="1011726"/>
            <a:ext cx="7028787" cy="4834547"/>
            <a:chOff x="1564723" y="1011726"/>
            <a:chExt cx="7028787" cy="4834547"/>
          </a:xfrm>
        </p:grpSpPr>
        <p:grpSp>
          <p:nvGrpSpPr>
            <p:cNvPr id="13" name="Group 6"/>
            <p:cNvGrpSpPr/>
            <p:nvPr/>
          </p:nvGrpSpPr>
          <p:grpSpPr>
            <a:xfrm>
              <a:off x="1564723" y="1203285"/>
              <a:ext cx="7028787" cy="4128736"/>
              <a:chOff x="0" y="0"/>
              <a:chExt cx="3773388" cy="2216503"/>
            </a:xfrm>
          </p:grpSpPr>
          <p:sp>
            <p:nvSpPr>
              <p:cNvPr id="15" name="Freeform 7"/>
              <p:cNvSpPr/>
              <p:nvPr/>
            </p:nvSpPr>
            <p:spPr>
              <a:xfrm>
                <a:off x="-9098" y="-6509"/>
                <a:ext cx="3787719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3787719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894646" y="6965"/>
                    </a:cubicBezTo>
                    <a:cubicBezTo>
                      <a:pt x="3111394" y="16819"/>
                      <a:pt x="3315709" y="36481"/>
                      <a:pt x="3449898" y="101690"/>
                    </a:cubicBezTo>
                    <a:cubicBezTo>
                      <a:pt x="3705943" y="226120"/>
                      <a:pt x="3787719" y="459160"/>
                      <a:pt x="3782231" y="704684"/>
                    </a:cubicBezTo>
                    <a:cubicBezTo>
                      <a:pt x="3782231" y="704684"/>
                      <a:pt x="3738943" y="1013073"/>
                      <a:pt x="3746376" y="1248607"/>
                    </a:cubicBezTo>
                    <a:cubicBezTo>
                      <a:pt x="3753500" y="1396804"/>
                      <a:pt x="3760656" y="1592407"/>
                      <a:pt x="3760656" y="1592407"/>
                    </a:cubicBezTo>
                    <a:cubicBezTo>
                      <a:pt x="3743975" y="1808139"/>
                      <a:pt x="3629331" y="2018751"/>
                      <a:pt x="3432462" y="2130375"/>
                    </a:cubicBezTo>
                    <a:cubicBezTo>
                      <a:pt x="3282110" y="2215624"/>
                      <a:pt x="3084079" y="2230722"/>
                      <a:pt x="2444110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6AACAF"/>
              </a:solidFill>
            </p:spPr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3B650F-4F21-B53B-BEE7-16BD6B8AA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1004" y="1011726"/>
              <a:ext cx="5749026" cy="48345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A30765C-4EFF-BAA6-DC22-FBD09FB699FE}"/>
              </a:ext>
            </a:extLst>
          </p:cNvPr>
          <p:cNvGrpSpPr/>
          <p:nvPr/>
        </p:nvGrpSpPr>
        <p:grpSpPr>
          <a:xfrm>
            <a:off x="1410910" y="1203284"/>
            <a:ext cx="7028787" cy="4834547"/>
            <a:chOff x="1564723" y="987255"/>
            <a:chExt cx="7028787" cy="48345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66A51A-796A-88AE-57EE-601566B0BB02}"/>
                </a:ext>
              </a:extLst>
            </p:cNvPr>
            <p:cNvGrpSpPr/>
            <p:nvPr/>
          </p:nvGrpSpPr>
          <p:grpSpPr>
            <a:xfrm>
              <a:off x="1564723" y="1203285"/>
              <a:ext cx="7028787" cy="4128736"/>
              <a:chOff x="0" y="0"/>
              <a:chExt cx="3773388" cy="2216503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035357-835E-D077-1A88-4771F2304A1D}"/>
                  </a:ext>
                </a:extLst>
              </p:cNvPr>
              <p:cNvSpPr/>
              <p:nvPr/>
            </p:nvSpPr>
            <p:spPr>
              <a:xfrm>
                <a:off x="-9098" y="-6509"/>
                <a:ext cx="3787719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3787719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894646" y="6965"/>
                    </a:cubicBezTo>
                    <a:cubicBezTo>
                      <a:pt x="3111394" y="16819"/>
                      <a:pt x="3315709" y="36481"/>
                      <a:pt x="3449898" y="101690"/>
                    </a:cubicBezTo>
                    <a:cubicBezTo>
                      <a:pt x="3705943" y="226120"/>
                      <a:pt x="3787719" y="459160"/>
                      <a:pt x="3782231" y="704684"/>
                    </a:cubicBezTo>
                    <a:cubicBezTo>
                      <a:pt x="3782231" y="704684"/>
                      <a:pt x="3738943" y="1013073"/>
                      <a:pt x="3746376" y="1248607"/>
                    </a:cubicBezTo>
                    <a:cubicBezTo>
                      <a:pt x="3753500" y="1396804"/>
                      <a:pt x="3760656" y="1592407"/>
                      <a:pt x="3760656" y="1592407"/>
                    </a:cubicBezTo>
                    <a:cubicBezTo>
                      <a:pt x="3743975" y="1808139"/>
                      <a:pt x="3629331" y="2018751"/>
                      <a:pt x="3432462" y="2130375"/>
                    </a:cubicBezTo>
                    <a:cubicBezTo>
                      <a:pt x="3282110" y="2215624"/>
                      <a:pt x="3084079" y="2230722"/>
                      <a:pt x="2444110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6AACAF"/>
              </a:solidFill>
            </p:spPr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8A4312-16F2-C4D7-FC23-48D01AFB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7876" y="987255"/>
              <a:ext cx="5791702" cy="4834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577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60E07BC-A67B-BEE8-7BA4-C622186D1587}"/>
              </a:ext>
            </a:extLst>
          </p:cNvPr>
          <p:cNvGrpSpPr/>
          <p:nvPr/>
        </p:nvGrpSpPr>
        <p:grpSpPr>
          <a:xfrm>
            <a:off x="568479" y="2499001"/>
            <a:ext cx="8327860" cy="3460575"/>
            <a:chOff x="873290" y="2530635"/>
            <a:chExt cx="8327860" cy="3460575"/>
          </a:xfrm>
        </p:grpSpPr>
        <p:grpSp>
          <p:nvGrpSpPr>
            <p:cNvPr id="16" name="Group 7"/>
            <p:cNvGrpSpPr/>
            <p:nvPr/>
          </p:nvGrpSpPr>
          <p:grpSpPr>
            <a:xfrm>
              <a:off x="873290" y="2530635"/>
              <a:ext cx="8327860" cy="3460575"/>
              <a:chOff x="0" y="0"/>
              <a:chExt cx="10187241" cy="4422909"/>
            </a:xfrm>
          </p:grpSpPr>
          <p:sp>
            <p:nvSpPr>
              <p:cNvPr id="18" name="Freeform 8"/>
              <p:cNvSpPr/>
              <p:nvPr/>
            </p:nvSpPr>
            <p:spPr>
              <a:xfrm>
                <a:off x="-9098" y="-6509"/>
                <a:ext cx="10201572" cy="4454963"/>
              </a:xfrm>
              <a:custGeom>
                <a:avLst/>
                <a:gdLst/>
                <a:ahLst/>
                <a:cxnLst/>
                <a:rect l="l" t="t" r="r" b="b"/>
                <a:pathLst>
                  <a:path w="10201572" h="4454963">
                    <a:moveTo>
                      <a:pt x="63030" y="3861409"/>
                    </a:moveTo>
                    <a:cubicBezTo>
                      <a:pt x="63030" y="3861409"/>
                      <a:pt x="0" y="3614845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9308499" y="6965"/>
                    </a:cubicBezTo>
                    <a:cubicBezTo>
                      <a:pt x="9525247" y="16819"/>
                      <a:pt x="9729562" y="36481"/>
                      <a:pt x="9863751" y="101690"/>
                    </a:cubicBezTo>
                    <a:cubicBezTo>
                      <a:pt x="10119796" y="226120"/>
                      <a:pt x="10201572" y="459160"/>
                      <a:pt x="10196084" y="704684"/>
                    </a:cubicBezTo>
                    <a:cubicBezTo>
                      <a:pt x="10196084" y="704684"/>
                      <a:pt x="10152796" y="1013073"/>
                      <a:pt x="10160230" y="1248607"/>
                    </a:cubicBezTo>
                    <a:cubicBezTo>
                      <a:pt x="10167352" y="3603211"/>
                      <a:pt x="10174509" y="3798814"/>
                      <a:pt x="10174509" y="3798814"/>
                    </a:cubicBezTo>
                    <a:cubicBezTo>
                      <a:pt x="10157827" y="4014546"/>
                      <a:pt x="10043183" y="4225158"/>
                      <a:pt x="9846315" y="4336782"/>
                    </a:cubicBezTo>
                    <a:cubicBezTo>
                      <a:pt x="9695963" y="4422031"/>
                      <a:pt x="9497932" y="4437128"/>
                      <a:pt x="7552102" y="4426387"/>
                    </a:cubicBezTo>
                    <a:cubicBezTo>
                      <a:pt x="645952" y="4421110"/>
                      <a:pt x="384604" y="4454963"/>
                      <a:pt x="254278" y="4345805"/>
                    </a:cubicBezTo>
                    <a:cubicBezTo>
                      <a:pt x="145767" y="4254920"/>
                      <a:pt x="81795" y="4061608"/>
                      <a:pt x="63030" y="3861409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7" name="TextBox 10"/>
            <p:cNvSpPr txBox="1"/>
            <p:nvPr/>
          </p:nvSpPr>
          <p:spPr>
            <a:xfrm>
              <a:off x="973161" y="2912771"/>
              <a:ext cx="8121475" cy="2769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Viết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đoạn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kết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thúc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khác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cho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một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câu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chuyện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đã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đọc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,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đã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nghe</a:t>
              </a:r>
              <a:endParaRPr lang="en-US" sz="6000" spc="-53" dirty="0">
                <a:solidFill>
                  <a:srgbClr val="3D1E22"/>
                </a:solidFill>
                <a:latin typeface="Cambria Bold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4A4B8B-FB9B-B720-8AC5-E13A5305463B}"/>
              </a:ext>
            </a:extLst>
          </p:cNvPr>
          <p:cNvGrpSpPr/>
          <p:nvPr/>
        </p:nvGrpSpPr>
        <p:grpSpPr>
          <a:xfrm>
            <a:off x="541205" y="615462"/>
            <a:ext cx="8936766" cy="1910827"/>
            <a:chOff x="541205" y="615462"/>
            <a:chExt cx="8936766" cy="1910827"/>
          </a:xfrm>
        </p:grpSpPr>
        <p:grpSp>
          <p:nvGrpSpPr>
            <p:cNvPr id="20" name="Group 5"/>
            <p:cNvGrpSpPr/>
            <p:nvPr/>
          </p:nvGrpSpPr>
          <p:grpSpPr>
            <a:xfrm>
              <a:off x="980279" y="615462"/>
              <a:ext cx="7507284" cy="1734237"/>
              <a:chOff x="0" y="0"/>
              <a:chExt cx="9594947" cy="2216503"/>
            </a:xfrm>
          </p:grpSpPr>
          <p:sp>
            <p:nvSpPr>
              <p:cNvPr id="22" name="Freeform 6"/>
              <p:cNvSpPr/>
              <p:nvPr/>
            </p:nvSpPr>
            <p:spPr>
              <a:xfrm>
                <a:off x="-9098" y="-6509"/>
                <a:ext cx="9609277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9609277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716205" y="6965"/>
                    </a:cubicBezTo>
                    <a:cubicBezTo>
                      <a:pt x="8932953" y="16819"/>
                      <a:pt x="9137268" y="36481"/>
                      <a:pt x="9271456" y="101690"/>
                    </a:cubicBezTo>
                    <a:cubicBezTo>
                      <a:pt x="9527502" y="226120"/>
                      <a:pt x="9609277" y="459160"/>
                      <a:pt x="9603790" y="704684"/>
                    </a:cubicBezTo>
                    <a:cubicBezTo>
                      <a:pt x="9603790" y="704684"/>
                      <a:pt x="9560501" y="1013073"/>
                      <a:pt x="9567935" y="1248607"/>
                    </a:cubicBezTo>
                    <a:cubicBezTo>
                      <a:pt x="9575058" y="1396804"/>
                      <a:pt x="9582214" y="1592407"/>
                      <a:pt x="9582214" y="1592407"/>
                    </a:cubicBezTo>
                    <a:cubicBezTo>
                      <a:pt x="9565533" y="1808139"/>
                      <a:pt x="9450889" y="2018751"/>
                      <a:pt x="9254020" y="2130375"/>
                    </a:cubicBezTo>
                    <a:cubicBezTo>
                      <a:pt x="9103668" y="2215624"/>
                      <a:pt x="8905637" y="2230722"/>
                      <a:pt x="7080398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6AACAF"/>
              </a:solidFill>
            </p:spPr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FAFA80-3BBF-9CCE-0EBF-6DAA1F3BB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205" y="662737"/>
              <a:ext cx="8936766" cy="18635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307069" y="2653219"/>
            <a:ext cx="4754991" cy="3460575"/>
            <a:chOff x="0" y="0"/>
            <a:chExt cx="6077283" cy="4422909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6091613" cy="4454963"/>
            </a:xfrm>
            <a:custGeom>
              <a:avLst/>
              <a:gdLst/>
              <a:ahLst/>
              <a:cxnLst/>
              <a:rect l="l" t="t" r="r" b="b"/>
              <a:pathLst>
                <a:path w="6091613" h="4454963">
                  <a:moveTo>
                    <a:pt x="63030" y="3861409"/>
                  </a:moveTo>
                  <a:cubicBezTo>
                    <a:pt x="63030" y="3861409"/>
                    <a:pt x="0" y="36148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198540" y="6965"/>
                  </a:cubicBezTo>
                  <a:cubicBezTo>
                    <a:pt x="5415289" y="16819"/>
                    <a:pt x="5619604" y="36481"/>
                    <a:pt x="5753792" y="101690"/>
                  </a:cubicBezTo>
                  <a:cubicBezTo>
                    <a:pt x="6009838" y="226120"/>
                    <a:pt x="6091613" y="459160"/>
                    <a:pt x="6086126" y="704684"/>
                  </a:cubicBezTo>
                  <a:cubicBezTo>
                    <a:pt x="6086126" y="704684"/>
                    <a:pt x="6042837" y="1013073"/>
                    <a:pt x="6050271" y="1248607"/>
                  </a:cubicBezTo>
                  <a:cubicBezTo>
                    <a:pt x="6057394" y="3603211"/>
                    <a:pt x="6064550" y="3798814"/>
                    <a:pt x="6064550" y="3798814"/>
                  </a:cubicBezTo>
                  <a:cubicBezTo>
                    <a:pt x="6047869" y="4014546"/>
                    <a:pt x="5933225" y="4225158"/>
                    <a:pt x="5736356" y="4336782"/>
                  </a:cubicBezTo>
                  <a:cubicBezTo>
                    <a:pt x="5586004" y="4422031"/>
                    <a:pt x="5387973" y="4437128"/>
                    <a:pt x="4278931" y="4426387"/>
                  </a:cubicBezTo>
                  <a:cubicBezTo>
                    <a:pt x="645952" y="4421110"/>
                    <a:pt x="384604" y="4454963"/>
                    <a:pt x="254278" y="4345805"/>
                  </a:cubicBezTo>
                  <a:cubicBezTo>
                    <a:pt x="145767" y="4254920"/>
                    <a:pt x="81795" y="4061608"/>
                    <a:pt x="63030" y="3861409"/>
                  </a:cubicBezTo>
                  <a:close/>
                </a:path>
              </a:pathLst>
            </a:custGeom>
            <a:solidFill>
              <a:srgbClr val="FCE5A5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6280151" y="2648125"/>
            <a:ext cx="4754991" cy="3460575"/>
            <a:chOff x="0" y="0"/>
            <a:chExt cx="6077283" cy="4422909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6091613" cy="4454963"/>
            </a:xfrm>
            <a:custGeom>
              <a:avLst/>
              <a:gdLst/>
              <a:ahLst/>
              <a:cxnLst/>
              <a:rect l="l" t="t" r="r" b="b"/>
              <a:pathLst>
                <a:path w="6091613" h="4454963">
                  <a:moveTo>
                    <a:pt x="63030" y="3861409"/>
                  </a:moveTo>
                  <a:cubicBezTo>
                    <a:pt x="63030" y="3861409"/>
                    <a:pt x="0" y="36148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198540" y="6965"/>
                  </a:cubicBezTo>
                  <a:cubicBezTo>
                    <a:pt x="5415289" y="16819"/>
                    <a:pt x="5619604" y="36481"/>
                    <a:pt x="5753792" y="101690"/>
                  </a:cubicBezTo>
                  <a:cubicBezTo>
                    <a:pt x="6009838" y="226120"/>
                    <a:pt x="6091613" y="459160"/>
                    <a:pt x="6086126" y="704684"/>
                  </a:cubicBezTo>
                  <a:cubicBezTo>
                    <a:pt x="6086126" y="704684"/>
                    <a:pt x="6042837" y="1013073"/>
                    <a:pt x="6050271" y="1248607"/>
                  </a:cubicBezTo>
                  <a:cubicBezTo>
                    <a:pt x="6057394" y="3603211"/>
                    <a:pt x="6064550" y="3798814"/>
                    <a:pt x="6064550" y="3798814"/>
                  </a:cubicBezTo>
                  <a:cubicBezTo>
                    <a:pt x="6047869" y="4014546"/>
                    <a:pt x="5933225" y="4225158"/>
                    <a:pt x="5736356" y="4336782"/>
                  </a:cubicBezTo>
                  <a:cubicBezTo>
                    <a:pt x="5586004" y="4422031"/>
                    <a:pt x="5387973" y="4437128"/>
                    <a:pt x="4278931" y="4426387"/>
                  </a:cubicBezTo>
                  <a:cubicBezTo>
                    <a:pt x="645952" y="4421110"/>
                    <a:pt x="384604" y="4454963"/>
                    <a:pt x="254278" y="4345805"/>
                  </a:cubicBezTo>
                  <a:cubicBezTo>
                    <a:pt x="145767" y="4254920"/>
                    <a:pt x="81795" y="4061608"/>
                    <a:pt x="63030" y="3861409"/>
                  </a:cubicBezTo>
                  <a:close/>
                </a:path>
              </a:pathLst>
            </a:custGeom>
            <a:solidFill>
              <a:srgbClr val="FCEBB8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970716" y="2487648"/>
            <a:ext cx="931086" cy="859985"/>
          </a:xfrm>
          <a:custGeom>
            <a:avLst/>
            <a:gdLst/>
            <a:ahLst/>
            <a:cxnLst/>
            <a:rect l="l" t="t" r="r" b="b"/>
            <a:pathLst>
              <a:path w="1396629" h="1289977">
                <a:moveTo>
                  <a:pt x="0" y="0"/>
                </a:moveTo>
                <a:lnTo>
                  <a:pt x="1396629" y="0"/>
                </a:lnTo>
                <a:lnTo>
                  <a:pt x="1396629" y="1289978"/>
                </a:lnTo>
                <a:lnTo>
                  <a:pt x="0" y="1289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9584" y="2628997"/>
            <a:ext cx="273350" cy="483417"/>
          </a:xfrm>
          <a:custGeom>
            <a:avLst/>
            <a:gdLst/>
            <a:ahLst/>
            <a:cxnLst/>
            <a:rect l="l" t="t" r="r" b="b"/>
            <a:pathLst>
              <a:path w="410025" h="725125">
                <a:moveTo>
                  <a:pt x="0" y="0"/>
                </a:moveTo>
                <a:lnTo>
                  <a:pt x="410025" y="0"/>
                </a:lnTo>
                <a:lnTo>
                  <a:pt x="410025" y="725125"/>
                </a:lnTo>
                <a:lnTo>
                  <a:pt x="0" y="725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F85726-9BC9-BA0E-8F0A-A0D3BA894A4A}"/>
              </a:ext>
            </a:extLst>
          </p:cNvPr>
          <p:cNvGrpSpPr/>
          <p:nvPr/>
        </p:nvGrpSpPr>
        <p:grpSpPr>
          <a:xfrm>
            <a:off x="1341009" y="685800"/>
            <a:ext cx="9509982" cy="1734237"/>
            <a:chOff x="1341009" y="685800"/>
            <a:chExt cx="9509982" cy="1734237"/>
          </a:xfrm>
        </p:grpSpPr>
        <p:grpSp>
          <p:nvGrpSpPr>
            <p:cNvPr id="5" name="Group 5"/>
            <p:cNvGrpSpPr/>
            <p:nvPr/>
          </p:nvGrpSpPr>
          <p:grpSpPr>
            <a:xfrm>
              <a:off x="1341009" y="685800"/>
              <a:ext cx="9509982" cy="1734237"/>
              <a:chOff x="0" y="0"/>
              <a:chExt cx="12154565" cy="221650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12168896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12168896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1275823" y="6965"/>
                    </a:cubicBezTo>
                    <a:cubicBezTo>
                      <a:pt x="11492571" y="16819"/>
                      <a:pt x="11696886" y="36481"/>
                      <a:pt x="11831074" y="101690"/>
                    </a:cubicBezTo>
                    <a:cubicBezTo>
                      <a:pt x="12087120" y="226120"/>
                      <a:pt x="12168896" y="459160"/>
                      <a:pt x="12163408" y="704684"/>
                    </a:cubicBezTo>
                    <a:cubicBezTo>
                      <a:pt x="12163408" y="704684"/>
                      <a:pt x="12120120" y="1013073"/>
                      <a:pt x="12127554" y="1248607"/>
                    </a:cubicBezTo>
                    <a:cubicBezTo>
                      <a:pt x="12134676" y="1396804"/>
                      <a:pt x="12141833" y="1592407"/>
                      <a:pt x="12141833" y="1592407"/>
                    </a:cubicBezTo>
                    <a:cubicBezTo>
                      <a:pt x="12125151" y="1808139"/>
                      <a:pt x="12010507" y="2018751"/>
                      <a:pt x="11813639" y="2130375"/>
                    </a:cubicBezTo>
                    <a:cubicBezTo>
                      <a:pt x="11663287" y="2215624"/>
                      <a:pt x="11465256" y="2230722"/>
                      <a:pt x="9118878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707561" y="1258279"/>
              <a:ext cx="8776879" cy="673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108345" lvl="1" indent="-554172" algn="ctr" defTabSz="609630">
                <a:lnSpc>
                  <a:spcPts val="4620"/>
                </a:lnSpc>
                <a:buFontTx/>
                <a:buAutoNum type="arabicPeriod"/>
              </a:pPr>
              <a:r>
                <a:rPr lang="en-US" sz="6000" spc="-51" dirty="0" err="1">
                  <a:solidFill>
                    <a:srgbClr val="75441B"/>
                  </a:solidFill>
                  <a:latin typeface="#9Slide06 SVNJonitha Script" panose="02000000000000000000" pitchFamily="2" charset="0"/>
                </a:rPr>
                <a:t>Chuẩn</a:t>
              </a:r>
              <a:r>
                <a:rPr lang="en-US" sz="6000" spc="-51" dirty="0">
                  <a:solidFill>
                    <a:srgbClr val="75441B"/>
                  </a:solidFill>
                  <a:latin typeface="#9Slide06 SVNJonitha Script" panose="02000000000000000000" pitchFamily="2" charset="0"/>
                </a:rPr>
                <a:t> </a:t>
              </a:r>
              <a:r>
                <a:rPr lang="en-US" sz="6000" spc="-51" dirty="0" err="1">
                  <a:solidFill>
                    <a:srgbClr val="75441B"/>
                  </a:solidFill>
                  <a:latin typeface="#9Slide06 SVNJonitha Script" panose="02000000000000000000" pitchFamily="2" charset="0"/>
                </a:rPr>
                <a:t>bị</a:t>
              </a:r>
              <a:endParaRPr lang="en-US" sz="6000" spc="-51" dirty="0">
                <a:solidFill>
                  <a:srgbClr val="75441B"/>
                </a:solidFill>
                <a:latin typeface="#9Slide06 SVNJonitha Script" panose="02000000000000000000" pitchFamily="2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5928907" y="2493998"/>
            <a:ext cx="931086" cy="859985"/>
          </a:xfrm>
          <a:custGeom>
            <a:avLst/>
            <a:gdLst/>
            <a:ahLst/>
            <a:cxnLst/>
            <a:rect l="l" t="t" r="r" b="b"/>
            <a:pathLst>
              <a:path w="1396629" h="1289977">
                <a:moveTo>
                  <a:pt x="0" y="0"/>
                </a:moveTo>
                <a:lnTo>
                  <a:pt x="1396630" y="0"/>
                </a:lnTo>
                <a:lnTo>
                  <a:pt x="1396630" y="1289978"/>
                </a:lnTo>
                <a:lnTo>
                  <a:pt x="0" y="1289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257986" y="2662601"/>
            <a:ext cx="327363" cy="418720"/>
          </a:xfrm>
          <a:custGeom>
            <a:avLst/>
            <a:gdLst/>
            <a:ahLst/>
            <a:cxnLst/>
            <a:rect l="l" t="t" r="r" b="b"/>
            <a:pathLst>
              <a:path w="491045" h="628080">
                <a:moveTo>
                  <a:pt x="0" y="0"/>
                </a:moveTo>
                <a:lnTo>
                  <a:pt x="491044" y="0"/>
                </a:lnTo>
                <a:lnTo>
                  <a:pt x="491044" y="628080"/>
                </a:lnTo>
                <a:lnTo>
                  <a:pt x="0" y="6280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91005" y="2902535"/>
            <a:ext cx="3956891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7"/>
              </a:lnSpc>
            </a:pPr>
            <a:r>
              <a:rPr lang="en-US" sz="4400" dirty="0" err="1">
                <a:solidFill>
                  <a:srgbClr val="3D1E22"/>
                </a:solidFill>
                <a:latin typeface="Cambria"/>
              </a:rPr>
              <a:t>Chọn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câu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chuyện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,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đọc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hoặc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nhớ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lại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đoạn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kết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của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câu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chuyện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57208" y="3385939"/>
            <a:ext cx="4570841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02"/>
              </a:lnSpc>
            </a:pP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Dự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kiến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cách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kết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thúc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khác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cho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câu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chuyện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425CE45-1738-3358-806D-6D596C3858E5}"/>
              </a:ext>
            </a:extLst>
          </p:cNvPr>
          <p:cNvGrpSpPr/>
          <p:nvPr/>
        </p:nvGrpSpPr>
        <p:grpSpPr>
          <a:xfrm>
            <a:off x="667207" y="3551109"/>
            <a:ext cx="5324247" cy="2679034"/>
            <a:chOff x="667207" y="3551109"/>
            <a:chExt cx="5324247" cy="2679034"/>
          </a:xfrm>
        </p:grpSpPr>
        <p:grpSp>
          <p:nvGrpSpPr>
            <p:cNvPr id="10" name="Group 10"/>
            <p:cNvGrpSpPr/>
            <p:nvPr/>
          </p:nvGrpSpPr>
          <p:grpSpPr>
            <a:xfrm>
              <a:off x="667207" y="3551109"/>
              <a:ext cx="5324247" cy="2679034"/>
              <a:chOff x="0" y="0"/>
              <a:chExt cx="6804840" cy="342403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9098" y="-6509"/>
                <a:ext cx="6819170" cy="3456087"/>
              </a:xfrm>
              <a:custGeom>
                <a:avLst/>
                <a:gdLst/>
                <a:ahLst/>
                <a:cxnLst/>
                <a:rect l="l" t="t" r="r" b="b"/>
                <a:pathLst>
                  <a:path w="6819170" h="3456087">
                    <a:moveTo>
                      <a:pt x="63030" y="2862534"/>
                    </a:moveTo>
                    <a:cubicBezTo>
                      <a:pt x="63030" y="2862534"/>
                      <a:pt x="0" y="261596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926097" y="6965"/>
                    </a:cubicBezTo>
                    <a:cubicBezTo>
                      <a:pt x="6142845" y="16819"/>
                      <a:pt x="6347160" y="36481"/>
                      <a:pt x="6481349" y="101690"/>
                    </a:cubicBezTo>
                    <a:cubicBezTo>
                      <a:pt x="6737394" y="226120"/>
                      <a:pt x="6819170" y="459160"/>
                      <a:pt x="6813683" y="704684"/>
                    </a:cubicBezTo>
                    <a:cubicBezTo>
                      <a:pt x="6813683" y="704684"/>
                      <a:pt x="6770395" y="1013073"/>
                      <a:pt x="6777827" y="1248607"/>
                    </a:cubicBezTo>
                    <a:cubicBezTo>
                      <a:pt x="6784951" y="2604335"/>
                      <a:pt x="6792107" y="2799938"/>
                      <a:pt x="6792107" y="2799938"/>
                    </a:cubicBezTo>
                    <a:cubicBezTo>
                      <a:pt x="6775426" y="3015670"/>
                      <a:pt x="6660782" y="3226282"/>
                      <a:pt x="6463913" y="3337906"/>
                    </a:cubicBezTo>
                    <a:cubicBezTo>
                      <a:pt x="6313561" y="3423155"/>
                      <a:pt x="6115530" y="3438253"/>
                      <a:pt x="4858357" y="3427511"/>
                    </a:cubicBezTo>
                    <a:cubicBezTo>
                      <a:pt x="645952" y="3422234"/>
                      <a:pt x="384604" y="3456087"/>
                      <a:pt x="254278" y="3346930"/>
                    </a:cubicBezTo>
                    <a:cubicBezTo>
                      <a:pt x="145767" y="3256045"/>
                      <a:pt x="81795" y="3062733"/>
                      <a:pt x="63030" y="2862534"/>
                    </a:cubicBezTo>
                    <a:close/>
                  </a:path>
                </a:pathLst>
              </a:custGeom>
              <a:solidFill>
                <a:srgbClr val="FCEBB8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990258" y="3884331"/>
              <a:ext cx="4547745" cy="1960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918"/>
                </a:lnSpc>
              </a:pP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Câu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chuyện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“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Vết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phấn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trên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mặt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bàn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”: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Tưởng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tượng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cảnh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bạn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Thi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Ca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trở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lại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lớp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khi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đã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được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chữa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lành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cánh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tay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phải</a:t>
              </a:r>
              <a:endParaRPr lang="en-US" sz="2903" spc="-46" dirty="0">
                <a:solidFill>
                  <a:srgbClr val="3D1E22"/>
                </a:solidFill>
                <a:latin typeface="Cambri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F5C2538-B902-F85A-A86F-969B9643BDE1}"/>
              </a:ext>
            </a:extLst>
          </p:cNvPr>
          <p:cNvGrpSpPr/>
          <p:nvPr/>
        </p:nvGrpSpPr>
        <p:grpSpPr>
          <a:xfrm>
            <a:off x="6181953" y="679450"/>
            <a:ext cx="5324247" cy="2679034"/>
            <a:chOff x="6181953" y="679450"/>
            <a:chExt cx="5324247" cy="2679034"/>
          </a:xfrm>
        </p:grpSpPr>
        <p:grpSp>
          <p:nvGrpSpPr>
            <p:cNvPr id="5" name="Group 5"/>
            <p:cNvGrpSpPr/>
            <p:nvPr/>
          </p:nvGrpSpPr>
          <p:grpSpPr>
            <a:xfrm>
              <a:off x="6181953" y="679450"/>
              <a:ext cx="5324247" cy="2679034"/>
              <a:chOff x="0" y="0"/>
              <a:chExt cx="6804840" cy="342403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6819170" cy="3456087"/>
              </a:xfrm>
              <a:custGeom>
                <a:avLst/>
                <a:gdLst/>
                <a:ahLst/>
                <a:cxnLst/>
                <a:rect l="l" t="t" r="r" b="b"/>
                <a:pathLst>
                  <a:path w="6819170" h="3456087">
                    <a:moveTo>
                      <a:pt x="63030" y="2862534"/>
                    </a:moveTo>
                    <a:cubicBezTo>
                      <a:pt x="63030" y="2862534"/>
                      <a:pt x="0" y="261596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926097" y="6965"/>
                    </a:cubicBezTo>
                    <a:cubicBezTo>
                      <a:pt x="6142845" y="16819"/>
                      <a:pt x="6347160" y="36481"/>
                      <a:pt x="6481349" y="101690"/>
                    </a:cubicBezTo>
                    <a:cubicBezTo>
                      <a:pt x="6737394" y="226120"/>
                      <a:pt x="6819170" y="459160"/>
                      <a:pt x="6813683" y="704684"/>
                    </a:cubicBezTo>
                    <a:cubicBezTo>
                      <a:pt x="6813683" y="704684"/>
                      <a:pt x="6770395" y="1013073"/>
                      <a:pt x="6777827" y="1248607"/>
                    </a:cubicBezTo>
                    <a:cubicBezTo>
                      <a:pt x="6784951" y="2604335"/>
                      <a:pt x="6792107" y="2799938"/>
                      <a:pt x="6792107" y="2799938"/>
                    </a:cubicBezTo>
                    <a:cubicBezTo>
                      <a:pt x="6775426" y="3015670"/>
                      <a:pt x="6660782" y="3226282"/>
                      <a:pt x="6463913" y="3337906"/>
                    </a:cubicBezTo>
                    <a:cubicBezTo>
                      <a:pt x="6313561" y="3423155"/>
                      <a:pt x="6115530" y="3438253"/>
                      <a:pt x="4858357" y="3427511"/>
                    </a:cubicBezTo>
                    <a:cubicBezTo>
                      <a:pt x="645952" y="3422234"/>
                      <a:pt x="384604" y="3456087"/>
                      <a:pt x="254278" y="3346930"/>
                    </a:cubicBezTo>
                    <a:cubicBezTo>
                      <a:pt x="145767" y="3256045"/>
                      <a:pt x="81795" y="3062733"/>
                      <a:pt x="63030" y="2862534"/>
                    </a:cubicBezTo>
                    <a:close/>
                  </a:path>
                </a:pathLst>
              </a:custGeom>
              <a:solidFill>
                <a:srgbClr val="FCEBB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6570204" y="765299"/>
              <a:ext cx="4547745" cy="2460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918"/>
                </a:lnSpc>
              </a:pP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Câu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chuyện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“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học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quý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”: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Tưởng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tượng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về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sự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thay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đổi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trong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cách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đổi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xử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với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bạn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bè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của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chim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sẻ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từ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sau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khi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nhận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được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học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quý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A2ED61-9797-7E24-B80B-A2C1F2CBBF6F}"/>
              </a:ext>
            </a:extLst>
          </p:cNvPr>
          <p:cNvGrpSpPr/>
          <p:nvPr/>
        </p:nvGrpSpPr>
        <p:grpSpPr>
          <a:xfrm>
            <a:off x="6181953" y="3508140"/>
            <a:ext cx="5324247" cy="2679034"/>
            <a:chOff x="6181953" y="3508140"/>
            <a:chExt cx="5324247" cy="2679034"/>
          </a:xfrm>
        </p:grpSpPr>
        <p:grpSp>
          <p:nvGrpSpPr>
            <p:cNvPr id="8" name="Group 8"/>
            <p:cNvGrpSpPr/>
            <p:nvPr/>
          </p:nvGrpSpPr>
          <p:grpSpPr>
            <a:xfrm>
              <a:off x="6181953" y="3508140"/>
              <a:ext cx="5324247" cy="2679034"/>
              <a:chOff x="0" y="0"/>
              <a:chExt cx="6804840" cy="3424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9098" y="-6509"/>
                <a:ext cx="6819170" cy="3456087"/>
              </a:xfrm>
              <a:custGeom>
                <a:avLst/>
                <a:gdLst/>
                <a:ahLst/>
                <a:cxnLst/>
                <a:rect l="l" t="t" r="r" b="b"/>
                <a:pathLst>
                  <a:path w="6819170" h="3456087">
                    <a:moveTo>
                      <a:pt x="63030" y="2862534"/>
                    </a:moveTo>
                    <a:cubicBezTo>
                      <a:pt x="63030" y="2862534"/>
                      <a:pt x="0" y="261596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926097" y="6965"/>
                    </a:cubicBezTo>
                    <a:cubicBezTo>
                      <a:pt x="6142845" y="16819"/>
                      <a:pt x="6347160" y="36481"/>
                      <a:pt x="6481349" y="101690"/>
                    </a:cubicBezTo>
                    <a:cubicBezTo>
                      <a:pt x="6737394" y="226120"/>
                      <a:pt x="6819170" y="459160"/>
                      <a:pt x="6813683" y="704684"/>
                    </a:cubicBezTo>
                    <a:cubicBezTo>
                      <a:pt x="6813683" y="704684"/>
                      <a:pt x="6770395" y="1013073"/>
                      <a:pt x="6777827" y="1248607"/>
                    </a:cubicBezTo>
                    <a:cubicBezTo>
                      <a:pt x="6784951" y="2604335"/>
                      <a:pt x="6792107" y="2799938"/>
                      <a:pt x="6792107" y="2799938"/>
                    </a:cubicBezTo>
                    <a:cubicBezTo>
                      <a:pt x="6775426" y="3015670"/>
                      <a:pt x="6660782" y="3226282"/>
                      <a:pt x="6463913" y="3337906"/>
                    </a:cubicBezTo>
                    <a:cubicBezTo>
                      <a:pt x="6313561" y="3423155"/>
                      <a:pt x="6115530" y="3438253"/>
                      <a:pt x="4858357" y="3427511"/>
                    </a:cubicBezTo>
                    <a:cubicBezTo>
                      <a:pt x="645952" y="3422234"/>
                      <a:pt x="384604" y="3456087"/>
                      <a:pt x="254278" y="3346930"/>
                    </a:cubicBezTo>
                    <a:cubicBezTo>
                      <a:pt x="145767" y="3256045"/>
                      <a:pt x="81795" y="3062733"/>
                      <a:pt x="63030" y="2862534"/>
                    </a:cubicBezTo>
                    <a:close/>
                  </a:path>
                </a:pathLst>
              </a:custGeom>
              <a:solidFill>
                <a:srgbClr val="FCEBB8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6447126" y="3636957"/>
              <a:ext cx="4547745" cy="2460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918"/>
                </a:lnSpc>
              </a:pP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Câu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chuyện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“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Đôi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cánh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của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ngựa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trắng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”: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Tưởng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tượng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về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sự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khôn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lớn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,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trưởng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thành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của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ngựa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trắng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sau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chuyến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xa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cùng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đại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bàng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DC2C130-A114-1D0D-AED2-520F551C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17" y="1013517"/>
            <a:ext cx="5090601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A208D-6A8C-F711-FEC4-593F5B38186A}"/>
              </a:ext>
            </a:extLst>
          </p:cNvPr>
          <p:cNvGrpSpPr/>
          <p:nvPr/>
        </p:nvGrpSpPr>
        <p:grpSpPr>
          <a:xfrm>
            <a:off x="2601760" y="2517791"/>
            <a:ext cx="8547926" cy="3513555"/>
            <a:chOff x="2601760" y="2517791"/>
            <a:chExt cx="8547926" cy="3513555"/>
          </a:xfrm>
        </p:grpSpPr>
        <p:grpSp>
          <p:nvGrpSpPr>
            <p:cNvPr id="8" name="Group 8"/>
            <p:cNvGrpSpPr/>
            <p:nvPr/>
          </p:nvGrpSpPr>
          <p:grpSpPr>
            <a:xfrm>
              <a:off x="2601760" y="2517791"/>
              <a:ext cx="8547926" cy="3513555"/>
              <a:chOff x="0" y="0"/>
              <a:chExt cx="10924976" cy="449062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9098" y="-6509"/>
                <a:ext cx="10939306" cy="4522676"/>
              </a:xfrm>
              <a:custGeom>
                <a:avLst/>
                <a:gdLst/>
                <a:ahLst/>
                <a:cxnLst/>
                <a:rect l="l" t="t" r="r" b="b"/>
                <a:pathLst>
                  <a:path w="10939306" h="4522676">
                    <a:moveTo>
                      <a:pt x="63030" y="3929123"/>
                    </a:moveTo>
                    <a:cubicBezTo>
                      <a:pt x="63030" y="3929123"/>
                      <a:pt x="0" y="368255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0046233" y="6965"/>
                    </a:cubicBezTo>
                    <a:cubicBezTo>
                      <a:pt x="10262981" y="16819"/>
                      <a:pt x="10467297" y="36481"/>
                      <a:pt x="10601485" y="101690"/>
                    </a:cubicBezTo>
                    <a:cubicBezTo>
                      <a:pt x="10857531" y="226120"/>
                      <a:pt x="10939306" y="459160"/>
                      <a:pt x="10933819" y="704684"/>
                    </a:cubicBezTo>
                    <a:cubicBezTo>
                      <a:pt x="10933819" y="704684"/>
                      <a:pt x="10890531" y="1013073"/>
                      <a:pt x="10897964" y="1248607"/>
                    </a:cubicBezTo>
                    <a:cubicBezTo>
                      <a:pt x="10905087" y="3670924"/>
                      <a:pt x="10912244" y="3866527"/>
                      <a:pt x="10912244" y="3866527"/>
                    </a:cubicBezTo>
                    <a:cubicBezTo>
                      <a:pt x="10895562" y="4082259"/>
                      <a:pt x="10780918" y="4292871"/>
                      <a:pt x="10584049" y="4404495"/>
                    </a:cubicBezTo>
                    <a:cubicBezTo>
                      <a:pt x="10433697" y="4489744"/>
                      <a:pt x="10235667" y="4504842"/>
                      <a:pt x="8139634" y="4494100"/>
                    </a:cubicBezTo>
                    <a:cubicBezTo>
                      <a:pt x="645952" y="4488823"/>
                      <a:pt x="384604" y="4522676"/>
                      <a:pt x="254278" y="4413519"/>
                    </a:cubicBezTo>
                    <a:cubicBezTo>
                      <a:pt x="145767" y="4322634"/>
                      <a:pt x="81795" y="4129322"/>
                      <a:pt x="63030" y="3929123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974872" y="2804687"/>
              <a:ext cx="7798677" cy="295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-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Bám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sát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vào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phần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chuẩn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bị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để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viết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đoạn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kết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khác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.</a:t>
              </a:r>
            </a:p>
            <a:p>
              <a:pPr algn="just" defTabSz="609630"/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-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Chú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ý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tính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hợp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lí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trong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các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chi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tiết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tưởng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tượng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6AD2C1-9A5E-35E7-F3EB-C1271CD1F45E}"/>
              </a:ext>
            </a:extLst>
          </p:cNvPr>
          <p:cNvGrpSpPr/>
          <p:nvPr/>
        </p:nvGrpSpPr>
        <p:grpSpPr>
          <a:xfrm>
            <a:off x="1754872" y="611570"/>
            <a:ext cx="4580601" cy="2220461"/>
            <a:chOff x="1754872" y="611570"/>
            <a:chExt cx="4580601" cy="2220461"/>
          </a:xfrm>
        </p:grpSpPr>
        <p:grpSp>
          <p:nvGrpSpPr>
            <p:cNvPr id="4" name="Group 4"/>
            <p:cNvGrpSpPr/>
            <p:nvPr/>
          </p:nvGrpSpPr>
          <p:grpSpPr>
            <a:xfrm>
              <a:off x="1754872" y="611570"/>
              <a:ext cx="4576506" cy="1734237"/>
              <a:chOff x="0" y="0"/>
              <a:chExt cx="5849163" cy="221650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5863494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5863494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4970421" y="6965"/>
                    </a:cubicBezTo>
                    <a:cubicBezTo>
                      <a:pt x="5187169" y="16819"/>
                      <a:pt x="5391484" y="36481"/>
                      <a:pt x="5525673" y="101690"/>
                    </a:cubicBezTo>
                    <a:cubicBezTo>
                      <a:pt x="5781719" y="226120"/>
                      <a:pt x="5863494" y="459160"/>
                      <a:pt x="5858006" y="704684"/>
                    </a:cubicBezTo>
                    <a:cubicBezTo>
                      <a:pt x="5858006" y="704684"/>
                      <a:pt x="5814718" y="1013073"/>
                      <a:pt x="5822151" y="1248607"/>
                    </a:cubicBezTo>
                    <a:cubicBezTo>
                      <a:pt x="5829275" y="1396804"/>
                      <a:pt x="5836431" y="1592407"/>
                      <a:pt x="5836431" y="1592407"/>
                    </a:cubicBezTo>
                    <a:cubicBezTo>
                      <a:pt x="5819750" y="1808139"/>
                      <a:pt x="5705106" y="2018751"/>
                      <a:pt x="5508237" y="2130375"/>
                    </a:cubicBezTo>
                    <a:cubicBezTo>
                      <a:pt x="5357885" y="2215624"/>
                      <a:pt x="5159854" y="2230722"/>
                      <a:pt x="4097257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6AACAF"/>
              </a:solidFill>
            </p:spPr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84B582-D30A-D0B7-26E1-6E93125EA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0536" y="692150"/>
              <a:ext cx="3974937" cy="21398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2453352" y="343759"/>
            <a:ext cx="9217973" cy="6010324"/>
            <a:chOff x="0" y="0"/>
            <a:chExt cx="10622653" cy="6926206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10636984" cy="6958260"/>
            </a:xfrm>
            <a:custGeom>
              <a:avLst/>
              <a:gdLst/>
              <a:ahLst/>
              <a:cxnLst/>
              <a:rect l="l" t="t" r="r" b="b"/>
              <a:pathLst>
                <a:path w="10636984" h="6958260">
                  <a:moveTo>
                    <a:pt x="63030" y="6364707"/>
                  </a:moveTo>
                  <a:cubicBezTo>
                    <a:pt x="63030" y="6364707"/>
                    <a:pt x="0" y="611814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743911" y="6965"/>
                  </a:cubicBezTo>
                  <a:cubicBezTo>
                    <a:pt x="9960659" y="16819"/>
                    <a:pt x="10164974" y="36481"/>
                    <a:pt x="10299162" y="101690"/>
                  </a:cubicBezTo>
                  <a:cubicBezTo>
                    <a:pt x="10555208" y="226120"/>
                    <a:pt x="10636983" y="459160"/>
                    <a:pt x="10631495" y="704684"/>
                  </a:cubicBezTo>
                  <a:cubicBezTo>
                    <a:pt x="10631495" y="704684"/>
                    <a:pt x="10588208" y="1013073"/>
                    <a:pt x="10595641" y="1248607"/>
                  </a:cubicBezTo>
                  <a:cubicBezTo>
                    <a:pt x="10602765" y="6106508"/>
                    <a:pt x="10609921" y="6302111"/>
                    <a:pt x="10609921" y="6302111"/>
                  </a:cubicBezTo>
                  <a:cubicBezTo>
                    <a:pt x="10593240" y="6517843"/>
                    <a:pt x="10478595" y="6728455"/>
                    <a:pt x="10281726" y="6840079"/>
                  </a:cubicBezTo>
                  <a:cubicBezTo>
                    <a:pt x="10131375" y="6925328"/>
                    <a:pt x="9933343" y="6940425"/>
                    <a:pt x="7898864" y="6929684"/>
                  </a:cubicBezTo>
                  <a:cubicBezTo>
                    <a:pt x="645952" y="6924407"/>
                    <a:pt x="384604" y="6958261"/>
                    <a:pt x="254278" y="6849102"/>
                  </a:cubicBezTo>
                  <a:cubicBezTo>
                    <a:pt x="145767" y="6758218"/>
                    <a:pt x="81795" y="6564906"/>
                    <a:pt x="63030" y="6364707"/>
                  </a:cubicBezTo>
                  <a:close/>
                </a:path>
              </a:pathLst>
            </a:custGeom>
            <a:solidFill>
              <a:srgbClr val="FFF5D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662739" y="360730"/>
            <a:ext cx="8963297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3200" spc="-9" dirty="0">
                <a:solidFill>
                  <a:srgbClr val="000000"/>
                </a:solidFill>
                <a:latin typeface="Cambria"/>
              </a:rPr>
              <a:t>    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trở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lòng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dâng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nhiều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xúc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áy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náy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hối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vô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đang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ngập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ngừng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lỗi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sao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biến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mất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mỉm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cười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Chào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tớ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nay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tớ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.”. Nghe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nghẹn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ngào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mếu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máo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Tớ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lỗi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lỗi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vì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đau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vậy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bây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giờ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tốt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”.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trở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thành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thân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43BAC2-3896-C98F-F359-88D2DDA34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959" y="360730"/>
            <a:ext cx="3920068" cy="137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411</Words>
  <Application>Microsoft Office PowerPoint</Application>
  <PresentationFormat>Widescreen</PresentationFormat>
  <Paragraphs>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#9Slide06 SVNJonitha Script</vt:lpstr>
      <vt:lpstr>Arial</vt:lpstr>
      <vt:lpstr>Calibri</vt:lpstr>
      <vt:lpstr>Cambria</vt:lpstr>
      <vt:lpstr>Cambria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ngọc nguyễn</cp:lastModifiedBy>
  <cp:revision>14</cp:revision>
  <dcterms:created xsi:type="dcterms:W3CDTF">2024-03-28T07:57:00Z</dcterms:created>
  <dcterms:modified xsi:type="dcterms:W3CDTF">2024-04-26T05:50:19Z</dcterms:modified>
</cp:coreProperties>
</file>