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80" r:id="rId2"/>
    <p:sldId id="283" r:id="rId3"/>
    <p:sldId id="267" r:id="rId4"/>
    <p:sldId id="285" r:id="rId5"/>
    <p:sldId id="286" r:id="rId6"/>
    <p:sldId id="269" r:id="rId7"/>
    <p:sldId id="287" r:id="rId8"/>
    <p:sldId id="288" r:id="rId9"/>
    <p:sldId id="289" r:id="rId10"/>
    <p:sldId id="273" r:id="rId11"/>
    <p:sldId id="275" r:id="rId12"/>
    <p:sldId id="290" r:id="rId13"/>
    <p:sldId id="291" r:id="rId14"/>
    <p:sldId id="292" r:id="rId15"/>
    <p:sldId id="293" r:id="rId16"/>
  </p:sldIdLst>
  <p:sldSz cx="18288000" cy="10287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525"/>
    <a:srgbClr val="706A65"/>
    <a:srgbClr val="F2ACC6"/>
    <a:srgbClr val="5A522D"/>
    <a:srgbClr val="D95B5C"/>
    <a:srgbClr val="F26398"/>
    <a:srgbClr val="F6BE80"/>
    <a:srgbClr val="F288B0"/>
    <a:srgbClr val="F2B6B6"/>
    <a:srgbClr val="D9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1B03-5B9B-4B5E-AC24-2BEBC6BD857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516F-75E4-4CA6-BEE6-E4BC997F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516F-75E4-4CA6-BEE6-E4BC997F7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400" y="130519"/>
            <a:ext cx="12193057" cy="259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869" y="2400300"/>
            <a:ext cx="1885656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62084-F0D5-4AF7-9584-F45784FDBD03}"/>
              </a:ext>
            </a:extLst>
          </p:cNvPr>
          <p:cNvGrpSpPr/>
          <p:nvPr/>
        </p:nvGrpSpPr>
        <p:grpSpPr>
          <a:xfrm>
            <a:off x="1843355" y="869815"/>
            <a:ext cx="15881782" cy="1627873"/>
            <a:chOff x="-591546" y="1014705"/>
            <a:chExt cx="20828937" cy="1627873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5AFEBC17-93E9-4BF2-AB9A-04741A2D5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30C1BB-45D1-41F5-B93A-B3DD2ED36F31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57853-394E-43A7-8D9C-3D081C1FF430}"/>
              </a:ext>
            </a:extLst>
          </p:cNvPr>
          <p:cNvSpPr/>
          <p:nvPr/>
        </p:nvSpPr>
        <p:spPr>
          <a:xfrm>
            <a:off x="901235" y="2721078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Vịnh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Long (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)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UNESCO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FDB2FF4B-CE24-4FF2-92F6-AB95F1CA7624}"/>
              </a:ext>
            </a:extLst>
          </p:cNvPr>
          <p:cNvSpPr/>
          <p:nvPr/>
        </p:nvSpPr>
        <p:spPr>
          <a:xfrm>
            <a:off x="8499256" y="3480060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E20E6-37A0-4D26-9736-4458D0A84998}"/>
              </a:ext>
            </a:extLst>
          </p:cNvPr>
          <p:cNvSpPr/>
          <p:nvPr/>
        </p:nvSpPr>
        <p:spPr>
          <a:xfrm>
            <a:off x="901235" y="5066159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phục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ngọn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núi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E-v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-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rét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đoàn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thám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hiểm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697C3C7-BDBE-4660-B752-A3057849E984}"/>
              </a:ext>
            </a:extLst>
          </p:cNvPr>
          <p:cNvSpPr/>
          <p:nvPr/>
        </p:nvSpPr>
        <p:spPr>
          <a:xfrm>
            <a:off x="14797354" y="4938411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FC0DE2-8DFA-489D-9F5D-93505597745A}"/>
              </a:ext>
            </a:extLst>
          </p:cNvPr>
          <p:cNvSpPr/>
          <p:nvPr/>
        </p:nvSpPr>
        <p:spPr>
          <a:xfrm>
            <a:off x="914400" y="2709205"/>
            <a:ext cx="16525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Vịnh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Long (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)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UNESCO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80FE6-B09A-447C-9134-50A750C5431D}"/>
              </a:ext>
            </a:extLst>
          </p:cNvPr>
          <p:cNvSpPr/>
          <p:nvPr/>
        </p:nvSpPr>
        <p:spPr>
          <a:xfrm>
            <a:off x="876938" y="5062068"/>
            <a:ext cx="16877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phục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ngọn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núi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E-v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-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rét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đoàn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thám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hiểm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908F36F-EA74-46DB-A469-3C2794B12DA0}"/>
              </a:ext>
            </a:extLst>
          </p:cNvPr>
          <p:cNvGrpSpPr/>
          <p:nvPr/>
        </p:nvGrpSpPr>
        <p:grpSpPr>
          <a:xfrm>
            <a:off x="1804388" y="1617658"/>
            <a:ext cx="15881782" cy="1627873"/>
            <a:chOff x="-591546" y="1014705"/>
            <a:chExt cx="20828937" cy="1627873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8636DB70-37D3-4C03-9BA6-2D3C01DBD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67C9B7-CCE5-493E-81AE-567F8C7811E4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90C6A-8E9F-460B-923D-6A040630E219}"/>
              </a:ext>
            </a:extLst>
          </p:cNvPr>
          <p:cNvSpPr/>
          <p:nvPr/>
        </p:nvSpPr>
        <p:spPr>
          <a:xfrm>
            <a:off x="655144" y="3467128"/>
            <a:ext cx="1652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Ai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Cập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cổ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đại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endParaRPr lang="en-US" altLang="en-US" sz="4800" dirty="0">
              <a:solidFill>
                <a:srgbClr val="732525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giản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họ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đồ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          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A7AAAFAB-E46C-4A6C-8FB4-67A61AAF4D50}"/>
              </a:ext>
            </a:extLst>
          </p:cNvPr>
          <p:cNvSpPr/>
          <p:nvPr/>
        </p:nvSpPr>
        <p:spPr>
          <a:xfrm>
            <a:off x="16768273" y="3439314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DD0601-F38D-4D81-A1D3-5F6F7B4CD11D}"/>
              </a:ext>
            </a:extLst>
          </p:cNvPr>
          <p:cNvSpPr/>
          <p:nvPr/>
        </p:nvSpPr>
        <p:spPr>
          <a:xfrm>
            <a:off x="582458" y="6731185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d, Ở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tiền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sử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con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gọt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ơng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tiện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săn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D90C1C2-2989-4A03-8D4C-A189FE8128B3}"/>
              </a:ext>
            </a:extLst>
          </p:cNvPr>
          <p:cNvSpPr/>
          <p:nvPr/>
        </p:nvSpPr>
        <p:spPr>
          <a:xfrm>
            <a:off x="2177252" y="6438900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510814-2790-4213-B80E-557054AE3ADF}"/>
              </a:ext>
            </a:extLst>
          </p:cNvPr>
          <p:cNvSpPr/>
          <p:nvPr/>
        </p:nvSpPr>
        <p:spPr>
          <a:xfrm>
            <a:off x="604764" y="3452892"/>
            <a:ext cx="1652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Ai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Cập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cổ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đại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giản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họ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đồ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      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D06BE1-4494-490C-A204-DFD49713C410}"/>
              </a:ext>
            </a:extLst>
          </p:cNvPr>
          <p:cNvSpPr/>
          <p:nvPr/>
        </p:nvSpPr>
        <p:spPr>
          <a:xfrm>
            <a:off x="542900" y="6756275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d, Ở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tiền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sử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con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gọt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ơng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tiện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săn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5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8">
            <a:extLst>
              <a:ext uri="{FF2B5EF4-FFF2-40B4-BE49-F238E27FC236}">
                <a16:creationId xmlns:a16="http://schemas.microsoft.com/office/drawing/2014/main" id="{4F187149-EDFB-4D51-9D26-3EDEED3113F5}"/>
              </a:ext>
            </a:extLst>
          </p:cNvPr>
          <p:cNvGrpSpPr/>
          <p:nvPr/>
        </p:nvGrpSpPr>
        <p:grpSpPr>
          <a:xfrm>
            <a:off x="1023001" y="710043"/>
            <a:ext cx="16744085" cy="8826602"/>
            <a:chOff x="0" y="0"/>
            <a:chExt cx="4409965" cy="2324702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AA7507C8-EF2E-4220-A671-EFA4C524389E}"/>
                </a:ext>
              </a:extLst>
            </p:cNvPr>
            <p:cNvSpPr/>
            <p:nvPr/>
          </p:nvSpPr>
          <p:spPr>
            <a:xfrm>
              <a:off x="0" y="0"/>
              <a:ext cx="4409965" cy="2324702"/>
            </a:xfrm>
            <a:custGeom>
              <a:avLst/>
              <a:gdLst/>
              <a:ahLst/>
              <a:cxnLst/>
              <a:rect l="l" t="t" r="r" b="b"/>
              <a:pathLst>
                <a:path w="4409965" h="2324702">
                  <a:moveTo>
                    <a:pt x="23581" y="0"/>
                  </a:moveTo>
                  <a:lnTo>
                    <a:pt x="4386384" y="0"/>
                  </a:lnTo>
                  <a:cubicBezTo>
                    <a:pt x="4392638" y="0"/>
                    <a:pt x="4398636" y="2484"/>
                    <a:pt x="4403058" y="6907"/>
                  </a:cubicBezTo>
                  <a:cubicBezTo>
                    <a:pt x="4407481" y="11329"/>
                    <a:pt x="4409965" y="17327"/>
                    <a:pt x="4409965" y="23581"/>
                  </a:cubicBezTo>
                  <a:lnTo>
                    <a:pt x="4409965" y="2301121"/>
                  </a:lnTo>
                  <a:cubicBezTo>
                    <a:pt x="4409965" y="2314144"/>
                    <a:pt x="4399407" y="2324702"/>
                    <a:pt x="4386384" y="2324702"/>
                  </a:cubicBezTo>
                  <a:lnTo>
                    <a:pt x="23581" y="2324702"/>
                  </a:lnTo>
                  <a:cubicBezTo>
                    <a:pt x="10557" y="2324702"/>
                    <a:pt x="0" y="2314144"/>
                    <a:pt x="0" y="2301121"/>
                  </a:cubicBezTo>
                  <a:lnTo>
                    <a:pt x="0" y="23581"/>
                  </a:lnTo>
                  <a:cubicBezTo>
                    <a:pt x="0" y="10557"/>
                    <a:pt x="10557" y="0"/>
                    <a:pt x="23581" y="0"/>
                  </a:cubicBezTo>
                  <a:close/>
                </a:path>
              </a:pathLst>
            </a:custGeom>
            <a:solidFill>
              <a:srgbClr val="FFFFFF">
                <a:alpha val="86000"/>
              </a:srgbClr>
            </a:solidFill>
            <a:ln w="38100" cap="rnd">
              <a:solidFill>
                <a:srgbClr val="D17188">
                  <a:alpha val="72941"/>
                </a:srgbClr>
              </a:solidFill>
              <a:prstDash val="solid"/>
              <a:round/>
            </a:ln>
          </p:spPr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8A58F40C-4374-42B1-BC8C-6ABD51F207BD}"/>
                </a:ext>
              </a:extLst>
            </p:cNvPr>
            <p:cNvSpPr txBox="1"/>
            <p:nvPr/>
          </p:nvSpPr>
          <p:spPr>
            <a:xfrm>
              <a:off x="0" y="-152400"/>
              <a:ext cx="4409965" cy="2477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F0BDA1-7293-40A1-9686-64F252E55A6F}"/>
              </a:ext>
            </a:extLst>
          </p:cNvPr>
          <p:cNvGrpSpPr/>
          <p:nvPr/>
        </p:nvGrpSpPr>
        <p:grpSpPr>
          <a:xfrm>
            <a:off x="1600201" y="870713"/>
            <a:ext cx="15881782" cy="1627873"/>
            <a:chOff x="-591546" y="1014705"/>
            <a:chExt cx="20828937" cy="1627873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0FDE8795-D937-4E63-9C0C-67A1D35C5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106566-4A71-46CA-865C-6E5164E99A48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3.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Lựa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chọn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ngữ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hoàn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.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950605-3D9C-405C-AFE1-6CD77DC7BE59}"/>
              </a:ext>
            </a:extLst>
          </p:cNvPr>
          <p:cNvGrpSpPr/>
          <p:nvPr/>
        </p:nvGrpSpPr>
        <p:grpSpPr>
          <a:xfrm>
            <a:off x="1574757" y="2502918"/>
            <a:ext cx="15121764" cy="1737626"/>
            <a:chOff x="1574757" y="2502918"/>
            <a:chExt cx="15121764" cy="17376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42862C-E4D9-4BF2-96B3-527E644FF6AA}"/>
                </a:ext>
              </a:extLst>
            </p:cNvPr>
            <p:cNvSpPr/>
            <p:nvPr/>
          </p:nvSpPr>
          <p:spPr>
            <a:xfrm>
              <a:off x="1574757" y="2670884"/>
              <a:ext cx="15121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a,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Ruộng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bậc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thang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là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        lao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của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ng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ời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nông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dân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vùng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Tây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Bắc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E72B09B-F871-4044-93DD-3CBFDB966E29}"/>
                </a:ext>
              </a:extLst>
            </p:cNvPr>
            <p:cNvSpPr/>
            <p:nvPr/>
          </p:nvSpPr>
          <p:spPr>
            <a:xfrm>
              <a:off x="8897561" y="2502918"/>
              <a:ext cx="1272957" cy="1090452"/>
            </a:xfrm>
            <a:custGeom>
              <a:avLst/>
              <a:gdLst/>
              <a:ahLst/>
              <a:cxnLst/>
              <a:rect l="l" t="t" r="r" b="b"/>
              <a:pathLst>
                <a:path w="3423996" h="3262134">
                  <a:moveTo>
                    <a:pt x="0" y="0"/>
                  </a:moveTo>
                  <a:lnTo>
                    <a:pt x="3423996" y="0"/>
                  </a:lnTo>
                  <a:lnTo>
                    <a:pt x="3423996" y="3262134"/>
                  </a:lnTo>
                  <a:lnTo>
                    <a:pt x="0" y="3262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231C-BB4F-4CE9-88EE-F9A0C657B6EC}"/>
              </a:ext>
            </a:extLst>
          </p:cNvPr>
          <p:cNvGrpSpPr/>
          <p:nvPr/>
        </p:nvGrpSpPr>
        <p:grpSpPr>
          <a:xfrm>
            <a:off x="1348703" y="5344938"/>
            <a:ext cx="4977266" cy="1828665"/>
            <a:chOff x="1490063" y="5720300"/>
            <a:chExt cx="4977266" cy="1828665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A2506438-6FB0-4D70-A797-743BE1E47D98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08FBEE-AB70-4F9E-84B0-6B971EEB6674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công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003D00-00C0-4CAE-A5F1-805BCB0B36B6}"/>
              </a:ext>
            </a:extLst>
          </p:cNvPr>
          <p:cNvGrpSpPr/>
          <p:nvPr/>
        </p:nvGrpSpPr>
        <p:grpSpPr>
          <a:xfrm>
            <a:off x="6767170" y="5287052"/>
            <a:ext cx="4977266" cy="1828665"/>
            <a:chOff x="1490063" y="5720300"/>
            <a:chExt cx="4977266" cy="1828665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DC300FFC-8902-4220-B590-A352941F8963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A61D3B7-C6A0-4C1C-86F1-596815000238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tích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43F556-6D47-46A8-8FDC-2D8C65D3C199}"/>
              </a:ext>
            </a:extLst>
          </p:cNvPr>
          <p:cNvGrpSpPr/>
          <p:nvPr/>
        </p:nvGrpSpPr>
        <p:grpSpPr>
          <a:xfrm>
            <a:off x="12175529" y="5186412"/>
            <a:ext cx="4977266" cy="1828665"/>
            <a:chOff x="1490063" y="5720300"/>
            <a:chExt cx="4977266" cy="1828665"/>
          </a:xfrm>
        </p:grpSpPr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F04B489-D19E-4EF9-B624-8E5298676595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2FDFC2-B0CA-4C01-9891-9D6BA63E4CED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quả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B53F9F1-761D-47E2-8FF4-5B771DBCFE8A}"/>
              </a:ext>
            </a:extLst>
          </p:cNvPr>
          <p:cNvSpPr/>
          <p:nvPr/>
        </p:nvSpPr>
        <p:spPr>
          <a:xfrm>
            <a:off x="1600201" y="2704998"/>
            <a:ext cx="1512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Ruộng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bậc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thang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50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26614 -0.277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13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>
            <a:extLst>
              <a:ext uri="{FF2B5EF4-FFF2-40B4-BE49-F238E27FC236}">
                <a16:creationId xmlns:a16="http://schemas.microsoft.com/office/drawing/2014/main" id="{FC52F055-FC6B-4F89-B756-E44B2857E771}"/>
              </a:ext>
            </a:extLst>
          </p:cNvPr>
          <p:cNvGrpSpPr/>
          <p:nvPr/>
        </p:nvGrpSpPr>
        <p:grpSpPr>
          <a:xfrm>
            <a:off x="1023001" y="710043"/>
            <a:ext cx="16744085" cy="8826602"/>
            <a:chOff x="0" y="0"/>
            <a:chExt cx="4409965" cy="2324702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C7D33B8-2198-439B-93B7-F0B9B28B4276}"/>
                </a:ext>
              </a:extLst>
            </p:cNvPr>
            <p:cNvSpPr/>
            <p:nvPr/>
          </p:nvSpPr>
          <p:spPr>
            <a:xfrm>
              <a:off x="0" y="0"/>
              <a:ext cx="4409965" cy="2324702"/>
            </a:xfrm>
            <a:custGeom>
              <a:avLst/>
              <a:gdLst/>
              <a:ahLst/>
              <a:cxnLst/>
              <a:rect l="l" t="t" r="r" b="b"/>
              <a:pathLst>
                <a:path w="4409965" h="2324702">
                  <a:moveTo>
                    <a:pt x="23581" y="0"/>
                  </a:moveTo>
                  <a:lnTo>
                    <a:pt x="4386384" y="0"/>
                  </a:lnTo>
                  <a:cubicBezTo>
                    <a:pt x="4392638" y="0"/>
                    <a:pt x="4398636" y="2484"/>
                    <a:pt x="4403058" y="6907"/>
                  </a:cubicBezTo>
                  <a:cubicBezTo>
                    <a:pt x="4407481" y="11329"/>
                    <a:pt x="4409965" y="17327"/>
                    <a:pt x="4409965" y="23581"/>
                  </a:cubicBezTo>
                  <a:lnTo>
                    <a:pt x="4409965" y="2301121"/>
                  </a:lnTo>
                  <a:cubicBezTo>
                    <a:pt x="4409965" y="2314144"/>
                    <a:pt x="4399407" y="2324702"/>
                    <a:pt x="4386384" y="2324702"/>
                  </a:cubicBezTo>
                  <a:lnTo>
                    <a:pt x="23581" y="2324702"/>
                  </a:lnTo>
                  <a:cubicBezTo>
                    <a:pt x="10557" y="2324702"/>
                    <a:pt x="0" y="2314144"/>
                    <a:pt x="0" y="2301121"/>
                  </a:cubicBezTo>
                  <a:lnTo>
                    <a:pt x="0" y="23581"/>
                  </a:lnTo>
                  <a:cubicBezTo>
                    <a:pt x="0" y="10557"/>
                    <a:pt x="10557" y="0"/>
                    <a:pt x="23581" y="0"/>
                  </a:cubicBezTo>
                  <a:close/>
                </a:path>
              </a:pathLst>
            </a:custGeom>
            <a:solidFill>
              <a:srgbClr val="FFFFFF">
                <a:alpha val="88000"/>
              </a:srgbClr>
            </a:solidFill>
            <a:ln w="38100" cap="rnd">
              <a:solidFill>
                <a:srgbClr val="D17188">
                  <a:alpha val="72941"/>
                </a:srgbClr>
              </a:solidFill>
              <a:prstDash val="solid"/>
              <a:round/>
            </a:ln>
          </p:spPr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16338BD7-BEBD-47C1-A80F-18F319C7FC18}"/>
                </a:ext>
              </a:extLst>
            </p:cNvPr>
            <p:cNvSpPr txBox="1"/>
            <p:nvPr/>
          </p:nvSpPr>
          <p:spPr>
            <a:xfrm>
              <a:off x="0" y="-152400"/>
              <a:ext cx="4409965" cy="2477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F618E8-CE4B-4200-BF11-D032E0BFDBB8}"/>
              </a:ext>
            </a:extLst>
          </p:cNvPr>
          <p:cNvGrpSpPr/>
          <p:nvPr/>
        </p:nvGrpSpPr>
        <p:grpSpPr>
          <a:xfrm>
            <a:off x="1600201" y="870713"/>
            <a:ext cx="15881782" cy="1627873"/>
            <a:chOff x="-591546" y="1014705"/>
            <a:chExt cx="20828937" cy="1627873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CF0F424-BFF6-444A-A42A-23A9B691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E092F1-10E4-4701-9D2B-00F17165B585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3.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Lựa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chọn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ngữ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hoàn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.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8933AD-2CDD-4CCC-A088-B4B367C57EB6}"/>
              </a:ext>
            </a:extLst>
          </p:cNvPr>
          <p:cNvGrpSpPr/>
          <p:nvPr/>
        </p:nvGrpSpPr>
        <p:grpSpPr>
          <a:xfrm>
            <a:off x="1218859" y="2667313"/>
            <a:ext cx="16394721" cy="1691079"/>
            <a:chOff x="1574757" y="2549465"/>
            <a:chExt cx="16394721" cy="169107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4D2E7A-C813-48BF-8643-735FFCEB5A88}"/>
                </a:ext>
              </a:extLst>
            </p:cNvPr>
            <p:cNvSpPr/>
            <p:nvPr/>
          </p:nvSpPr>
          <p:spPr>
            <a:xfrm>
              <a:off x="1574757" y="2670884"/>
              <a:ext cx="15121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b,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Vào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năm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1990,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một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ng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ời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dân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Quảng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Bình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đã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   hang S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ơ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n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Đoòng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7ECC5172-C970-44E6-9241-852523B8B095}"/>
                </a:ext>
              </a:extLst>
            </p:cNvPr>
            <p:cNvSpPr/>
            <p:nvPr/>
          </p:nvSpPr>
          <p:spPr>
            <a:xfrm>
              <a:off x="16696521" y="2549465"/>
              <a:ext cx="1272957" cy="1090452"/>
            </a:xfrm>
            <a:custGeom>
              <a:avLst/>
              <a:gdLst/>
              <a:ahLst/>
              <a:cxnLst/>
              <a:rect l="l" t="t" r="r" b="b"/>
              <a:pathLst>
                <a:path w="3423996" h="3262134">
                  <a:moveTo>
                    <a:pt x="0" y="0"/>
                  </a:moveTo>
                  <a:lnTo>
                    <a:pt x="3423996" y="0"/>
                  </a:lnTo>
                  <a:lnTo>
                    <a:pt x="3423996" y="3262134"/>
                  </a:lnTo>
                  <a:lnTo>
                    <a:pt x="0" y="3262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C3EDA6-7929-4B50-959C-66014329D9B1}"/>
              </a:ext>
            </a:extLst>
          </p:cNvPr>
          <p:cNvGrpSpPr/>
          <p:nvPr/>
        </p:nvGrpSpPr>
        <p:grpSpPr>
          <a:xfrm>
            <a:off x="1348703" y="5344938"/>
            <a:ext cx="4977266" cy="1828665"/>
            <a:chOff x="1490063" y="5720300"/>
            <a:chExt cx="4977266" cy="1828665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0848ABB-C8A7-4AC3-8494-F0FC9F853EFF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61B86-6967-459C-A343-7F59D44C96DC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trông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thấy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ED3DBF-F128-4404-B531-A45D5D5E9F30}"/>
              </a:ext>
            </a:extLst>
          </p:cNvPr>
          <p:cNvGrpSpPr/>
          <p:nvPr/>
        </p:nvGrpSpPr>
        <p:grpSpPr>
          <a:xfrm>
            <a:off x="6767170" y="5287052"/>
            <a:ext cx="5163218" cy="1828665"/>
            <a:chOff x="1490063" y="5720300"/>
            <a:chExt cx="5163218" cy="1828665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BDB5563-CA87-4AFE-B0CC-3595FB6F6F4B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1A3B89-393A-4452-BB0E-F4E9B1D1F943}"/>
                </a:ext>
              </a:extLst>
            </p:cNvPr>
            <p:cNvSpPr/>
            <p:nvPr/>
          </p:nvSpPr>
          <p:spPr>
            <a:xfrm>
              <a:off x="2414970" y="6141139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tìm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kiếm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DC4138-C67A-4329-9C45-BD10D06AFFA1}"/>
              </a:ext>
            </a:extLst>
          </p:cNvPr>
          <p:cNvGrpSpPr/>
          <p:nvPr/>
        </p:nvGrpSpPr>
        <p:grpSpPr>
          <a:xfrm>
            <a:off x="12175529" y="5186412"/>
            <a:ext cx="4977266" cy="1828665"/>
            <a:chOff x="1490063" y="5720300"/>
            <a:chExt cx="4977266" cy="1828665"/>
          </a:xfrm>
        </p:grpSpPr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53D938D-FE3E-4884-B075-986773400311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1EAB36-5CD4-43AA-9787-27F86A21ADF3}"/>
                </a:ext>
              </a:extLst>
            </p:cNvPr>
            <p:cNvSpPr/>
            <p:nvPr/>
          </p:nvSpPr>
          <p:spPr>
            <a:xfrm>
              <a:off x="1963734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phát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hiện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ra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170EC61-8EA5-46CA-8732-4B1067FF2F65}"/>
              </a:ext>
            </a:extLst>
          </p:cNvPr>
          <p:cNvSpPr/>
          <p:nvPr/>
        </p:nvSpPr>
        <p:spPr>
          <a:xfrm>
            <a:off x="1218859" y="2820589"/>
            <a:ext cx="1512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1990,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phát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ra 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hang S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Đoòng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52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05808 -0.262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F450516-FC06-4A79-AC12-9A4318515C8B}"/>
              </a:ext>
            </a:extLst>
          </p:cNvPr>
          <p:cNvGrpSpPr/>
          <p:nvPr/>
        </p:nvGrpSpPr>
        <p:grpSpPr>
          <a:xfrm>
            <a:off x="1600201" y="870713"/>
            <a:ext cx="15881782" cy="1627873"/>
            <a:chOff x="-591546" y="1014705"/>
            <a:chExt cx="20828937" cy="1627873"/>
          </a:xfrm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659C3BB1-99C0-4BDF-9315-092EEC182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522A40-879F-400F-B5E6-D925ED754BAA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3.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Lựa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chọn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ngữ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hoàn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.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76E4A2-2AF4-4992-BFFB-BB0D8558E3B0}"/>
              </a:ext>
            </a:extLst>
          </p:cNvPr>
          <p:cNvGrpSpPr/>
          <p:nvPr/>
        </p:nvGrpSpPr>
        <p:grpSpPr>
          <a:xfrm>
            <a:off x="1218859" y="2667313"/>
            <a:ext cx="16394721" cy="1691079"/>
            <a:chOff x="1574757" y="2549465"/>
            <a:chExt cx="16394721" cy="169107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5C81C5-8F82-4BE4-90AD-73018D768C43}"/>
                </a:ext>
              </a:extLst>
            </p:cNvPr>
            <p:cNvSpPr/>
            <p:nvPr/>
          </p:nvSpPr>
          <p:spPr>
            <a:xfrm>
              <a:off x="1574757" y="2670884"/>
              <a:ext cx="15121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c,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Các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vận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viên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khuyết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tật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đã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nêu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cao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      v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ợt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lên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phận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0C7D44-E773-426D-9B58-4170163D3951}"/>
                </a:ext>
              </a:extLst>
            </p:cNvPr>
            <p:cNvSpPr/>
            <p:nvPr/>
          </p:nvSpPr>
          <p:spPr>
            <a:xfrm>
              <a:off x="16696521" y="2549465"/>
              <a:ext cx="1272957" cy="1090452"/>
            </a:xfrm>
            <a:custGeom>
              <a:avLst/>
              <a:gdLst/>
              <a:ahLst/>
              <a:cxnLst/>
              <a:rect l="l" t="t" r="r" b="b"/>
              <a:pathLst>
                <a:path w="3423996" h="3262134">
                  <a:moveTo>
                    <a:pt x="0" y="0"/>
                  </a:moveTo>
                  <a:lnTo>
                    <a:pt x="3423996" y="0"/>
                  </a:lnTo>
                  <a:lnTo>
                    <a:pt x="3423996" y="3262134"/>
                  </a:lnTo>
                  <a:lnTo>
                    <a:pt x="0" y="3262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9EE00C-D43B-46ED-ABDB-8A26D8E8479A}"/>
              </a:ext>
            </a:extLst>
          </p:cNvPr>
          <p:cNvGrpSpPr/>
          <p:nvPr/>
        </p:nvGrpSpPr>
        <p:grpSpPr>
          <a:xfrm>
            <a:off x="6906411" y="5318777"/>
            <a:ext cx="5014521" cy="1828665"/>
            <a:chOff x="1490063" y="5720300"/>
            <a:chExt cx="5014521" cy="1828665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8255A8B-9E06-40E6-ACE0-6B54B4D6638D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51126C-34D0-410F-8C95-FC895FA825DD}"/>
                </a:ext>
              </a:extLst>
            </p:cNvPr>
            <p:cNvSpPr/>
            <p:nvPr/>
          </p:nvSpPr>
          <p:spPr>
            <a:xfrm>
              <a:off x="2266273" y="6098641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dũng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cảm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BAB2DF-F0A3-40CE-9BAD-6673B7BA543A}"/>
              </a:ext>
            </a:extLst>
          </p:cNvPr>
          <p:cNvGrpSpPr/>
          <p:nvPr/>
        </p:nvGrpSpPr>
        <p:grpSpPr>
          <a:xfrm>
            <a:off x="12303011" y="5253534"/>
            <a:ext cx="5428223" cy="1828665"/>
            <a:chOff x="1490063" y="5720300"/>
            <a:chExt cx="5428223" cy="1828665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9E2282B5-F847-443A-8325-B8E610773E96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0BC28B2-E2C2-4A22-86EC-68DDA00FFCF6}"/>
                </a:ext>
              </a:extLst>
            </p:cNvPr>
            <p:cNvSpPr/>
            <p:nvPr/>
          </p:nvSpPr>
          <p:spPr>
            <a:xfrm>
              <a:off x="2679975" y="6135524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kiên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trì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C67764-8E21-4578-93FA-348035A153BB}"/>
              </a:ext>
            </a:extLst>
          </p:cNvPr>
          <p:cNvGrpSpPr/>
          <p:nvPr/>
        </p:nvGrpSpPr>
        <p:grpSpPr>
          <a:xfrm>
            <a:off x="1372379" y="5376873"/>
            <a:ext cx="4977266" cy="1828665"/>
            <a:chOff x="1490063" y="5720300"/>
            <a:chExt cx="4977266" cy="1828665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0D50C311-985F-4D02-A41D-BDC6B6DA9411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F6012C-572A-49AD-93CF-D940177AB9EE}"/>
                </a:ext>
              </a:extLst>
            </p:cNvPr>
            <p:cNvSpPr/>
            <p:nvPr/>
          </p:nvSpPr>
          <p:spPr>
            <a:xfrm>
              <a:off x="2127773" y="6113640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quyết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tâm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5D54BD5-2D0A-4205-9A0E-4E5B0D5D04E8}"/>
              </a:ext>
            </a:extLst>
          </p:cNvPr>
          <p:cNvSpPr/>
          <p:nvPr/>
        </p:nvSpPr>
        <p:spPr>
          <a:xfrm>
            <a:off x="1218859" y="2825713"/>
            <a:ext cx="1512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khuyết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quyết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tâm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số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50" name="Freeform 4">
            <a:extLst>
              <a:ext uri="{FF2B5EF4-FFF2-40B4-BE49-F238E27FC236}">
                <a16:creationId xmlns:a16="http://schemas.microsoft.com/office/drawing/2014/main" id="{3CFA15BE-2042-4B0A-987E-EE7517AA42FA}"/>
              </a:ext>
            </a:extLst>
          </p:cNvPr>
          <p:cNvSpPr/>
          <p:nvPr/>
        </p:nvSpPr>
        <p:spPr>
          <a:xfrm>
            <a:off x="3668128" y="4475021"/>
            <a:ext cx="6101029" cy="5327004"/>
          </a:xfrm>
          <a:custGeom>
            <a:avLst/>
            <a:gdLst/>
            <a:ahLst/>
            <a:cxnLst/>
            <a:rect l="l" t="t" r="r" b="b"/>
            <a:pathLst>
              <a:path w="3504212" h="3948408">
                <a:moveTo>
                  <a:pt x="0" y="0"/>
                </a:moveTo>
                <a:lnTo>
                  <a:pt x="3504212" y="0"/>
                </a:lnTo>
                <a:lnTo>
                  <a:pt x="3504212" y="3948407"/>
                </a:lnTo>
                <a:lnTo>
                  <a:pt x="0" y="3948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652 -0.287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43100"/>
            <a:ext cx="1603387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781300"/>
            <a:ext cx="15077172" cy="54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E04077B8-BE03-4293-A573-D8C59028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33372"/>
              </p:ext>
            </p:extLst>
          </p:nvPr>
        </p:nvGraphicFramePr>
        <p:xfrm>
          <a:off x="5876151" y="1079500"/>
          <a:ext cx="11909224" cy="817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53">
                  <a:extLst>
                    <a:ext uri="{9D8B030D-6E8A-4147-A177-3AD203B41FA5}">
                      <a16:colId xmlns:a16="http://schemas.microsoft.com/office/drawing/2014/main" val="3132246577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3666612942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2346202053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1618358307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888995578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972300615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2670493720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1727795953"/>
                    </a:ext>
                  </a:extLst>
                </a:gridCol>
              </a:tblGrid>
              <a:tr h="10223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09955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46952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9398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94009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02024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89878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9689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86124"/>
                  </a:ext>
                </a:extLst>
              </a:tr>
            </a:tbl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AA6DAB3B-70C5-48B3-8DD1-D28C6B88CA3F}"/>
              </a:ext>
            </a:extLst>
          </p:cNvPr>
          <p:cNvSpPr txBox="1"/>
          <p:nvPr/>
        </p:nvSpPr>
        <p:spPr>
          <a:xfrm>
            <a:off x="6164775" y="1038257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6B483E-9C64-4C72-80F0-CB531B405690}"/>
              </a:ext>
            </a:extLst>
          </p:cNvPr>
          <p:cNvSpPr txBox="1"/>
          <p:nvPr/>
        </p:nvSpPr>
        <p:spPr>
          <a:xfrm>
            <a:off x="7696200" y="999417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7855258-46C4-49A2-85C2-045FA2ACFFA2}"/>
              </a:ext>
            </a:extLst>
          </p:cNvPr>
          <p:cNvSpPr txBox="1"/>
          <p:nvPr/>
        </p:nvSpPr>
        <p:spPr>
          <a:xfrm>
            <a:off x="9275813" y="1026795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A781C37-BB99-4367-892C-FC27158D585D}"/>
              </a:ext>
            </a:extLst>
          </p:cNvPr>
          <p:cNvSpPr txBox="1"/>
          <p:nvPr/>
        </p:nvSpPr>
        <p:spPr>
          <a:xfrm>
            <a:off x="10744200" y="987955"/>
            <a:ext cx="8386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873BB5F-C2AB-4378-AACB-CBD1083F0D69}"/>
              </a:ext>
            </a:extLst>
          </p:cNvPr>
          <p:cNvSpPr txBox="1"/>
          <p:nvPr/>
        </p:nvSpPr>
        <p:spPr>
          <a:xfrm>
            <a:off x="12190053" y="1006711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EC1D3E-FA2E-4C3B-BEEA-9A3A143BD40A}"/>
              </a:ext>
            </a:extLst>
          </p:cNvPr>
          <p:cNvSpPr txBox="1"/>
          <p:nvPr/>
        </p:nvSpPr>
        <p:spPr>
          <a:xfrm>
            <a:off x="13823269" y="967871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C3F8DE-850A-44DB-AF75-1F0E73168DFF}"/>
              </a:ext>
            </a:extLst>
          </p:cNvPr>
          <p:cNvSpPr txBox="1"/>
          <p:nvPr/>
        </p:nvSpPr>
        <p:spPr>
          <a:xfrm>
            <a:off x="15121270" y="1032714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8036FAC-FCA2-4104-96F4-7902BF3FF755}"/>
              </a:ext>
            </a:extLst>
          </p:cNvPr>
          <p:cNvSpPr txBox="1"/>
          <p:nvPr/>
        </p:nvSpPr>
        <p:spPr>
          <a:xfrm>
            <a:off x="16611600" y="993874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4E6368-EEEC-40DB-81BE-62670AE80D88}"/>
              </a:ext>
            </a:extLst>
          </p:cNvPr>
          <p:cNvSpPr txBox="1"/>
          <p:nvPr/>
        </p:nvSpPr>
        <p:spPr>
          <a:xfrm>
            <a:off x="6201646" y="2054304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EF41C5D-78A4-4F1B-8668-8085F04510B4}"/>
              </a:ext>
            </a:extLst>
          </p:cNvPr>
          <p:cNvSpPr txBox="1"/>
          <p:nvPr/>
        </p:nvSpPr>
        <p:spPr>
          <a:xfrm>
            <a:off x="7834862" y="201546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E93173A-7324-40AC-A442-A6057E84C31E}"/>
              </a:ext>
            </a:extLst>
          </p:cNvPr>
          <p:cNvSpPr txBox="1"/>
          <p:nvPr/>
        </p:nvSpPr>
        <p:spPr>
          <a:xfrm>
            <a:off x="9280119" y="2042842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BC24593-D1B7-45B0-986B-A703A5B4B484}"/>
              </a:ext>
            </a:extLst>
          </p:cNvPr>
          <p:cNvSpPr txBox="1"/>
          <p:nvPr/>
        </p:nvSpPr>
        <p:spPr>
          <a:xfrm>
            <a:off x="10668000" y="2004002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74A283-3960-44A5-8C21-63416B33D882}"/>
              </a:ext>
            </a:extLst>
          </p:cNvPr>
          <p:cNvSpPr txBox="1"/>
          <p:nvPr/>
        </p:nvSpPr>
        <p:spPr>
          <a:xfrm>
            <a:off x="12226924" y="2022758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6625B2E-BE95-4E48-810D-A1BBFB0710F3}"/>
              </a:ext>
            </a:extLst>
          </p:cNvPr>
          <p:cNvSpPr txBox="1"/>
          <p:nvPr/>
        </p:nvSpPr>
        <p:spPr>
          <a:xfrm>
            <a:off x="13716000" y="1983918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5275BB6-83FF-4F84-9A47-3999B0762E6F}"/>
              </a:ext>
            </a:extLst>
          </p:cNvPr>
          <p:cNvSpPr txBox="1"/>
          <p:nvPr/>
        </p:nvSpPr>
        <p:spPr>
          <a:xfrm>
            <a:off x="15240024" y="2048761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235AE54-6BF5-470C-A20A-4FF9C55C6C8A}"/>
              </a:ext>
            </a:extLst>
          </p:cNvPr>
          <p:cNvSpPr txBox="1"/>
          <p:nvPr/>
        </p:nvSpPr>
        <p:spPr>
          <a:xfrm>
            <a:off x="16611600" y="2009921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DED616-BF05-4C19-BB29-6318433C9C39}"/>
              </a:ext>
            </a:extLst>
          </p:cNvPr>
          <p:cNvSpPr txBox="1"/>
          <p:nvPr/>
        </p:nvSpPr>
        <p:spPr>
          <a:xfrm>
            <a:off x="6096000" y="3098459"/>
            <a:ext cx="9589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0B07535-F70D-4B9B-96E0-B40A030A4CE5}"/>
              </a:ext>
            </a:extLst>
          </p:cNvPr>
          <p:cNvSpPr txBox="1"/>
          <p:nvPr/>
        </p:nvSpPr>
        <p:spPr>
          <a:xfrm>
            <a:off x="7818970" y="3059619"/>
            <a:ext cx="668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D64F520-9C99-4459-BFD6-441111D183F4}"/>
              </a:ext>
            </a:extLst>
          </p:cNvPr>
          <p:cNvSpPr txBox="1"/>
          <p:nvPr/>
        </p:nvSpPr>
        <p:spPr>
          <a:xfrm>
            <a:off x="9264227" y="3086997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254D50-016F-4B08-AF56-D84B1EF55206}"/>
              </a:ext>
            </a:extLst>
          </p:cNvPr>
          <p:cNvSpPr txBox="1"/>
          <p:nvPr/>
        </p:nvSpPr>
        <p:spPr>
          <a:xfrm>
            <a:off x="10668000" y="3048157"/>
            <a:ext cx="888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CD4DDCF-EE68-4D3E-9999-02FADD468803}"/>
              </a:ext>
            </a:extLst>
          </p:cNvPr>
          <p:cNvSpPr txBox="1"/>
          <p:nvPr/>
        </p:nvSpPr>
        <p:spPr>
          <a:xfrm>
            <a:off x="12344400" y="3066913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64C83B-7033-49E9-965D-9DA5F30A1EFA}"/>
              </a:ext>
            </a:extLst>
          </p:cNvPr>
          <p:cNvSpPr txBox="1"/>
          <p:nvPr/>
        </p:nvSpPr>
        <p:spPr>
          <a:xfrm>
            <a:off x="13716000" y="3028073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9E085-C560-4EA9-B063-9342C67001D6}"/>
              </a:ext>
            </a:extLst>
          </p:cNvPr>
          <p:cNvSpPr txBox="1"/>
          <p:nvPr/>
        </p:nvSpPr>
        <p:spPr>
          <a:xfrm>
            <a:off x="15142249" y="3092916"/>
            <a:ext cx="813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2916048-27D0-49DD-B1D6-1A54736B85A4}"/>
              </a:ext>
            </a:extLst>
          </p:cNvPr>
          <p:cNvSpPr txBox="1"/>
          <p:nvPr/>
        </p:nvSpPr>
        <p:spPr>
          <a:xfrm>
            <a:off x="16611600" y="3054076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816C1A-F1E3-4FB7-B5C6-8AE5AF316651}"/>
              </a:ext>
            </a:extLst>
          </p:cNvPr>
          <p:cNvSpPr txBox="1"/>
          <p:nvPr/>
        </p:nvSpPr>
        <p:spPr>
          <a:xfrm>
            <a:off x="6227549" y="4114506"/>
            <a:ext cx="596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FE74759-A0B1-4C37-B405-66DA4CAF3D2C}"/>
              </a:ext>
            </a:extLst>
          </p:cNvPr>
          <p:cNvSpPr txBox="1"/>
          <p:nvPr/>
        </p:nvSpPr>
        <p:spPr>
          <a:xfrm>
            <a:off x="7772400" y="4075666"/>
            <a:ext cx="737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9CFEEF-9327-471E-A37B-087C8B8A3893}"/>
              </a:ext>
            </a:extLst>
          </p:cNvPr>
          <p:cNvSpPr txBox="1"/>
          <p:nvPr/>
        </p:nvSpPr>
        <p:spPr>
          <a:xfrm>
            <a:off x="9220200" y="4103044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52E0954-FFC5-41EC-8889-2B44CB6DC415}"/>
              </a:ext>
            </a:extLst>
          </p:cNvPr>
          <p:cNvSpPr txBox="1"/>
          <p:nvPr/>
        </p:nvSpPr>
        <p:spPr>
          <a:xfrm>
            <a:off x="10756533" y="4064204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3CD7C69-3BCE-4428-9AB9-536A7DF4C0B4}"/>
              </a:ext>
            </a:extLst>
          </p:cNvPr>
          <p:cNvSpPr txBox="1"/>
          <p:nvPr/>
        </p:nvSpPr>
        <p:spPr>
          <a:xfrm>
            <a:off x="12252827" y="408296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04478C4-FF1B-44EC-8AFC-31C2EA05FA04}"/>
              </a:ext>
            </a:extLst>
          </p:cNvPr>
          <p:cNvSpPr txBox="1"/>
          <p:nvPr/>
        </p:nvSpPr>
        <p:spPr>
          <a:xfrm>
            <a:off x="13792200" y="4044120"/>
            <a:ext cx="732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84AB3A3-17DC-47EE-9A43-A619FF8C8972}"/>
              </a:ext>
            </a:extLst>
          </p:cNvPr>
          <p:cNvSpPr txBox="1"/>
          <p:nvPr/>
        </p:nvSpPr>
        <p:spPr>
          <a:xfrm>
            <a:off x="15240024" y="4108963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454FCD6-5D77-486F-A098-FCD5658DA3A4}"/>
              </a:ext>
            </a:extLst>
          </p:cNvPr>
          <p:cNvSpPr txBox="1"/>
          <p:nvPr/>
        </p:nvSpPr>
        <p:spPr>
          <a:xfrm>
            <a:off x="16687800" y="4070123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51D4664-C066-4654-9243-4326D780BC1D}"/>
              </a:ext>
            </a:extLst>
          </p:cNvPr>
          <p:cNvSpPr txBox="1"/>
          <p:nvPr/>
        </p:nvSpPr>
        <p:spPr>
          <a:xfrm>
            <a:off x="6214575" y="5158661"/>
            <a:ext cx="888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53B2F28-3137-4C44-9712-DB94B47E32FE}"/>
              </a:ext>
            </a:extLst>
          </p:cNvPr>
          <p:cNvSpPr txBox="1"/>
          <p:nvPr/>
        </p:nvSpPr>
        <p:spPr>
          <a:xfrm>
            <a:off x="7711739" y="5119821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647FC3F-8349-4266-85FE-249E04885CB7}"/>
              </a:ext>
            </a:extLst>
          </p:cNvPr>
          <p:cNvSpPr txBox="1"/>
          <p:nvPr/>
        </p:nvSpPr>
        <p:spPr>
          <a:xfrm>
            <a:off x="9293048" y="5147199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D17DE1D-C7D4-49C6-8F49-3B856EE3F1BE}"/>
              </a:ext>
            </a:extLst>
          </p:cNvPr>
          <p:cNvSpPr txBox="1"/>
          <p:nvPr/>
        </p:nvSpPr>
        <p:spPr>
          <a:xfrm>
            <a:off x="10820400" y="5108359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6640EAF-5431-4267-AA59-F8AD67078414}"/>
              </a:ext>
            </a:extLst>
          </p:cNvPr>
          <p:cNvSpPr txBox="1"/>
          <p:nvPr/>
        </p:nvSpPr>
        <p:spPr>
          <a:xfrm>
            <a:off x="12344424" y="5127115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18A0E60-CE6D-4853-9ADA-15063A290B51}"/>
              </a:ext>
            </a:extLst>
          </p:cNvPr>
          <p:cNvSpPr txBox="1"/>
          <p:nvPr/>
        </p:nvSpPr>
        <p:spPr>
          <a:xfrm>
            <a:off x="13716000" y="5088275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06CB85E-B7F1-42BF-B14F-EB29F6470697}"/>
              </a:ext>
            </a:extLst>
          </p:cNvPr>
          <p:cNvSpPr txBox="1"/>
          <p:nvPr/>
        </p:nvSpPr>
        <p:spPr>
          <a:xfrm>
            <a:off x="15171070" y="5153118"/>
            <a:ext cx="6319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7BC9914-AEF3-4CAD-8B65-C1A8CF657104}"/>
              </a:ext>
            </a:extLst>
          </p:cNvPr>
          <p:cNvSpPr txBox="1"/>
          <p:nvPr/>
        </p:nvSpPr>
        <p:spPr>
          <a:xfrm>
            <a:off x="16687800" y="5114278"/>
            <a:ext cx="7745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5DC39CB-F749-44E4-8C95-692DCB33F4CB}"/>
              </a:ext>
            </a:extLst>
          </p:cNvPr>
          <p:cNvSpPr txBox="1"/>
          <p:nvPr/>
        </p:nvSpPr>
        <p:spPr>
          <a:xfrm>
            <a:off x="6225591" y="6202384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D838911-29D5-465C-9EB3-0B20BB16C612}"/>
              </a:ext>
            </a:extLst>
          </p:cNvPr>
          <p:cNvSpPr txBox="1"/>
          <p:nvPr/>
        </p:nvSpPr>
        <p:spPr>
          <a:xfrm>
            <a:off x="7858807" y="616354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3EF1714-1C74-4000-A834-89E740CD5C5C}"/>
              </a:ext>
            </a:extLst>
          </p:cNvPr>
          <p:cNvSpPr txBox="1"/>
          <p:nvPr/>
        </p:nvSpPr>
        <p:spPr>
          <a:xfrm>
            <a:off x="9304064" y="6190922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9BEFA8-3FBF-4F6A-8792-E4E59C05328A}"/>
              </a:ext>
            </a:extLst>
          </p:cNvPr>
          <p:cNvSpPr txBox="1"/>
          <p:nvPr/>
        </p:nvSpPr>
        <p:spPr>
          <a:xfrm>
            <a:off x="10937280" y="6152082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C49E54D-DC60-49B8-9190-20929E050309}"/>
              </a:ext>
            </a:extLst>
          </p:cNvPr>
          <p:cNvSpPr txBox="1"/>
          <p:nvPr/>
        </p:nvSpPr>
        <p:spPr>
          <a:xfrm>
            <a:off x="12250869" y="6170838"/>
            <a:ext cx="888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676D544-F484-423D-AFFF-2C360DBDE74D}"/>
              </a:ext>
            </a:extLst>
          </p:cNvPr>
          <p:cNvSpPr txBox="1"/>
          <p:nvPr/>
        </p:nvSpPr>
        <p:spPr>
          <a:xfrm>
            <a:off x="13716000" y="6131998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6F2134C-3AB5-438D-B4CE-56F380EB9AA4}"/>
              </a:ext>
            </a:extLst>
          </p:cNvPr>
          <p:cNvSpPr txBox="1"/>
          <p:nvPr/>
        </p:nvSpPr>
        <p:spPr>
          <a:xfrm>
            <a:off x="15182086" y="6196841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742EC87-C63C-42D9-9C85-1A58DBB70B2C}"/>
              </a:ext>
            </a:extLst>
          </p:cNvPr>
          <p:cNvSpPr txBox="1"/>
          <p:nvPr/>
        </p:nvSpPr>
        <p:spPr>
          <a:xfrm>
            <a:off x="16611600" y="6158001"/>
            <a:ext cx="917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EB56A28-FDD9-4697-86E6-537BA6404CA9}"/>
              </a:ext>
            </a:extLst>
          </p:cNvPr>
          <p:cNvSpPr txBox="1"/>
          <p:nvPr/>
        </p:nvSpPr>
        <p:spPr>
          <a:xfrm>
            <a:off x="6236607" y="7220999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6C1E433-B801-4758-AD3E-B828DC830056}"/>
              </a:ext>
            </a:extLst>
          </p:cNvPr>
          <p:cNvSpPr txBox="1"/>
          <p:nvPr/>
        </p:nvSpPr>
        <p:spPr>
          <a:xfrm>
            <a:off x="7696200" y="7182159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2E41A09-5011-4DCF-9570-CDB0F0152F3F}"/>
              </a:ext>
            </a:extLst>
          </p:cNvPr>
          <p:cNvSpPr txBox="1"/>
          <p:nvPr/>
        </p:nvSpPr>
        <p:spPr>
          <a:xfrm>
            <a:off x="9315080" y="7209537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DD25C51-576C-42C4-817E-B9D63920A284}"/>
              </a:ext>
            </a:extLst>
          </p:cNvPr>
          <p:cNvSpPr txBox="1"/>
          <p:nvPr/>
        </p:nvSpPr>
        <p:spPr>
          <a:xfrm>
            <a:off x="10948296" y="7170697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408A2DB-ABA6-4C0E-8C5E-4E6B86FB5558}"/>
              </a:ext>
            </a:extLst>
          </p:cNvPr>
          <p:cNvSpPr txBox="1"/>
          <p:nvPr/>
        </p:nvSpPr>
        <p:spPr>
          <a:xfrm>
            <a:off x="12261885" y="7189453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E810242-A1AC-49E6-8A11-FBB5DDD92431}"/>
              </a:ext>
            </a:extLst>
          </p:cNvPr>
          <p:cNvSpPr txBox="1"/>
          <p:nvPr/>
        </p:nvSpPr>
        <p:spPr>
          <a:xfrm>
            <a:off x="13895101" y="7150613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BDBE70-F898-4704-BBFE-21EB0CB22147}"/>
              </a:ext>
            </a:extLst>
          </p:cNvPr>
          <p:cNvSpPr txBox="1"/>
          <p:nvPr/>
        </p:nvSpPr>
        <p:spPr>
          <a:xfrm>
            <a:off x="15193102" y="7215456"/>
            <a:ext cx="732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1ECEE8D-7E2E-4B97-9D8C-2777E3C467F0}"/>
              </a:ext>
            </a:extLst>
          </p:cNvPr>
          <p:cNvSpPr txBox="1"/>
          <p:nvPr/>
        </p:nvSpPr>
        <p:spPr>
          <a:xfrm>
            <a:off x="16826318" y="7176616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205AAE-AB80-4CCD-8743-A62D2ECAC905}"/>
              </a:ext>
            </a:extLst>
          </p:cNvPr>
          <p:cNvSpPr txBox="1"/>
          <p:nvPr/>
        </p:nvSpPr>
        <p:spPr>
          <a:xfrm>
            <a:off x="6221027" y="8226504"/>
            <a:ext cx="8386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F24A871-B131-40CD-8F89-F68C816CFA6B}"/>
              </a:ext>
            </a:extLst>
          </p:cNvPr>
          <p:cNvSpPr txBox="1"/>
          <p:nvPr/>
        </p:nvSpPr>
        <p:spPr>
          <a:xfrm>
            <a:off x="7854243" y="818766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D3D776-D619-49CC-9565-8EAD7AE9778C}"/>
              </a:ext>
            </a:extLst>
          </p:cNvPr>
          <p:cNvSpPr txBox="1"/>
          <p:nvPr/>
        </p:nvSpPr>
        <p:spPr>
          <a:xfrm>
            <a:off x="9299500" y="8215042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2342025-23D6-4C6F-AEE8-75BF12C5DB79}"/>
              </a:ext>
            </a:extLst>
          </p:cNvPr>
          <p:cNvSpPr txBox="1"/>
          <p:nvPr/>
        </p:nvSpPr>
        <p:spPr>
          <a:xfrm>
            <a:off x="10896600" y="8176202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49913DC-5AE3-4332-88DB-78F30DA8485C}"/>
              </a:ext>
            </a:extLst>
          </p:cNvPr>
          <p:cNvSpPr txBox="1"/>
          <p:nvPr/>
        </p:nvSpPr>
        <p:spPr>
          <a:xfrm>
            <a:off x="12246305" y="8194958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6B9CD6C-83F1-44A4-8B25-4810635026E1}"/>
              </a:ext>
            </a:extLst>
          </p:cNvPr>
          <p:cNvSpPr txBox="1"/>
          <p:nvPr/>
        </p:nvSpPr>
        <p:spPr>
          <a:xfrm>
            <a:off x="13879521" y="8156118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A5C229D-AB02-4145-8EC6-064A46B78F4D}"/>
              </a:ext>
            </a:extLst>
          </p:cNvPr>
          <p:cNvSpPr txBox="1"/>
          <p:nvPr/>
        </p:nvSpPr>
        <p:spPr>
          <a:xfrm>
            <a:off x="15177522" y="8220961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663FB4A-57D6-4301-AFCC-672CD83280F8}"/>
              </a:ext>
            </a:extLst>
          </p:cNvPr>
          <p:cNvSpPr txBox="1"/>
          <p:nvPr/>
        </p:nvSpPr>
        <p:spPr>
          <a:xfrm>
            <a:off x="16687800" y="8182121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4" y="122133"/>
            <a:ext cx="61635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90900"/>
            <a:ext cx="1377154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8F42916-49FB-44B7-A2CC-B817A7018A21}"/>
              </a:ext>
            </a:extLst>
          </p:cNvPr>
          <p:cNvGrpSpPr/>
          <p:nvPr/>
        </p:nvGrpSpPr>
        <p:grpSpPr>
          <a:xfrm>
            <a:off x="1350126" y="876300"/>
            <a:ext cx="16099674" cy="1114570"/>
            <a:chOff x="1350126" y="876300"/>
            <a:chExt cx="16416960" cy="1114570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97D88B01-8BA5-451A-86C3-7A860B9CA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26" y="1014705"/>
              <a:ext cx="16416960" cy="976165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4AC42F-6B3E-4069-AACE-2E3C877B2F58}"/>
                </a:ext>
              </a:extLst>
            </p:cNvPr>
            <p:cNvSpPr/>
            <p:nvPr/>
          </p:nvSpPr>
          <p:spPr>
            <a:xfrm>
              <a:off x="1371600" y="876300"/>
              <a:ext cx="16091265" cy="976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1.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Xếp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các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i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i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dưới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vào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nhóm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thích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hợp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92CBDD2-0C40-4DB0-9AD3-6B5DAF3F0202}"/>
              </a:ext>
            </a:extLst>
          </p:cNvPr>
          <p:cNvSpPr/>
          <p:nvPr/>
        </p:nvSpPr>
        <p:spPr>
          <a:xfrm>
            <a:off x="1666673" y="2295532"/>
            <a:ext cx="14813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>
                <a:solidFill>
                  <a:srgbClr val="FF0000"/>
                </a:solidFill>
                <a:latin typeface="UTM Avo" panose="02040603050506020204" pitchFamily="18" charset="0"/>
              </a:rPr>
              <a:t>kì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chu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diệu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định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vĩ</a:t>
            </a:r>
            <a:endParaRPr lang="en-US" altLang="en-US" sz="44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969B1-79A9-4BF6-9BC9-CA5E55E662D0}"/>
              </a:ext>
            </a:extLst>
          </p:cNvPr>
          <p:cNvGrpSpPr/>
          <p:nvPr/>
        </p:nvGrpSpPr>
        <p:grpSpPr>
          <a:xfrm>
            <a:off x="2033537" y="4312952"/>
            <a:ext cx="7357101" cy="1816329"/>
            <a:chOff x="2033537" y="4312952"/>
            <a:chExt cx="7357101" cy="1816329"/>
          </a:xfrm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7083224-CB14-4C38-A082-F647012096F0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CAF518-A1AF-4222-B67D-E22683EB5698}"/>
                </a:ext>
              </a:extLst>
            </p:cNvPr>
            <p:cNvSpPr/>
            <p:nvPr/>
          </p:nvSpPr>
          <p:spPr>
            <a:xfrm>
              <a:off x="2384409" y="4688528"/>
              <a:ext cx="69180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a,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lạ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70F3DD-C2A7-4134-9A9F-5AEB1430304A}"/>
              </a:ext>
            </a:extLst>
          </p:cNvPr>
          <p:cNvGrpSpPr/>
          <p:nvPr/>
        </p:nvGrpSpPr>
        <p:grpSpPr>
          <a:xfrm>
            <a:off x="9907898" y="4341967"/>
            <a:ext cx="7357101" cy="1816329"/>
            <a:chOff x="2033537" y="4312952"/>
            <a:chExt cx="7357101" cy="1816329"/>
          </a:xfrm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0AE7575B-10ED-4F89-98FB-E0CCC776ED7D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D5DDB6-A28B-48BE-815F-95A026C4C0D3}"/>
                </a:ext>
              </a:extLst>
            </p:cNvPr>
            <p:cNvSpPr/>
            <p:nvPr/>
          </p:nvSpPr>
          <p:spPr>
            <a:xfrm>
              <a:off x="2256226" y="4424475"/>
              <a:ext cx="6918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b,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endParaRPr lang="en-US" altLang="en-US" sz="4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thời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hạn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4DF0E8-EB27-430B-80D4-9FA6231BC6F4}"/>
              </a:ext>
            </a:extLst>
          </p:cNvPr>
          <p:cNvGrpSpPr/>
          <p:nvPr/>
        </p:nvGrpSpPr>
        <p:grpSpPr>
          <a:xfrm>
            <a:off x="1350126" y="876300"/>
            <a:ext cx="16099674" cy="1114570"/>
            <a:chOff x="1350126" y="876300"/>
            <a:chExt cx="16416960" cy="111457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533333A6-AC8D-48AE-B19E-B6A248F4B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26" y="1014705"/>
              <a:ext cx="16416960" cy="976165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723393-8D69-41E8-9E7A-6A1CCBCA708D}"/>
                </a:ext>
              </a:extLst>
            </p:cNvPr>
            <p:cNvSpPr/>
            <p:nvPr/>
          </p:nvSpPr>
          <p:spPr>
            <a:xfrm>
              <a:off x="1371600" y="876300"/>
              <a:ext cx="16091265" cy="976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1.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Xếp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các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i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i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dưới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vào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nhóm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thích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hợp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B55AD-61FD-4C50-B59C-6A57A6FCA263}"/>
              </a:ext>
            </a:extLst>
          </p:cNvPr>
          <p:cNvSpPr/>
          <p:nvPr/>
        </p:nvSpPr>
        <p:spPr>
          <a:xfrm>
            <a:off x="9978448" y="4973580"/>
            <a:ext cx="6283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chu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định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endParaRPr lang="en-US" altLang="en-US" sz="54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1E7E3B-C304-46F3-8FF9-120FB6D61226}"/>
              </a:ext>
            </a:extLst>
          </p:cNvPr>
          <p:cNvGrpSpPr/>
          <p:nvPr/>
        </p:nvGrpSpPr>
        <p:grpSpPr>
          <a:xfrm>
            <a:off x="1445352" y="2626417"/>
            <a:ext cx="7357101" cy="1816329"/>
            <a:chOff x="2033537" y="4312952"/>
            <a:chExt cx="7357101" cy="1816329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22BA8AC-3C2F-46FF-ACF3-A86F321CA76E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AD7636-6429-42B3-861C-BF2DBF0B0A83}"/>
                </a:ext>
              </a:extLst>
            </p:cNvPr>
            <p:cNvSpPr/>
            <p:nvPr/>
          </p:nvSpPr>
          <p:spPr>
            <a:xfrm>
              <a:off x="2384409" y="4688528"/>
              <a:ext cx="69180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a,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lạ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DA1213-33BB-41D8-B59C-9B7C0BE261CA}"/>
              </a:ext>
            </a:extLst>
          </p:cNvPr>
          <p:cNvGrpSpPr/>
          <p:nvPr/>
        </p:nvGrpSpPr>
        <p:grpSpPr>
          <a:xfrm>
            <a:off x="9679481" y="2610809"/>
            <a:ext cx="7357101" cy="1816329"/>
            <a:chOff x="2033537" y="4312952"/>
            <a:chExt cx="7357101" cy="1816329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9AE29D1-81AD-4573-9DCD-BC29B216D7DE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59491C-685D-4E9F-9E30-A827B81C2D81}"/>
                </a:ext>
              </a:extLst>
            </p:cNvPr>
            <p:cNvSpPr/>
            <p:nvPr/>
          </p:nvSpPr>
          <p:spPr>
            <a:xfrm>
              <a:off x="2256226" y="4424475"/>
              <a:ext cx="6918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b,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endParaRPr lang="en-US" altLang="en-US" sz="4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thời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hạn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E5FD9D-0B99-4BF5-A0FC-CB490CE82E36}"/>
              </a:ext>
            </a:extLst>
          </p:cNvPr>
          <p:cNvSpPr/>
          <p:nvPr/>
        </p:nvSpPr>
        <p:spPr>
          <a:xfrm>
            <a:off x="2779136" y="4623615"/>
            <a:ext cx="5530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>
                <a:solidFill>
                  <a:srgbClr val="FF0000"/>
                </a:solidFill>
                <a:latin typeface="UTM Avo" panose="02040603050506020204" pitchFamily="18" charset="0"/>
              </a:rPr>
              <a:t>kì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diệu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vĩ</a:t>
            </a:r>
            <a:endParaRPr lang="en-US" altLang="en-US" sz="54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86100"/>
            <a:ext cx="14630400" cy="53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94DEC45-B5B6-46B3-9D03-179EB81DF9F5}"/>
              </a:ext>
            </a:extLst>
          </p:cNvPr>
          <p:cNvGrpSpPr/>
          <p:nvPr/>
        </p:nvGrpSpPr>
        <p:grpSpPr>
          <a:xfrm>
            <a:off x="1843355" y="869815"/>
            <a:ext cx="15881782" cy="1627873"/>
            <a:chOff x="-591546" y="1014705"/>
            <a:chExt cx="20828937" cy="162787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50A07391-DBD5-4C1A-A132-C7C94B003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DBA310-576E-4783-AEDE-A4FDC82898C6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425DE52-65C7-4EC5-9F86-901EF6F45F55}"/>
              </a:ext>
            </a:extLst>
          </p:cNvPr>
          <p:cNvSpPr/>
          <p:nvPr/>
        </p:nvSpPr>
        <p:spPr>
          <a:xfrm>
            <a:off x="901235" y="2721078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Vịnh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Long (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)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UNESCO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36C90907-A098-4A09-8478-40483E85DA04}"/>
              </a:ext>
            </a:extLst>
          </p:cNvPr>
          <p:cNvSpPr/>
          <p:nvPr/>
        </p:nvSpPr>
        <p:spPr>
          <a:xfrm>
            <a:off x="8499256" y="3480060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113A-BA27-457C-8724-9ABF2D49C5CE}"/>
              </a:ext>
            </a:extLst>
          </p:cNvPr>
          <p:cNvSpPr/>
          <p:nvPr/>
        </p:nvSpPr>
        <p:spPr>
          <a:xfrm>
            <a:off x="901235" y="5066159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phục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ngọn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núi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E-v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-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rét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đoàn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thám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hiểm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C99F534D-BA4D-470E-BF3E-99EA4E7E7107}"/>
              </a:ext>
            </a:extLst>
          </p:cNvPr>
          <p:cNvSpPr/>
          <p:nvPr/>
        </p:nvSpPr>
        <p:spPr>
          <a:xfrm>
            <a:off x="14797354" y="4938411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1CAF65E-5847-4D15-8506-20CB4988ACD2}"/>
              </a:ext>
            </a:extLst>
          </p:cNvPr>
          <p:cNvGrpSpPr/>
          <p:nvPr/>
        </p:nvGrpSpPr>
        <p:grpSpPr>
          <a:xfrm>
            <a:off x="1804388" y="1617658"/>
            <a:ext cx="15881782" cy="1627873"/>
            <a:chOff x="-591546" y="1014705"/>
            <a:chExt cx="20828937" cy="1627873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ACEE6C2B-5D7B-490A-B337-0B5267ED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  <a:gd name="connsiteX0" fmla="*/ 0 w 4249818"/>
                <a:gd name="connsiteY0" fmla="*/ 0 h 1938992"/>
                <a:gd name="connsiteX1" fmla="*/ 4249818 w 4249818"/>
                <a:gd name="connsiteY1" fmla="*/ 0 h 1938992"/>
                <a:gd name="connsiteX2" fmla="*/ 4249818 w 4249818"/>
                <a:gd name="connsiteY2" fmla="*/ 1938992 h 1938992"/>
                <a:gd name="connsiteX3" fmla="*/ 0 w 4249818"/>
                <a:gd name="connsiteY3" fmla="*/ 1938992 h 1938992"/>
                <a:gd name="connsiteX4" fmla="*/ 0 w 424981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818" h="1938992" fill="none" extrusionOk="0">
                  <a:moveTo>
                    <a:pt x="0" y="0"/>
                  </a:moveTo>
                  <a:cubicBezTo>
                    <a:pt x="1805259" y="-191636"/>
                    <a:pt x="3097697" y="-16406"/>
                    <a:pt x="4249818" y="0"/>
                  </a:cubicBezTo>
                  <a:cubicBezTo>
                    <a:pt x="4261739" y="449095"/>
                    <a:pt x="4316123" y="1419539"/>
                    <a:pt x="4249818" y="1938992"/>
                  </a:cubicBezTo>
                  <a:cubicBezTo>
                    <a:pt x="3239028" y="1751564"/>
                    <a:pt x="1031222" y="1854253"/>
                    <a:pt x="0" y="1938992"/>
                  </a:cubicBezTo>
                  <a:cubicBezTo>
                    <a:pt x="-128269" y="1592035"/>
                    <a:pt x="-67338" y="1011385"/>
                    <a:pt x="0" y="0"/>
                  </a:cubicBezTo>
                  <a:close/>
                </a:path>
                <a:path w="4249818" h="1938992" stroke="0" extrusionOk="0">
                  <a:moveTo>
                    <a:pt x="0" y="0"/>
                  </a:moveTo>
                  <a:cubicBezTo>
                    <a:pt x="932270" y="-63783"/>
                    <a:pt x="2267280" y="-360332"/>
                    <a:pt x="4249818" y="0"/>
                  </a:cubicBezTo>
                  <a:cubicBezTo>
                    <a:pt x="4373625" y="804494"/>
                    <a:pt x="4091382" y="1591311"/>
                    <a:pt x="4249818" y="1938992"/>
                  </a:cubicBezTo>
                  <a:cubicBezTo>
                    <a:pt x="3355828" y="2012279"/>
                    <a:pt x="1895861" y="2101616"/>
                    <a:pt x="0" y="1938992"/>
                  </a:cubicBezTo>
                  <a:cubicBezTo>
                    <a:pt x="-156912" y="1143155"/>
                    <a:pt x="-182222" y="370626"/>
                    <a:pt x="0" y="0"/>
                  </a:cubicBezTo>
                  <a:close/>
                </a:path>
                <a:path w="4249818" h="1938992" fill="none" stroke="0" extrusionOk="0">
                  <a:moveTo>
                    <a:pt x="0" y="0"/>
                  </a:moveTo>
                  <a:cubicBezTo>
                    <a:pt x="1679715" y="50481"/>
                    <a:pt x="2832249" y="-135798"/>
                    <a:pt x="4249818" y="0"/>
                  </a:cubicBezTo>
                  <a:cubicBezTo>
                    <a:pt x="4287162" y="389803"/>
                    <a:pt x="4282461" y="1390610"/>
                    <a:pt x="4249818" y="1938992"/>
                  </a:cubicBezTo>
                  <a:cubicBezTo>
                    <a:pt x="3235278" y="1713996"/>
                    <a:pt x="1014222" y="1909480"/>
                    <a:pt x="0" y="1938992"/>
                  </a:cubicBezTo>
                  <a:cubicBezTo>
                    <a:pt x="-67861" y="1720921"/>
                    <a:pt x="-64327" y="100103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847D0E-4028-49F6-B47B-2752F9C2F374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80B2EAF-1FF5-41E7-939D-0A52D820A73C}"/>
              </a:ext>
            </a:extLst>
          </p:cNvPr>
          <p:cNvSpPr/>
          <p:nvPr/>
        </p:nvSpPr>
        <p:spPr>
          <a:xfrm>
            <a:off x="655144" y="3467128"/>
            <a:ext cx="1652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Ai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Cập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cổ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đại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endParaRPr lang="en-US" altLang="en-US" sz="4800" dirty="0">
              <a:solidFill>
                <a:srgbClr val="732525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giản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họ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đồ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          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B901493F-D3A3-424E-8250-B3A2A14FF6AC}"/>
              </a:ext>
            </a:extLst>
          </p:cNvPr>
          <p:cNvSpPr/>
          <p:nvPr/>
        </p:nvSpPr>
        <p:spPr>
          <a:xfrm>
            <a:off x="16768273" y="3439314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C0A8EF-BEDC-41FD-B182-89B1EB26A70D}"/>
              </a:ext>
            </a:extLst>
          </p:cNvPr>
          <p:cNvSpPr/>
          <p:nvPr/>
        </p:nvSpPr>
        <p:spPr>
          <a:xfrm>
            <a:off x="655144" y="6630227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d, Ở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tiền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sử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con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gọt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ơng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tiện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săn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17836573-F5E4-4393-A430-2D3EBFDF90B4}"/>
              </a:ext>
            </a:extLst>
          </p:cNvPr>
          <p:cNvSpPr/>
          <p:nvPr/>
        </p:nvSpPr>
        <p:spPr>
          <a:xfrm>
            <a:off x="2249938" y="6337942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819</Words>
  <Application>Microsoft Office PowerPoint</Application>
  <PresentationFormat>Custom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Luachontungu</dc:title>
  <dc:creator>PC</dc:creator>
  <cp:lastModifiedBy>ngọc nguyễn</cp:lastModifiedBy>
  <cp:revision>33</cp:revision>
  <dcterms:created xsi:type="dcterms:W3CDTF">2006-08-16T00:00:00Z</dcterms:created>
  <dcterms:modified xsi:type="dcterms:W3CDTF">2024-04-26T05:48:49Z</dcterms:modified>
  <dc:identifier>DAGCTNHvqSQ</dc:identifier>
</cp:coreProperties>
</file>