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59" r:id="rId5"/>
    <p:sldId id="288" r:id="rId6"/>
    <p:sldId id="262" r:id="rId7"/>
    <p:sldId id="264" r:id="rId8"/>
    <p:sldId id="272" r:id="rId9"/>
    <p:sldId id="280" r:id="rId10"/>
    <p:sldId id="260" r:id="rId11"/>
    <p:sldId id="263" r:id="rId12"/>
    <p:sldId id="269" r:id="rId13"/>
    <p:sldId id="282" r:id="rId14"/>
    <p:sldId id="275" r:id="rId15"/>
    <p:sldId id="283" r:id="rId16"/>
    <p:sldId id="289" r:id="rId17"/>
    <p:sldId id="287" r:id="rId18"/>
  </p:sldIdLst>
  <p:sldSz cx="18288000" cy="10287000"/>
  <p:notesSz cx="6858000" cy="9144000"/>
  <p:embeddedFontLst>
    <p:embeddedFont>
      <p:font typeface="Alegreya Bold" panose="020B0604020202020204" charset="0"/>
      <p:regular r:id="rId19"/>
    </p:embeddedFont>
    <p:embeddedFont>
      <p:font typeface="Arimo Bold" panose="020B0604020202020204" charset="0"/>
      <p:regular r:id="rId20"/>
    </p:embeddedFont>
    <p:embeddedFont>
      <p:font typeface="Cambria" panose="02040503050406030204" pitchFamily="18" charset="0"/>
      <p:regular r:id="rId21"/>
      <p:bold r:id="rId22"/>
      <p:italic r:id="rId23"/>
      <p:boldItalic r:id="rId24"/>
    </p:embeddedFont>
    <p:embeddedFont>
      <p:font typeface="Cambria Bold" panose="02040803050406030204" pitchFamily="18"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8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C2A6-64C0-2C36-4696-ECF242E3A3C4}"/>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44449824-9B1D-9F8C-0532-9E6E93F9984B}"/>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321E97F-9FAD-5114-A41D-C999B1D0BB81}"/>
              </a:ext>
            </a:extLst>
          </p:cNvPr>
          <p:cNvSpPr>
            <a:spLocks noGrp="1"/>
          </p:cNvSpPr>
          <p:nvPr>
            <p:ph type="dt" sz="half" idx="10"/>
          </p:nvPr>
        </p:nvSpPr>
        <p:spPr/>
        <p:txBody>
          <a:bodyPr/>
          <a:lstStyle/>
          <a:p>
            <a:fld id="{1D8BD707-D9CF-40AE-B4C6-C98DA3205C09}" type="datetimeFigureOut">
              <a:rPr lang="en-US" smtClean="0"/>
              <a:pPr/>
              <a:t>4/26/2024</a:t>
            </a:fld>
            <a:endParaRPr lang="en-US"/>
          </a:p>
        </p:txBody>
      </p:sp>
      <p:sp>
        <p:nvSpPr>
          <p:cNvPr id="5" name="Footer Placeholder 4">
            <a:extLst>
              <a:ext uri="{FF2B5EF4-FFF2-40B4-BE49-F238E27FC236}">
                <a16:creationId xmlns:a16="http://schemas.microsoft.com/office/drawing/2014/main" id="{657AA2B3-2E4C-1DD4-98FE-B06C75DC2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F7E1A-43FE-CB23-23AE-D6AD2890390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9751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BB25-B9D1-1B58-76EC-CF3A79697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881807-89B2-9445-3983-9E9CF6C007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2CF45-B2A8-6050-1CED-43E931523375}"/>
              </a:ext>
            </a:extLst>
          </p:cNvPr>
          <p:cNvSpPr>
            <a:spLocks noGrp="1"/>
          </p:cNvSpPr>
          <p:nvPr>
            <p:ph type="dt" sz="half" idx="10"/>
          </p:nvPr>
        </p:nvSpPr>
        <p:spPr/>
        <p:txBody>
          <a:bodyPr/>
          <a:lstStyle/>
          <a:p>
            <a:fld id="{1D8BD707-D9CF-40AE-B4C6-C98DA3205C09}" type="datetimeFigureOut">
              <a:rPr lang="en-US" smtClean="0"/>
              <a:pPr/>
              <a:t>4/26/2024</a:t>
            </a:fld>
            <a:endParaRPr lang="en-US"/>
          </a:p>
        </p:txBody>
      </p:sp>
      <p:sp>
        <p:nvSpPr>
          <p:cNvPr id="5" name="Footer Placeholder 4">
            <a:extLst>
              <a:ext uri="{FF2B5EF4-FFF2-40B4-BE49-F238E27FC236}">
                <a16:creationId xmlns:a16="http://schemas.microsoft.com/office/drawing/2014/main" id="{C2913211-FD0C-55E8-5E78-359E2D518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4AD5B-C433-8780-F72F-C9677791BBE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5857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A00292-05E2-AC34-0573-532DA9C8B12D}"/>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DCBF9F-010C-F29F-E6F6-7F947F18E384}"/>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D69E8-7923-6C69-B6A7-EC41CE4EDC28}"/>
              </a:ext>
            </a:extLst>
          </p:cNvPr>
          <p:cNvSpPr>
            <a:spLocks noGrp="1"/>
          </p:cNvSpPr>
          <p:nvPr>
            <p:ph type="dt" sz="half" idx="10"/>
          </p:nvPr>
        </p:nvSpPr>
        <p:spPr/>
        <p:txBody>
          <a:bodyPr/>
          <a:lstStyle/>
          <a:p>
            <a:fld id="{1D8BD707-D9CF-40AE-B4C6-C98DA3205C09}" type="datetimeFigureOut">
              <a:rPr lang="en-US" smtClean="0"/>
              <a:pPr/>
              <a:t>4/26/2024</a:t>
            </a:fld>
            <a:endParaRPr lang="en-US"/>
          </a:p>
        </p:txBody>
      </p:sp>
      <p:sp>
        <p:nvSpPr>
          <p:cNvPr id="5" name="Footer Placeholder 4">
            <a:extLst>
              <a:ext uri="{FF2B5EF4-FFF2-40B4-BE49-F238E27FC236}">
                <a16:creationId xmlns:a16="http://schemas.microsoft.com/office/drawing/2014/main" id="{461A95EE-5DCD-2FB9-7F5C-A71CAD8DF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7BB90-690E-A878-0CF2-0B57CC9DE59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3174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1578-1D6E-0A64-11F6-FFF4366E9B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45917-CBAA-A95B-0580-631DC079B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8113F-10BE-EF03-CC22-49FF353882EE}"/>
              </a:ext>
            </a:extLst>
          </p:cNvPr>
          <p:cNvSpPr>
            <a:spLocks noGrp="1"/>
          </p:cNvSpPr>
          <p:nvPr>
            <p:ph type="dt" sz="half" idx="10"/>
          </p:nvPr>
        </p:nvSpPr>
        <p:spPr/>
        <p:txBody>
          <a:bodyPr/>
          <a:lstStyle/>
          <a:p>
            <a:fld id="{1D8BD707-D9CF-40AE-B4C6-C98DA3205C09}" type="datetimeFigureOut">
              <a:rPr lang="en-US" smtClean="0"/>
              <a:pPr/>
              <a:t>4/26/2024</a:t>
            </a:fld>
            <a:endParaRPr lang="en-US"/>
          </a:p>
        </p:txBody>
      </p:sp>
      <p:sp>
        <p:nvSpPr>
          <p:cNvPr id="5" name="Footer Placeholder 4">
            <a:extLst>
              <a:ext uri="{FF2B5EF4-FFF2-40B4-BE49-F238E27FC236}">
                <a16:creationId xmlns:a16="http://schemas.microsoft.com/office/drawing/2014/main" id="{690E0212-645E-C719-4256-80A6CCAC6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3EC88F-B2C9-7AEC-6B23-DB8DD865608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0684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DA30-F1EC-F6DA-8757-4741FB096F6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3C99E78E-7520-30C9-4211-08278514CDA0}"/>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1A6D02-1043-5779-D33B-A7E523541D76}"/>
              </a:ext>
            </a:extLst>
          </p:cNvPr>
          <p:cNvSpPr>
            <a:spLocks noGrp="1"/>
          </p:cNvSpPr>
          <p:nvPr>
            <p:ph type="dt" sz="half" idx="10"/>
          </p:nvPr>
        </p:nvSpPr>
        <p:spPr/>
        <p:txBody>
          <a:bodyPr/>
          <a:lstStyle/>
          <a:p>
            <a:fld id="{1D8BD707-D9CF-40AE-B4C6-C98DA3205C09}" type="datetimeFigureOut">
              <a:rPr lang="en-US" smtClean="0"/>
              <a:pPr/>
              <a:t>4/26/2024</a:t>
            </a:fld>
            <a:endParaRPr lang="en-US"/>
          </a:p>
        </p:txBody>
      </p:sp>
      <p:sp>
        <p:nvSpPr>
          <p:cNvPr id="5" name="Footer Placeholder 4">
            <a:extLst>
              <a:ext uri="{FF2B5EF4-FFF2-40B4-BE49-F238E27FC236}">
                <a16:creationId xmlns:a16="http://schemas.microsoft.com/office/drawing/2014/main" id="{966E815C-FCF1-9E57-76D0-C0BDFDC5B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173CE-1AC1-824F-D84E-F3BE64CF9A6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5831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7883-BA17-EFED-3EA7-799DD4E6CA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F683E-96D1-A4E5-E64B-FEA77C5C0FA6}"/>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56741D-3534-4633-97BF-B0A0295DF534}"/>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A9652D-9B1D-8829-0931-1C9C8209BEC4}"/>
              </a:ext>
            </a:extLst>
          </p:cNvPr>
          <p:cNvSpPr>
            <a:spLocks noGrp="1"/>
          </p:cNvSpPr>
          <p:nvPr>
            <p:ph type="dt" sz="half" idx="10"/>
          </p:nvPr>
        </p:nvSpPr>
        <p:spPr/>
        <p:txBody>
          <a:bodyPr/>
          <a:lstStyle/>
          <a:p>
            <a:fld id="{1D8BD707-D9CF-40AE-B4C6-C98DA3205C09}" type="datetimeFigureOut">
              <a:rPr lang="en-US" smtClean="0"/>
              <a:pPr/>
              <a:t>4/26/2024</a:t>
            </a:fld>
            <a:endParaRPr lang="en-US"/>
          </a:p>
        </p:txBody>
      </p:sp>
      <p:sp>
        <p:nvSpPr>
          <p:cNvPr id="6" name="Footer Placeholder 5">
            <a:extLst>
              <a:ext uri="{FF2B5EF4-FFF2-40B4-BE49-F238E27FC236}">
                <a16:creationId xmlns:a16="http://schemas.microsoft.com/office/drawing/2014/main" id="{E9D65C54-86AF-1A25-DDD2-DC49E0244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25B6B-EDBB-91A9-97E8-61E65FBF86A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1966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DA0A-6AC8-BD78-3442-567EFD77C75D}"/>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02F4ED-5BF9-F466-0713-76127DDBDBBC}"/>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E9AC0B5-86A3-44F0-4328-FF53BB5A0772}"/>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3B8F40-E5B1-FA21-4A8F-96A46E0FC66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C28BA11-7310-FA06-DE81-06BB8FC9B68C}"/>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37E2E-68A2-14D7-4BCA-4FB5376187A8}"/>
              </a:ext>
            </a:extLst>
          </p:cNvPr>
          <p:cNvSpPr>
            <a:spLocks noGrp="1"/>
          </p:cNvSpPr>
          <p:nvPr>
            <p:ph type="dt" sz="half" idx="10"/>
          </p:nvPr>
        </p:nvSpPr>
        <p:spPr/>
        <p:txBody>
          <a:bodyPr/>
          <a:lstStyle/>
          <a:p>
            <a:fld id="{1D8BD707-D9CF-40AE-B4C6-C98DA3205C09}" type="datetimeFigureOut">
              <a:rPr lang="en-US" smtClean="0"/>
              <a:pPr/>
              <a:t>4/26/2024</a:t>
            </a:fld>
            <a:endParaRPr lang="en-US"/>
          </a:p>
        </p:txBody>
      </p:sp>
      <p:sp>
        <p:nvSpPr>
          <p:cNvPr id="8" name="Footer Placeholder 7">
            <a:extLst>
              <a:ext uri="{FF2B5EF4-FFF2-40B4-BE49-F238E27FC236}">
                <a16:creationId xmlns:a16="http://schemas.microsoft.com/office/drawing/2014/main" id="{54A12F99-0393-FA6D-0F6B-D305481F6D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FBAA9C-496B-1772-75A6-45343A46214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7275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A8A5-CAC4-D8A0-FC5F-2354A18FFE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3701DA-A0E6-5546-59E4-05771F3A8B24}"/>
              </a:ext>
            </a:extLst>
          </p:cNvPr>
          <p:cNvSpPr>
            <a:spLocks noGrp="1"/>
          </p:cNvSpPr>
          <p:nvPr>
            <p:ph type="dt" sz="half" idx="10"/>
          </p:nvPr>
        </p:nvSpPr>
        <p:spPr/>
        <p:txBody>
          <a:bodyPr/>
          <a:lstStyle/>
          <a:p>
            <a:fld id="{1D8BD707-D9CF-40AE-B4C6-C98DA3205C09}" type="datetimeFigureOut">
              <a:rPr lang="en-US" smtClean="0"/>
              <a:pPr/>
              <a:t>4/26/2024</a:t>
            </a:fld>
            <a:endParaRPr lang="en-US"/>
          </a:p>
        </p:txBody>
      </p:sp>
      <p:sp>
        <p:nvSpPr>
          <p:cNvPr id="4" name="Footer Placeholder 3">
            <a:extLst>
              <a:ext uri="{FF2B5EF4-FFF2-40B4-BE49-F238E27FC236}">
                <a16:creationId xmlns:a16="http://schemas.microsoft.com/office/drawing/2014/main" id="{6FD82FF9-74EB-5DF7-84F1-8C6BA16384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0D9EC2-3493-0FDE-1D52-A373A6DEF38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0181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F20B0-2FC5-CB0F-8CE2-506B1BEE508E}"/>
              </a:ext>
            </a:extLst>
          </p:cNvPr>
          <p:cNvSpPr>
            <a:spLocks noGrp="1"/>
          </p:cNvSpPr>
          <p:nvPr>
            <p:ph type="dt" sz="half" idx="10"/>
          </p:nvPr>
        </p:nvSpPr>
        <p:spPr/>
        <p:txBody>
          <a:bodyPr/>
          <a:lstStyle/>
          <a:p>
            <a:fld id="{1D8BD707-D9CF-40AE-B4C6-C98DA3205C09}" type="datetimeFigureOut">
              <a:rPr lang="en-US" smtClean="0"/>
              <a:pPr/>
              <a:t>4/26/2024</a:t>
            </a:fld>
            <a:endParaRPr lang="en-US"/>
          </a:p>
        </p:txBody>
      </p:sp>
      <p:sp>
        <p:nvSpPr>
          <p:cNvPr id="3" name="Footer Placeholder 2">
            <a:extLst>
              <a:ext uri="{FF2B5EF4-FFF2-40B4-BE49-F238E27FC236}">
                <a16:creationId xmlns:a16="http://schemas.microsoft.com/office/drawing/2014/main" id="{25512868-A640-0690-C179-E1957BA136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4CC813-E58F-1C1B-2409-1CEF8408BB1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8699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5D0A-D22A-8A4F-4872-04940327E8B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202EB292-B5B1-3925-94C7-B04EE870D700}"/>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44F356-9505-ABFE-98FB-AF701185A8F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AFE9AD9-B3D1-FEC8-D548-1F876164AD86}"/>
              </a:ext>
            </a:extLst>
          </p:cNvPr>
          <p:cNvSpPr>
            <a:spLocks noGrp="1"/>
          </p:cNvSpPr>
          <p:nvPr>
            <p:ph type="dt" sz="half" idx="10"/>
          </p:nvPr>
        </p:nvSpPr>
        <p:spPr/>
        <p:txBody>
          <a:bodyPr/>
          <a:lstStyle/>
          <a:p>
            <a:fld id="{1D8BD707-D9CF-40AE-B4C6-C98DA3205C09}" type="datetimeFigureOut">
              <a:rPr lang="en-US" smtClean="0"/>
              <a:pPr/>
              <a:t>4/26/2024</a:t>
            </a:fld>
            <a:endParaRPr lang="en-US"/>
          </a:p>
        </p:txBody>
      </p:sp>
      <p:sp>
        <p:nvSpPr>
          <p:cNvPr id="6" name="Footer Placeholder 5">
            <a:extLst>
              <a:ext uri="{FF2B5EF4-FFF2-40B4-BE49-F238E27FC236}">
                <a16:creationId xmlns:a16="http://schemas.microsoft.com/office/drawing/2014/main" id="{621F740A-0AEE-0E9D-4A67-DA8DE89F7E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CD9AD-3F8C-1ABE-E153-5B35542B075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810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78D0-6045-84EF-7567-25D9C6D3631A}"/>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3F9B394A-FA07-46CC-0338-E83B2CB3A84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DD9DD3FE-A09B-DD15-796D-D595A30BC8D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63971A7-D058-51DC-CC9C-568A2C9419F9}"/>
              </a:ext>
            </a:extLst>
          </p:cNvPr>
          <p:cNvSpPr>
            <a:spLocks noGrp="1"/>
          </p:cNvSpPr>
          <p:nvPr>
            <p:ph type="dt" sz="half" idx="10"/>
          </p:nvPr>
        </p:nvSpPr>
        <p:spPr/>
        <p:txBody>
          <a:bodyPr/>
          <a:lstStyle/>
          <a:p>
            <a:fld id="{1D8BD707-D9CF-40AE-B4C6-C98DA3205C09}" type="datetimeFigureOut">
              <a:rPr lang="en-US" smtClean="0"/>
              <a:pPr/>
              <a:t>4/26/2024</a:t>
            </a:fld>
            <a:endParaRPr lang="en-US"/>
          </a:p>
        </p:txBody>
      </p:sp>
      <p:sp>
        <p:nvSpPr>
          <p:cNvPr id="6" name="Footer Placeholder 5">
            <a:extLst>
              <a:ext uri="{FF2B5EF4-FFF2-40B4-BE49-F238E27FC236}">
                <a16:creationId xmlns:a16="http://schemas.microsoft.com/office/drawing/2014/main" id="{09858AB5-302A-B7E2-19AF-2425DC129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2634F-3345-2D5C-8F6F-83C00741D2E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9284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F30FA-2E5B-FEF1-A334-6B46EE692F15}"/>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725636-CAAE-C95D-51E0-693082FAD4DD}"/>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22BB8-5FDF-4D5A-0D72-C5952461494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0EDEADF-F7C6-4348-AFB1-A994095FB2AE}" type="datetimeFigureOut">
              <a:rPr lang="en-US" smtClean="0"/>
              <a:t>4/26/2024</a:t>
            </a:fld>
            <a:endParaRPr lang="en-US"/>
          </a:p>
        </p:txBody>
      </p:sp>
      <p:sp>
        <p:nvSpPr>
          <p:cNvPr id="5" name="Footer Placeholder 4">
            <a:extLst>
              <a:ext uri="{FF2B5EF4-FFF2-40B4-BE49-F238E27FC236}">
                <a16:creationId xmlns:a16="http://schemas.microsoft.com/office/drawing/2014/main" id="{7D543F55-A26B-CD5D-5867-D45E2ECA1D29}"/>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0A7EB3-72A2-A86E-D50F-E09C49027F0E}"/>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3762B121-B049-4D40-923F-348109A47C16}" type="slidenum">
              <a:rPr lang="en-US" smtClean="0"/>
              <a:t>‹#›</a:t>
            </a:fld>
            <a:endParaRPr lang="en-US"/>
          </a:p>
        </p:txBody>
      </p:sp>
    </p:spTree>
    <p:extLst>
      <p:ext uri="{BB962C8B-B14F-4D97-AF65-F5344CB8AC3E}">
        <p14:creationId xmlns:p14="http://schemas.microsoft.com/office/powerpoint/2010/main" val="3458518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D9DD6"/>
        </a:solidFill>
        <a:effectLst/>
      </p:bgPr>
    </p:bg>
    <p:spTree>
      <p:nvGrpSpPr>
        <p:cNvPr id="1" name=""/>
        <p:cNvGrpSpPr/>
        <p:nvPr/>
      </p:nvGrpSpPr>
      <p:grpSpPr>
        <a:xfrm>
          <a:off x="0" y="0"/>
          <a:ext cx="0" cy="0"/>
          <a:chOff x="0" y="0"/>
          <a:chExt cx="0" cy="0"/>
        </a:xfrm>
      </p:grpSpPr>
      <p:sp>
        <p:nvSpPr>
          <p:cNvPr id="38" name="TextBox 39"/>
          <p:cNvSpPr txBox="1"/>
          <p:nvPr/>
        </p:nvSpPr>
        <p:spPr>
          <a:xfrm>
            <a:off x="6383108" y="6500400"/>
            <a:ext cx="6939553" cy="629220"/>
          </a:xfrm>
          <a:prstGeom prst="rect">
            <a:avLst/>
          </a:prstGeom>
        </p:spPr>
        <p:txBody>
          <a:bodyPr lIns="0" tIns="0" rIns="0" bIns="0" rtlCol="0" anchor="t">
            <a:spAutoFit/>
          </a:bodyPr>
          <a:lstStyle/>
          <a:p>
            <a:pPr algn="ctr">
              <a:lnSpc>
                <a:spcPts val="4809"/>
              </a:lnSpc>
              <a:spcBef>
                <a:spcPct val="0"/>
              </a:spcBef>
            </a:pPr>
            <a:r>
              <a:rPr lang="en-US" sz="3699" spc="369">
                <a:solidFill>
                  <a:srgbClr val="FFFFFF"/>
                </a:solidFill>
                <a:latin typeface="Arimo Bold"/>
              </a:rPr>
              <a:t>TRANG 120</a:t>
            </a:r>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206334"/>
            <a:ext cx="16710462" cy="5923286"/>
          </a:xfrm>
          <a:prstGeom prst="rect">
            <a:avLst/>
          </a:prstGeom>
        </p:spPr>
      </p:pic>
      <p:pic>
        <p:nvPicPr>
          <p:cNvPr id="43" name="Picture 42"/>
          <p:cNvPicPr>
            <a:picLocks noChangeAspect="1"/>
          </p:cNvPicPr>
          <p:nvPr/>
        </p:nvPicPr>
        <p:blipFill>
          <a:blip r:embed="rId3"/>
          <a:stretch>
            <a:fillRect/>
          </a:stretch>
        </p:blipFill>
        <p:spPr>
          <a:xfrm>
            <a:off x="6856849" y="267088"/>
            <a:ext cx="3029975" cy="24569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D9DD6"/>
        </a:solidFill>
        <a:effectLst/>
      </p:bgPr>
    </p:bg>
    <p:spTree>
      <p:nvGrpSpPr>
        <p:cNvPr id="1" name=""/>
        <p:cNvGrpSpPr/>
        <p:nvPr/>
      </p:nvGrpSpPr>
      <p:grpSpPr>
        <a:xfrm>
          <a:off x="0" y="0"/>
          <a:ext cx="0" cy="0"/>
          <a:chOff x="0" y="0"/>
          <a:chExt cx="0" cy="0"/>
        </a:xfrm>
      </p:grpSpPr>
      <p:sp>
        <p:nvSpPr>
          <p:cNvPr id="92" name="TextBox 91"/>
          <p:cNvSpPr txBox="1"/>
          <p:nvPr/>
        </p:nvSpPr>
        <p:spPr>
          <a:xfrm>
            <a:off x="2682174" y="950459"/>
            <a:ext cx="12923653" cy="2219303"/>
          </a:xfrm>
          <a:prstGeom prst="rect">
            <a:avLst/>
          </a:prstGeom>
        </p:spPr>
        <p:txBody>
          <a:bodyPr lIns="0" tIns="0" rIns="0" bIns="0" rtlCol="0" anchor="t">
            <a:spAutoFit/>
          </a:bodyPr>
          <a:lstStyle/>
          <a:p>
            <a:pPr marL="0" lvl="0" indent="0" algn="ctr">
              <a:lnSpc>
                <a:spcPts val="17517"/>
              </a:lnSpc>
              <a:spcBef>
                <a:spcPct val="0"/>
              </a:spcBef>
            </a:pPr>
            <a:r>
              <a:rPr lang="en-US" sz="14598">
                <a:solidFill>
                  <a:srgbClr val="FFFFFF"/>
                </a:solidFill>
                <a:latin typeface="Alegreya Bold"/>
              </a:rPr>
              <a:t>TÌM HIỂU BÀI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4C4ED"/>
        </a:solidFill>
        <a:effectLst/>
      </p:bgPr>
    </p:bg>
    <p:spTree>
      <p:nvGrpSpPr>
        <p:cNvPr id="1" name=""/>
        <p:cNvGrpSpPr/>
        <p:nvPr/>
      </p:nvGrpSpPr>
      <p:grpSpPr>
        <a:xfrm>
          <a:off x="0" y="0"/>
          <a:ext cx="0" cy="0"/>
          <a:chOff x="0" y="0"/>
          <a:chExt cx="0" cy="0"/>
        </a:xfrm>
      </p:grpSpPr>
      <p:grpSp>
        <p:nvGrpSpPr>
          <p:cNvPr id="2" name="Group 2"/>
          <p:cNvGrpSpPr/>
          <p:nvPr/>
        </p:nvGrpSpPr>
        <p:grpSpPr>
          <a:xfrm>
            <a:off x="329388" y="3493524"/>
            <a:ext cx="8214215" cy="6536291"/>
            <a:chOff x="0" y="0"/>
            <a:chExt cx="3364948" cy="2906790"/>
          </a:xfrm>
        </p:grpSpPr>
        <p:sp>
          <p:nvSpPr>
            <p:cNvPr id="3" name="Freeform 3"/>
            <p:cNvSpPr/>
            <p:nvPr/>
          </p:nvSpPr>
          <p:spPr>
            <a:xfrm>
              <a:off x="0" y="-1270"/>
              <a:ext cx="3366218" cy="2905520"/>
            </a:xfrm>
            <a:custGeom>
              <a:avLst/>
              <a:gdLst/>
              <a:ahLst/>
              <a:cxnLst/>
              <a:rect l="l" t="t" r="r" b="b"/>
              <a:pathLst>
                <a:path w="3366218" h="2905520">
                  <a:moveTo>
                    <a:pt x="3354788" y="27940"/>
                  </a:moveTo>
                  <a:cubicBezTo>
                    <a:pt x="3345898" y="24130"/>
                    <a:pt x="3337008" y="21590"/>
                    <a:pt x="3328118" y="21590"/>
                  </a:cubicBezTo>
                  <a:cubicBezTo>
                    <a:pt x="3301448" y="20320"/>
                    <a:pt x="3251664" y="20320"/>
                    <a:pt x="3196923" y="17780"/>
                  </a:cubicBezTo>
                  <a:cubicBezTo>
                    <a:pt x="3071801" y="12700"/>
                    <a:pt x="2949286" y="6350"/>
                    <a:pt x="2824164" y="3810"/>
                  </a:cubicBezTo>
                  <a:cubicBezTo>
                    <a:pt x="2722503" y="1270"/>
                    <a:pt x="2623448" y="3810"/>
                    <a:pt x="2521787" y="2540"/>
                  </a:cubicBezTo>
                  <a:cubicBezTo>
                    <a:pt x="2477473" y="2540"/>
                    <a:pt x="2433159" y="0"/>
                    <a:pt x="2388845" y="2540"/>
                  </a:cubicBezTo>
                  <a:cubicBezTo>
                    <a:pt x="2281970" y="10160"/>
                    <a:pt x="2175096" y="11430"/>
                    <a:pt x="2065614" y="8890"/>
                  </a:cubicBezTo>
                  <a:cubicBezTo>
                    <a:pt x="2010873" y="7620"/>
                    <a:pt x="1956133" y="7620"/>
                    <a:pt x="1901392" y="7620"/>
                  </a:cubicBezTo>
                  <a:cubicBezTo>
                    <a:pt x="1802337" y="7620"/>
                    <a:pt x="1703282" y="7620"/>
                    <a:pt x="1604228" y="6350"/>
                  </a:cubicBezTo>
                  <a:cubicBezTo>
                    <a:pt x="1499960" y="5080"/>
                    <a:pt x="472919" y="2540"/>
                    <a:pt x="371258" y="1270"/>
                  </a:cubicBezTo>
                  <a:cubicBezTo>
                    <a:pt x="287843" y="0"/>
                    <a:pt x="207035" y="1270"/>
                    <a:pt x="123621" y="1270"/>
                  </a:cubicBezTo>
                  <a:cubicBezTo>
                    <a:pt x="66273" y="1270"/>
                    <a:pt x="33020" y="3810"/>
                    <a:pt x="5080" y="5080"/>
                  </a:cubicBezTo>
                  <a:cubicBezTo>
                    <a:pt x="3810" y="5080"/>
                    <a:pt x="2540" y="7620"/>
                    <a:pt x="0" y="8890"/>
                  </a:cubicBezTo>
                  <a:cubicBezTo>
                    <a:pt x="1270" y="21590"/>
                    <a:pt x="3810" y="34290"/>
                    <a:pt x="5080" y="46990"/>
                  </a:cubicBezTo>
                  <a:cubicBezTo>
                    <a:pt x="15240" y="157705"/>
                    <a:pt x="16510" y="284991"/>
                    <a:pt x="17780" y="410043"/>
                  </a:cubicBezTo>
                  <a:cubicBezTo>
                    <a:pt x="19050" y="537329"/>
                    <a:pt x="17780" y="664615"/>
                    <a:pt x="16510" y="794134"/>
                  </a:cubicBezTo>
                  <a:cubicBezTo>
                    <a:pt x="15240" y="925886"/>
                    <a:pt x="2540" y="2308164"/>
                    <a:pt x="2540" y="2439916"/>
                  </a:cubicBezTo>
                  <a:cubicBezTo>
                    <a:pt x="2540" y="2569435"/>
                    <a:pt x="1270" y="2698954"/>
                    <a:pt x="0" y="2828473"/>
                  </a:cubicBezTo>
                  <a:cubicBezTo>
                    <a:pt x="0" y="2850910"/>
                    <a:pt x="3810" y="2861070"/>
                    <a:pt x="15240" y="2866150"/>
                  </a:cubicBezTo>
                  <a:cubicBezTo>
                    <a:pt x="22860" y="2869960"/>
                    <a:pt x="31750" y="2872500"/>
                    <a:pt x="40640" y="2873770"/>
                  </a:cubicBezTo>
                  <a:cubicBezTo>
                    <a:pt x="121014" y="2878850"/>
                    <a:pt x="220069" y="2882660"/>
                    <a:pt x="319123" y="2887740"/>
                  </a:cubicBezTo>
                  <a:cubicBezTo>
                    <a:pt x="373864" y="2890280"/>
                    <a:pt x="428605" y="2895360"/>
                    <a:pt x="483346" y="2896630"/>
                  </a:cubicBezTo>
                  <a:cubicBezTo>
                    <a:pt x="574580" y="2899170"/>
                    <a:pt x="1591194" y="2900440"/>
                    <a:pt x="1682429" y="2901710"/>
                  </a:cubicBezTo>
                  <a:cubicBezTo>
                    <a:pt x="1695462" y="2901710"/>
                    <a:pt x="1708496" y="2901710"/>
                    <a:pt x="1721529" y="2901710"/>
                  </a:cubicBezTo>
                  <a:cubicBezTo>
                    <a:pt x="1784090" y="2901710"/>
                    <a:pt x="1849258" y="2900440"/>
                    <a:pt x="1911818" y="2900440"/>
                  </a:cubicBezTo>
                  <a:cubicBezTo>
                    <a:pt x="1984806" y="2900440"/>
                    <a:pt x="2055187" y="2901710"/>
                    <a:pt x="2128175" y="2901710"/>
                  </a:cubicBezTo>
                  <a:cubicBezTo>
                    <a:pt x="2235049" y="2901710"/>
                    <a:pt x="2344531" y="2901710"/>
                    <a:pt x="2451406" y="2901710"/>
                  </a:cubicBezTo>
                  <a:cubicBezTo>
                    <a:pt x="2550460" y="2901710"/>
                    <a:pt x="2649515" y="2902980"/>
                    <a:pt x="2748570" y="2904250"/>
                  </a:cubicBezTo>
                  <a:cubicBezTo>
                    <a:pt x="2792884" y="2904250"/>
                    <a:pt x="2839805" y="2905520"/>
                    <a:pt x="2884118" y="2905520"/>
                  </a:cubicBezTo>
                  <a:cubicBezTo>
                    <a:pt x="3027487" y="2904250"/>
                    <a:pt x="3168249" y="2897900"/>
                    <a:pt x="3305258" y="2897900"/>
                  </a:cubicBezTo>
                  <a:cubicBezTo>
                    <a:pt x="3309068" y="2897900"/>
                    <a:pt x="3314148" y="2895360"/>
                    <a:pt x="3317958" y="2892820"/>
                  </a:cubicBezTo>
                  <a:cubicBezTo>
                    <a:pt x="3323038" y="2889010"/>
                    <a:pt x="3325578" y="2882660"/>
                    <a:pt x="3328118" y="2880120"/>
                  </a:cubicBezTo>
                  <a:cubicBezTo>
                    <a:pt x="3329388" y="2812841"/>
                    <a:pt x="3330658" y="2719052"/>
                    <a:pt x="3331928" y="2625262"/>
                  </a:cubicBezTo>
                  <a:cubicBezTo>
                    <a:pt x="3333198" y="2480112"/>
                    <a:pt x="3343358" y="1086668"/>
                    <a:pt x="3344628" y="941517"/>
                  </a:cubicBezTo>
                  <a:cubicBezTo>
                    <a:pt x="3344628" y="854427"/>
                    <a:pt x="3345898" y="767337"/>
                    <a:pt x="3347168" y="680246"/>
                  </a:cubicBezTo>
                  <a:cubicBezTo>
                    <a:pt x="3348438" y="586457"/>
                    <a:pt x="3349708" y="492667"/>
                    <a:pt x="3352248" y="398878"/>
                  </a:cubicBezTo>
                  <a:cubicBezTo>
                    <a:pt x="3353518" y="343051"/>
                    <a:pt x="3353518" y="284991"/>
                    <a:pt x="3358598" y="229164"/>
                  </a:cubicBezTo>
                  <a:cubicBezTo>
                    <a:pt x="3363678" y="162171"/>
                    <a:pt x="3366218" y="97412"/>
                    <a:pt x="3364948" y="44450"/>
                  </a:cubicBezTo>
                  <a:cubicBezTo>
                    <a:pt x="3364948" y="38100"/>
                    <a:pt x="3361138" y="30480"/>
                    <a:pt x="3354788" y="27940"/>
                  </a:cubicBezTo>
                  <a:close/>
                </a:path>
              </a:pathLst>
            </a:custGeom>
            <a:solidFill>
              <a:srgbClr val="EAFAFF"/>
            </a:solidFill>
          </p:spPr>
        </p:sp>
      </p:grpSp>
      <p:sp>
        <p:nvSpPr>
          <p:cNvPr id="31" name="Cloud 30"/>
          <p:cNvSpPr/>
          <p:nvPr/>
        </p:nvSpPr>
        <p:spPr>
          <a:xfrm>
            <a:off x="954647" y="493148"/>
            <a:ext cx="2348440" cy="1890096"/>
          </a:xfrm>
          <a:prstGeom prst="cloud">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SVN-Yahoo" panose="02040603050506020204" pitchFamily="18" charset="0"/>
              </a:rPr>
              <a:t>1</a:t>
            </a:r>
          </a:p>
        </p:txBody>
      </p:sp>
      <p:sp>
        <p:nvSpPr>
          <p:cNvPr id="32" name="Rounded Rectangle 31"/>
          <p:cNvSpPr/>
          <p:nvPr/>
        </p:nvSpPr>
        <p:spPr>
          <a:xfrm>
            <a:off x="3545447" y="371396"/>
            <a:ext cx="13792200" cy="2133600"/>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dirty="0">
                <a:solidFill>
                  <a:schemeClr val="tx1">
                    <a:lumMod val="95000"/>
                    <a:lumOff val="5000"/>
                  </a:schemeClr>
                </a:solidFill>
                <a:latin typeface="Cambria" panose="02040503050406030204" pitchFamily="18" charset="0"/>
                <a:ea typeface="Cambria" panose="02040503050406030204" pitchFamily="18" charset="0"/>
              </a:rPr>
              <a:t>Nguyên nhân nào dẫn đến hiện tượng băng tan?</a:t>
            </a:r>
            <a:endParaRPr lang="vi-VN" sz="199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33" name="Rectangle 32"/>
          <p:cNvSpPr/>
          <p:nvPr/>
        </p:nvSpPr>
        <p:spPr>
          <a:xfrm>
            <a:off x="673660" y="4603779"/>
            <a:ext cx="7081971" cy="4339650"/>
          </a:xfrm>
          <a:prstGeom prst="rect">
            <a:avLst/>
          </a:prstGeom>
        </p:spPr>
        <p:txBody>
          <a:bodyPr wrap="square">
            <a:spAutoFit/>
          </a:bodyPr>
          <a:lstStyle/>
          <a:p>
            <a:pPr algn="ctr"/>
            <a:r>
              <a:rPr lang="vi-VN" sz="13800" dirty="0">
                <a:solidFill>
                  <a:schemeClr val="tx1">
                    <a:lumMod val="95000"/>
                    <a:lumOff val="5000"/>
                  </a:schemeClr>
                </a:solidFill>
                <a:latin typeface="Cambria" panose="02040503050406030204" pitchFamily="18" charset="0"/>
                <a:ea typeface="Cambria" panose="02040503050406030204" pitchFamily="18" charset="0"/>
              </a:rPr>
              <a:t>Trái đất nóng lên.</a:t>
            </a:r>
            <a:endParaRPr lang="vi-VN" sz="213200" dirty="0">
              <a:solidFill>
                <a:schemeClr val="tx1">
                  <a:lumMod val="95000"/>
                  <a:lumOff val="5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D9DD6"/>
        </a:solidFill>
        <a:effectLst/>
      </p:bgPr>
    </p:bg>
    <p:spTree>
      <p:nvGrpSpPr>
        <p:cNvPr id="1" name=""/>
        <p:cNvGrpSpPr/>
        <p:nvPr/>
      </p:nvGrpSpPr>
      <p:grpSpPr>
        <a:xfrm>
          <a:off x="0" y="0"/>
          <a:ext cx="0" cy="0"/>
          <a:chOff x="0" y="0"/>
          <a:chExt cx="0" cy="0"/>
        </a:xfrm>
      </p:grpSpPr>
      <p:sp>
        <p:nvSpPr>
          <p:cNvPr id="3" name="Freeform 3"/>
          <p:cNvSpPr/>
          <p:nvPr/>
        </p:nvSpPr>
        <p:spPr>
          <a:xfrm>
            <a:off x="8174114" y="3166289"/>
            <a:ext cx="2644416" cy="1110655"/>
          </a:xfrm>
          <a:custGeom>
            <a:avLst/>
            <a:gdLst/>
            <a:ahLst/>
            <a:cxnLst/>
            <a:rect l="l" t="t" r="r" b="b"/>
            <a:pathLst>
              <a:path w="2644416" h="1110655">
                <a:moveTo>
                  <a:pt x="0" y="0"/>
                </a:moveTo>
                <a:lnTo>
                  <a:pt x="2644416" y="0"/>
                </a:lnTo>
                <a:lnTo>
                  <a:pt x="2644416" y="1110654"/>
                </a:lnTo>
                <a:lnTo>
                  <a:pt x="0" y="11106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2862332" y="890480"/>
            <a:ext cx="1996600" cy="838572"/>
          </a:xfrm>
          <a:custGeom>
            <a:avLst/>
            <a:gdLst/>
            <a:ahLst/>
            <a:cxnLst/>
            <a:rect l="l" t="t" r="r" b="b"/>
            <a:pathLst>
              <a:path w="1996600" h="838572">
                <a:moveTo>
                  <a:pt x="0" y="0"/>
                </a:moveTo>
                <a:lnTo>
                  <a:pt x="1996600" y="0"/>
                </a:lnTo>
                <a:lnTo>
                  <a:pt x="1996600" y="838571"/>
                </a:lnTo>
                <a:lnTo>
                  <a:pt x="0" y="8385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3" name="Group 43"/>
          <p:cNvGrpSpPr/>
          <p:nvPr/>
        </p:nvGrpSpPr>
        <p:grpSpPr>
          <a:xfrm rot="10270775">
            <a:off x="8049720" y="5008309"/>
            <a:ext cx="942118" cy="708109"/>
            <a:chOff x="0" y="0"/>
            <a:chExt cx="1256158" cy="944145"/>
          </a:xfrm>
        </p:grpSpPr>
        <p:sp>
          <p:nvSpPr>
            <p:cNvPr id="44" name="Freeform 44"/>
            <p:cNvSpPr/>
            <p:nvPr/>
          </p:nvSpPr>
          <p:spPr>
            <a:xfrm rot="766314">
              <a:off x="182704" y="106099"/>
              <a:ext cx="1023383" cy="567516"/>
            </a:xfrm>
            <a:custGeom>
              <a:avLst/>
              <a:gdLst/>
              <a:ahLst/>
              <a:cxnLst/>
              <a:rect l="l" t="t" r="r" b="b"/>
              <a:pathLst>
                <a:path w="1023383" h="567516">
                  <a:moveTo>
                    <a:pt x="0" y="0"/>
                  </a:moveTo>
                  <a:lnTo>
                    <a:pt x="1023383" y="0"/>
                  </a:lnTo>
                  <a:lnTo>
                    <a:pt x="1023383" y="567516"/>
                  </a:lnTo>
                  <a:lnTo>
                    <a:pt x="0" y="567516"/>
                  </a:lnTo>
                  <a:lnTo>
                    <a:pt x="0" y="0"/>
                  </a:lnTo>
                  <a:close/>
                </a:path>
              </a:pathLst>
            </a:custGeom>
            <a:blipFill>
              <a:blip r:embed="rId4">
                <a:extLst>
                  <a:ext uri="{96DAC541-7B7A-43D3-8B79-37D633B846F1}">
                    <asvg:svgBlip xmlns:asvg="http://schemas.microsoft.com/office/drawing/2016/SVG/main" r:embed="rId5"/>
                  </a:ext>
                </a:extLst>
              </a:blip>
              <a:stretch>
                <a:fillRect l="-15805" b="-48078"/>
              </a:stretch>
            </a:blipFill>
          </p:spPr>
        </p:sp>
        <p:sp>
          <p:nvSpPr>
            <p:cNvPr id="45" name="Freeform 45"/>
            <p:cNvSpPr/>
            <p:nvPr/>
          </p:nvSpPr>
          <p:spPr>
            <a:xfrm rot="-7421797">
              <a:off x="773263" y="611388"/>
              <a:ext cx="287692" cy="274092"/>
            </a:xfrm>
            <a:custGeom>
              <a:avLst/>
              <a:gdLst/>
              <a:ahLst/>
              <a:cxnLst/>
              <a:rect l="l" t="t" r="r" b="b"/>
              <a:pathLst>
                <a:path w="287692" h="274092">
                  <a:moveTo>
                    <a:pt x="0" y="0"/>
                  </a:moveTo>
                  <a:lnTo>
                    <a:pt x="287693" y="0"/>
                  </a:lnTo>
                  <a:lnTo>
                    <a:pt x="287693" y="274092"/>
                  </a:lnTo>
                  <a:lnTo>
                    <a:pt x="0" y="2740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6" name="Freeform 46"/>
            <p:cNvSpPr/>
            <p:nvPr/>
          </p:nvSpPr>
          <p:spPr>
            <a:xfrm>
              <a:off x="773372" y="601303"/>
              <a:ext cx="287996" cy="285836"/>
            </a:xfrm>
            <a:custGeom>
              <a:avLst/>
              <a:gdLst/>
              <a:ahLst/>
              <a:cxnLst/>
              <a:rect l="l" t="t" r="r" b="b"/>
              <a:pathLst>
                <a:path w="287996" h="285836">
                  <a:moveTo>
                    <a:pt x="0" y="0"/>
                  </a:moveTo>
                  <a:lnTo>
                    <a:pt x="287997" y="0"/>
                  </a:lnTo>
                  <a:lnTo>
                    <a:pt x="287997" y="285836"/>
                  </a:lnTo>
                  <a:lnTo>
                    <a:pt x="0" y="2858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7" name="Freeform 47"/>
            <p:cNvSpPr/>
            <p:nvPr/>
          </p:nvSpPr>
          <p:spPr>
            <a:xfrm rot="-666994">
              <a:off x="413427" y="102890"/>
              <a:ext cx="462152" cy="440305"/>
            </a:xfrm>
            <a:custGeom>
              <a:avLst/>
              <a:gdLst/>
              <a:ahLst/>
              <a:cxnLst/>
              <a:rect l="l" t="t" r="r" b="b"/>
              <a:pathLst>
                <a:path w="462152" h="440305">
                  <a:moveTo>
                    <a:pt x="0" y="0"/>
                  </a:moveTo>
                  <a:lnTo>
                    <a:pt x="462152" y="0"/>
                  </a:lnTo>
                  <a:lnTo>
                    <a:pt x="462152" y="440305"/>
                  </a:lnTo>
                  <a:lnTo>
                    <a:pt x="0" y="4403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8" name="Freeform 48"/>
            <p:cNvSpPr/>
            <p:nvPr/>
          </p:nvSpPr>
          <p:spPr>
            <a:xfrm rot="-666994">
              <a:off x="23724" y="463687"/>
              <a:ext cx="287692" cy="274092"/>
            </a:xfrm>
            <a:custGeom>
              <a:avLst/>
              <a:gdLst/>
              <a:ahLst/>
              <a:cxnLst/>
              <a:rect l="l" t="t" r="r" b="b"/>
              <a:pathLst>
                <a:path w="287692" h="274092">
                  <a:moveTo>
                    <a:pt x="0" y="0"/>
                  </a:moveTo>
                  <a:lnTo>
                    <a:pt x="287693" y="0"/>
                  </a:lnTo>
                  <a:lnTo>
                    <a:pt x="287693" y="274093"/>
                  </a:lnTo>
                  <a:lnTo>
                    <a:pt x="0" y="2740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a:off x="22931" y="453497"/>
              <a:ext cx="294811" cy="292600"/>
            </a:xfrm>
            <a:custGeom>
              <a:avLst/>
              <a:gdLst/>
              <a:ahLst/>
              <a:cxnLst/>
              <a:rect l="l" t="t" r="r" b="b"/>
              <a:pathLst>
                <a:path w="294811" h="292600">
                  <a:moveTo>
                    <a:pt x="0" y="0"/>
                  </a:moveTo>
                  <a:lnTo>
                    <a:pt x="294811" y="0"/>
                  </a:lnTo>
                  <a:lnTo>
                    <a:pt x="294811" y="292599"/>
                  </a:lnTo>
                  <a:lnTo>
                    <a:pt x="0" y="2925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0" name="Freeform 50"/>
            <p:cNvSpPr/>
            <p:nvPr/>
          </p:nvSpPr>
          <p:spPr>
            <a:xfrm>
              <a:off x="413490" y="89895"/>
              <a:ext cx="467258" cy="463754"/>
            </a:xfrm>
            <a:custGeom>
              <a:avLst/>
              <a:gdLst/>
              <a:ahLst/>
              <a:cxnLst/>
              <a:rect l="l" t="t" r="r" b="b"/>
              <a:pathLst>
                <a:path w="467258" h="463754">
                  <a:moveTo>
                    <a:pt x="0" y="0"/>
                  </a:moveTo>
                  <a:lnTo>
                    <a:pt x="467258" y="0"/>
                  </a:lnTo>
                  <a:lnTo>
                    <a:pt x="467258" y="463754"/>
                  </a:lnTo>
                  <a:lnTo>
                    <a:pt x="0" y="4637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1" name="Freeform 51"/>
            <p:cNvSpPr/>
            <p:nvPr/>
          </p:nvSpPr>
          <p:spPr>
            <a:xfrm rot="-9051041">
              <a:off x="463563" y="471477"/>
              <a:ext cx="148836" cy="22731"/>
            </a:xfrm>
            <a:custGeom>
              <a:avLst/>
              <a:gdLst/>
              <a:ahLst/>
              <a:cxnLst/>
              <a:rect l="l" t="t" r="r" b="b"/>
              <a:pathLst>
                <a:path w="148836" h="22731">
                  <a:moveTo>
                    <a:pt x="0" y="0"/>
                  </a:moveTo>
                  <a:lnTo>
                    <a:pt x="148835" y="0"/>
                  </a:lnTo>
                  <a:lnTo>
                    <a:pt x="148835" y="22732"/>
                  </a:lnTo>
                  <a:lnTo>
                    <a:pt x="0" y="2273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52" name="Freeform 52"/>
            <p:cNvSpPr/>
            <p:nvPr/>
          </p:nvSpPr>
          <p:spPr>
            <a:xfrm rot="8100000">
              <a:off x="198285" y="665985"/>
              <a:ext cx="117355" cy="17923"/>
            </a:xfrm>
            <a:custGeom>
              <a:avLst/>
              <a:gdLst/>
              <a:ahLst/>
              <a:cxnLst/>
              <a:rect l="l" t="t" r="r" b="b"/>
              <a:pathLst>
                <a:path w="117355" h="17923">
                  <a:moveTo>
                    <a:pt x="0" y="0"/>
                  </a:moveTo>
                  <a:lnTo>
                    <a:pt x="117356" y="0"/>
                  </a:lnTo>
                  <a:lnTo>
                    <a:pt x="117356" y="17923"/>
                  </a:lnTo>
                  <a:lnTo>
                    <a:pt x="0" y="1792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53" name="Freeform 53"/>
            <p:cNvSpPr/>
            <p:nvPr/>
          </p:nvSpPr>
          <p:spPr>
            <a:xfrm rot="3515973">
              <a:off x="953705" y="673564"/>
              <a:ext cx="117355" cy="17923"/>
            </a:xfrm>
            <a:custGeom>
              <a:avLst/>
              <a:gdLst/>
              <a:ahLst/>
              <a:cxnLst/>
              <a:rect l="l" t="t" r="r" b="b"/>
              <a:pathLst>
                <a:path w="117355" h="17923">
                  <a:moveTo>
                    <a:pt x="0" y="0"/>
                  </a:moveTo>
                  <a:lnTo>
                    <a:pt x="117356" y="0"/>
                  </a:lnTo>
                  <a:lnTo>
                    <a:pt x="117356" y="17924"/>
                  </a:lnTo>
                  <a:lnTo>
                    <a:pt x="0" y="179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grpSp>
        <p:nvGrpSpPr>
          <p:cNvPr id="54" name="Group 54"/>
          <p:cNvGrpSpPr/>
          <p:nvPr/>
        </p:nvGrpSpPr>
        <p:grpSpPr>
          <a:xfrm rot="444847">
            <a:off x="5502148" y="543831"/>
            <a:ext cx="942118" cy="708109"/>
            <a:chOff x="0" y="0"/>
            <a:chExt cx="1256158" cy="944145"/>
          </a:xfrm>
        </p:grpSpPr>
        <p:sp>
          <p:nvSpPr>
            <p:cNvPr id="55" name="Freeform 55"/>
            <p:cNvSpPr/>
            <p:nvPr/>
          </p:nvSpPr>
          <p:spPr>
            <a:xfrm rot="766314">
              <a:off x="182704" y="106099"/>
              <a:ext cx="1023383" cy="567516"/>
            </a:xfrm>
            <a:custGeom>
              <a:avLst/>
              <a:gdLst/>
              <a:ahLst/>
              <a:cxnLst/>
              <a:rect l="l" t="t" r="r" b="b"/>
              <a:pathLst>
                <a:path w="1023383" h="567516">
                  <a:moveTo>
                    <a:pt x="0" y="0"/>
                  </a:moveTo>
                  <a:lnTo>
                    <a:pt x="1023383" y="0"/>
                  </a:lnTo>
                  <a:lnTo>
                    <a:pt x="1023383" y="567516"/>
                  </a:lnTo>
                  <a:lnTo>
                    <a:pt x="0" y="567516"/>
                  </a:lnTo>
                  <a:lnTo>
                    <a:pt x="0" y="0"/>
                  </a:lnTo>
                  <a:close/>
                </a:path>
              </a:pathLst>
            </a:custGeom>
            <a:blipFill>
              <a:blip r:embed="rId4">
                <a:extLst>
                  <a:ext uri="{96DAC541-7B7A-43D3-8B79-37D633B846F1}">
                    <asvg:svgBlip xmlns:asvg="http://schemas.microsoft.com/office/drawing/2016/SVG/main" r:embed="rId5"/>
                  </a:ext>
                </a:extLst>
              </a:blip>
              <a:stretch>
                <a:fillRect l="-15805" b="-48078"/>
              </a:stretch>
            </a:blipFill>
          </p:spPr>
        </p:sp>
        <p:sp>
          <p:nvSpPr>
            <p:cNvPr id="56" name="Freeform 56"/>
            <p:cNvSpPr/>
            <p:nvPr/>
          </p:nvSpPr>
          <p:spPr>
            <a:xfrm rot="-7421797">
              <a:off x="773263" y="611388"/>
              <a:ext cx="287692" cy="274092"/>
            </a:xfrm>
            <a:custGeom>
              <a:avLst/>
              <a:gdLst/>
              <a:ahLst/>
              <a:cxnLst/>
              <a:rect l="l" t="t" r="r" b="b"/>
              <a:pathLst>
                <a:path w="287692" h="274092">
                  <a:moveTo>
                    <a:pt x="0" y="0"/>
                  </a:moveTo>
                  <a:lnTo>
                    <a:pt x="287693" y="0"/>
                  </a:lnTo>
                  <a:lnTo>
                    <a:pt x="287693" y="274092"/>
                  </a:lnTo>
                  <a:lnTo>
                    <a:pt x="0" y="2740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7" name="Freeform 57"/>
            <p:cNvSpPr/>
            <p:nvPr/>
          </p:nvSpPr>
          <p:spPr>
            <a:xfrm>
              <a:off x="773372" y="601303"/>
              <a:ext cx="287996" cy="285836"/>
            </a:xfrm>
            <a:custGeom>
              <a:avLst/>
              <a:gdLst/>
              <a:ahLst/>
              <a:cxnLst/>
              <a:rect l="l" t="t" r="r" b="b"/>
              <a:pathLst>
                <a:path w="287996" h="285836">
                  <a:moveTo>
                    <a:pt x="0" y="0"/>
                  </a:moveTo>
                  <a:lnTo>
                    <a:pt x="287997" y="0"/>
                  </a:lnTo>
                  <a:lnTo>
                    <a:pt x="287997" y="285836"/>
                  </a:lnTo>
                  <a:lnTo>
                    <a:pt x="0" y="2858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8" name="Freeform 58"/>
            <p:cNvSpPr/>
            <p:nvPr/>
          </p:nvSpPr>
          <p:spPr>
            <a:xfrm rot="-666994">
              <a:off x="413427" y="102890"/>
              <a:ext cx="462152" cy="440305"/>
            </a:xfrm>
            <a:custGeom>
              <a:avLst/>
              <a:gdLst/>
              <a:ahLst/>
              <a:cxnLst/>
              <a:rect l="l" t="t" r="r" b="b"/>
              <a:pathLst>
                <a:path w="462152" h="440305">
                  <a:moveTo>
                    <a:pt x="0" y="0"/>
                  </a:moveTo>
                  <a:lnTo>
                    <a:pt x="462152" y="0"/>
                  </a:lnTo>
                  <a:lnTo>
                    <a:pt x="462152" y="440305"/>
                  </a:lnTo>
                  <a:lnTo>
                    <a:pt x="0" y="4403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9" name="Freeform 59"/>
            <p:cNvSpPr/>
            <p:nvPr/>
          </p:nvSpPr>
          <p:spPr>
            <a:xfrm rot="-666994">
              <a:off x="23724" y="463687"/>
              <a:ext cx="287692" cy="274092"/>
            </a:xfrm>
            <a:custGeom>
              <a:avLst/>
              <a:gdLst/>
              <a:ahLst/>
              <a:cxnLst/>
              <a:rect l="l" t="t" r="r" b="b"/>
              <a:pathLst>
                <a:path w="287692" h="274092">
                  <a:moveTo>
                    <a:pt x="0" y="0"/>
                  </a:moveTo>
                  <a:lnTo>
                    <a:pt x="287693" y="0"/>
                  </a:lnTo>
                  <a:lnTo>
                    <a:pt x="287693" y="274093"/>
                  </a:lnTo>
                  <a:lnTo>
                    <a:pt x="0" y="2740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0" name="Freeform 60"/>
            <p:cNvSpPr/>
            <p:nvPr/>
          </p:nvSpPr>
          <p:spPr>
            <a:xfrm>
              <a:off x="22931" y="453497"/>
              <a:ext cx="294811" cy="292600"/>
            </a:xfrm>
            <a:custGeom>
              <a:avLst/>
              <a:gdLst/>
              <a:ahLst/>
              <a:cxnLst/>
              <a:rect l="l" t="t" r="r" b="b"/>
              <a:pathLst>
                <a:path w="294811" h="292600">
                  <a:moveTo>
                    <a:pt x="0" y="0"/>
                  </a:moveTo>
                  <a:lnTo>
                    <a:pt x="294811" y="0"/>
                  </a:lnTo>
                  <a:lnTo>
                    <a:pt x="294811" y="292599"/>
                  </a:lnTo>
                  <a:lnTo>
                    <a:pt x="0" y="2925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1" name="Freeform 61"/>
            <p:cNvSpPr/>
            <p:nvPr/>
          </p:nvSpPr>
          <p:spPr>
            <a:xfrm>
              <a:off x="413490" y="89895"/>
              <a:ext cx="467258" cy="463754"/>
            </a:xfrm>
            <a:custGeom>
              <a:avLst/>
              <a:gdLst/>
              <a:ahLst/>
              <a:cxnLst/>
              <a:rect l="l" t="t" r="r" b="b"/>
              <a:pathLst>
                <a:path w="467258" h="463754">
                  <a:moveTo>
                    <a:pt x="0" y="0"/>
                  </a:moveTo>
                  <a:lnTo>
                    <a:pt x="467258" y="0"/>
                  </a:lnTo>
                  <a:lnTo>
                    <a:pt x="467258" y="463754"/>
                  </a:lnTo>
                  <a:lnTo>
                    <a:pt x="0" y="4637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2" name="Freeform 62"/>
            <p:cNvSpPr/>
            <p:nvPr/>
          </p:nvSpPr>
          <p:spPr>
            <a:xfrm rot="-9051041">
              <a:off x="463563" y="471477"/>
              <a:ext cx="148836" cy="22731"/>
            </a:xfrm>
            <a:custGeom>
              <a:avLst/>
              <a:gdLst/>
              <a:ahLst/>
              <a:cxnLst/>
              <a:rect l="l" t="t" r="r" b="b"/>
              <a:pathLst>
                <a:path w="148836" h="22731">
                  <a:moveTo>
                    <a:pt x="0" y="0"/>
                  </a:moveTo>
                  <a:lnTo>
                    <a:pt x="148835" y="0"/>
                  </a:lnTo>
                  <a:lnTo>
                    <a:pt x="148835" y="22732"/>
                  </a:lnTo>
                  <a:lnTo>
                    <a:pt x="0" y="2273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63" name="Freeform 63"/>
            <p:cNvSpPr/>
            <p:nvPr/>
          </p:nvSpPr>
          <p:spPr>
            <a:xfrm rot="8100000">
              <a:off x="198285" y="665985"/>
              <a:ext cx="117355" cy="17923"/>
            </a:xfrm>
            <a:custGeom>
              <a:avLst/>
              <a:gdLst/>
              <a:ahLst/>
              <a:cxnLst/>
              <a:rect l="l" t="t" r="r" b="b"/>
              <a:pathLst>
                <a:path w="117355" h="17923">
                  <a:moveTo>
                    <a:pt x="0" y="0"/>
                  </a:moveTo>
                  <a:lnTo>
                    <a:pt x="117356" y="0"/>
                  </a:lnTo>
                  <a:lnTo>
                    <a:pt x="117356" y="17923"/>
                  </a:lnTo>
                  <a:lnTo>
                    <a:pt x="0" y="1792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64" name="Freeform 64"/>
            <p:cNvSpPr/>
            <p:nvPr/>
          </p:nvSpPr>
          <p:spPr>
            <a:xfrm rot="3515973">
              <a:off x="953705" y="673564"/>
              <a:ext cx="117355" cy="17923"/>
            </a:xfrm>
            <a:custGeom>
              <a:avLst/>
              <a:gdLst/>
              <a:ahLst/>
              <a:cxnLst/>
              <a:rect l="l" t="t" r="r" b="b"/>
              <a:pathLst>
                <a:path w="117355" h="17923">
                  <a:moveTo>
                    <a:pt x="0" y="0"/>
                  </a:moveTo>
                  <a:lnTo>
                    <a:pt x="117356" y="0"/>
                  </a:lnTo>
                  <a:lnTo>
                    <a:pt x="117356" y="17924"/>
                  </a:lnTo>
                  <a:lnTo>
                    <a:pt x="0" y="179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grpSp>
        <p:nvGrpSpPr>
          <p:cNvPr id="76" name="Group 76"/>
          <p:cNvGrpSpPr/>
          <p:nvPr/>
        </p:nvGrpSpPr>
        <p:grpSpPr>
          <a:xfrm>
            <a:off x="7512094" y="2764950"/>
            <a:ext cx="8032706" cy="1491979"/>
            <a:chOff x="0" y="0"/>
            <a:chExt cx="3934157" cy="1054598"/>
          </a:xfrm>
        </p:grpSpPr>
        <p:sp>
          <p:nvSpPr>
            <p:cNvPr id="77" name="Freeform 77"/>
            <p:cNvSpPr/>
            <p:nvPr/>
          </p:nvSpPr>
          <p:spPr>
            <a:xfrm>
              <a:off x="0" y="-1270"/>
              <a:ext cx="3935427" cy="1053328"/>
            </a:xfrm>
            <a:custGeom>
              <a:avLst/>
              <a:gdLst/>
              <a:ahLst/>
              <a:cxnLst/>
              <a:rect l="l" t="t" r="r" b="b"/>
              <a:pathLst>
                <a:path w="3935427" h="1053328">
                  <a:moveTo>
                    <a:pt x="3923997" y="27940"/>
                  </a:moveTo>
                  <a:cubicBezTo>
                    <a:pt x="3915107" y="24130"/>
                    <a:pt x="3906217" y="21590"/>
                    <a:pt x="3897327" y="21590"/>
                  </a:cubicBezTo>
                  <a:cubicBezTo>
                    <a:pt x="3870657" y="20320"/>
                    <a:pt x="3812521" y="20320"/>
                    <a:pt x="3748166" y="17780"/>
                  </a:cubicBezTo>
                  <a:cubicBezTo>
                    <a:pt x="3601068" y="12700"/>
                    <a:pt x="3457035" y="6350"/>
                    <a:pt x="3309937" y="3810"/>
                  </a:cubicBezTo>
                  <a:cubicBezTo>
                    <a:pt x="3190420" y="1270"/>
                    <a:pt x="3073968" y="3810"/>
                    <a:pt x="2954451" y="2540"/>
                  </a:cubicBezTo>
                  <a:cubicBezTo>
                    <a:pt x="2902354" y="2540"/>
                    <a:pt x="2850257" y="0"/>
                    <a:pt x="2798159" y="2540"/>
                  </a:cubicBezTo>
                  <a:cubicBezTo>
                    <a:pt x="2672513" y="10160"/>
                    <a:pt x="2546868" y="11430"/>
                    <a:pt x="2418157" y="8890"/>
                  </a:cubicBezTo>
                  <a:cubicBezTo>
                    <a:pt x="2353802" y="7620"/>
                    <a:pt x="2289446" y="7620"/>
                    <a:pt x="2225091" y="7620"/>
                  </a:cubicBezTo>
                  <a:cubicBezTo>
                    <a:pt x="2108639" y="7620"/>
                    <a:pt x="1992187" y="7620"/>
                    <a:pt x="1875734" y="6350"/>
                  </a:cubicBezTo>
                  <a:cubicBezTo>
                    <a:pt x="1753153" y="5080"/>
                    <a:pt x="545726" y="2540"/>
                    <a:pt x="426209" y="1270"/>
                  </a:cubicBezTo>
                  <a:cubicBezTo>
                    <a:pt x="328144" y="0"/>
                    <a:pt x="233143" y="1270"/>
                    <a:pt x="135078" y="1270"/>
                  </a:cubicBezTo>
                  <a:cubicBezTo>
                    <a:pt x="67658" y="1270"/>
                    <a:pt x="33020" y="3810"/>
                    <a:pt x="5080" y="5080"/>
                  </a:cubicBezTo>
                  <a:cubicBezTo>
                    <a:pt x="3810" y="5080"/>
                    <a:pt x="2540" y="7620"/>
                    <a:pt x="0" y="8890"/>
                  </a:cubicBezTo>
                  <a:cubicBezTo>
                    <a:pt x="1270" y="21590"/>
                    <a:pt x="3810" y="34290"/>
                    <a:pt x="5080" y="46990"/>
                  </a:cubicBezTo>
                  <a:cubicBezTo>
                    <a:pt x="15240" y="96456"/>
                    <a:pt x="16510" y="138825"/>
                    <a:pt x="17780" y="180450"/>
                  </a:cubicBezTo>
                  <a:cubicBezTo>
                    <a:pt x="19050" y="222818"/>
                    <a:pt x="17780" y="265186"/>
                    <a:pt x="16510" y="308298"/>
                  </a:cubicBezTo>
                  <a:cubicBezTo>
                    <a:pt x="15240" y="352153"/>
                    <a:pt x="2540" y="812259"/>
                    <a:pt x="2540" y="856114"/>
                  </a:cubicBezTo>
                  <a:cubicBezTo>
                    <a:pt x="2540" y="899226"/>
                    <a:pt x="1270" y="942338"/>
                    <a:pt x="0" y="985449"/>
                  </a:cubicBezTo>
                  <a:cubicBezTo>
                    <a:pt x="0" y="998718"/>
                    <a:pt x="3810" y="1008878"/>
                    <a:pt x="15240" y="1013958"/>
                  </a:cubicBezTo>
                  <a:cubicBezTo>
                    <a:pt x="22860" y="1017768"/>
                    <a:pt x="31750" y="1020308"/>
                    <a:pt x="40640" y="1021578"/>
                  </a:cubicBezTo>
                  <a:cubicBezTo>
                    <a:pt x="132013" y="1026658"/>
                    <a:pt x="248466" y="1030468"/>
                    <a:pt x="364918" y="1035548"/>
                  </a:cubicBezTo>
                  <a:cubicBezTo>
                    <a:pt x="429273" y="1038088"/>
                    <a:pt x="493629" y="1043168"/>
                    <a:pt x="557984" y="1044438"/>
                  </a:cubicBezTo>
                  <a:cubicBezTo>
                    <a:pt x="665243" y="1046978"/>
                    <a:pt x="1860412" y="1048248"/>
                    <a:pt x="1967670" y="1049518"/>
                  </a:cubicBezTo>
                  <a:cubicBezTo>
                    <a:pt x="1982993" y="1049518"/>
                    <a:pt x="1998316" y="1049518"/>
                    <a:pt x="2013638" y="1049518"/>
                  </a:cubicBezTo>
                  <a:cubicBezTo>
                    <a:pt x="2087187" y="1049518"/>
                    <a:pt x="2163801" y="1048248"/>
                    <a:pt x="2237349" y="1048248"/>
                  </a:cubicBezTo>
                  <a:cubicBezTo>
                    <a:pt x="2323156" y="1048248"/>
                    <a:pt x="2405899" y="1049518"/>
                    <a:pt x="2491706" y="1049518"/>
                  </a:cubicBezTo>
                  <a:cubicBezTo>
                    <a:pt x="2617352" y="1049518"/>
                    <a:pt x="2746062" y="1049518"/>
                    <a:pt x="2871708" y="1049518"/>
                  </a:cubicBezTo>
                  <a:cubicBezTo>
                    <a:pt x="2988160" y="1049518"/>
                    <a:pt x="3104613" y="1050788"/>
                    <a:pt x="3221065" y="1052058"/>
                  </a:cubicBezTo>
                  <a:cubicBezTo>
                    <a:pt x="3273163" y="1052058"/>
                    <a:pt x="3328324" y="1053328"/>
                    <a:pt x="3380421" y="1053328"/>
                  </a:cubicBezTo>
                  <a:cubicBezTo>
                    <a:pt x="3548971" y="1052058"/>
                    <a:pt x="3714455" y="1045708"/>
                    <a:pt x="3874467" y="1045708"/>
                  </a:cubicBezTo>
                  <a:cubicBezTo>
                    <a:pt x="3878277" y="1045708"/>
                    <a:pt x="3883357" y="1043168"/>
                    <a:pt x="3887167" y="1040628"/>
                  </a:cubicBezTo>
                  <a:cubicBezTo>
                    <a:pt x="3892247" y="1036818"/>
                    <a:pt x="3894787" y="1030468"/>
                    <a:pt x="3897327" y="1027928"/>
                  </a:cubicBezTo>
                  <a:cubicBezTo>
                    <a:pt x="3898597" y="980246"/>
                    <a:pt x="3899867" y="949027"/>
                    <a:pt x="3901137" y="917808"/>
                  </a:cubicBezTo>
                  <a:cubicBezTo>
                    <a:pt x="3902407" y="869494"/>
                    <a:pt x="3912567" y="405671"/>
                    <a:pt x="3913837" y="357356"/>
                  </a:cubicBezTo>
                  <a:cubicBezTo>
                    <a:pt x="3913837" y="328367"/>
                    <a:pt x="3915107" y="299378"/>
                    <a:pt x="3916377" y="270390"/>
                  </a:cubicBezTo>
                  <a:cubicBezTo>
                    <a:pt x="3917647" y="239171"/>
                    <a:pt x="3918917" y="207952"/>
                    <a:pt x="3921457" y="176733"/>
                  </a:cubicBezTo>
                  <a:cubicBezTo>
                    <a:pt x="3922727" y="158150"/>
                    <a:pt x="3922727" y="138824"/>
                    <a:pt x="3927807" y="120242"/>
                  </a:cubicBezTo>
                  <a:cubicBezTo>
                    <a:pt x="3932887" y="97943"/>
                    <a:pt x="3935427" y="76387"/>
                    <a:pt x="3934157" y="44450"/>
                  </a:cubicBezTo>
                  <a:cubicBezTo>
                    <a:pt x="3934157" y="38100"/>
                    <a:pt x="3930347" y="30480"/>
                    <a:pt x="3923997" y="27940"/>
                  </a:cubicBezTo>
                  <a:close/>
                </a:path>
              </a:pathLst>
            </a:custGeom>
            <a:solidFill>
              <a:srgbClr val="EAFAFF"/>
            </a:solidFill>
          </p:spPr>
        </p:sp>
      </p:grpSp>
      <p:grpSp>
        <p:nvGrpSpPr>
          <p:cNvPr id="79" name="Group 79"/>
          <p:cNvGrpSpPr/>
          <p:nvPr/>
        </p:nvGrpSpPr>
        <p:grpSpPr>
          <a:xfrm>
            <a:off x="8083563" y="4464409"/>
            <a:ext cx="8525738" cy="1503088"/>
            <a:chOff x="0" y="0"/>
            <a:chExt cx="3934157" cy="1054598"/>
          </a:xfrm>
        </p:grpSpPr>
        <p:sp>
          <p:nvSpPr>
            <p:cNvPr id="80" name="Freeform 80"/>
            <p:cNvSpPr/>
            <p:nvPr/>
          </p:nvSpPr>
          <p:spPr>
            <a:xfrm>
              <a:off x="0" y="-1270"/>
              <a:ext cx="3935427" cy="1053328"/>
            </a:xfrm>
            <a:custGeom>
              <a:avLst/>
              <a:gdLst/>
              <a:ahLst/>
              <a:cxnLst/>
              <a:rect l="l" t="t" r="r" b="b"/>
              <a:pathLst>
                <a:path w="3935427" h="1053328">
                  <a:moveTo>
                    <a:pt x="3923997" y="27940"/>
                  </a:moveTo>
                  <a:cubicBezTo>
                    <a:pt x="3915107" y="24130"/>
                    <a:pt x="3906217" y="21590"/>
                    <a:pt x="3897327" y="21590"/>
                  </a:cubicBezTo>
                  <a:cubicBezTo>
                    <a:pt x="3870657" y="20320"/>
                    <a:pt x="3812521" y="20320"/>
                    <a:pt x="3748166" y="17780"/>
                  </a:cubicBezTo>
                  <a:cubicBezTo>
                    <a:pt x="3601068" y="12700"/>
                    <a:pt x="3457035" y="6350"/>
                    <a:pt x="3309937" y="3810"/>
                  </a:cubicBezTo>
                  <a:cubicBezTo>
                    <a:pt x="3190420" y="1270"/>
                    <a:pt x="3073968" y="3810"/>
                    <a:pt x="2954451" y="2540"/>
                  </a:cubicBezTo>
                  <a:cubicBezTo>
                    <a:pt x="2902354" y="2540"/>
                    <a:pt x="2850257" y="0"/>
                    <a:pt x="2798159" y="2540"/>
                  </a:cubicBezTo>
                  <a:cubicBezTo>
                    <a:pt x="2672513" y="10160"/>
                    <a:pt x="2546868" y="11430"/>
                    <a:pt x="2418157" y="8890"/>
                  </a:cubicBezTo>
                  <a:cubicBezTo>
                    <a:pt x="2353802" y="7620"/>
                    <a:pt x="2289446" y="7620"/>
                    <a:pt x="2225091" y="7620"/>
                  </a:cubicBezTo>
                  <a:cubicBezTo>
                    <a:pt x="2108639" y="7620"/>
                    <a:pt x="1992187" y="7620"/>
                    <a:pt x="1875734" y="6350"/>
                  </a:cubicBezTo>
                  <a:cubicBezTo>
                    <a:pt x="1753153" y="5080"/>
                    <a:pt x="545726" y="2540"/>
                    <a:pt x="426209" y="1270"/>
                  </a:cubicBezTo>
                  <a:cubicBezTo>
                    <a:pt x="328144" y="0"/>
                    <a:pt x="233143" y="1270"/>
                    <a:pt x="135078" y="1270"/>
                  </a:cubicBezTo>
                  <a:cubicBezTo>
                    <a:pt x="67658" y="1270"/>
                    <a:pt x="33020" y="3810"/>
                    <a:pt x="5080" y="5080"/>
                  </a:cubicBezTo>
                  <a:cubicBezTo>
                    <a:pt x="3810" y="5080"/>
                    <a:pt x="2540" y="7620"/>
                    <a:pt x="0" y="8890"/>
                  </a:cubicBezTo>
                  <a:cubicBezTo>
                    <a:pt x="1270" y="21590"/>
                    <a:pt x="3810" y="34290"/>
                    <a:pt x="5080" y="46990"/>
                  </a:cubicBezTo>
                  <a:cubicBezTo>
                    <a:pt x="15240" y="96456"/>
                    <a:pt x="16510" y="138825"/>
                    <a:pt x="17780" y="180450"/>
                  </a:cubicBezTo>
                  <a:cubicBezTo>
                    <a:pt x="19050" y="222818"/>
                    <a:pt x="17780" y="265186"/>
                    <a:pt x="16510" y="308298"/>
                  </a:cubicBezTo>
                  <a:cubicBezTo>
                    <a:pt x="15240" y="352153"/>
                    <a:pt x="2540" y="812259"/>
                    <a:pt x="2540" y="856114"/>
                  </a:cubicBezTo>
                  <a:cubicBezTo>
                    <a:pt x="2540" y="899226"/>
                    <a:pt x="1270" y="942338"/>
                    <a:pt x="0" y="985449"/>
                  </a:cubicBezTo>
                  <a:cubicBezTo>
                    <a:pt x="0" y="998718"/>
                    <a:pt x="3810" y="1008878"/>
                    <a:pt x="15240" y="1013958"/>
                  </a:cubicBezTo>
                  <a:cubicBezTo>
                    <a:pt x="22860" y="1017768"/>
                    <a:pt x="31750" y="1020308"/>
                    <a:pt x="40640" y="1021578"/>
                  </a:cubicBezTo>
                  <a:cubicBezTo>
                    <a:pt x="132013" y="1026658"/>
                    <a:pt x="248466" y="1030468"/>
                    <a:pt x="364918" y="1035548"/>
                  </a:cubicBezTo>
                  <a:cubicBezTo>
                    <a:pt x="429273" y="1038088"/>
                    <a:pt x="493629" y="1043168"/>
                    <a:pt x="557984" y="1044438"/>
                  </a:cubicBezTo>
                  <a:cubicBezTo>
                    <a:pt x="665243" y="1046978"/>
                    <a:pt x="1860412" y="1048248"/>
                    <a:pt x="1967670" y="1049518"/>
                  </a:cubicBezTo>
                  <a:cubicBezTo>
                    <a:pt x="1982993" y="1049518"/>
                    <a:pt x="1998316" y="1049518"/>
                    <a:pt x="2013638" y="1049518"/>
                  </a:cubicBezTo>
                  <a:cubicBezTo>
                    <a:pt x="2087187" y="1049518"/>
                    <a:pt x="2163801" y="1048248"/>
                    <a:pt x="2237349" y="1048248"/>
                  </a:cubicBezTo>
                  <a:cubicBezTo>
                    <a:pt x="2323156" y="1048248"/>
                    <a:pt x="2405899" y="1049518"/>
                    <a:pt x="2491706" y="1049518"/>
                  </a:cubicBezTo>
                  <a:cubicBezTo>
                    <a:pt x="2617352" y="1049518"/>
                    <a:pt x="2746062" y="1049518"/>
                    <a:pt x="2871708" y="1049518"/>
                  </a:cubicBezTo>
                  <a:cubicBezTo>
                    <a:pt x="2988160" y="1049518"/>
                    <a:pt x="3104613" y="1050788"/>
                    <a:pt x="3221065" y="1052058"/>
                  </a:cubicBezTo>
                  <a:cubicBezTo>
                    <a:pt x="3273163" y="1052058"/>
                    <a:pt x="3328324" y="1053328"/>
                    <a:pt x="3380421" y="1053328"/>
                  </a:cubicBezTo>
                  <a:cubicBezTo>
                    <a:pt x="3548971" y="1052058"/>
                    <a:pt x="3714455" y="1045708"/>
                    <a:pt x="3874467" y="1045708"/>
                  </a:cubicBezTo>
                  <a:cubicBezTo>
                    <a:pt x="3878277" y="1045708"/>
                    <a:pt x="3883357" y="1043168"/>
                    <a:pt x="3887167" y="1040628"/>
                  </a:cubicBezTo>
                  <a:cubicBezTo>
                    <a:pt x="3892247" y="1036818"/>
                    <a:pt x="3894787" y="1030468"/>
                    <a:pt x="3897327" y="1027928"/>
                  </a:cubicBezTo>
                  <a:cubicBezTo>
                    <a:pt x="3898597" y="980246"/>
                    <a:pt x="3899867" y="949027"/>
                    <a:pt x="3901137" y="917808"/>
                  </a:cubicBezTo>
                  <a:cubicBezTo>
                    <a:pt x="3902407" y="869494"/>
                    <a:pt x="3912567" y="405671"/>
                    <a:pt x="3913837" y="357356"/>
                  </a:cubicBezTo>
                  <a:cubicBezTo>
                    <a:pt x="3913837" y="328367"/>
                    <a:pt x="3915107" y="299378"/>
                    <a:pt x="3916377" y="270390"/>
                  </a:cubicBezTo>
                  <a:cubicBezTo>
                    <a:pt x="3917647" y="239171"/>
                    <a:pt x="3918917" y="207952"/>
                    <a:pt x="3921457" y="176733"/>
                  </a:cubicBezTo>
                  <a:cubicBezTo>
                    <a:pt x="3922727" y="158150"/>
                    <a:pt x="3922727" y="138824"/>
                    <a:pt x="3927807" y="120242"/>
                  </a:cubicBezTo>
                  <a:cubicBezTo>
                    <a:pt x="3932887" y="97943"/>
                    <a:pt x="3935427" y="76387"/>
                    <a:pt x="3934157" y="44450"/>
                  </a:cubicBezTo>
                  <a:cubicBezTo>
                    <a:pt x="3934157" y="38100"/>
                    <a:pt x="3930347" y="30480"/>
                    <a:pt x="3923997" y="27940"/>
                  </a:cubicBezTo>
                  <a:close/>
                </a:path>
              </a:pathLst>
            </a:custGeom>
            <a:solidFill>
              <a:srgbClr val="EAFAFF"/>
            </a:solidFill>
          </p:spPr>
        </p:sp>
      </p:grpSp>
      <p:grpSp>
        <p:nvGrpSpPr>
          <p:cNvPr id="82" name="Group 82"/>
          <p:cNvGrpSpPr/>
          <p:nvPr/>
        </p:nvGrpSpPr>
        <p:grpSpPr>
          <a:xfrm>
            <a:off x="8536190" y="6206466"/>
            <a:ext cx="8591845" cy="1656572"/>
            <a:chOff x="0" y="0"/>
            <a:chExt cx="3934157" cy="1316477"/>
          </a:xfrm>
        </p:grpSpPr>
        <p:sp>
          <p:nvSpPr>
            <p:cNvPr id="83" name="Freeform 83"/>
            <p:cNvSpPr/>
            <p:nvPr/>
          </p:nvSpPr>
          <p:spPr>
            <a:xfrm>
              <a:off x="0" y="-1270"/>
              <a:ext cx="3935427" cy="1315207"/>
            </a:xfrm>
            <a:custGeom>
              <a:avLst/>
              <a:gdLst/>
              <a:ahLst/>
              <a:cxnLst/>
              <a:rect l="l" t="t" r="r" b="b"/>
              <a:pathLst>
                <a:path w="3935427" h="1315207">
                  <a:moveTo>
                    <a:pt x="3923997" y="27940"/>
                  </a:moveTo>
                  <a:cubicBezTo>
                    <a:pt x="3915107" y="24130"/>
                    <a:pt x="3906217" y="21590"/>
                    <a:pt x="3897327" y="21590"/>
                  </a:cubicBezTo>
                  <a:cubicBezTo>
                    <a:pt x="3870657" y="20320"/>
                    <a:pt x="3812521" y="20320"/>
                    <a:pt x="3748166" y="17780"/>
                  </a:cubicBezTo>
                  <a:cubicBezTo>
                    <a:pt x="3601068" y="12700"/>
                    <a:pt x="3457035" y="6350"/>
                    <a:pt x="3309937" y="3810"/>
                  </a:cubicBezTo>
                  <a:cubicBezTo>
                    <a:pt x="3190420" y="1270"/>
                    <a:pt x="3073968" y="3810"/>
                    <a:pt x="2954451" y="2540"/>
                  </a:cubicBezTo>
                  <a:cubicBezTo>
                    <a:pt x="2902354" y="2540"/>
                    <a:pt x="2850257" y="0"/>
                    <a:pt x="2798159" y="2540"/>
                  </a:cubicBezTo>
                  <a:cubicBezTo>
                    <a:pt x="2672513" y="10160"/>
                    <a:pt x="2546868" y="11430"/>
                    <a:pt x="2418157" y="8890"/>
                  </a:cubicBezTo>
                  <a:cubicBezTo>
                    <a:pt x="2353802" y="7620"/>
                    <a:pt x="2289446" y="7620"/>
                    <a:pt x="2225091" y="7620"/>
                  </a:cubicBezTo>
                  <a:cubicBezTo>
                    <a:pt x="2108639" y="7620"/>
                    <a:pt x="1992187" y="7620"/>
                    <a:pt x="1875734" y="6350"/>
                  </a:cubicBezTo>
                  <a:cubicBezTo>
                    <a:pt x="1753153" y="5080"/>
                    <a:pt x="545726" y="2540"/>
                    <a:pt x="426209" y="1270"/>
                  </a:cubicBezTo>
                  <a:cubicBezTo>
                    <a:pt x="328144" y="0"/>
                    <a:pt x="233143" y="1270"/>
                    <a:pt x="135078" y="1270"/>
                  </a:cubicBezTo>
                  <a:cubicBezTo>
                    <a:pt x="67658" y="1270"/>
                    <a:pt x="33020" y="3810"/>
                    <a:pt x="5080" y="5080"/>
                  </a:cubicBezTo>
                  <a:cubicBezTo>
                    <a:pt x="3810" y="5080"/>
                    <a:pt x="2540" y="7620"/>
                    <a:pt x="0" y="8890"/>
                  </a:cubicBezTo>
                  <a:cubicBezTo>
                    <a:pt x="1270" y="21590"/>
                    <a:pt x="3810" y="34290"/>
                    <a:pt x="5080" y="46990"/>
                  </a:cubicBezTo>
                  <a:cubicBezTo>
                    <a:pt x="15240" y="105116"/>
                    <a:pt x="16510" y="159491"/>
                    <a:pt x="17780" y="212912"/>
                  </a:cubicBezTo>
                  <a:cubicBezTo>
                    <a:pt x="19050" y="267286"/>
                    <a:pt x="17780" y="321661"/>
                    <a:pt x="16510" y="376990"/>
                  </a:cubicBezTo>
                  <a:cubicBezTo>
                    <a:pt x="15240" y="433273"/>
                    <a:pt x="2540" y="1023764"/>
                    <a:pt x="2540" y="1080046"/>
                  </a:cubicBezTo>
                  <a:cubicBezTo>
                    <a:pt x="2540" y="1135375"/>
                    <a:pt x="1270" y="1190704"/>
                    <a:pt x="0" y="1246033"/>
                  </a:cubicBezTo>
                  <a:cubicBezTo>
                    <a:pt x="0" y="1260597"/>
                    <a:pt x="3810" y="1270757"/>
                    <a:pt x="15240" y="1275838"/>
                  </a:cubicBezTo>
                  <a:cubicBezTo>
                    <a:pt x="22860" y="1279647"/>
                    <a:pt x="31750" y="1282188"/>
                    <a:pt x="40640" y="1283457"/>
                  </a:cubicBezTo>
                  <a:cubicBezTo>
                    <a:pt x="132013" y="1288538"/>
                    <a:pt x="248466" y="1292347"/>
                    <a:pt x="364918" y="1297428"/>
                  </a:cubicBezTo>
                  <a:cubicBezTo>
                    <a:pt x="429273" y="1299967"/>
                    <a:pt x="493629" y="1305047"/>
                    <a:pt x="557984" y="1306317"/>
                  </a:cubicBezTo>
                  <a:cubicBezTo>
                    <a:pt x="665243" y="1308857"/>
                    <a:pt x="1860412" y="1310128"/>
                    <a:pt x="1967670" y="1311397"/>
                  </a:cubicBezTo>
                  <a:cubicBezTo>
                    <a:pt x="1982993" y="1311397"/>
                    <a:pt x="1998316" y="1311397"/>
                    <a:pt x="2013638" y="1311397"/>
                  </a:cubicBezTo>
                  <a:cubicBezTo>
                    <a:pt x="2087187" y="1311397"/>
                    <a:pt x="2163801" y="1310128"/>
                    <a:pt x="2237349" y="1310128"/>
                  </a:cubicBezTo>
                  <a:cubicBezTo>
                    <a:pt x="2323156" y="1310128"/>
                    <a:pt x="2405899" y="1311397"/>
                    <a:pt x="2491706" y="1311397"/>
                  </a:cubicBezTo>
                  <a:cubicBezTo>
                    <a:pt x="2617352" y="1311397"/>
                    <a:pt x="2746062" y="1311397"/>
                    <a:pt x="2871708" y="1311397"/>
                  </a:cubicBezTo>
                  <a:cubicBezTo>
                    <a:pt x="2988160" y="1311397"/>
                    <a:pt x="3104613" y="1312667"/>
                    <a:pt x="3221065" y="1313938"/>
                  </a:cubicBezTo>
                  <a:cubicBezTo>
                    <a:pt x="3273163" y="1313938"/>
                    <a:pt x="3328324" y="1315207"/>
                    <a:pt x="3380421" y="1315207"/>
                  </a:cubicBezTo>
                  <a:cubicBezTo>
                    <a:pt x="3548971" y="1313938"/>
                    <a:pt x="3714455" y="1307588"/>
                    <a:pt x="3874467" y="1307588"/>
                  </a:cubicBezTo>
                  <a:cubicBezTo>
                    <a:pt x="3878277" y="1307588"/>
                    <a:pt x="3883357" y="1305047"/>
                    <a:pt x="3887167" y="1302507"/>
                  </a:cubicBezTo>
                  <a:cubicBezTo>
                    <a:pt x="3892247" y="1298697"/>
                    <a:pt x="3894787" y="1292347"/>
                    <a:pt x="3897327" y="1289807"/>
                  </a:cubicBezTo>
                  <a:cubicBezTo>
                    <a:pt x="3898597" y="1239355"/>
                    <a:pt x="3899867" y="1199289"/>
                    <a:pt x="3901137" y="1159224"/>
                  </a:cubicBezTo>
                  <a:cubicBezTo>
                    <a:pt x="3902407" y="1097217"/>
                    <a:pt x="3912567" y="501957"/>
                    <a:pt x="3913837" y="439950"/>
                  </a:cubicBezTo>
                  <a:cubicBezTo>
                    <a:pt x="3913837" y="402746"/>
                    <a:pt x="3915107" y="365543"/>
                    <a:pt x="3916377" y="328339"/>
                  </a:cubicBezTo>
                  <a:cubicBezTo>
                    <a:pt x="3917647" y="288273"/>
                    <a:pt x="3918917" y="248208"/>
                    <a:pt x="3921457" y="208142"/>
                  </a:cubicBezTo>
                  <a:cubicBezTo>
                    <a:pt x="3922727" y="184293"/>
                    <a:pt x="3922727" y="159491"/>
                    <a:pt x="3927807" y="135642"/>
                  </a:cubicBezTo>
                  <a:cubicBezTo>
                    <a:pt x="3932887" y="107024"/>
                    <a:pt x="3935427" y="79360"/>
                    <a:pt x="3934157" y="44450"/>
                  </a:cubicBezTo>
                  <a:cubicBezTo>
                    <a:pt x="3934157" y="38100"/>
                    <a:pt x="3930347" y="30480"/>
                    <a:pt x="3923997" y="27940"/>
                  </a:cubicBezTo>
                  <a:close/>
                </a:path>
              </a:pathLst>
            </a:custGeom>
            <a:solidFill>
              <a:srgbClr val="EAFAFF"/>
            </a:solidFill>
          </p:spPr>
        </p:sp>
      </p:grpSp>
      <p:sp>
        <p:nvSpPr>
          <p:cNvPr id="96" name="Cloud 95"/>
          <p:cNvSpPr/>
          <p:nvPr/>
        </p:nvSpPr>
        <p:spPr>
          <a:xfrm>
            <a:off x="954647" y="493148"/>
            <a:ext cx="2348440" cy="1890096"/>
          </a:xfrm>
          <a:prstGeom prst="cloud">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dirty="0">
                <a:solidFill>
                  <a:schemeClr val="tx1"/>
                </a:solidFill>
                <a:latin typeface="Cambria" panose="02040503050406030204" pitchFamily="18" charset="0"/>
                <a:ea typeface="Cambria" panose="02040503050406030204" pitchFamily="18" charset="0"/>
              </a:rPr>
              <a:t>2</a:t>
            </a:r>
            <a:endParaRPr lang="en-US" sz="9600" dirty="0">
              <a:solidFill>
                <a:schemeClr val="tx1"/>
              </a:solidFill>
              <a:latin typeface="Cambria" panose="02040503050406030204" pitchFamily="18" charset="0"/>
              <a:ea typeface="Cambria" panose="02040503050406030204" pitchFamily="18" charset="0"/>
            </a:endParaRPr>
          </a:p>
        </p:txBody>
      </p:sp>
      <p:sp>
        <p:nvSpPr>
          <p:cNvPr id="97" name="Rounded Rectangle 96"/>
          <p:cNvSpPr/>
          <p:nvPr/>
        </p:nvSpPr>
        <p:spPr>
          <a:xfrm>
            <a:off x="3545447" y="371396"/>
            <a:ext cx="13792200" cy="2133600"/>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solidFill>
                  <a:schemeClr val="tx1">
                    <a:lumMod val="95000"/>
                    <a:lumOff val="5000"/>
                  </a:schemeClr>
                </a:solidFill>
                <a:latin typeface="Cambria" panose="02040503050406030204" pitchFamily="18" charset="0"/>
                <a:ea typeface="Cambria" panose="02040503050406030204" pitchFamily="18" charset="0"/>
              </a:rPr>
              <a:t>Nêu hậu quả do băng tan gây ra đối với:</a:t>
            </a:r>
          </a:p>
          <a:p>
            <a:pPr algn="ctr"/>
            <a:r>
              <a:rPr lang="vi-VN" sz="5400" dirty="0">
                <a:solidFill>
                  <a:schemeClr val="tx1">
                    <a:lumMod val="95000"/>
                    <a:lumOff val="5000"/>
                  </a:schemeClr>
                </a:solidFill>
                <a:latin typeface="Cambria" panose="02040503050406030204" pitchFamily="18" charset="0"/>
                <a:ea typeface="Cambria" panose="02040503050406030204" pitchFamily="18" charset="0"/>
              </a:rPr>
              <a:t>- Cuộc sống con người</a:t>
            </a:r>
            <a:endParaRPr lang="vi-VN" sz="16600" dirty="0">
              <a:solidFill>
                <a:schemeClr val="tx1">
                  <a:lumMod val="95000"/>
                  <a:lumOff val="5000"/>
                </a:schemeClr>
              </a:solidFill>
              <a:latin typeface="Cambria" panose="02040503050406030204" pitchFamily="18" charset="0"/>
              <a:ea typeface="Cambria" panose="02040503050406030204" pitchFamily="18" charset="0"/>
            </a:endParaRPr>
          </a:p>
        </p:txBody>
      </p:sp>
      <p:grpSp>
        <p:nvGrpSpPr>
          <p:cNvPr id="98" name="Group 82"/>
          <p:cNvGrpSpPr/>
          <p:nvPr/>
        </p:nvGrpSpPr>
        <p:grpSpPr>
          <a:xfrm>
            <a:off x="9117596" y="8152000"/>
            <a:ext cx="8591845" cy="1656572"/>
            <a:chOff x="0" y="0"/>
            <a:chExt cx="3934157" cy="1316477"/>
          </a:xfrm>
        </p:grpSpPr>
        <p:sp>
          <p:nvSpPr>
            <p:cNvPr id="99" name="Freeform 83"/>
            <p:cNvSpPr/>
            <p:nvPr/>
          </p:nvSpPr>
          <p:spPr>
            <a:xfrm>
              <a:off x="0" y="-1270"/>
              <a:ext cx="3935427" cy="1315207"/>
            </a:xfrm>
            <a:custGeom>
              <a:avLst/>
              <a:gdLst/>
              <a:ahLst/>
              <a:cxnLst/>
              <a:rect l="l" t="t" r="r" b="b"/>
              <a:pathLst>
                <a:path w="3935427" h="1315207">
                  <a:moveTo>
                    <a:pt x="3923997" y="27940"/>
                  </a:moveTo>
                  <a:cubicBezTo>
                    <a:pt x="3915107" y="24130"/>
                    <a:pt x="3906217" y="21590"/>
                    <a:pt x="3897327" y="21590"/>
                  </a:cubicBezTo>
                  <a:cubicBezTo>
                    <a:pt x="3870657" y="20320"/>
                    <a:pt x="3812521" y="20320"/>
                    <a:pt x="3748166" y="17780"/>
                  </a:cubicBezTo>
                  <a:cubicBezTo>
                    <a:pt x="3601068" y="12700"/>
                    <a:pt x="3457035" y="6350"/>
                    <a:pt x="3309937" y="3810"/>
                  </a:cubicBezTo>
                  <a:cubicBezTo>
                    <a:pt x="3190420" y="1270"/>
                    <a:pt x="3073968" y="3810"/>
                    <a:pt x="2954451" y="2540"/>
                  </a:cubicBezTo>
                  <a:cubicBezTo>
                    <a:pt x="2902354" y="2540"/>
                    <a:pt x="2850257" y="0"/>
                    <a:pt x="2798159" y="2540"/>
                  </a:cubicBezTo>
                  <a:cubicBezTo>
                    <a:pt x="2672513" y="10160"/>
                    <a:pt x="2546868" y="11430"/>
                    <a:pt x="2418157" y="8890"/>
                  </a:cubicBezTo>
                  <a:cubicBezTo>
                    <a:pt x="2353802" y="7620"/>
                    <a:pt x="2289446" y="7620"/>
                    <a:pt x="2225091" y="7620"/>
                  </a:cubicBezTo>
                  <a:cubicBezTo>
                    <a:pt x="2108639" y="7620"/>
                    <a:pt x="1992187" y="7620"/>
                    <a:pt x="1875734" y="6350"/>
                  </a:cubicBezTo>
                  <a:cubicBezTo>
                    <a:pt x="1753153" y="5080"/>
                    <a:pt x="545726" y="2540"/>
                    <a:pt x="426209" y="1270"/>
                  </a:cubicBezTo>
                  <a:cubicBezTo>
                    <a:pt x="328144" y="0"/>
                    <a:pt x="233143" y="1270"/>
                    <a:pt x="135078" y="1270"/>
                  </a:cubicBezTo>
                  <a:cubicBezTo>
                    <a:pt x="67658" y="1270"/>
                    <a:pt x="33020" y="3810"/>
                    <a:pt x="5080" y="5080"/>
                  </a:cubicBezTo>
                  <a:cubicBezTo>
                    <a:pt x="3810" y="5080"/>
                    <a:pt x="2540" y="7620"/>
                    <a:pt x="0" y="8890"/>
                  </a:cubicBezTo>
                  <a:cubicBezTo>
                    <a:pt x="1270" y="21590"/>
                    <a:pt x="3810" y="34290"/>
                    <a:pt x="5080" y="46990"/>
                  </a:cubicBezTo>
                  <a:cubicBezTo>
                    <a:pt x="15240" y="105116"/>
                    <a:pt x="16510" y="159491"/>
                    <a:pt x="17780" y="212912"/>
                  </a:cubicBezTo>
                  <a:cubicBezTo>
                    <a:pt x="19050" y="267286"/>
                    <a:pt x="17780" y="321661"/>
                    <a:pt x="16510" y="376990"/>
                  </a:cubicBezTo>
                  <a:cubicBezTo>
                    <a:pt x="15240" y="433273"/>
                    <a:pt x="2540" y="1023764"/>
                    <a:pt x="2540" y="1080046"/>
                  </a:cubicBezTo>
                  <a:cubicBezTo>
                    <a:pt x="2540" y="1135375"/>
                    <a:pt x="1270" y="1190704"/>
                    <a:pt x="0" y="1246033"/>
                  </a:cubicBezTo>
                  <a:cubicBezTo>
                    <a:pt x="0" y="1260597"/>
                    <a:pt x="3810" y="1270757"/>
                    <a:pt x="15240" y="1275838"/>
                  </a:cubicBezTo>
                  <a:cubicBezTo>
                    <a:pt x="22860" y="1279647"/>
                    <a:pt x="31750" y="1282188"/>
                    <a:pt x="40640" y="1283457"/>
                  </a:cubicBezTo>
                  <a:cubicBezTo>
                    <a:pt x="132013" y="1288538"/>
                    <a:pt x="248466" y="1292347"/>
                    <a:pt x="364918" y="1297428"/>
                  </a:cubicBezTo>
                  <a:cubicBezTo>
                    <a:pt x="429273" y="1299967"/>
                    <a:pt x="493629" y="1305047"/>
                    <a:pt x="557984" y="1306317"/>
                  </a:cubicBezTo>
                  <a:cubicBezTo>
                    <a:pt x="665243" y="1308857"/>
                    <a:pt x="1860412" y="1310128"/>
                    <a:pt x="1967670" y="1311397"/>
                  </a:cubicBezTo>
                  <a:cubicBezTo>
                    <a:pt x="1982993" y="1311397"/>
                    <a:pt x="1998316" y="1311397"/>
                    <a:pt x="2013638" y="1311397"/>
                  </a:cubicBezTo>
                  <a:cubicBezTo>
                    <a:pt x="2087187" y="1311397"/>
                    <a:pt x="2163801" y="1310128"/>
                    <a:pt x="2237349" y="1310128"/>
                  </a:cubicBezTo>
                  <a:cubicBezTo>
                    <a:pt x="2323156" y="1310128"/>
                    <a:pt x="2405899" y="1311397"/>
                    <a:pt x="2491706" y="1311397"/>
                  </a:cubicBezTo>
                  <a:cubicBezTo>
                    <a:pt x="2617352" y="1311397"/>
                    <a:pt x="2746062" y="1311397"/>
                    <a:pt x="2871708" y="1311397"/>
                  </a:cubicBezTo>
                  <a:cubicBezTo>
                    <a:pt x="2988160" y="1311397"/>
                    <a:pt x="3104613" y="1312667"/>
                    <a:pt x="3221065" y="1313938"/>
                  </a:cubicBezTo>
                  <a:cubicBezTo>
                    <a:pt x="3273163" y="1313938"/>
                    <a:pt x="3328324" y="1315207"/>
                    <a:pt x="3380421" y="1315207"/>
                  </a:cubicBezTo>
                  <a:cubicBezTo>
                    <a:pt x="3548971" y="1313938"/>
                    <a:pt x="3714455" y="1307588"/>
                    <a:pt x="3874467" y="1307588"/>
                  </a:cubicBezTo>
                  <a:cubicBezTo>
                    <a:pt x="3878277" y="1307588"/>
                    <a:pt x="3883357" y="1305047"/>
                    <a:pt x="3887167" y="1302507"/>
                  </a:cubicBezTo>
                  <a:cubicBezTo>
                    <a:pt x="3892247" y="1298697"/>
                    <a:pt x="3894787" y="1292347"/>
                    <a:pt x="3897327" y="1289807"/>
                  </a:cubicBezTo>
                  <a:cubicBezTo>
                    <a:pt x="3898597" y="1239355"/>
                    <a:pt x="3899867" y="1199289"/>
                    <a:pt x="3901137" y="1159224"/>
                  </a:cubicBezTo>
                  <a:cubicBezTo>
                    <a:pt x="3902407" y="1097217"/>
                    <a:pt x="3912567" y="501957"/>
                    <a:pt x="3913837" y="439950"/>
                  </a:cubicBezTo>
                  <a:cubicBezTo>
                    <a:pt x="3913837" y="402746"/>
                    <a:pt x="3915107" y="365543"/>
                    <a:pt x="3916377" y="328339"/>
                  </a:cubicBezTo>
                  <a:cubicBezTo>
                    <a:pt x="3917647" y="288273"/>
                    <a:pt x="3918917" y="248208"/>
                    <a:pt x="3921457" y="208142"/>
                  </a:cubicBezTo>
                  <a:cubicBezTo>
                    <a:pt x="3922727" y="184293"/>
                    <a:pt x="3922727" y="159491"/>
                    <a:pt x="3927807" y="135642"/>
                  </a:cubicBezTo>
                  <a:cubicBezTo>
                    <a:pt x="3932887" y="107024"/>
                    <a:pt x="3935427" y="79360"/>
                    <a:pt x="3934157" y="44450"/>
                  </a:cubicBezTo>
                  <a:cubicBezTo>
                    <a:pt x="3934157" y="38100"/>
                    <a:pt x="3930347" y="30480"/>
                    <a:pt x="3923997" y="27940"/>
                  </a:cubicBezTo>
                  <a:close/>
                </a:path>
              </a:pathLst>
            </a:custGeom>
            <a:solidFill>
              <a:srgbClr val="EAFAFF"/>
            </a:solidFill>
          </p:spPr>
        </p:sp>
      </p:grpSp>
      <p:sp>
        <p:nvSpPr>
          <p:cNvPr id="100" name="Rectangle 99"/>
          <p:cNvSpPr/>
          <p:nvPr/>
        </p:nvSpPr>
        <p:spPr>
          <a:xfrm>
            <a:off x="7671790" y="2933700"/>
            <a:ext cx="7644410" cy="1200329"/>
          </a:xfrm>
          <a:prstGeom prst="rect">
            <a:avLst/>
          </a:prstGeom>
        </p:spPr>
        <p:txBody>
          <a:bodyPr wrap="square">
            <a:spAutoFit/>
          </a:bodyPr>
          <a:lstStyle/>
          <a:p>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Khiến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mực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nước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biển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dâng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cao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thay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đổi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bản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thế</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giới</a:t>
            </a:r>
            <a:r>
              <a:rPr lang="en-US" sz="3600" dirty="0">
                <a:latin typeface="Cambria" panose="02040503050406030204" pitchFamily="18" charset="0"/>
                <a:ea typeface="Cambria" panose="02040503050406030204" pitchFamily="18" charset="0"/>
              </a:rPr>
              <a:t>. </a:t>
            </a:r>
          </a:p>
        </p:txBody>
      </p:sp>
      <p:sp>
        <p:nvSpPr>
          <p:cNvPr id="101" name="Rectangle 100"/>
          <p:cNvSpPr/>
          <p:nvPr/>
        </p:nvSpPr>
        <p:spPr>
          <a:xfrm>
            <a:off x="8151921" y="4533900"/>
            <a:ext cx="8224663" cy="1384995"/>
          </a:xfrm>
          <a:prstGeom prst="rect">
            <a:avLst/>
          </a:prstGeom>
        </p:spPr>
        <p:txBody>
          <a:bodyPr wrap="square">
            <a:spAutoFit/>
          </a:bodyPr>
          <a:lstStyle/>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xâm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nhập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liền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vùng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ven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nhiễm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mặn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ngày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càng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nhiều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nước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ngọt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sẽ</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ít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hơn</a:t>
            </a:r>
            <a:r>
              <a:rPr lang="en-US" sz="2800" dirty="0">
                <a:latin typeface="Cambria" panose="02040503050406030204" pitchFamily="18" charset="0"/>
                <a:ea typeface="Cambria" panose="02040503050406030204" pitchFamily="18" charset="0"/>
              </a:rPr>
              <a:t>. </a:t>
            </a:r>
          </a:p>
        </p:txBody>
      </p:sp>
      <p:sp>
        <p:nvSpPr>
          <p:cNvPr id="102" name="Rectangle 101"/>
          <p:cNvSpPr/>
          <p:nvPr/>
        </p:nvSpPr>
        <p:spPr>
          <a:xfrm>
            <a:off x="8607997" y="6708876"/>
            <a:ext cx="9144000" cy="646331"/>
          </a:xfrm>
          <a:prstGeom prst="rect">
            <a:avLst/>
          </a:prstGeom>
        </p:spPr>
        <p:txBody>
          <a:bodyPr>
            <a:spAutoFit/>
          </a:bodyPr>
          <a:lstStyle/>
          <a:p>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đảo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quần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đảo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thể</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bị</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nhấn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chìm</a:t>
            </a:r>
            <a:r>
              <a:rPr lang="en-US" sz="3600" dirty="0">
                <a:latin typeface="Cambria" panose="02040503050406030204" pitchFamily="18" charset="0"/>
                <a:ea typeface="Cambria" panose="02040503050406030204" pitchFamily="18" charset="0"/>
              </a:rPr>
              <a:t>.</a:t>
            </a:r>
            <a:r>
              <a:rPr lang="vi-VN" sz="3600" dirty="0">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p:txBody>
      </p:sp>
      <p:sp>
        <p:nvSpPr>
          <p:cNvPr id="103" name="Rectangle 102"/>
          <p:cNvSpPr/>
          <p:nvPr/>
        </p:nvSpPr>
        <p:spPr>
          <a:xfrm>
            <a:off x="9297489" y="8717437"/>
            <a:ext cx="9144000" cy="646331"/>
          </a:xfrm>
          <a:prstGeom prst="rect">
            <a:avLst/>
          </a:prstGeom>
        </p:spPr>
        <p:txBody>
          <a:bodyPr>
            <a:spAutoFit/>
          </a:bodyPr>
          <a:lstStyle/>
          <a:p>
            <a:r>
              <a:rPr lang="en-US" sz="3600" dirty="0">
                <a:latin typeface="Cambria" panose="02040503050406030204" pitchFamily="18" charset="0"/>
                <a:ea typeface="Cambria" panose="02040503050406030204" pitchFamily="18" charset="0"/>
              </a:rPr>
              <a:t>+ Con </a:t>
            </a:r>
            <a:r>
              <a:rPr lang="en-US" sz="3600" dirty="0" err="1">
                <a:latin typeface="Cambria" panose="02040503050406030204" pitchFamily="18" charset="0"/>
                <a:ea typeface="Cambria" panose="02040503050406030204" pitchFamily="18" charset="0"/>
              </a:rPr>
              <a:t>người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thể</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nhà</a:t>
            </a:r>
            <a:r>
              <a:rPr lang="vi-VN" sz="3600"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randombar(horizontal)">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500" fill="hold"/>
                                        <p:tgtEl>
                                          <p:spTgt spid="100"/>
                                        </p:tgtEl>
                                        <p:attrNameLst>
                                          <p:attrName>ppt_x</p:attrName>
                                        </p:attrNameLst>
                                      </p:cBhvr>
                                      <p:tavLst>
                                        <p:tav tm="0">
                                          <p:val>
                                            <p:strVal val="#ppt_x"/>
                                          </p:val>
                                        </p:tav>
                                        <p:tav tm="100000">
                                          <p:val>
                                            <p:strVal val="#ppt_x"/>
                                          </p:val>
                                        </p:tav>
                                      </p:tavLst>
                                    </p:anim>
                                    <p:anim calcmode="lin" valueType="num">
                                      <p:cBhvr additive="base">
                                        <p:cTn id="16" dur="500" fill="hold"/>
                                        <p:tgtEl>
                                          <p:spTgt spid="10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ppt_x"/>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cBhvr additive="base">
                                        <p:cTn id="25" dur="500" fill="hold"/>
                                        <p:tgtEl>
                                          <p:spTgt spid="101"/>
                                        </p:tgtEl>
                                        <p:attrNameLst>
                                          <p:attrName>ppt_x</p:attrName>
                                        </p:attrNameLst>
                                      </p:cBhvr>
                                      <p:tavLst>
                                        <p:tav tm="0">
                                          <p:val>
                                            <p:strVal val="#ppt_x"/>
                                          </p:val>
                                        </p:tav>
                                        <p:tav tm="100000">
                                          <p:val>
                                            <p:strVal val="#ppt_x"/>
                                          </p:val>
                                        </p:tav>
                                      </p:tavLst>
                                    </p:anim>
                                    <p:anim calcmode="lin" valueType="num">
                                      <p:cBhvr additive="base">
                                        <p:cTn id="26" dur="500" fill="hold"/>
                                        <p:tgtEl>
                                          <p:spTgt spid="10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additive="base">
                                        <p:cTn id="29" dur="500" fill="hold"/>
                                        <p:tgtEl>
                                          <p:spTgt spid="79"/>
                                        </p:tgtEl>
                                        <p:attrNameLst>
                                          <p:attrName>ppt_x</p:attrName>
                                        </p:attrNameLst>
                                      </p:cBhvr>
                                      <p:tavLst>
                                        <p:tav tm="0">
                                          <p:val>
                                            <p:strVal val="#ppt_x"/>
                                          </p:val>
                                        </p:tav>
                                        <p:tav tm="100000">
                                          <p:val>
                                            <p:strVal val="#ppt_x"/>
                                          </p:val>
                                        </p:tav>
                                      </p:tavLst>
                                    </p:anim>
                                    <p:anim calcmode="lin" valueType="num">
                                      <p:cBhvr additive="base">
                                        <p:cTn id="3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2"/>
                                        </p:tgtEl>
                                        <p:attrNameLst>
                                          <p:attrName>style.visibility</p:attrName>
                                        </p:attrNameLst>
                                      </p:cBhvr>
                                      <p:to>
                                        <p:strVal val="visible"/>
                                      </p:to>
                                    </p:set>
                                    <p:anim calcmode="lin" valueType="num">
                                      <p:cBhvr additive="base">
                                        <p:cTn id="35" dur="500" fill="hold"/>
                                        <p:tgtEl>
                                          <p:spTgt spid="102"/>
                                        </p:tgtEl>
                                        <p:attrNameLst>
                                          <p:attrName>ppt_x</p:attrName>
                                        </p:attrNameLst>
                                      </p:cBhvr>
                                      <p:tavLst>
                                        <p:tav tm="0">
                                          <p:val>
                                            <p:strVal val="#ppt_x"/>
                                          </p:val>
                                        </p:tav>
                                        <p:tav tm="100000">
                                          <p:val>
                                            <p:strVal val="#ppt_x"/>
                                          </p:val>
                                        </p:tav>
                                      </p:tavLst>
                                    </p:anim>
                                    <p:anim calcmode="lin" valueType="num">
                                      <p:cBhvr additive="base">
                                        <p:cTn id="36" dur="500" fill="hold"/>
                                        <p:tgtEl>
                                          <p:spTgt spid="10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additive="base">
                                        <p:cTn id="39" dur="500" fill="hold"/>
                                        <p:tgtEl>
                                          <p:spTgt spid="82"/>
                                        </p:tgtEl>
                                        <p:attrNameLst>
                                          <p:attrName>ppt_x</p:attrName>
                                        </p:attrNameLst>
                                      </p:cBhvr>
                                      <p:tavLst>
                                        <p:tav tm="0">
                                          <p:val>
                                            <p:strVal val="#ppt_x"/>
                                          </p:val>
                                        </p:tav>
                                        <p:tav tm="100000">
                                          <p:val>
                                            <p:strVal val="#ppt_x"/>
                                          </p:val>
                                        </p:tav>
                                      </p:tavLst>
                                    </p:anim>
                                    <p:anim calcmode="lin" valueType="num">
                                      <p:cBhvr additive="base">
                                        <p:cTn id="4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8"/>
                                        </p:tgtEl>
                                        <p:attrNameLst>
                                          <p:attrName>style.visibility</p:attrName>
                                        </p:attrNameLst>
                                      </p:cBhvr>
                                      <p:to>
                                        <p:strVal val="visible"/>
                                      </p:to>
                                    </p:set>
                                    <p:anim calcmode="lin" valueType="num">
                                      <p:cBhvr additive="base">
                                        <p:cTn id="45" dur="500" fill="hold"/>
                                        <p:tgtEl>
                                          <p:spTgt spid="98"/>
                                        </p:tgtEl>
                                        <p:attrNameLst>
                                          <p:attrName>ppt_x</p:attrName>
                                        </p:attrNameLst>
                                      </p:cBhvr>
                                      <p:tavLst>
                                        <p:tav tm="0">
                                          <p:val>
                                            <p:strVal val="#ppt_x"/>
                                          </p:val>
                                        </p:tav>
                                        <p:tav tm="100000">
                                          <p:val>
                                            <p:strVal val="#ppt_x"/>
                                          </p:val>
                                        </p:tav>
                                      </p:tavLst>
                                    </p:anim>
                                    <p:anim calcmode="lin" valueType="num">
                                      <p:cBhvr additive="base">
                                        <p:cTn id="46" dur="500" fill="hold"/>
                                        <p:tgtEl>
                                          <p:spTgt spid="9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3"/>
                                        </p:tgtEl>
                                        <p:attrNameLst>
                                          <p:attrName>style.visibility</p:attrName>
                                        </p:attrNameLst>
                                      </p:cBhvr>
                                      <p:to>
                                        <p:strVal val="visible"/>
                                      </p:to>
                                    </p:set>
                                    <p:anim calcmode="lin" valueType="num">
                                      <p:cBhvr additive="base">
                                        <p:cTn id="49" dur="500" fill="hold"/>
                                        <p:tgtEl>
                                          <p:spTgt spid="103"/>
                                        </p:tgtEl>
                                        <p:attrNameLst>
                                          <p:attrName>ppt_x</p:attrName>
                                        </p:attrNameLst>
                                      </p:cBhvr>
                                      <p:tavLst>
                                        <p:tav tm="0">
                                          <p:val>
                                            <p:strVal val="#ppt_x"/>
                                          </p:val>
                                        </p:tav>
                                        <p:tav tm="100000">
                                          <p:val>
                                            <p:strVal val="#ppt_x"/>
                                          </p:val>
                                        </p:tav>
                                      </p:tavLst>
                                    </p:anim>
                                    <p:anim calcmode="lin" valueType="num">
                                      <p:cBhvr additive="base">
                                        <p:cTn id="50"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100" grpId="0"/>
      <p:bldP spid="101" grpId="0"/>
      <p:bldP spid="102" grpId="0"/>
      <p:bldP spid="10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D9DD6"/>
        </a:solidFill>
        <a:effectLst/>
      </p:bgPr>
    </p:bg>
    <p:spTree>
      <p:nvGrpSpPr>
        <p:cNvPr id="1" name=""/>
        <p:cNvGrpSpPr/>
        <p:nvPr/>
      </p:nvGrpSpPr>
      <p:grpSpPr>
        <a:xfrm>
          <a:off x="0" y="0"/>
          <a:ext cx="0" cy="0"/>
          <a:chOff x="0" y="0"/>
          <a:chExt cx="0" cy="0"/>
        </a:xfrm>
      </p:grpSpPr>
      <p:grpSp>
        <p:nvGrpSpPr>
          <p:cNvPr id="98" name="Group 76"/>
          <p:cNvGrpSpPr/>
          <p:nvPr/>
        </p:nvGrpSpPr>
        <p:grpSpPr>
          <a:xfrm>
            <a:off x="7745594" y="2884631"/>
            <a:ext cx="9462287" cy="2081989"/>
            <a:chOff x="0" y="0"/>
            <a:chExt cx="3934157" cy="1054598"/>
          </a:xfrm>
        </p:grpSpPr>
        <p:sp>
          <p:nvSpPr>
            <p:cNvPr id="99" name="Freeform 77"/>
            <p:cNvSpPr/>
            <p:nvPr/>
          </p:nvSpPr>
          <p:spPr>
            <a:xfrm>
              <a:off x="0" y="-1270"/>
              <a:ext cx="3935427" cy="1053328"/>
            </a:xfrm>
            <a:custGeom>
              <a:avLst/>
              <a:gdLst/>
              <a:ahLst/>
              <a:cxnLst/>
              <a:rect l="l" t="t" r="r" b="b"/>
              <a:pathLst>
                <a:path w="3935427" h="1053328">
                  <a:moveTo>
                    <a:pt x="3923997" y="27940"/>
                  </a:moveTo>
                  <a:cubicBezTo>
                    <a:pt x="3915107" y="24130"/>
                    <a:pt x="3906217" y="21590"/>
                    <a:pt x="3897327" y="21590"/>
                  </a:cubicBezTo>
                  <a:cubicBezTo>
                    <a:pt x="3870657" y="20320"/>
                    <a:pt x="3812521" y="20320"/>
                    <a:pt x="3748166" y="17780"/>
                  </a:cubicBezTo>
                  <a:cubicBezTo>
                    <a:pt x="3601068" y="12700"/>
                    <a:pt x="3457035" y="6350"/>
                    <a:pt x="3309937" y="3810"/>
                  </a:cubicBezTo>
                  <a:cubicBezTo>
                    <a:pt x="3190420" y="1270"/>
                    <a:pt x="3073968" y="3810"/>
                    <a:pt x="2954451" y="2540"/>
                  </a:cubicBezTo>
                  <a:cubicBezTo>
                    <a:pt x="2902354" y="2540"/>
                    <a:pt x="2850257" y="0"/>
                    <a:pt x="2798159" y="2540"/>
                  </a:cubicBezTo>
                  <a:cubicBezTo>
                    <a:pt x="2672513" y="10160"/>
                    <a:pt x="2546868" y="11430"/>
                    <a:pt x="2418157" y="8890"/>
                  </a:cubicBezTo>
                  <a:cubicBezTo>
                    <a:pt x="2353802" y="7620"/>
                    <a:pt x="2289446" y="7620"/>
                    <a:pt x="2225091" y="7620"/>
                  </a:cubicBezTo>
                  <a:cubicBezTo>
                    <a:pt x="2108639" y="7620"/>
                    <a:pt x="1992187" y="7620"/>
                    <a:pt x="1875734" y="6350"/>
                  </a:cubicBezTo>
                  <a:cubicBezTo>
                    <a:pt x="1753153" y="5080"/>
                    <a:pt x="545726" y="2540"/>
                    <a:pt x="426209" y="1270"/>
                  </a:cubicBezTo>
                  <a:cubicBezTo>
                    <a:pt x="328144" y="0"/>
                    <a:pt x="233143" y="1270"/>
                    <a:pt x="135078" y="1270"/>
                  </a:cubicBezTo>
                  <a:cubicBezTo>
                    <a:pt x="67658" y="1270"/>
                    <a:pt x="33020" y="3810"/>
                    <a:pt x="5080" y="5080"/>
                  </a:cubicBezTo>
                  <a:cubicBezTo>
                    <a:pt x="3810" y="5080"/>
                    <a:pt x="2540" y="7620"/>
                    <a:pt x="0" y="8890"/>
                  </a:cubicBezTo>
                  <a:cubicBezTo>
                    <a:pt x="1270" y="21590"/>
                    <a:pt x="3810" y="34290"/>
                    <a:pt x="5080" y="46990"/>
                  </a:cubicBezTo>
                  <a:cubicBezTo>
                    <a:pt x="15240" y="96456"/>
                    <a:pt x="16510" y="138825"/>
                    <a:pt x="17780" y="180450"/>
                  </a:cubicBezTo>
                  <a:cubicBezTo>
                    <a:pt x="19050" y="222818"/>
                    <a:pt x="17780" y="265186"/>
                    <a:pt x="16510" y="308298"/>
                  </a:cubicBezTo>
                  <a:cubicBezTo>
                    <a:pt x="15240" y="352153"/>
                    <a:pt x="2540" y="812259"/>
                    <a:pt x="2540" y="856114"/>
                  </a:cubicBezTo>
                  <a:cubicBezTo>
                    <a:pt x="2540" y="899226"/>
                    <a:pt x="1270" y="942338"/>
                    <a:pt x="0" y="985449"/>
                  </a:cubicBezTo>
                  <a:cubicBezTo>
                    <a:pt x="0" y="998718"/>
                    <a:pt x="3810" y="1008878"/>
                    <a:pt x="15240" y="1013958"/>
                  </a:cubicBezTo>
                  <a:cubicBezTo>
                    <a:pt x="22860" y="1017768"/>
                    <a:pt x="31750" y="1020308"/>
                    <a:pt x="40640" y="1021578"/>
                  </a:cubicBezTo>
                  <a:cubicBezTo>
                    <a:pt x="132013" y="1026658"/>
                    <a:pt x="248466" y="1030468"/>
                    <a:pt x="364918" y="1035548"/>
                  </a:cubicBezTo>
                  <a:cubicBezTo>
                    <a:pt x="429273" y="1038088"/>
                    <a:pt x="493629" y="1043168"/>
                    <a:pt x="557984" y="1044438"/>
                  </a:cubicBezTo>
                  <a:cubicBezTo>
                    <a:pt x="665243" y="1046978"/>
                    <a:pt x="1860412" y="1048248"/>
                    <a:pt x="1967670" y="1049518"/>
                  </a:cubicBezTo>
                  <a:cubicBezTo>
                    <a:pt x="1982993" y="1049518"/>
                    <a:pt x="1998316" y="1049518"/>
                    <a:pt x="2013638" y="1049518"/>
                  </a:cubicBezTo>
                  <a:cubicBezTo>
                    <a:pt x="2087187" y="1049518"/>
                    <a:pt x="2163801" y="1048248"/>
                    <a:pt x="2237349" y="1048248"/>
                  </a:cubicBezTo>
                  <a:cubicBezTo>
                    <a:pt x="2323156" y="1048248"/>
                    <a:pt x="2405899" y="1049518"/>
                    <a:pt x="2491706" y="1049518"/>
                  </a:cubicBezTo>
                  <a:cubicBezTo>
                    <a:pt x="2617352" y="1049518"/>
                    <a:pt x="2746062" y="1049518"/>
                    <a:pt x="2871708" y="1049518"/>
                  </a:cubicBezTo>
                  <a:cubicBezTo>
                    <a:pt x="2988160" y="1049518"/>
                    <a:pt x="3104613" y="1050788"/>
                    <a:pt x="3221065" y="1052058"/>
                  </a:cubicBezTo>
                  <a:cubicBezTo>
                    <a:pt x="3273163" y="1052058"/>
                    <a:pt x="3328324" y="1053328"/>
                    <a:pt x="3380421" y="1053328"/>
                  </a:cubicBezTo>
                  <a:cubicBezTo>
                    <a:pt x="3548971" y="1052058"/>
                    <a:pt x="3714455" y="1045708"/>
                    <a:pt x="3874467" y="1045708"/>
                  </a:cubicBezTo>
                  <a:cubicBezTo>
                    <a:pt x="3878277" y="1045708"/>
                    <a:pt x="3883357" y="1043168"/>
                    <a:pt x="3887167" y="1040628"/>
                  </a:cubicBezTo>
                  <a:cubicBezTo>
                    <a:pt x="3892247" y="1036818"/>
                    <a:pt x="3894787" y="1030468"/>
                    <a:pt x="3897327" y="1027928"/>
                  </a:cubicBezTo>
                  <a:cubicBezTo>
                    <a:pt x="3898597" y="980246"/>
                    <a:pt x="3899867" y="949027"/>
                    <a:pt x="3901137" y="917808"/>
                  </a:cubicBezTo>
                  <a:cubicBezTo>
                    <a:pt x="3902407" y="869494"/>
                    <a:pt x="3912567" y="405671"/>
                    <a:pt x="3913837" y="357356"/>
                  </a:cubicBezTo>
                  <a:cubicBezTo>
                    <a:pt x="3913837" y="328367"/>
                    <a:pt x="3915107" y="299378"/>
                    <a:pt x="3916377" y="270390"/>
                  </a:cubicBezTo>
                  <a:cubicBezTo>
                    <a:pt x="3917647" y="239171"/>
                    <a:pt x="3918917" y="207952"/>
                    <a:pt x="3921457" y="176733"/>
                  </a:cubicBezTo>
                  <a:cubicBezTo>
                    <a:pt x="3922727" y="158150"/>
                    <a:pt x="3922727" y="138824"/>
                    <a:pt x="3927807" y="120242"/>
                  </a:cubicBezTo>
                  <a:cubicBezTo>
                    <a:pt x="3932887" y="97943"/>
                    <a:pt x="3935427" y="76387"/>
                    <a:pt x="3934157" y="44450"/>
                  </a:cubicBezTo>
                  <a:cubicBezTo>
                    <a:pt x="3934157" y="38100"/>
                    <a:pt x="3930347" y="30480"/>
                    <a:pt x="3923997" y="27940"/>
                  </a:cubicBezTo>
                  <a:close/>
                </a:path>
              </a:pathLst>
            </a:custGeom>
            <a:solidFill>
              <a:srgbClr val="EAFAFF"/>
            </a:solidFill>
          </p:spPr>
        </p:sp>
      </p:grpSp>
      <p:grpSp>
        <p:nvGrpSpPr>
          <p:cNvPr id="103" name="Group 79"/>
          <p:cNvGrpSpPr/>
          <p:nvPr/>
        </p:nvGrpSpPr>
        <p:grpSpPr>
          <a:xfrm>
            <a:off x="8306522" y="5568602"/>
            <a:ext cx="9433583" cy="2013297"/>
            <a:chOff x="0" y="0"/>
            <a:chExt cx="3934157" cy="1054598"/>
          </a:xfrm>
        </p:grpSpPr>
        <p:sp>
          <p:nvSpPr>
            <p:cNvPr id="104" name="Freeform 80"/>
            <p:cNvSpPr/>
            <p:nvPr/>
          </p:nvSpPr>
          <p:spPr>
            <a:xfrm>
              <a:off x="0" y="-1270"/>
              <a:ext cx="3935427" cy="1053328"/>
            </a:xfrm>
            <a:custGeom>
              <a:avLst/>
              <a:gdLst/>
              <a:ahLst/>
              <a:cxnLst/>
              <a:rect l="l" t="t" r="r" b="b"/>
              <a:pathLst>
                <a:path w="3935427" h="1053328">
                  <a:moveTo>
                    <a:pt x="3923997" y="27940"/>
                  </a:moveTo>
                  <a:cubicBezTo>
                    <a:pt x="3915107" y="24130"/>
                    <a:pt x="3906217" y="21590"/>
                    <a:pt x="3897327" y="21590"/>
                  </a:cubicBezTo>
                  <a:cubicBezTo>
                    <a:pt x="3870657" y="20320"/>
                    <a:pt x="3812521" y="20320"/>
                    <a:pt x="3748166" y="17780"/>
                  </a:cubicBezTo>
                  <a:cubicBezTo>
                    <a:pt x="3601068" y="12700"/>
                    <a:pt x="3457035" y="6350"/>
                    <a:pt x="3309937" y="3810"/>
                  </a:cubicBezTo>
                  <a:cubicBezTo>
                    <a:pt x="3190420" y="1270"/>
                    <a:pt x="3073968" y="3810"/>
                    <a:pt x="2954451" y="2540"/>
                  </a:cubicBezTo>
                  <a:cubicBezTo>
                    <a:pt x="2902354" y="2540"/>
                    <a:pt x="2850257" y="0"/>
                    <a:pt x="2798159" y="2540"/>
                  </a:cubicBezTo>
                  <a:cubicBezTo>
                    <a:pt x="2672513" y="10160"/>
                    <a:pt x="2546868" y="11430"/>
                    <a:pt x="2418157" y="8890"/>
                  </a:cubicBezTo>
                  <a:cubicBezTo>
                    <a:pt x="2353802" y="7620"/>
                    <a:pt x="2289446" y="7620"/>
                    <a:pt x="2225091" y="7620"/>
                  </a:cubicBezTo>
                  <a:cubicBezTo>
                    <a:pt x="2108639" y="7620"/>
                    <a:pt x="1992187" y="7620"/>
                    <a:pt x="1875734" y="6350"/>
                  </a:cubicBezTo>
                  <a:cubicBezTo>
                    <a:pt x="1753153" y="5080"/>
                    <a:pt x="545726" y="2540"/>
                    <a:pt x="426209" y="1270"/>
                  </a:cubicBezTo>
                  <a:cubicBezTo>
                    <a:pt x="328144" y="0"/>
                    <a:pt x="233143" y="1270"/>
                    <a:pt x="135078" y="1270"/>
                  </a:cubicBezTo>
                  <a:cubicBezTo>
                    <a:pt x="67658" y="1270"/>
                    <a:pt x="33020" y="3810"/>
                    <a:pt x="5080" y="5080"/>
                  </a:cubicBezTo>
                  <a:cubicBezTo>
                    <a:pt x="3810" y="5080"/>
                    <a:pt x="2540" y="7620"/>
                    <a:pt x="0" y="8890"/>
                  </a:cubicBezTo>
                  <a:cubicBezTo>
                    <a:pt x="1270" y="21590"/>
                    <a:pt x="3810" y="34290"/>
                    <a:pt x="5080" y="46990"/>
                  </a:cubicBezTo>
                  <a:cubicBezTo>
                    <a:pt x="15240" y="96456"/>
                    <a:pt x="16510" y="138825"/>
                    <a:pt x="17780" y="180450"/>
                  </a:cubicBezTo>
                  <a:cubicBezTo>
                    <a:pt x="19050" y="222818"/>
                    <a:pt x="17780" y="265186"/>
                    <a:pt x="16510" y="308298"/>
                  </a:cubicBezTo>
                  <a:cubicBezTo>
                    <a:pt x="15240" y="352153"/>
                    <a:pt x="2540" y="812259"/>
                    <a:pt x="2540" y="856114"/>
                  </a:cubicBezTo>
                  <a:cubicBezTo>
                    <a:pt x="2540" y="899226"/>
                    <a:pt x="1270" y="942338"/>
                    <a:pt x="0" y="985449"/>
                  </a:cubicBezTo>
                  <a:cubicBezTo>
                    <a:pt x="0" y="998718"/>
                    <a:pt x="3810" y="1008878"/>
                    <a:pt x="15240" y="1013958"/>
                  </a:cubicBezTo>
                  <a:cubicBezTo>
                    <a:pt x="22860" y="1017768"/>
                    <a:pt x="31750" y="1020308"/>
                    <a:pt x="40640" y="1021578"/>
                  </a:cubicBezTo>
                  <a:cubicBezTo>
                    <a:pt x="132013" y="1026658"/>
                    <a:pt x="248466" y="1030468"/>
                    <a:pt x="364918" y="1035548"/>
                  </a:cubicBezTo>
                  <a:cubicBezTo>
                    <a:pt x="429273" y="1038088"/>
                    <a:pt x="493629" y="1043168"/>
                    <a:pt x="557984" y="1044438"/>
                  </a:cubicBezTo>
                  <a:cubicBezTo>
                    <a:pt x="665243" y="1046978"/>
                    <a:pt x="1860412" y="1048248"/>
                    <a:pt x="1967670" y="1049518"/>
                  </a:cubicBezTo>
                  <a:cubicBezTo>
                    <a:pt x="1982993" y="1049518"/>
                    <a:pt x="1998316" y="1049518"/>
                    <a:pt x="2013638" y="1049518"/>
                  </a:cubicBezTo>
                  <a:cubicBezTo>
                    <a:pt x="2087187" y="1049518"/>
                    <a:pt x="2163801" y="1048248"/>
                    <a:pt x="2237349" y="1048248"/>
                  </a:cubicBezTo>
                  <a:cubicBezTo>
                    <a:pt x="2323156" y="1048248"/>
                    <a:pt x="2405899" y="1049518"/>
                    <a:pt x="2491706" y="1049518"/>
                  </a:cubicBezTo>
                  <a:cubicBezTo>
                    <a:pt x="2617352" y="1049518"/>
                    <a:pt x="2746062" y="1049518"/>
                    <a:pt x="2871708" y="1049518"/>
                  </a:cubicBezTo>
                  <a:cubicBezTo>
                    <a:pt x="2988160" y="1049518"/>
                    <a:pt x="3104613" y="1050788"/>
                    <a:pt x="3221065" y="1052058"/>
                  </a:cubicBezTo>
                  <a:cubicBezTo>
                    <a:pt x="3273163" y="1052058"/>
                    <a:pt x="3328324" y="1053328"/>
                    <a:pt x="3380421" y="1053328"/>
                  </a:cubicBezTo>
                  <a:cubicBezTo>
                    <a:pt x="3548971" y="1052058"/>
                    <a:pt x="3714455" y="1045708"/>
                    <a:pt x="3874467" y="1045708"/>
                  </a:cubicBezTo>
                  <a:cubicBezTo>
                    <a:pt x="3878277" y="1045708"/>
                    <a:pt x="3883357" y="1043168"/>
                    <a:pt x="3887167" y="1040628"/>
                  </a:cubicBezTo>
                  <a:cubicBezTo>
                    <a:pt x="3892247" y="1036818"/>
                    <a:pt x="3894787" y="1030468"/>
                    <a:pt x="3897327" y="1027928"/>
                  </a:cubicBezTo>
                  <a:cubicBezTo>
                    <a:pt x="3898597" y="980246"/>
                    <a:pt x="3899867" y="949027"/>
                    <a:pt x="3901137" y="917808"/>
                  </a:cubicBezTo>
                  <a:cubicBezTo>
                    <a:pt x="3902407" y="869494"/>
                    <a:pt x="3912567" y="405671"/>
                    <a:pt x="3913837" y="357356"/>
                  </a:cubicBezTo>
                  <a:cubicBezTo>
                    <a:pt x="3913837" y="328367"/>
                    <a:pt x="3915107" y="299378"/>
                    <a:pt x="3916377" y="270390"/>
                  </a:cubicBezTo>
                  <a:cubicBezTo>
                    <a:pt x="3917647" y="239171"/>
                    <a:pt x="3918917" y="207952"/>
                    <a:pt x="3921457" y="176733"/>
                  </a:cubicBezTo>
                  <a:cubicBezTo>
                    <a:pt x="3922727" y="158150"/>
                    <a:pt x="3922727" y="138824"/>
                    <a:pt x="3927807" y="120242"/>
                  </a:cubicBezTo>
                  <a:cubicBezTo>
                    <a:pt x="3932887" y="97943"/>
                    <a:pt x="3935427" y="76387"/>
                    <a:pt x="3934157" y="44450"/>
                  </a:cubicBezTo>
                  <a:cubicBezTo>
                    <a:pt x="3934157" y="38100"/>
                    <a:pt x="3930347" y="30480"/>
                    <a:pt x="3923997" y="27940"/>
                  </a:cubicBezTo>
                  <a:close/>
                </a:path>
              </a:pathLst>
            </a:custGeom>
            <a:solidFill>
              <a:srgbClr val="EAFAFF"/>
            </a:solidFill>
          </p:spPr>
        </p:sp>
      </p:grpSp>
      <p:grpSp>
        <p:nvGrpSpPr>
          <p:cNvPr id="105" name="Group 82"/>
          <p:cNvGrpSpPr/>
          <p:nvPr/>
        </p:nvGrpSpPr>
        <p:grpSpPr>
          <a:xfrm>
            <a:off x="9145487" y="8198928"/>
            <a:ext cx="8591845" cy="1656572"/>
            <a:chOff x="0" y="0"/>
            <a:chExt cx="3934157" cy="1316477"/>
          </a:xfrm>
        </p:grpSpPr>
        <p:sp>
          <p:nvSpPr>
            <p:cNvPr id="106" name="Freeform 83"/>
            <p:cNvSpPr/>
            <p:nvPr/>
          </p:nvSpPr>
          <p:spPr>
            <a:xfrm>
              <a:off x="0" y="-1270"/>
              <a:ext cx="3935427" cy="1315207"/>
            </a:xfrm>
            <a:custGeom>
              <a:avLst/>
              <a:gdLst/>
              <a:ahLst/>
              <a:cxnLst/>
              <a:rect l="l" t="t" r="r" b="b"/>
              <a:pathLst>
                <a:path w="3935427" h="1315207">
                  <a:moveTo>
                    <a:pt x="3923997" y="27940"/>
                  </a:moveTo>
                  <a:cubicBezTo>
                    <a:pt x="3915107" y="24130"/>
                    <a:pt x="3906217" y="21590"/>
                    <a:pt x="3897327" y="21590"/>
                  </a:cubicBezTo>
                  <a:cubicBezTo>
                    <a:pt x="3870657" y="20320"/>
                    <a:pt x="3812521" y="20320"/>
                    <a:pt x="3748166" y="17780"/>
                  </a:cubicBezTo>
                  <a:cubicBezTo>
                    <a:pt x="3601068" y="12700"/>
                    <a:pt x="3457035" y="6350"/>
                    <a:pt x="3309937" y="3810"/>
                  </a:cubicBezTo>
                  <a:cubicBezTo>
                    <a:pt x="3190420" y="1270"/>
                    <a:pt x="3073968" y="3810"/>
                    <a:pt x="2954451" y="2540"/>
                  </a:cubicBezTo>
                  <a:cubicBezTo>
                    <a:pt x="2902354" y="2540"/>
                    <a:pt x="2850257" y="0"/>
                    <a:pt x="2798159" y="2540"/>
                  </a:cubicBezTo>
                  <a:cubicBezTo>
                    <a:pt x="2672513" y="10160"/>
                    <a:pt x="2546868" y="11430"/>
                    <a:pt x="2418157" y="8890"/>
                  </a:cubicBezTo>
                  <a:cubicBezTo>
                    <a:pt x="2353802" y="7620"/>
                    <a:pt x="2289446" y="7620"/>
                    <a:pt x="2225091" y="7620"/>
                  </a:cubicBezTo>
                  <a:cubicBezTo>
                    <a:pt x="2108639" y="7620"/>
                    <a:pt x="1992187" y="7620"/>
                    <a:pt x="1875734" y="6350"/>
                  </a:cubicBezTo>
                  <a:cubicBezTo>
                    <a:pt x="1753153" y="5080"/>
                    <a:pt x="545726" y="2540"/>
                    <a:pt x="426209" y="1270"/>
                  </a:cubicBezTo>
                  <a:cubicBezTo>
                    <a:pt x="328144" y="0"/>
                    <a:pt x="233143" y="1270"/>
                    <a:pt x="135078" y="1270"/>
                  </a:cubicBezTo>
                  <a:cubicBezTo>
                    <a:pt x="67658" y="1270"/>
                    <a:pt x="33020" y="3810"/>
                    <a:pt x="5080" y="5080"/>
                  </a:cubicBezTo>
                  <a:cubicBezTo>
                    <a:pt x="3810" y="5080"/>
                    <a:pt x="2540" y="7620"/>
                    <a:pt x="0" y="8890"/>
                  </a:cubicBezTo>
                  <a:cubicBezTo>
                    <a:pt x="1270" y="21590"/>
                    <a:pt x="3810" y="34290"/>
                    <a:pt x="5080" y="46990"/>
                  </a:cubicBezTo>
                  <a:cubicBezTo>
                    <a:pt x="15240" y="105116"/>
                    <a:pt x="16510" y="159491"/>
                    <a:pt x="17780" y="212912"/>
                  </a:cubicBezTo>
                  <a:cubicBezTo>
                    <a:pt x="19050" y="267286"/>
                    <a:pt x="17780" y="321661"/>
                    <a:pt x="16510" y="376990"/>
                  </a:cubicBezTo>
                  <a:cubicBezTo>
                    <a:pt x="15240" y="433273"/>
                    <a:pt x="2540" y="1023764"/>
                    <a:pt x="2540" y="1080046"/>
                  </a:cubicBezTo>
                  <a:cubicBezTo>
                    <a:pt x="2540" y="1135375"/>
                    <a:pt x="1270" y="1190704"/>
                    <a:pt x="0" y="1246033"/>
                  </a:cubicBezTo>
                  <a:cubicBezTo>
                    <a:pt x="0" y="1260597"/>
                    <a:pt x="3810" y="1270757"/>
                    <a:pt x="15240" y="1275838"/>
                  </a:cubicBezTo>
                  <a:cubicBezTo>
                    <a:pt x="22860" y="1279647"/>
                    <a:pt x="31750" y="1282188"/>
                    <a:pt x="40640" y="1283457"/>
                  </a:cubicBezTo>
                  <a:cubicBezTo>
                    <a:pt x="132013" y="1288538"/>
                    <a:pt x="248466" y="1292347"/>
                    <a:pt x="364918" y="1297428"/>
                  </a:cubicBezTo>
                  <a:cubicBezTo>
                    <a:pt x="429273" y="1299967"/>
                    <a:pt x="493629" y="1305047"/>
                    <a:pt x="557984" y="1306317"/>
                  </a:cubicBezTo>
                  <a:cubicBezTo>
                    <a:pt x="665243" y="1308857"/>
                    <a:pt x="1860412" y="1310128"/>
                    <a:pt x="1967670" y="1311397"/>
                  </a:cubicBezTo>
                  <a:cubicBezTo>
                    <a:pt x="1982993" y="1311397"/>
                    <a:pt x="1998316" y="1311397"/>
                    <a:pt x="2013638" y="1311397"/>
                  </a:cubicBezTo>
                  <a:cubicBezTo>
                    <a:pt x="2087187" y="1311397"/>
                    <a:pt x="2163801" y="1310128"/>
                    <a:pt x="2237349" y="1310128"/>
                  </a:cubicBezTo>
                  <a:cubicBezTo>
                    <a:pt x="2323156" y="1310128"/>
                    <a:pt x="2405899" y="1311397"/>
                    <a:pt x="2491706" y="1311397"/>
                  </a:cubicBezTo>
                  <a:cubicBezTo>
                    <a:pt x="2617352" y="1311397"/>
                    <a:pt x="2746062" y="1311397"/>
                    <a:pt x="2871708" y="1311397"/>
                  </a:cubicBezTo>
                  <a:cubicBezTo>
                    <a:pt x="2988160" y="1311397"/>
                    <a:pt x="3104613" y="1312667"/>
                    <a:pt x="3221065" y="1313938"/>
                  </a:cubicBezTo>
                  <a:cubicBezTo>
                    <a:pt x="3273163" y="1313938"/>
                    <a:pt x="3328324" y="1315207"/>
                    <a:pt x="3380421" y="1315207"/>
                  </a:cubicBezTo>
                  <a:cubicBezTo>
                    <a:pt x="3548971" y="1313938"/>
                    <a:pt x="3714455" y="1307588"/>
                    <a:pt x="3874467" y="1307588"/>
                  </a:cubicBezTo>
                  <a:cubicBezTo>
                    <a:pt x="3878277" y="1307588"/>
                    <a:pt x="3883357" y="1305047"/>
                    <a:pt x="3887167" y="1302507"/>
                  </a:cubicBezTo>
                  <a:cubicBezTo>
                    <a:pt x="3892247" y="1298697"/>
                    <a:pt x="3894787" y="1292347"/>
                    <a:pt x="3897327" y="1289807"/>
                  </a:cubicBezTo>
                  <a:cubicBezTo>
                    <a:pt x="3898597" y="1239355"/>
                    <a:pt x="3899867" y="1199289"/>
                    <a:pt x="3901137" y="1159224"/>
                  </a:cubicBezTo>
                  <a:cubicBezTo>
                    <a:pt x="3902407" y="1097217"/>
                    <a:pt x="3912567" y="501957"/>
                    <a:pt x="3913837" y="439950"/>
                  </a:cubicBezTo>
                  <a:cubicBezTo>
                    <a:pt x="3913837" y="402746"/>
                    <a:pt x="3915107" y="365543"/>
                    <a:pt x="3916377" y="328339"/>
                  </a:cubicBezTo>
                  <a:cubicBezTo>
                    <a:pt x="3917647" y="288273"/>
                    <a:pt x="3918917" y="248208"/>
                    <a:pt x="3921457" y="208142"/>
                  </a:cubicBezTo>
                  <a:cubicBezTo>
                    <a:pt x="3922727" y="184293"/>
                    <a:pt x="3922727" y="159491"/>
                    <a:pt x="3927807" y="135642"/>
                  </a:cubicBezTo>
                  <a:cubicBezTo>
                    <a:pt x="3932887" y="107024"/>
                    <a:pt x="3935427" y="79360"/>
                    <a:pt x="3934157" y="44450"/>
                  </a:cubicBezTo>
                  <a:cubicBezTo>
                    <a:pt x="3934157" y="38100"/>
                    <a:pt x="3930347" y="30480"/>
                    <a:pt x="3923997" y="27940"/>
                  </a:cubicBezTo>
                  <a:close/>
                </a:path>
              </a:pathLst>
            </a:custGeom>
            <a:solidFill>
              <a:srgbClr val="EAFAFF"/>
            </a:solidFill>
          </p:spPr>
        </p:sp>
      </p:grpSp>
      <p:sp>
        <p:nvSpPr>
          <p:cNvPr id="107" name="Cloud 106"/>
          <p:cNvSpPr/>
          <p:nvPr/>
        </p:nvSpPr>
        <p:spPr>
          <a:xfrm>
            <a:off x="953919" y="492860"/>
            <a:ext cx="2348440" cy="1890096"/>
          </a:xfrm>
          <a:prstGeom prst="cloud">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dirty="0">
                <a:solidFill>
                  <a:schemeClr val="tx1"/>
                </a:solidFill>
                <a:latin typeface="Cambria" panose="02040503050406030204" pitchFamily="18" charset="0"/>
                <a:ea typeface="Cambria" panose="02040503050406030204" pitchFamily="18" charset="0"/>
              </a:rPr>
              <a:t>2</a:t>
            </a:r>
            <a:endParaRPr lang="en-US" sz="9600" dirty="0">
              <a:solidFill>
                <a:schemeClr val="tx1"/>
              </a:solidFill>
              <a:latin typeface="SVN-Yahoo" panose="02040603050506020204" pitchFamily="18" charset="0"/>
              <a:ea typeface="Cambria" panose="02040503050406030204" pitchFamily="18" charset="0"/>
            </a:endParaRPr>
          </a:p>
        </p:txBody>
      </p:sp>
      <p:sp>
        <p:nvSpPr>
          <p:cNvPr id="108" name="Rounded Rectangle 96"/>
          <p:cNvSpPr/>
          <p:nvPr/>
        </p:nvSpPr>
        <p:spPr>
          <a:xfrm>
            <a:off x="3544719" y="371108"/>
            <a:ext cx="13792200" cy="2133600"/>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solidFill>
                  <a:schemeClr val="tx1">
                    <a:lumMod val="95000"/>
                    <a:lumOff val="5000"/>
                  </a:schemeClr>
                </a:solidFill>
                <a:latin typeface="Cambria" panose="02040503050406030204" pitchFamily="18" charset="0"/>
                <a:ea typeface="Cambria" panose="02040503050406030204" pitchFamily="18" charset="0"/>
              </a:rPr>
              <a:t>Nêu hậu quả do băng tan gây ra đối với:</a:t>
            </a:r>
          </a:p>
          <a:p>
            <a:pPr algn="ctr"/>
            <a:r>
              <a:rPr lang="vi-VN" sz="5400" dirty="0">
                <a:solidFill>
                  <a:schemeClr val="tx1">
                    <a:lumMod val="95000"/>
                    <a:lumOff val="5000"/>
                  </a:schemeClr>
                </a:solidFill>
                <a:latin typeface="Cambria" panose="02040503050406030204" pitchFamily="18" charset="0"/>
                <a:ea typeface="Cambria" panose="02040503050406030204" pitchFamily="18" charset="0"/>
              </a:rPr>
              <a:t>- Môi trường sống của động vật</a:t>
            </a:r>
            <a:endParaRPr lang="vi-VN" sz="166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109" name="Rectangle 108"/>
          <p:cNvSpPr/>
          <p:nvPr/>
        </p:nvSpPr>
        <p:spPr>
          <a:xfrm>
            <a:off x="7911582" y="2917398"/>
            <a:ext cx="9004886" cy="1938992"/>
          </a:xfrm>
          <a:prstGeom prst="rect">
            <a:avLst/>
          </a:prstGeom>
        </p:spPr>
        <p:txBody>
          <a:bodyPr wrap="square">
            <a:spAutoFit/>
          </a:bodyPr>
          <a:lstStyle/>
          <a:p>
            <a:pPr algn="just"/>
            <a:r>
              <a:rPr lang="vi-VN" sz="4000" dirty="0">
                <a:latin typeface="Cambria" panose="02040503050406030204" pitchFamily="18" charset="0"/>
                <a:ea typeface="Cambria" panose="02040503050406030204" pitchFamily="18" charset="0"/>
              </a:rPr>
              <a:t>+ Làm thay đổi môi trường sống của nhiều loài động vật khiến chúng có nguy cơ tuyệt chủng. </a:t>
            </a:r>
            <a:endParaRPr lang="en-US" sz="4000" dirty="0">
              <a:latin typeface="Cambria" panose="02040503050406030204" pitchFamily="18" charset="0"/>
              <a:ea typeface="Cambria" panose="02040503050406030204" pitchFamily="18" charset="0"/>
            </a:endParaRPr>
          </a:p>
        </p:txBody>
      </p:sp>
      <p:sp>
        <p:nvSpPr>
          <p:cNvPr id="110" name="Rectangle 109"/>
          <p:cNvSpPr/>
          <p:nvPr/>
        </p:nvSpPr>
        <p:spPr>
          <a:xfrm>
            <a:off x="8400226" y="5849228"/>
            <a:ext cx="9100449" cy="1323439"/>
          </a:xfrm>
          <a:prstGeom prst="rect">
            <a:avLst/>
          </a:prstGeom>
        </p:spPr>
        <p:txBody>
          <a:bodyPr wrap="square">
            <a:spAutoFit/>
          </a:bodyPr>
          <a:lstStyle/>
          <a:p>
            <a:pPr algn="just"/>
            <a:r>
              <a:rPr lang="vi-VN" sz="4000" dirty="0">
                <a:latin typeface="Cambria" panose="02040503050406030204" pitchFamily="18" charset="0"/>
                <a:ea typeface="Cambria" panose="02040503050406030204" pitchFamily="18" charset="0"/>
              </a:rPr>
              <a:t>+ Gấu Bắc Cực buộc phải bơi xa hơn để kiếm ăn, mất dần môi trường sống.</a:t>
            </a:r>
            <a:endParaRPr lang="en-US" sz="4000" dirty="0">
              <a:latin typeface="Cambria" panose="02040503050406030204" pitchFamily="18" charset="0"/>
              <a:ea typeface="Cambria" panose="02040503050406030204" pitchFamily="18" charset="0"/>
            </a:endParaRPr>
          </a:p>
        </p:txBody>
      </p:sp>
      <p:sp>
        <p:nvSpPr>
          <p:cNvPr id="111" name="Rectangle 110"/>
          <p:cNvSpPr/>
          <p:nvPr/>
        </p:nvSpPr>
        <p:spPr>
          <a:xfrm>
            <a:off x="9206932" y="8375089"/>
            <a:ext cx="9144000" cy="1323439"/>
          </a:xfrm>
          <a:prstGeom prst="rect">
            <a:avLst/>
          </a:prstGeom>
        </p:spPr>
        <p:txBody>
          <a:bodyPr>
            <a:spAutoFit/>
          </a:bodyPr>
          <a:lstStyle/>
          <a:p>
            <a:r>
              <a:rPr lang="vi-VN" sz="4000" dirty="0">
                <a:latin typeface="Cambria" panose="02040503050406030204" pitchFamily="18" charset="0"/>
                <a:ea typeface="Cambria" panose="02040503050406030204" pitchFamily="18" charset="0"/>
              </a:rPr>
              <a:t>+ Chim cánh cụt ở Nam Cực cũng không có nguồn thức ăn và mất nơi cư trú.</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414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randombar(horizontal)">
                                      <p:cBhvr>
                                        <p:cTn id="7" dur="500"/>
                                        <p:tgtEl>
                                          <p:spTgt spid="10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randombar(horizontal)">
                                      <p:cBhvr>
                                        <p:cTn id="10" dur="500"/>
                                        <p:tgtEl>
                                          <p:spTgt spid="10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500" fill="hold"/>
                                        <p:tgtEl>
                                          <p:spTgt spid="109"/>
                                        </p:tgtEl>
                                        <p:attrNameLst>
                                          <p:attrName>ppt_x</p:attrName>
                                        </p:attrNameLst>
                                      </p:cBhvr>
                                      <p:tavLst>
                                        <p:tav tm="0">
                                          <p:val>
                                            <p:strVal val="#ppt_x"/>
                                          </p:val>
                                        </p:tav>
                                        <p:tav tm="100000">
                                          <p:val>
                                            <p:strVal val="#ppt_x"/>
                                          </p:val>
                                        </p:tav>
                                      </p:tavLst>
                                    </p:anim>
                                    <p:anim calcmode="lin" valueType="num">
                                      <p:cBhvr additive="base">
                                        <p:cTn id="16" dur="500" fill="hold"/>
                                        <p:tgtEl>
                                          <p:spTgt spid="10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500" fill="hold"/>
                                        <p:tgtEl>
                                          <p:spTgt spid="98"/>
                                        </p:tgtEl>
                                        <p:attrNameLst>
                                          <p:attrName>ppt_x</p:attrName>
                                        </p:attrNameLst>
                                      </p:cBhvr>
                                      <p:tavLst>
                                        <p:tav tm="0">
                                          <p:val>
                                            <p:strVal val="#ppt_x"/>
                                          </p:val>
                                        </p:tav>
                                        <p:tav tm="100000">
                                          <p:val>
                                            <p:strVal val="#ppt_x"/>
                                          </p:val>
                                        </p:tav>
                                      </p:tavLst>
                                    </p:anim>
                                    <p:anim calcmode="lin" valueType="num">
                                      <p:cBhvr additive="base">
                                        <p:cTn id="20"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additive="base">
                                        <p:cTn id="25" dur="500" fill="hold"/>
                                        <p:tgtEl>
                                          <p:spTgt spid="110"/>
                                        </p:tgtEl>
                                        <p:attrNameLst>
                                          <p:attrName>ppt_x</p:attrName>
                                        </p:attrNameLst>
                                      </p:cBhvr>
                                      <p:tavLst>
                                        <p:tav tm="0">
                                          <p:val>
                                            <p:strVal val="#ppt_x"/>
                                          </p:val>
                                        </p:tav>
                                        <p:tav tm="100000">
                                          <p:val>
                                            <p:strVal val="#ppt_x"/>
                                          </p:val>
                                        </p:tav>
                                      </p:tavLst>
                                    </p:anim>
                                    <p:anim calcmode="lin" valueType="num">
                                      <p:cBhvr additive="base">
                                        <p:cTn id="26" dur="500" fill="hold"/>
                                        <p:tgtEl>
                                          <p:spTgt spid="1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additive="base">
                                        <p:cTn id="29" dur="500" fill="hold"/>
                                        <p:tgtEl>
                                          <p:spTgt spid="103"/>
                                        </p:tgtEl>
                                        <p:attrNameLst>
                                          <p:attrName>ppt_x</p:attrName>
                                        </p:attrNameLst>
                                      </p:cBhvr>
                                      <p:tavLst>
                                        <p:tav tm="0">
                                          <p:val>
                                            <p:strVal val="#ppt_x"/>
                                          </p:val>
                                        </p:tav>
                                        <p:tav tm="100000">
                                          <p:val>
                                            <p:strVal val="#ppt_x"/>
                                          </p:val>
                                        </p:tav>
                                      </p:tavLst>
                                    </p:anim>
                                    <p:anim calcmode="lin" valueType="num">
                                      <p:cBhvr additive="base">
                                        <p:cTn id="30"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1"/>
                                        </p:tgtEl>
                                        <p:attrNameLst>
                                          <p:attrName>style.visibility</p:attrName>
                                        </p:attrNameLst>
                                      </p:cBhvr>
                                      <p:to>
                                        <p:strVal val="visible"/>
                                      </p:to>
                                    </p:set>
                                    <p:anim calcmode="lin" valueType="num">
                                      <p:cBhvr additive="base">
                                        <p:cTn id="35" dur="500" fill="hold"/>
                                        <p:tgtEl>
                                          <p:spTgt spid="111"/>
                                        </p:tgtEl>
                                        <p:attrNameLst>
                                          <p:attrName>ppt_x</p:attrName>
                                        </p:attrNameLst>
                                      </p:cBhvr>
                                      <p:tavLst>
                                        <p:tav tm="0">
                                          <p:val>
                                            <p:strVal val="#ppt_x"/>
                                          </p:val>
                                        </p:tav>
                                        <p:tav tm="100000">
                                          <p:val>
                                            <p:strVal val="#ppt_x"/>
                                          </p:val>
                                        </p:tav>
                                      </p:tavLst>
                                    </p:anim>
                                    <p:anim calcmode="lin" valueType="num">
                                      <p:cBhvr additive="base">
                                        <p:cTn id="36" dur="500" fill="hold"/>
                                        <p:tgtEl>
                                          <p:spTgt spid="1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additive="base">
                                        <p:cTn id="39" dur="500" fill="hold"/>
                                        <p:tgtEl>
                                          <p:spTgt spid="105"/>
                                        </p:tgtEl>
                                        <p:attrNameLst>
                                          <p:attrName>ppt_x</p:attrName>
                                        </p:attrNameLst>
                                      </p:cBhvr>
                                      <p:tavLst>
                                        <p:tav tm="0">
                                          <p:val>
                                            <p:strVal val="#ppt_x"/>
                                          </p:val>
                                        </p:tav>
                                        <p:tav tm="100000">
                                          <p:val>
                                            <p:strVal val="#ppt_x"/>
                                          </p:val>
                                        </p:tav>
                                      </p:tavLst>
                                    </p:anim>
                                    <p:anim calcmode="lin" valueType="num">
                                      <p:cBhvr additive="base">
                                        <p:cTn id="40"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p:bldP spid="110" grpId="0"/>
      <p:bldP spid="1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4C4ED"/>
        </a:solidFill>
        <a:effectLst/>
      </p:bgPr>
    </p:bg>
    <p:spTree>
      <p:nvGrpSpPr>
        <p:cNvPr id="1" name=""/>
        <p:cNvGrpSpPr/>
        <p:nvPr/>
      </p:nvGrpSpPr>
      <p:grpSpPr>
        <a:xfrm>
          <a:off x="0" y="0"/>
          <a:ext cx="0" cy="0"/>
          <a:chOff x="0" y="0"/>
          <a:chExt cx="0" cy="0"/>
        </a:xfrm>
      </p:grpSpPr>
      <p:grpSp>
        <p:nvGrpSpPr>
          <p:cNvPr id="2" name="Group 2"/>
          <p:cNvGrpSpPr/>
          <p:nvPr/>
        </p:nvGrpSpPr>
        <p:grpSpPr>
          <a:xfrm>
            <a:off x="533400" y="2499825"/>
            <a:ext cx="17570358" cy="7507711"/>
            <a:chOff x="0" y="0"/>
            <a:chExt cx="3364948" cy="2906790"/>
          </a:xfrm>
        </p:grpSpPr>
        <p:sp>
          <p:nvSpPr>
            <p:cNvPr id="3" name="Freeform 3"/>
            <p:cNvSpPr/>
            <p:nvPr/>
          </p:nvSpPr>
          <p:spPr>
            <a:xfrm>
              <a:off x="0" y="-1270"/>
              <a:ext cx="3366218" cy="2905520"/>
            </a:xfrm>
            <a:custGeom>
              <a:avLst/>
              <a:gdLst/>
              <a:ahLst/>
              <a:cxnLst/>
              <a:rect l="l" t="t" r="r" b="b"/>
              <a:pathLst>
                <a:path w="3366218" h="2905520">
                  <a:moveTo>
                    <a:pt x="3354788" y="27940"/>
                  </a:moveTo>
                  <a:cubicBezTo>
                    <a:pt x="3345898" y="24130"/>
                    <a:pt x="3337008" y="21590"/>
                    <a:pt x="3328118" y="21590"/>
                  </a:cubicBezTo>
                  <a:cubicBezTo>
                    <a:pt x="3301448" y="20320"/>
                    <a:pt x="3251664" y="20320"/>
                    <a:pt x="3196923" y="17780"/>
                  </a:cubicBezTo>
                  <a:cubicBezTo>
                    <a:pt x="3071801" y="12700"/>
                    <a:pt x="2949286" y="6350"/>
                    <a:pt x="2824164" y="3810"/>
                  </a:cubicBezTo>
                  <a:cubicBezTo>
                    <a:pt x="2722503" y="1270"/>
                    <a:pt x="2623448" y="3810"/>
                    <a:pt x="2521787" y="2540"/>
                  </a:cubicBezTo>
                  <a:cubicBezTo>
                    <a:pt x="2477473" y="2540"/>
                    <a:pt x="2433159" y="0"/>
                    <a:pt x="2388845" y="2540"/>
                  </a:cubicBezTo>
                  <a:cubicBezTo>
                    <a:pt x="2281970" y="10160"/>
                    <a:pt x="2175096" y="11430"/>
                    <a:pt x="2065614" y="8890"/>
                  </a:cubicBezTo>
                  <a:cubicBezTo>
                    <a:pt x="2010873" y="7620"/>
                    <a:pt x="1956133" y="7620"/>
                    <a:pt x="1901392" y="7620"/>
                  </a:cubicBezTo>
                  <a:cubicBezTo>
                    <a:pt x="1802337" y="7620"/>
                    <a:pt x="1703282" y="7620"/>
                    <a:pt x="1604228" y="6350"/>
                  </a:cubicBezTo>
                  <a:cubicBezTo>
                    <a:pt x="1499960" y="5080"/>
                    <a:pt x="472919" y="2540"/>
                    <a:pt x="371258" y="1270"/>
                  </a:cubicBezTo>
                  <a:cubicBezTo>
                    <a:pt x="287843" y="0"/>
                    <a:pt x="207035" y="1270"/>
                    <a:pt x="123621" y="1270"/>
                  </a:cubicBezTo>
                  <a:cubicBezTo>
                    <a:pt x="66273" y="1270"/>
                    <a:pt x="33020" y="3810"/>
                    <a:pt x="5080" y="5080"/>
                  </a:cubicBezTo>
                  <a:cubicBezTo>
                    <a:pt x="3810" y="5080"/>
                    <a:pt x="2540" y="7620"/>
                    <a:pt x="0" y="8890"/>
                  </a:cubicBezTo>
                  <a:cubicBezTo>
                    <a:pt x="1270" y="21590"/>
                    <a:pt x="3810" y="34290"/>
                    <a:pt x="5080" y="46990"/>
                  </a:cubicBezTo>
                  <a:cubicBezTo>
                    <a:pt x="15240" y="157705"/>
                    <a:pt x="16510" y="284991"/>
                    <a:pt x="17780" y="410043"/>
                  </a:cubicBezTo>
                  <a:cubicBezTo>
                    <a:pt x="19050" y="537329"/>
                    <a:pt x="17780" y="664615"/>
                    <a:pt x="16510" y="794134"/>
                  </a:cubicBezTo>
                  <a:cubicBezTo>
                    <a:pt x="15240" y="925886"/>
                    <a:pt x="2540" y="2308164"/>
                    <a:pt x="2540" y="2439916"/>
                  </a:cubicBezTo>
                  <a:cubicBezTo>
                    <a:pt x="2540" y="2569435"/>
                    <a:pt x="1270" y="2698954"/>
                    <a:pt x="0" y="2828473"/>
                  </a:cubicBezTo>
                  <a:cubicBezTo>
                    <a:pt x="0" y="2850910"/>
                    <a:pt x="3810" y="2861070"/>
                    <a:pt x="15240" y="2866150"/>
                  </a:cubicBezTo>
                  <a:cubicBezTo>
                    <a:pt x="22860" y="2869960"/>
                    <a:pt x="31750" y="2872500"/>
                    <a:pt x="40640" y="2873770"/>
                  </a:cubicBezTo>
                  <a:cubicBezTo>
                    <a:pt x="121014" y="2878850"/>
                    <a:pt x="220069" y="2882660"/>
                    <a:pt x="319123" y="2887740"/>
                  </a:cubicBezTo>
                  <a:cubicBezTo>
                    <a:pt x="373864" y="2890280"/>
                    <a:pt x="428605" y="2895360"/>
                    <a:pt x="483346" y="2896630"/>
                  </a:cubicBezTo>
                  <a:cubicBezTo>
                    <a:pt x="574580" y="2899170"/>
                    <a:pt x="1591194" y="2900440"/>
                    <a:pt x="1682429" y="2901710"/>
                  </a:cubicBezTo>
                  <a:cubicBezTo>
                    <a:pt x="1695462" y="2901710"/>
                    <a:pt x="1708496" y="2901710"/>
                    <a:pt x="1721529" y="2901710"/>
                  </a:cubicBezTo>
                  <a:cubicBezTo>
                    <a:pt x="1784090" y="2901710"/>
                    <a:pt x="1849258" y="2900440"/>
                    <a:pt x="1911818" y="2900440"/>
                  </a:cubicBezTo>
                  <a:cubicBezTo>
                    <a:pt x="1984806" y="2900440"/>
                    <a:pt x="2055187" y="2901710"/>
                    <a:pt x="2128175" y="2901710"/>
                  </a:cubicBezTo>
                  <a:cubicBezTo>
                    <a:pt x="2235049" y="2901710"/>
                    <a:pt x="2344531" y="2901710"/>
                    <a:pt x="2451406" y="2901710"/>
                  </a:cubicBezTo>
                  <a:cubicBezTo>
                    <a:pt x="2550460" y="2901710"/>
                    <a:pt x="2649515" y="2902980"/>
                    <a:pt x="2748570" y="2904250"/>
                  </a:cubicBezTo>
                  <a:cubicBezTo>
                    <a:pt x="2792884" y="2904250"/>
                    <a:pt x="2839805" y="2905520"/>
                    <a:pt x="2884118" y="2905520"/>
                  </a:cubicBezTo>
                  <a:cubicBezTo>
                    <a:pt x="3027487" y="2904250"/>
                    <a:pt x="3168249" y="2897900"/>
                    <a:pt x="3305258" y="2897900"/>
                  </a:cubicBezTo>
                  <a:cubicBezTo>
                    <a:pt x="3309068" y="2897900"/>
                    <a:pt x="3314148" y="2895360"/>
                    <a:pt x="3317958" y="2892820"/>
                  </a:cubicBezTo>
                  <a:cubicBezTo>
                    <a:pt x="3323038" y="2889010"/>
                    <a:pt x="3325578" y="2882660"/>
                    <a:pt x="3328118" y="2880120"/>
                  </a:cubicBezTo>
                  <a:cubicBezTo>
                    <a:pt x="3329388" y="2812841"/>
                    <a:pt x="3330658" y="2719052"/>
                    <a:pt x="3331928" y="2625262"/>
                  </a:cubicBezTo>
                  <a:cubicBezTo>
                    <a:pt x="3333198" y="2480112"/>
                    <a:pt x="3343358" y="1086668"/>
                    <a:pt x="3344628" y="941517"/>
                  </a:cubicBezTo>
                  <a:cubicBezTo>
                    <a:pt x="3344628" y="854427"/>
                    <a:pt x="3345898" y="767337"/>
                    <a:pt x="3347168" y="680246"/>
                  </a:cubicBezTo>
                  <a:cubicBezTo>
                    <a:pt x="3348438" y="586457"/>
                    <a:pt x="3349708" y="492667"/>
                    <a:pt x="3352248" y="398878"/>
                  </a:cubicBezTo>
                  <a:cubicBezTo>
                    <a:pt x="3353518" y="343051"/>
                    <a:pt x="3353518" y="284991"/>
                    <a:pt x="3358598" y="229164"/>
                  </a:cubicBezTo>
                  <a:cubicBezTo>
                    <a:pt x="3363678" y="162171"/>
                    <a:pt x="3366218" y="97412"/>
                    <a:pt x="3364948" y="44450"/>
                  </a:cubicBezTo>
                  <a:cubicBezTo>
                    <a:pt x="3364948" y="38100"/>
                    <a:pt x="3361138" y="30480"/>
                    <a:pt x="3354788" y="27940"/>
                  </a:cubicBezTo>
                  <a:close/>
                </a:path>
              </a:pathLst>
            </a:custGeom>
            <a:solidFill>
              <a:srgbClr val="EAFAFF"/>
            </a:solidFill>
          </p:spPr>
        </p:sp>
      </p:grpSp>
      <p:sp>
        <p:nvSpPr>
          <p:cNvPr id="21" name="Cloud 20"/>
          <p:cNvSpPr/>
          <p:nvPr/>
        </p:nvSpPr>
        <p:spPr>
          <a:xfrm>
            <a:off x="953919" y="492860"/>
            <a:ext cx="2348440" cy="1890096"/>
          </a:xfrm>
          <a:prstGeom prst="cloud">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dirty="0">
                <a:solidFill>
                  <a:schemeClr val="tx1"/>
                </a:solidFill>
                <a:latin typeface="SVN-Yahoo" panose="02040603050506020204" pitchFamily="18" charset="0"/>
              </a:rPr>
              <a:t>3</a:t>
            </a:r>
            <a:endParaRPr lang="en-US" sz="9600" dirty="0">
              <a:solidFill>
                <a:schemeClr val="tx1"/>
              </a:solidFill>
              <a:latin typeface="SVN-Yahoo" panose="02040603050506020204" pitchFamily="18" charset="0"/>
            </a:endParaRPr>
          </a:p>
        </p:txBody>
      </p:sp>
      <p:sp>
        <p:nvSpPr>
          <p:cNvPr id="22" name="Rounded Rectangle 21"/>
          <p:cNvSpPr/>
          <p:nvPr/>
        </p:nvSpPr>
        <p:spPr>
          <a:xfrm>
            <a:off x="3544718" y="371108"/>
            <a:ext cx="14057481" cy="2133600"/>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solidFill>
                  <a:schemeClr val="tx1">
                    <a:lumMod val="95000"/>
                    <a:lumOff val="5000"/>
                  </a:schemeClr>
                </a:solidFill>
                <a:latin typeface="Cambria" panose="02040503050406030204" pitchFamily="18" charset="0"/>
                <a:ea typeface="Cambria" panose="02040503050406030204" pitchFamily="18" charset="0"/>
              </a:rPr>
              <a:t>Chỉ ra nội dung mỗi phần trong bài Băng tan.</a:t>
            </a:r>
            <a:endParaRPr lang="vi-VN" sz="166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23" name="Rectangle 22"/>
          <p:cNvSpPr/>
          <p:nvPr/>
        </p:nvSpPr>
        <p:spPr>
          <a:xfrm>
            <a:off x="5312840" y="2782923"/>
            <a:ext cx="12486118" cy="6555641"/>
          </a:xfrm>
          <a:prstGeom prst="rect">
            <a:avLst/>
          </a:prstGeom>
        </p:spPr>
        <p:txBody>
          <a:bodyPr wrap="square">
            <a:spAutoFit/>
          </a:bodyPr>
          <a:lstStyle/>
          <a:p>
            <a:pPr marL="285750" indent="-285750" algn="just">
              <a:buFontTx/>
              <a:buChar char="-"/>
            </a:pPr>
            <a:r>
              <a:rPr lang="en-US" sz="6000" dirty="0" err="1">
                <a:solidFill>
                  <a:schemeClr val="accent1">
                    <a:lumMod val="50000"/>
                  </a:schemeClr>
                </a:solidFill>
                <a:latin typeface="Cambria" panose="02040503050406030204" pitchFamily="18" charset="0"/>
                <a:ea typeface="Cambria" panose="02040503050406030204" pitchFamily="18" charset="0"/>
              </a:rPr>
              <a:t>Phần</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đầu</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Nguyên</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nhân</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dẫn</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đến</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hiện</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tượng</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băng</a:t>
            </a:r>
            <a:r>
              <a:rPr lang="en-US" sz="6000" dirty="0">
                <a:solidFill>
                  <a:schemeClr val="accent1">
                    <a:lumMod val="50000"/>
                  </a:schemeClr>
                </a:solidFill>
                <a:latin typeface="Cambria" panose="02040503050406030204" pitchFamily="18" charset="0"/>
                <a:ea typeface="Cambria" panose="02040503050406030204" pitchFamily="18" charset="0"/>
              </a:rPr>
              <a:t> tan.</a:t>
            </a:r>
            <a:endParaRPr lang="vi-VN" sz="6000" dirty="0">
              <a:solidFill>
                <a:schemeClr val="accent1">
                  <a:lumMod val="50000"/>
                </a:schemeClr>
              </a:solidFill>
              <a:latin typeface="Cambria" panose="02040503050406030204" pitchFamily="18" charset="0"/>
              <a:ea typeface="Cambria" panose="02040503050406030204" pitchFamily="18" charset="0"/>
            </a:endParaRPr>
          </a:p>
          <a:p>
            <a:pPr marL="285750" indent="-285750" algn="just">
              <a:buFontTx/>
              <a:buChar char="-"/>
            </a:pPr>
            <a:r>
              <a:rPr lang="en-US" sz="6000" dirty="0" err="1">
                <a:solidFill>
                  <a:schemeClr val="accent1">
                    <a:lumMod val="50000"/>
                  </a:schemeClr>
                </a:solidFill>
                <a:latin typeface="Cambria" panose="02040503050406030204" pitchFamily="18" charset="0"/>
                <a:ea typeface="Cambria" panose="02040503050406030204" pitchFamily="18" charset="0"/>
              </a:rPr>
              <a:t>Phần</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chính</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Hậu</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quả</a:t>
            </a:r>
            <a:r>
              <a:rPr lang="en-US" sz="6000" dirty="0">
                <a:solidFill>
                  <a:schemeClr val="accent1">
                    <a:lumMod val="50000"/>
                  </a:schemeClr>
                </a:solidFill>
                <a:latin typeface="Cambria" panose="02040503050406030204" pitchFamily="18" charset="0"/>
                <a:ea typeface="Cambria" panose="02040503050406030204" pitchFamily="18" charset="0"/>
              </a:rPr>
              <a:t> do </a:t>
            </a:r>
            <a:r>
              <a:rPr lang="en-US" sz="6000" dirty="0" err="1">
                <a:solidFill>
                  <a:schemeClr val="accent1">
                    <a:lumMod val="50000"/>
                  </a:schemeClr>
                </a:solidFill>
                <a:latin typeface="Cambria" panose="02040503050406030204" pitchFamily="18" charset="0"/>
                <a:ea typeface="Cambria" panose="02040503050406030204" pitchFamily="18" charset="0"/>
              </a:rPr>
              <a:t>băng</a:t>
            </a:r>
            <a:r>
              <a:rPr lang="en-US" sz="6000" dirty="0">
                <a:solidFill>
                  <a:schemeClr val="accent1">
                    <a:lumMod val="50000"/>
                  </a:schemeClr>
                </a:solidFill>
                <a:latin typeface="Cambria" panose="02040503050406030204" pitchFamily="18" charset="0"/>
                <a:ea typeface="Cambria" panose="02040503050406030204" pitchFamily="18" charset="0"/>
              </a:rPr>
              <a:t> tan </a:t>
            </a:r>
            <a:r>
              <a:rPr lang="en-US" sz="6000" dirty="0" err="1">
                <a:solidFill>
                  <a:schemeClr val="accent1">
                    <a:lumMod val="50000"/>
                  </a:schemeClr>
                </a:solidFill>
                <a:latin typeface="Cambria" panose="02040503050406030204" pitchFamily="18" charset="0"/>
                <a:ea typeface="Cambria" panose="02040503050406030204" pitchFamily="18" charset="0"/>
              </a:rPr>
              <a:t>gây</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ra</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đối</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với</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cuộc</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sống</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của</a:t>
            </a:r>
            <a:r>
              <a:rPr lang="en-US" sz="6000" dirty="0">
                <a:solidFill>
                  <a:schemeClr val="accent1">
                    <a:lumMod val="50000"/>
                  </a:schemeClr>
                </a:solidFill>
                <a:latin typeface="Cambria" panose="02040503050406030204" pitchFamily="18" charset="0"/>
                <a:ea typeface="Cambria" panose="02040503050406030204" pitchFamily="18" charset="0"/>
              </a:rPr>
              <a:t> con </a:t>
            </a:r>
            <a:r>
              <a:rPr lang="en-US" sz="6000" dirty="0" err="1">
                <a:solidFill>
                  <a:schemeClr val="accent1">
                    <a:lumMod val="50000"/>
                  </a:schemeClr>
                </a:solidFill>
                <a:latin typeface="Cambria" panose="02040503050406030204" pitchFamily="18" charset="0"/>
                <a:ea typeface="Cambria" panose="02040503050406030204" pitchFamily="18" charset="0"/>
              </a:rPr>
              <a:t>người</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và</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môi</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trường</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sống</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của</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động</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vật</a:t>
            </a:r>
            <a:r>
              <a:rPr lang="en-US" sz="6000" dirty="0">
                <a:solidFill>
                  <a:schemeClr val="accent1">
                    <a:lumMod val="50000"/>
                  </a:schemeClr>
                </a:solidFill>
                <a:latin typeface="Cambria" panose="02040503050406030204" pitchFamily="18" charset="0"/>
                <a:ea typeface="Cambria" panose="02040503050406030204" pitchFamily="18" charset="0"/>
              </a:rPr>
              <a:t>.</a:t>
            </a:r>
            <a:endParaRPr lang="vi-VN" sz="6000" dirty="0">
              <a:solidFill>
                <a:schemeClr val="accent1">
                  <a:lumMod val="50000"/>
                </a:schemeClr>
              </a:solidFill>
              <a:latin typeface="Cambria" panose="02040503050406030204" pitchFamily="18" charset="0"/>
              <a:ea typeface="Cambria" panose="02040503050406030204" pitchFamily="18" charset="0"/>
            </a:endParaRPr>
          </a:p>
          <a:p>
            <a:pPr marL="285750" indent="-285750" algn="just">
              <a:buFontTx/>
              <a:buChar char="-"/>
            </a:pP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Phần</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cuối</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Thông</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điệp</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và</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giải</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pháp</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ngừa</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hiện</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tượng</a:t>
            </a:r>
            <a:r>
              <a:rPr lang="en-US" sz="6000" dirty="0">
                <a:solidFill>
                  <a:schemeClr val="accent1">
                    <a:lumMod val="50000"/>
                  </a:schemeClr>
                </a:solidFill>
                <a:latin typeface="Cambria" panose="02040503050406030204" pitchFamily="18" charset="0"/>
                <a:ea typeface="Cambria" panose="02040503050406030204" pitchFamily="18" charset="0"/>
              </a:rPr>
              <a:t> </a:t>
            </a:r>
            <a:r>
              <a:rPr lang="en-US" sz="6000" dirty="0" err="1">
                <a:solidFill>
                  <a:schemeClr val="accent1">
                    <a:lumMod val="50000"/>
                  </a:schemeClr>
                </a:solidFill>
                <a:latin typeface="Cambria" panose="02040503050406030204" pitchFamily="18" charset="0"/>
                <a:ea typeface="Cambria" panose="02040503050406030204" pitchFamily="18" charset="0"/>
              </a:rPr>
              <a:t>băng</a:t>
            </a:r>
            <a:r>
              <a:rPr lang="en-US" sz="6000" dirty="0">
                <a:solidFill>
                  <a:schemeClr val="accent1">
                    <a:lumMod val="50000"/>
                  </a:schemeClr>
                </a:solidFill>
                <a:latin typeface="Cambria" panose="02040503050406030204" pitchFamily="18" charset="0"/>
                <a:ea typeface="Cambria" panose="02040503050406030204" pitchFamily="18" charset="0"/>
              </a:rPr>
              <a:t> tan.</a:t>
            </a:r>
            <a:r>
              <a:rPr lang="vi-VN" sz="6000" dirty="0">
                <a:solidFill>
                  <a:schemeClr val="accent1">
                    <a:lumMod val="50000"/>
                  </a:schemeClr>
                </a:solidFill>
                <a:latin typeface="Cambria" panose="02040503050406030204" pitchFamily="18" charset="0"/>
                <a:ea typeface="Cambria" panose="02040503050406030204" pitchFamily="18" charset="0"/>
              </a:rPr>
              <a:t> </a:t>
            </a:r>
            <a:endParaRPr lang="en-US" sz="6000" dirty="0">
              <a:solidFill>
                <a:schemeClr val="accent1">
                  <a:lumMod val="50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4C4ED"/>
        </a:solidFill>
        <a:effectLst/>
      </p:bgPr>
    </p:bg>
    <p:spTree>
      <p:nvGrpSpPr>
        <p:cNvPr id="1" name=""/>
        <p:cNvGrpSpPr/>
        <p:nvPr/>
      </p:nvGrpSpPr>
      <p:grpSpPr>
        <a:xfrm>
          <a:off x="0" y="0"/>
          <a:ext cx="0" cy="0"/>
          <a:chOff x="0" y="0"/>
          <a:chExt cx="0" cy="0"/>
        </a:xfrm>
      </p:grpSpPr>
      <p:grpSp>
        <p:nvGrpSpPr>
          <p:cNvPr id="2" name="Group 2"/>
          <p:cNvGrpSpPr/>
          <p:nvPr/>
        </p:nvGrpSpPr>
        <p:grpSpPr>
          <a:xfrm>
            <a:off x="533400" y="2499825"/>
            <a:ext cx="17570358" cy="7507711"/>
            <a:chOff x="0" y="0"/>
            <a:chExt cx="3364948" cy="2906790"/>
          </a:xfrm>
        </p:grpSpPr>
        <p:sp>
          <p:nvSpPr>
            <p:cNvPr id="3" name="Freeform 3"/>
            <p:cNvSpPr/>
            <p:nvPr/>
          </p:nvSpPr>
          <p:spPr>
            <a:xfrm>
              <a:off x="0" y="-1270"/>
              <a:ext cx="3366218" cy="2905520"/>
            </a:xfrm>
            <a:custGeom>
              <a:avLst/>
              <a:gdLst/>
              <a:ahLst/>
              <a:cxnLst/>
              <a:rect l="l" t="t" r="r" b="b"/>
              <a:pathLst>
                <a:path w="3366218" h="2905520">
                  <a:moveTo>
                    <a:pt x="3354788" y="27940"/>
                  </a:moveTo>
                  <a:cubicBezTo>
                    <a:pt x="3345898" y="24130"/>
                    <a:pt x="3337008" y="21590"/>
                    <a:pt x="3328118" y="21590"/>
                  </a:cubicBezTo>
                  <a:cubicBezTo>
                    <a:pt x="3301448" y="20320"/>
                    <a:pt x="3251664" y="20320"/>
                    <a:pt x="3196923" y="17780"/>
                  </a:cubicBezTo>
                  <a:cubicBezTo>
                    <a:pt x="3071801" y="12700"/>
                    <a:pt x="2949286" y="6350"/>
                    <a:pt x="2824164" y="3810"/>
                  </a:cubicBezTo>
                  <a:cubicBezTo>
                    <a:pt x="2722503" y="1270"/>
                    <a:pt x="2623448" y="3810"/>
                    <a:pt x="2521787" y="2540"/>
                  </a:cubicBezTo>
                  <a:cubicBezTo>
                    <a:pt x="2477473" y="2540"/>
                    <a:pt x="2433159" y="0"/>
                    <a:pt x="2388845" y="2540"/>
                  </a:cubicBezTo>
                  <a:cubicBezTo>
                    <a:pt x="2281970" y="10160"/>
                    <a:pt x="2175096" y="11430"/>
                    <a:pt x="2065614" y="8890"/>
                  </a:cubicBezTo>
                  <a:cubicBezTo>
                    <a:pt x="2010873" y="7620"/>
                    <a:pt x="1956133" y="7620"/>
                    <a:pt x="1901392" y="7620"/>
                  </a:cubicBezTo>
                  <a:cubicBezTo>
                    <a:pt x="1802337" y="7620"/>
                    <a:pt x="1703282" y="7620"/>
                    <a:pt x="1604228" y="6350"/>
                  </a:cubicBezTo>
                  <a:cubicBezTo>
                    <a:pt x="1499960" y="5080"/>
                    <a:pt x="472919" y="2540"/>
                    <a:pt x="371258" y="1270"/>
                  </a:cubicBezTo>
                  <a:cubicBezTo>
                    <a:pt x="287843" y="0"/>
                    <a:pt x="207035" y="1270"/>
                    <a:pt x="123621" y="1270"/>
                  </a:cubicBezTo>
                  <a:cubicBezTo>
                    <a:pt x="66273" y="1270"/>
                    <a:pt x="33020" y="3810"/>
                    <a:pt x="5080" y="5080"/>
                  </a:cubicBezTo>
                  <a:cubicBezTo>
                    <a:pt x="3810" y="5080"/>
                    <a:pt x="2540" y="7620"/>
                    <a:pt x="0" y="8890"/>
                  </a:cubicBezTo>
                  <a:cubicBezTo>
                    <a:pt x="1270" y="21590"/>
                    <a:pt x="3810" y="34290"/>
                    <a:pt x="5080" y="46990"/>
                  </a:cubicBezTo>
                  <a:cubicBezTo>
                    <a:pt x="15240" y="157705"/>
                    <a:pt x="16510" y="284991"/>
                    <a:pt x="17780" y="410043"/>
                  </a:cubicBezTo>
                  <a:cubicBezTo>
                    <a:pt x="19050" y="537329"/>
                    <a:pt x="17780" y="664615"/>
                    <a:pt x="16510" y="794134"/>
                  </a:cubicBezTo>
                  <a:cubicBezTo>
                    <a:pt x="15240" y="925886"/>
                    <a:pt x="2540" y="2308164"/>
                    <a:pt x="2540" y="2439916"/>
                  </a:cubicBezTo>
                  <a:cubicBezTo>
                    <a:pt x="2540" y="2569435"/>
                    <a:pt x="1270" y="2698954"/>
                    <a:pt x="0" y="2828473"/>
                  </a:cubicBezTo>
                  <a:cubicBezTo>
                    <a:pt x="0" y="2850910"/>
                    <a:pt x="3810" y="2861070"/>
                    <a:pt x="15240" y="2866150"/>
                  </a:cubicBezTo>
                  <a:cubicBezTo>
                    <a:pt x="22860" y="2869960"/>
                    <a:pt x="31750" y="2872500"/>
                    <a:pt x="40640" y="2873770"/>
                  </a:cubicBezTo>
                  <a:cubicBezTo>
                    <a:pt x="121014" y="2878850"/>
                    <a:pt x="220069" y="2882660"/>
                    <a:pt x="319123" y="2887740"/>
                  </a:cubicBezTo>
                  <a:cubicBezTo>
                    <a:pt x="373864" y="2890280"/>
                    <a:pt x="428605" y="2895360"/>
                    <a:pt x="483346" y="2896630"/>
                  </a:cubicBezTo>
                  <a:cubicBezTo>
                    <a:pt x="574580" y="2899170"/>
                    <a:pt x="1591194" y="2900440"/>
                    <a:pt x="1682429" y="2901710"/>
                  </a:cubicBezTo>
                  <a:cubicBezTo>
                    <a:pt x="1695462" y="2901710"/>
                    <a:pt x="1708496" y="2901710"/>
                    <a:pt x="1721529" y="2901710"/>
                  </a:cubicBezTo>
                  <a:cubicBezTo>
                    <a:pt x="1784090" y="2901710"/>
                    <a:pt x="1849258" y="2900440"/>
                    <a:pt x="1911818" y="2900440"/>
                  </a:cubicBezTo>
                  <a:cubicBezTo>
                    <a:pt x="1984806" y="2900440"/>
                    <a:pt x="2055187" y="2901710"/>
                    <a:pt x="2128175" y="2901710"/>
                  </a:cubicBezTo>
                  <a:cubicBezTo>
                    <a:pt x="2235049" y="2901710"/>
                    <a:pt x="2344531" y="2901710"/>
                    <a:pt x="2451406" y="2901710"/>
                  </a:cubicBezTo>
                  <a:cubicBezTo>
                    <a:pt x="2550460" y="2901710"/>
                    <a:pt x="2649515" y="2902980"/>
                    <a:pt x="2748570" y="2904250"/>
                  </a:cubicBezTo>
                  <a:cubicBezTo>
                    <a:pt x="2792884" y="2904250"/>
                    <a:pt x="2839805" y="2905520"/>
                    <a:pt x="2884118" y="2905520"/>
                  </a:cubicBezTo>
                  <a:cubicBezTo>
                    <a:pt x="3027487" y="2904250"/>
                    <a:pt x="3168249" y="2897900"/>
                    <a:pt x="3305258" y="2897900"/>
                  </a:cubicBezTo>
                  <a:cubicBezTo>
                    <a:pt x="3309068" y="2897900"/>
                    <a:pt x="3314148" y="2895360"/>
                    <a:pt x="3317958" y="2892820"/>
                  </a:cubicBezTo>
                  <a:cubicBezTo>
                    <a:pt x="3323038" y="2889010"/>
                    <a:pt x="3325578" y="2882660"/>
                    <a:pt x="3328118" y="2880120"/>
                  </a:cubicBezTo>
                  <a:cubicBezTo>
                    <a:pt x="3329388" y="2812841"/>
                    <a:pt x="3330658" y="2719052"/>
                    <a:pt x="3331928" y="2625262"/>
                  </a:cubicBezTo>
                  <a:cubicBezTo>
                    <a:pt x="3333198" y="2480112"/>
                    <a:pt x="3343358" y="1086668"/>
                    <a:pt x="3344628" y="941517"/>
                  </a:cubicBezTo>
                  <a:cubicBezTo>
                    <a:pt x="3344628" y="854427"/>
                    <a:pt x="3345898" y="767337"/>
                    <a:pt x="3347168" y="680246"/>
                  </a:cubicBezTo>
                  <a:cubicBezTo>
                    <a:pt x="3348438" y="586457"/>
                    <a:pt x="3349708" y="492667"/>
                    <a:pt x="3352248" y="398878"/>
                  </a:cubicBezTo>
                  <a:cubicBezTo>
                    <a:pt x="3353518" y="343051"/>
                    <a:pt x="3353518" y="284991"/>
                    <a:pt x="3358598" y="229164"/>
                  </a:cubicBezTo>
                  <a:cubicBezTo>
                    <a:pt x="3363678" y="162171"/>
                    <a:pt x="3366218" y="97412"/>
                    <a:pt x="3364948" y="44450"/>
                  </a:cubicBezTo>
                  <a:cubicBezTo>
                    <a:pt x="3364948" y="38100"/>
                    <a:pt x="3361138" y="30480"/>
                    <a:pt x="3354788" y="27940"/>
                  </a:cubicBezTo>
                  <a:close/>
                </a:path>
              </a:pathLst>
            </a:custGeom>
            <a:solidFill>
              <a:srgbClr val="EAFAFF"/>
            </a:solidFill>
          </p:spPr>
        </p:sp>
      </p:grpSp>
      <p:sp>
        <p:nvSpPr>
          <p:cNvPr id="21" name="Cloud 20"/>
          <p:cNvSpPr/>
          <p:nvPr/>
        </p:nvSpPr>
        <p:spPr>
          <a:xfrm>
            <a:off x="953919" y="492860"/>
            <a:ext cx="2348440" cy="1890096"/>
          </a:xfrm>
          <a:prstGeom prst="cloud">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dirty="0">
                <a:solidFill>
                  <a:schemeClr val="tx1"/>
                </a:solidFill>
                <a:latin typeface="SVN-Yahoo" panose="02040603050506020204" pitchFamily="18" charset="0"/>
              </a:rPr>
              <a:t>4</a:t>
            </a:r>
            <a:endParaRPr lang="en-US" sz="9600" dirty="0">
              <a:solidFill>
                <a:schemeClr val="tx1"/>
              </a:solidFill>
              <a:latin typeface="SVN-Yahoo" panose="02040603050506020204" pitchFamily="18" charset="0"/>
            </a:endParaRPr>
          </a:p>
        </p:txBody>
      </p:sp>
      <p:sp>
        <p:nvSpPr>
          <p:cNvPr id="22" name="Rounded Rectangle 21"/>
          <p:cNvSpPr/>
          <p:nvPr/>
        </p:nvSpPr>
        <p:spPr>
          <a:xfrm>
            <a:off x="3544718" y="371108"/>
            <a:ext cx="14057481" cy="2133600"/>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solidFill>
                  <a:schemeClr val="tx1">
                    <a:lumMod val="95000"/>
                    <a:lumOff val="5000"/>
                  </a:schemeClr>
                </a:solidFill>
              </a:rPr>
              <a:t>Bài đọc giúp em có thêm những hiểu biết gì?</a:t>
            </a:r>
            <a:endParaRPr lang="vi-VN" sz="16600" dirty="0">
              <a:solidFill>
                <a:schemeClr val="tx1">
                  <a:lumMod val="95000"/>
                  <a:lumOff val="5000"/>
                </a:schemeClr>
              </a:solidFill>
            </a:endParaRPr>
          </a:p>
        </p:txBody>
      </p:sp>
      <p:sp>
        <p:nvSpPr>
          <p:cNvPr id="23" name="Rectangle 22"/>
          <p:cNvSpPr/>
          <p:nvPr/>
        </p:nvSpPr>
        <p:spPr>
          <a:xfrm>
            <a:off x="5312840" y="2782923"/>
            <a:ext cx="12486118" cy="6740307"/>
          </a:xfrm>
          <a:prstGeom prst="rect">
            <a:avLst/>
          </a:prstGeom>
        </p:spPr>
        <p:txBody>
          <a:bodyPr wrap="square">
            <a:spAutoFit/>
          </a:bodyPr>
          <a:lstStyle/>
          <a:p>
            <a:pPr algn="just"/>
            <a:r>
              <a:rPr lang="vi-VN" sz="5400" dirty="0">
                <a:solidFill>
                  <a:schemeClr val="accent1">
                    <a:lumMod val="50000"/>
                  </a:schemeClr>
                </a:solidFill>
                <a:latin typeface="Cambria" panose="02040503050406030204" pitchFamily="18" charset="0"/>
                <a:ea typeface="Cambria" panose="02040503050406030204" pitchFamily="18" charset="0"/>
              </a:rPr>
              <a:t>Bài đọc giúp em có thêm những hiểu biết về nguyên nhân băng tan, hậu quả khôn lường của hiện tượng băng tan đối với cuộc sống con người và môi trường sống của các loài động vật. Qua đó em hiểu được chúng ta cần chung tay bảo vệ môi sống. Đó cũng chính là cách bảo vệ cuộc sống của chúng ta.</a:t>
            </a:r>
            <a:endParaRPr lang="en-US" sz="5400"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1068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4C4ED"/>
        </a:solidFill>
        <a:effectLst/>
      </p:bgPr>
    </p:bg>
    <p:spTree>
      <p:nvGrpSpPr>
        <p:cNvPr id="1" name=""/>
        <p:cNvGrpSpPr/>
        <p:nvPr/>
      </p:nvGrpSpPr>
      <p:grpSpPr>
        <a:xfrm>
          <a:off x="0" y="0"/>
          <a:ext cx="0" cy="0"/>
          <a:chOff x="0" y="0"/>
          <a:chExt cx="0" cy="0"/>
        </a:xfrm>
      </p:grpSpPr>
      <p:grpSp>
        <p:nvGrpSpPr>
          <p:cNvPr id="2" name="Group 2"/>
          <p:cNvGrpSpPr/>
          <p:nvPr/>
        </p:nvGrpSpPr>
        <p:grpSpPr>
          <a:xfrm>
            <a:off x="1706539" y="2857500"/>
            <a:ext cx="15610360" cy="5644716"/>
            <a:chOff x="0" y="0"/>
            <a:chExt cx="3364948" cy="2906790"/>
          </a:xfrm>
        </p:grpSpPr>
        <p:sp>
          <p:nvSpPr>
            <p:cNvPr id="3" name="Freeform 3"/>
            <p:cNvSpPr/>
            <p:nvPr/>
          </p:nvSpPr>
          <p:spPr>
            <a:xfrm>
              <a:off x="0" y="-1270"/>
              <a:ext cx="3366218" cy="2905520"/>
            </a:xfrm>
            <a:custGeom>
              <a:avLst/>
              <a:gdLst/>
              <a:ahLst/>
              <a:cxnLst/>
              <a:rect l="l" t="t" r="r" b="b"/>
              <a:pathLst>
                <a:path w="3366218" h="2905520">
                  <a:moveTo>
                    <a:pt x="3354788" y="27940"/>
                  </a:moveTo>
                  <a:cubicBezTo>
                    <a:pt x="3345898" y="24130"/>
                    <a:pt x="3337008" y="21590"/>
                    <a:pt x="3328118" y="21590"/>
                  </a:cubicBezTo>
                  <a:cubicBezTo>
                    <a:pt x="3301448" y="20320"/>
                    <a:pt x="3251664" y="20320"/>
                    <a:pt x="3196923" y="17780"/>
                  </a:cubicBezTo>
                  <a:cubicBezTo>
                    <a:pt x="3071801" y="12700"/>
                    <a:pt x="2949286" y="6350"/>
                    <a:pt x="2824164" y="3810"/>
                  </a:cubicBezTo>
                  <a:cubicBezTo>
                    <a:pt x="2722503" y="1270"/>
                    <a:pt x="2623448" y="3810"/>
                    <a:pt x="2521787" y="2540"/>
                  </a:cubicBezTo>
                  <a:cubicBezTo>
                    <a:pt x="2477473" y="2540"/>
                    <a:pt x="2433159" y="0"/>
                    <a:pt x="2388845" y="2540"/>
                  </a:cubicBezTo>
                  <a:cubicBezTo>
                    <a:pt x="2281970" y="10160"/>
                    <a:pt x="2175096" y="11430"/>
                    <a:pt x="2065614" y="8890"/>
                  </a:cubicBezTo>
                  <a:cubicBezTo>
                    <a:pt x="2010873" y="7620"/>
                    <a:pt x="1956133" y="7620"/>
                    <a:pt x="1901392" y="7620"/>
                  </a:cubicBezTo>
                  <a:cubicBezTo>
                    <a:pt x="1802337" y="7620"/>
                    <a:pt x="1703282" y="7620"/>
                    <a:pt x="1604228" y="6350"/>
                  </a:cubicBezTo>
                  <a:cubicBezTo>
                    <a:pt x="1499960" y="5080"/>
                    <a:pt x="472919" y="2540"/>
                    <a:pt x="371258" y="1270"/>
                  </a:cubicBezTo>
                  <a:cubicBezTo>
                    <a:pt x="287843" y="0"/>
                    <a:pt x="207035" y="1270"/>
                    <a:pt x="123621" y="1270"/>
                  </a:cubicBezTo>
                  <a:cubicBezTo>
                    <a:pt x="66273" y="1270"/>
                    <a:pt x="33020" y="3810"/>
                    <a:pt x="5080" y="5080"/>
                  </a:cubicBezTo>
                  <a:cubicBezTo>
                    <a:pt x="3810" y="5080"/>
                    <a:pt x="2540" y="7620"/>
                    <a:pt x="0" y="8890"/>
                  </a:cubicBezTo>
                  <a:cubicBezTo>
                    <a:pt x="1270" y="21590"/>
                    <a:pt x="3810" y="34290"/>
                    <a:pt x="5080" y="46990"/>
                  </a:cubicBezTo>
                  <a:cubicBezTo>
                    <a:pt x="15240" y="157705"/>
                    <a:pt x="16510" y="284991"/>
                    <a:pt x="17780" y="410043"/>
                  </a:cubicBezTo>
                  <a:cubicBezTo>
                    <a:pt x="19050" y="537329"/>
                    <a:pt x="17780" y="664615"/>
                    <a:pt x="16510" y="794134"/>
                  </a:cubicBezTo>
                  <a:cubicBezTo>
                    <a:pt x="15240" y="925886"/>
                    <a:pt x="2540" y="2308164"/>
                    <a:pt x="2540" y="2439916"/>
                  </a:cubicBezTo>
                  <a:cubicBezTo>
                    <a:pt x="2540" y="2569435"/>
                    <a:pt x="1270" y="2698954"/>
                    <a:pt x="0" y="2828473"/>
                  </a:cubicBezTo>
                  <a:cubicBezTo>
                    <a:pt x="0" y="2850910"/>
                    <a:pt x="3810" y="2861070"/>
                    <a:pt x="15240" y="2866150"/>
                  </a:cubicBezTo>
                  <a:cubicBezTo>
                    <a:pt x="22860" y="2869960"/>
                    <a:pt x="31750" y="2872500"/>
                    <a:pt x="40640" y="2873770"/>
                  </a:cubicBezTo>
                  <a:cubicBezTo>
                    <a:pt x="121014" y="2878850"/>
                    <a:pt x="220069" y="2882660"/>
                    <a:pt x="319123" y="2887740"/>
                  </a:cubicBezTo>
                  <a:cubicBezTo>
                    <a:pt x="373864" y="2890280"/>
                    <a:pt x="428605" y="2895360"/>
                    <a:pt x="483346" y="2896630"/>
                  </a:cubicBezTo>
                  <a:cubicBezTo>
                    <a:pt x="574580" y="2899170"/>
                    <a:pt x="1591194" y="2900440"/>
                    <a:pt x="1682429" y="2901710"/>
                  </a:cubicBezTo>
                  <a:cubicBezTo>
                    <a:pt x="1695462" y="2901710"/>
                    <a:pt x="1708496" y="2901710"/>
                    <a:pt x="1721529" y="2901710"/>
                  </a:cubicBezTo>
                  <a:cubicBezTo>
                    <a:pt x="1784090" y="2901710"/>
                    <a:pt x="1849258" y="2900440"/>
                    <a:pt x="1911818" y="2900440"/>
                  </a:cubicBezTo>
                  <a:cubicBezTo>
                    <a:pt x="1984806" y="2900440"/>
                    <a:pt x="2055187" y="2901710"/>
                    <a:pt x="2128175" y="2901710"/>
                  </a:cubicBezTo>
                  <a:cubicBezTo>
                    <a:pt x="2235049" y="2901710"/>
                    <a:pt x="2344531" y="2901710"/>
                    <a:pt x="2451406" y="2901710"/>
                  </a:cubicBezTo>
                  <a:cubicBezTo>
                    <a:pt x="2550460" y="2901710"/>
                    <a:pt x="2649515" y="2902980"/>
                    <a:pt x="2748570" y="2904250"/>
                  </a:cubicBezTo>
                  <a:cubicBezTo>
                    <a:pt x="2792884" y="2904250"/>
                    <a:pt x="2839805" y="2905520"/>
                    <a:pt x="2884118" y="2905520"/>
                  </a:cubicBezTo>
                  <a:cubicBezTo>
                    <a:pt x="3027487" y="2904250"/>
                    <a:pt x="3168249" y="2897900"/>
                    <a:pt x="3305258" y="2897900"/>
                  </a:cubicBezTo>
                  <a:cubicBezTo>
                    <a:pt x="3309068" y="2897900"/>
                    <a:pt x="3314148" y="2895360"/>
                    <a:pt x="3317958" y="2892820"/>
                  </a:cubicBezTo>
                  <a:cubicBezTo>
                    <a:pt x="3323038" y="2889010"/>
                    <a:pt x="3325578" y="2882660"/>
                    <a:pt x="3328118" y="2880120"/>
                  </a:cubicBezTo>
                  <a:cubicBezTo>
                    <a:pt x="3329388" y="2812841"/>
                    <a:pt x="3330658" y="2719052"/>
                    <a:pt x="3331928" y="2625262"/>
                  </a:cubicBezTo>
                  <a:cubicBezTo>
                    <a:pt x="3333198" y="2480112"/>
                    <a:pt x="3343358" y="1086668"/>
                    <a:pt x="3344628" y="941517"/>
                  </a:cubicBezTo>
                  <a:cubicBezTo>
                    <a:pt x="3344628" y="854427"/>
                    <a:pt x="3345898" y="767337"/>
                    <a:pt x="3347168" y="680246"/>
                  </a:cubicBezTo>
                  <a:cubicBezTo>
                    <a:pt x="3348438" y="586457"/>
                    <a:pt x="3349708" y="492667"/>
                    <a:pt x="3352248" y="398878"/>
                  </a:cubicBezTo>
                  <a:cubicBezTo>
                    <a:pt x="3353518" y="343051"/>
                    <a:pt x="3353518" y="284991"/>
                    <a:pt x="3358598" y="229164"/>
                  </a:cubicBezTo>
                  <a:cubicBezTo>
                    <a:pt x="3363678" y="162171"/>
                    <a:pt x="3366218" y="97412"/>
                    <a:pt x="3364948" y="44450"/>
                  </a:cubicBezTo>
                  <a:cubicBezTo>
                    <a:pt x="3364948" y="38100"/>
                    <a:pt x="3361138" y="30480"/>
                    <a:pt x="3354788" y="27940"/>
                  </a:cubicBezTo>
                  <a:close/>
                </a:path>
              </a:pathLst>
            </a:custGeom>
            <a:solidFill>
              <a:srgbClr val="EAFAFF"/>
            </a:solidFill>
          </p:spPr>
        </p:sp>
      </p:grpSp>
      <p:sp>
        <p:nvSpPr>
          <p:cNvPr id="22" name="Rounded Rectangle 21"/>
          <p:cNvSpPr/>
          <p:nvPr/>
        </p:nvSpPr>
        <p:spPr>
          <a:xfrm>
            <a:off x="5524500" y="371108"/>
            <a:ext cx="7238999" cy="1934069"/>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a:solidFill>
                  <a:schemeClr val="tx1">
                    <a:lumMod val="95000"/>
                    <a:lumOff val="5000"/>
                  </a:schemeClr>
                </a:solidFill>
                <a:latin typeface="Times New Roman" panose="02020603050405020304" pitchFamily="18" charset="0"/>
                <a:cs typeface="Times New Roman" panose="02020603050405020304" pitchFamily="18" charset="0"/>
              </a:rPr>
              <a:t>N ỘI DUNG</a:t>
            </a:r>
            <a:endParaRPr lang="vi-VN" sz="413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2514600" y="3543300"/>
            <a:ext cx="13994238" cy="3785652"/>
          </a:xfrm>
          <a:prstGeom prst="rect">
            <a:avLst/>
          </a:prstGeom>
        </p:spPr>
        <p:txBody>
          <a:bodyPr wrap="square">
            <a:spAutoFit/>
          </a:bodyPr>
          <a:lstStyle/>
          <a:p>
            <a:pPr algn="just"/>
            <a:r>
              <a:rPr lang="en-US" sz="8000">
                <a:solidFill>
                  <a:schemeClr val="accent1">
                    <a:lumMod val="50000"/>
                  </a:schemeClr>
                </a:solidFill>
                <a:latin typeface="Cambria" panose="02040503050406030204" pitchFamily="18" charset="0"/>
                <a:ea typeface="Cambria" panose="02040503050406030204" pitchFamily="18" charset="0"/>
              </a:rPr>
              <a:t>C</a:t>
            </a:r>
            <a:r>
              <a:rPr lang="vi-VN" sz="8000">
                <a:solidFill>
                  <a:schemeClr val="accent1">
                    <a:lumMod val="50000"/>
                  </a:schemeClr>
                </a:solidFill>
                <a:latin typeface="Cambria" panose="02040503050406030204" pitchFamily="18" charset="0"/>
                <a:ea typeface="Cambria" panose="02040503050406030204" pitchFamily="18" charset="0"/>
              </a:rPr>
              <a:t>húng </a:t>
            </a:r>
            <a:r>
              <a:rPr lang="vi-VN" sz="8000" dirty="0">
                <a:solidFill>
                  <a:schemeClr val="accent1">
                    <a:lumMod val="50000"/>
                  </a:schemeClr>
                </a:solidFill>
                <a:latin typeface="Cambria" panose="02040503050406030204" pitchFamily="18" charset="0"/>
                <a:ea typeface="Cambria" panose="02040503050406030204" pitchFamily="18" charset="0"/>
              </a:rPr>
              <a:t>ta cần chung tay bảo vệ môi sống. Đó cũng chính là cách bảo vệ cuộc sống của chúng ta.</a:t>
            </a:r>
            <a:endParaRPr lang="en-US" sz="8000"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5089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D9DD6"/>
        </a:solid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492503" y="2336695"/>
            <a:ext cx="16621992" cy="2831433"/>
          </a:xfrm>
          <a:prstGeom prst="rect">
            <a:avLst/>
          </a:prstGeom>
        </p:spPr>
      </p:pic>
    </p:spTree>
    <p:extLst>
      <p:ext uri="{BB962C8B-B14F-4D97-AF65-F5344CB8AC3E}">
        <p14:creationId xmlns:p14="http://schemas.microsoft.com/office/powerpoint/2010/main" val="191375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9DD6"/>
        </a:solidFill>
        <a:effectLst/>
      </p:bgPr>
    </p:bg>
    <p:spTree>
      <p:nvGrpSpPr>
        <p:cNvPr id="1" name=""/>
        <p:cNvGrpSpPr/>
        <p:nvPr/>
      </p:nvGrpSpPr>
      <p:grpSpPr>
        <a:xfrm>
          <a:off x="0" y="0"/>
          <a:ext cx="0" cy="0"/>
          <a:chOff x="0" y="0"/>
          <a:chExt cx="0" cy="0"/>
        </a:xfrm>
      </p:grpSpPr>
      <p:sp>
        <p:nvSpPr>
          <p:cNvPr id="92" name="TextBox 91"/>
          <p:cNvSpPr txBox="1"/>
          <p:nvPr/>
        </p:nvSpPr>
        <p:spPr>
          <a:xfrm>
            <a:off x="3662593" y="575005"/>
            <a:ext cx="11079105" cy="2219303"/>
          </a:xfrm>
          <a:prstGeom prst="rect">
            <a:avLst/>
          </a:prstGeom>
        </p:spPr>
        <p:txBody>
          <a:bodyPr lIns="0" tIns="0" rIns="0" bIns="0" rtlCol="0" anchor="t">
            <a:spAutoFit/>
          </a:bodyPr>
          <a:lstStyle/>
          <a:p>
            <a:pPr marL="0" lvl="0" indent="0" algn="ctr">
              <a:lnSpc>
                <a:spcPts val="17517"/>
              </a:lnSpc>
              <a:spcBef>
                <a:spcPct val="0"/>
              </a:spcBef>
            </a:pPr>
            <a:r>
              <a:rPr lang="en-US" sz="14598" dirty="0">
                <a:solidFill>
                  <a:srgbClr val="FFFFFF"/>
                </a:solidFill>
                <a:latin typeface="Alegreya Bold"/>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4C4ED"/>
        </a:solidFill>
        <a:effectLst/>
      </p:bgPr>
    </p:bg>
    <p:spTree>
      <p:nvGrpSpPr>
        <p:cNvPr id="1" name=""/>
        <p:cNvGrpSpPr/>
        <p:nvPr/>
      </p:nvGrpSpPr>
      <p:grpSpPr>
        <a:xfrm>
          <a:off x="0" y="0"/>
          <a:ext cx="0" cy="0"/>
          <a:chOff x="0" y="0"/>
          <a:chExt cx="0" cy="0"/>
        </a:xfrm>
      </p:grpSpPr>
      <p:sp>
        <p:nvSpPr>
          <p:cNvPr id="22" name="TextBox 21"/>
          <p:cNvSpPr txBox="1"/>
          <p:nvPr/>
        </p:nvSpPr>
        <p:spPr>
          <a:xfrm>
            <a:off x="111176" y="232708"/>
            <a:ext cx="18061022" cy="1938992"/>
          </a:xfrm>
          <a:prstGeom prst="rect">
            <a:avLst/>
          </a:prstGeom>
          <a:noFill/>
        </p:spPr>
        <p:txBody>
          <a:bodyPr wrap="square" rtlCol="0">
            <a:spAutoFit/>
          </a:bodyPr>
          <a:lstStyle/>
          <a:p>
            <a:pPr algn="ctr"/>
            <a:r>
              <a:rPr lang="vi-VN" sz="6000" dirty="0"/>
              <a:t>Kể tên một số hiện tượng thiên tai </a:t>
            </a:r>
          </a:p>
          <a:p>
            <a:pPr algn="ctr"/>
            <a:r>
              <a:rPr lang="vi-VN" sz="6000" dirty="0"/>
              <a:t>và cho biết hậu quả của chúng.</a:t>
            </a:r>
            <a:endParaRPr lang="en-US" sz="6000" dirty="0"/>
          </a:p>
        </p:txBody>
      </p:sp>
      <p:pic>
        <p:nvPicPr>
          <p:cNvPr id="23" name="Picture 22"/>
          <p:cNvPicPr>
            <a:picLocks noChangeAspect="1"/>
          </p:cNvPicPr>
          <p:nvPr/>
        </p:nvPicPr>
        <p:blipFill rotWithShape="1">
          <a:blip r:embed="rId2"/>
          <a:srcRect l="8334" t="35927" r="25832" b="21111"/>
          <a:stretch/>
        </p:blipFill>
        <p:spPr>
          <a:xfrm>
            <a:off x="-6247" y="2171700"/>
            <a:ext cx="18295869" cy="811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D9DD6"/>
        </a:solidFill>
        <a:effectLst/>
      </p:bgPr>
    </p:bg>
    <p:spTree>
      <p:nvGrpSpPr>
        <p:cNvPr id="1" name=""/>
        <p:cNvGrpSpPr/>
        <p:nvPr/>
      </p:nvGrpSpPr>
      <p:grpSpPr>
        <a:xfrm>
          <a:off x="0" y="0"/>
          <a:ext cx="0" cy="0"/>
          <a:chOff x="0" y="0"/>
          <a:chExt cx="0" cy="0"/>
        </a:xfrm>
      </p:grpSpPr>
      <p:sp>
        <p:nvSpPr>
          <p:cNvPr id="93" name="TextBox 91"/>
          <p:cNvSpPr txBox="1"/>
          <p:nvPr/>
        </p:nvSpPr>
        <p:spPr>
          <a:xfrm>
            <a:off x="3662593" y="575005"/>
            <a:ext cx="11079105" cy="2219303"/>
          </a:xfrm>
          <a:prstGeom prst="rect">
            <a:avLst/>
          </a:prstGeom>
        </p:spPr>
        <p:txBody>
          <a:bodyPr lIns="0" tIns="0" rIns="0" bIns="0" rtlCol="0" anchor="t">
            <a:spAutoFit/>
          </a:bodyPr>
          <a:lstStyle/>
          <a:p>
            <a:pPr marL="0" lvl="0" indent="0" algn="ctr">
              <a:lnSpc>
                <a:spcPts val="17517"/>
              </a:lnSpc>
              <a:spcBef>
                <a:spcPct val="0"/>
              </a:spcBef>
            </a:pPr>
            <a:r>
              <a:rPr lang="en-US" sz="14598">
                <a:solidFill>
                  <a:srgbClr val="FFFFFF"/>
                </a:solidFill>
                <a:latin typeface="Alegreya Bold"/>
              </a:rPr>
              <a:t>KHÁM PHÁ</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4C4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3D4124-E215-908D-D271-5C3681A7F6FD}"/>
              </a:ext>
            </a:extLst>
          </p:cNvPr>
          <p:cNvPicPr>
            <a:picLocks noChangeAspect="1"/>
          </p:cNvPicPr>
          <p:nvPr/>
        </p:nvPicPr>
        <p:blipFill>
          <a:blip r:embed="rId2"/>
          <a:stretch>
            <a:fillRect/>
          </a:stretch>
        </p:blipFill>
        <p:spPr>
          <a:xfrm>
            <a:off x="2333096" y="2095500"/>
            <a:ext cx="13621808" cy="5002872"/>
          </a:xfrm>
          <a:prstGeom prst="rect">
            <a:avLst/>
          </a:prstGeom>
        </p:spPr>
      </p:pic>
    </p:spTree>
    <p:extLst>
      <p:ext uri="{BB962C8B-B14F-4D97-AF65-F5344CB8AC3E}">
        <p14:creationId xmlns:p14="http://schemas.microsoft.com/office/powerpoint/2010/main" val="2817513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4C4ED"/>
        </a:solidFill>
        <a:effectLst/>
      </p:bgPr>
    </p:bg>
    <p:spTree>
      <p:nvGrpSpPr>
        <p:cNvPr id="1" name=""/>
        <p:cNvGrpSpPr/>
        <p:nvPr/>
      </p:nvGrpSpPr>
      <p:grpSpPr>
        <a:xfrm>
          <a:off x="0" y="0"/>
          <a:ext cx="0" cy="0"/>
          <a:chOff x="0" y="0"/>
          <a:chExt cx="0" cy="0"/>
        </a:xfrm>
      </p:grpSpPr>
      <p:grpSp>
        <p:nvGrpSpPr>
          <p:cNvPr id="2" name="Group 2"/>
          <p:cNvGrpSpPr/>
          <p:nvPr/>
        </p:nvGrpSpPr>
        <p:grpSpPr>
          <a:xfrm>
            <a:off x="9138176" y="207996"/>
            <a:ext cx="8997423" cy="10041606"/>
            <a:chOff x="0" y="0"/>
            <a:chExt cx="3364948" cy="2906790"/>
          </a:xfrm>
        </p:grpSpPr>
        <p:sp>
          <p:nvSpPr>
            <p:cNvPr id="3" name="Freeform 3"/>
            <p:cNvSpPr/>
            <p:nvPr/>
          </p:nvSpPr>
          <p:spPr>
            <a:xfrm>
              <a:off x="0" y="-1270"/>
              <a:ext cx="3366218" cy="2905520"/>
            </a:xfrm>
            <a:custGeom>
              <a:avLst/>
              <a:gdLst/>
              <a:ahLst/>
              <a:cxnLst/>
              <a:rect l="l" t="t" r="r" b="b"/>
              <a:pathLst>
                <a:path w="3366218" h="2905520">
                  <a:moveTo>
                    <a:pt x="3354788" y="27940"/>
                  </a:moveTo>
                  <a:cubicBezTo>
                    <a:pt x="3345898" y="24130"/>
                    <a:pt x="3337008" y="21590"/>
                    <a:pt x="3328118" y="21590"/>
                  </a:cubicBezTo>
                  <a:cubicBezTo>
                    <a:pt x="3301448" y="20320"/>
                    <a:pt x="3251664" y="20320"/>
                    <a:pt x="3196923" y="17780"/>
                  </a:cubicBezTo>
                  <a:cubicBezTo>
                    <a:pt x="3071801" y="12700"/>
                    <a:pt x="2949286" y="6350"/>
                    <a:pt x="2824164" y="3810"/>
                  </a:cubicBezTo>
                  <a:cubicBezTo>
                    <a:pt x="2722503" y="1270"/>
                    <a:pt x="2623448" y="3810"/>
                    <a:pt x="2521787" y="2540"/>
                  </a:cubicBezTo>
                  <a:cubicBezTo>
                    <a:pt x="2477473" y="2540"/>
                    <a:pt x="2433159" y="0"/>
                    <a:pt x="2388845" y="2540"/>
                  </a:cubicBezTo>
                  <a:cubicBezTo>
                    <a:pt x="2281970" y="10160"/>
                    <a:pt x="2175096" y="11430"/>
                    <a:pt x="2065614" y="8890"/>
                  </a:cubicBezTo>
                  <a:cubicBezTo>
                    <a:pt x="2010873" y="7620"/>
                    <a:pt x="1956133" y="7620"/>
                    <a:pt x="1901392" y="7620"/>
                  </a:cubicBezTo>
                  <a:cubicBezTo>
                    <a:pt x="1802337" y="7620"/>
                    <a:pt x="1703282" y="7620"/>
                    <a:pt x="1604228" y="6350"/>
                  </a:cubicBezTo>
                  <a:cubicBezTo>
                    <a:pt x="1499960" y="5080"/>
                    <a:pt x="472919" y="2540"/>
                    <a:pt x="371258" y="1270"/>
                  </a:cubicBezTo>
                  <a:cubicBezTo>
                    <a:pt x="287843" y="0"/>
                    <a:pt x="207035" y="1270"/>
                    <a:pt x="123621" y="1270"/>
                  </a:cubicBezTo>
                  <a:cubicBezTo>
                    <a:pt x="66273" y="1270"/>
                    <a:pt x="33020" y="3810"/>
                    <a:pt x="5080" y="5080"/>
                  </a:cubicBezTo>
                  <a:cubicBezTo>
                    <a:pt x="3810" y="5080"/>
                    <a:pt x="2540" y="7620"/>
                    <a:pt x="0" y="8890"/>
                  </a:cubicBezTo>
                  <a:cubicBezTo>
                    <a:pt x="1270" y="21590"/>
                    <a:pt x="3810" y="34290"/>
                    <a:pt x="5080" y="46990"/>
                  </a:cubicBezTo>
                  <a:cubicBezTo>
                    <a:pt x="15240" y="157705"/>
                    <a:pt x="16510" y="284991"/>
                    <a:pt x="17780" y="410043"/>
                  </a:cubicBezTo>
                  <a:cubicBezTo>
                    <a:pt x="19050" y="537329"/>
                    <a:pt x="17780" y="664615"/>
                    <a:pt x="16510" y="794134"/>
                  </a:cubicBezTo>
                  <a:cubicBezTo>
                    <a:pt x="15240" y="925886"/>
                    <a:pt x="2540" y="2308164"/>
                    <a:pt x="2540" y="2439916"/>
                  </a:cubicBezTo>
                  <a:cubicBezTo>
                    <a:pt x="2540" y="2569435"/>
                    <a:pt x="1270" y="2698954"/>
                    <a:pt x="0" y="2828473"/>
                  </a:cubicBezTo>
                  <a:cubicBezTo>
                    <a:pt x="0" y="2850910"/>
                    <a:pt x="3810" y="2861070"/>
                    <a:pt x="15240" y="2866150"/>
                  </a:cubicBezTo>
                  <a:cubicBezTo>
                    <a:pt x="22860" y="2869960"/>
                    <a:pt x="31750" y="2872500"/>
                    <a:pt x="40640" y="2873770"/>
                  </a:cubicBezTo>
                  <a:cubicBezTo>
                    <a:pt x="121014" y="2878850"/>
                    <a:pt x="220069" y="2882660"/>
                    <a:pt x="319123" y="2887740"/>
                  </a:cubicBezTo>
                  <a:cubicBezTo>
                    <a:pt x="373864" y="2890280"/>
                    <a:pt x="428605" y="2895360"/>
                    <a:pt x="483346" y="2896630"/>
                  </a:cubicBezTo>
                  <a:cubicBezTo>
                    <a:pt x="574580" y="2899170"/>
                    <a:pt x="1591194" y="2900440"/>
                    <a:pt x="1682429" y="2901710"/>
                  </a:cubicBezTo>
                  <a:cubicBezTo>
                    <a:pt x="1695462" y="2901710"/>
                    <a:pt x="1708496" y="2901710"/>
                    <a:pt x="1721529" y="2901710"/>
                  </a:cubicBezTo>
                  <a:cubicBezTo>
                    <a:pt x="1784090" y="2901710"/>
                    <a:pt x="1849258" y="2900440"/>
                    <a:pt x="1911818" y="2900440"/>
                  </a:cubicBezTo>
                  <a:cubicBezTo>
                    <a:pt x="1984806" y="2900440"/>
                    <a:pt x="2055187" y="2901710"/>
                    <a:pt x="2128175" y="2901710"/>
                  </a:cubicBezTo>
                  <a:cubicBezTo>
                    <a:pt x="2235049" y="2901710"/>
                    <a:pt x="2344531" y="2901710"/>
                    <a:pt x="2451406" y="2901710"/>
                  </a:cubicBezTo>
                  <a:cubicBezTo>
                    <a:pt x="2550460" y="2901710"/>
                    <a:pt x="2649515" y="2902980"/>
                    <a:pt x="2748570" y="2904250"/>
                  </a:cubicBezTo>
                  <a:cubicBezTo>
                    <a:pt x="2792884" y="2904250"/>
                    <a:pt x="2839805" y="2905520"/>
                    <a:pt x="2884118" y="2905520"/>
                  </a:cubicBezTo>
                  <a:cubicBezTo>
                    <a:pt x="3027487" y="2904250"/>
                    <a:pt x="3168249" y="2897900"/>
                    <a:pt x="3305258" y="2897900"/>
                  </a:cubicBezTo>
                  <a:cubicBezTo>
                    <a:pt x="3309068" y="2897900"/>
                    <a:pt x="3314148" y="2895360"/>
                    <a:pt x="3317958" y="2892820"/>
                  </a:cubicBezTo>
                  <a:cubicBezTo>
                    <a:pt x="3323038" y="2889010"/>
                    <a:pt x="3325578" y="2882660"/>
                    <a:pt x="3328118" y="2880120"/>
                  </a:cubicBezTo>
                  <a:cubicBezTo>
                    <a:pt x="3329388" y="2812841"/>
                    <a:pt x="3330658" y="2719052"/>
                    <a:pt x="3331928" y="2625262"/>
                  </a:cubicBezTo>
                  <a:cubicBezTo>
                    <a:pt x="3333198" y="2480112"/>
                    <a:pt x="3343358" y="1086668"/>
                    <a:pt x="3344628" y="941517"/>
                  </a:cubicBezTo>
                  <a:cubicBezTo>
                    <a:pt x="3344628" y="854427"/>
                    <a:pt x="3345898" y="767337"/>
                    <a:pt x="3347168" y="680246"/>
                  </a:cubicBezTo>
                  <a:cubicBezTo>
                    <a:pt x="3348438" y="586457"/>
                    <a:pt x="3349708" y="492667"/>
                    <a:pt x="3352248" y="398878"/>
                  </a:cubicBezTo>
                  <a:cubicBezTo>
                    <a:pt x="3353518" y="343051"/>
                    <a:pt x="3353518" y="284991"/>
                    <a:pt x="3358598" y="229164"/>
                  </a:cubicBezTo>
                  <a:cubicBezTo>
                    <a:pt x="3363678" y="162171"/>
                    <a:pt x="3366218" y="97412"/>
                    <a:pt x="3364948" y="44450"/>
                  </a:cubicBezTo>
                  <a:cubicBezTo>
                    <a:pt x="3364948" y="38100"/>
                    <a:pt x="3361138" y="30480"/>
                    <a:pt x="3354788" y="27940"/>
                  </a:cubicBezTo>
                  <a:close/>
                </a:path>
              </a:pathLst>
            </a:custGeom>
            <a:solidFill>
              <a:srgbClr val="EAFAFF"/>
            </a:solidFill>
          </p:spPr>
        </p:sp>
      </p:grpSp>
      <p:pic>
        <p:nvPicPr>
          <p:cNvPr id="22" name="Picture 21">
            <a:extLst>
              <a:ext uri="{FF2B5EF4-FFF2-40B4-BE49-F238E27FC236}">
                <a16:creationId xmlns:a16="http://schemas.microsoft.com/office/drawing/2014/main" id="{95047DCE-97FB-C65E-CF07-7608E92209B6}"/>
              </a:ext>
            </a:extLst>
          </p:cNvPr>
          <p:cNvPicPr>
            <a:picLocks noChangeAspect="1"/>
          </p:cNvPicPr>
          <p:nvPr/>
        </p:nvPicPr>
        <p:blipFill>
          <a:blip r:embed="rId2"/>
          <a:stretch>
            <a:fillRect/>
          </a:stretch>
        </p:blipFill>
        <p:spPr>
          <a:xfrm>
            <a:off x="10639093" y="207995"/>
            <a:ext cx="5998984" cy="2353260"/>
          </a:xfrm>
          <a:prstGeom prst="rect">
            <a:avLst/>
          </a:prstGeom>
        </p:spPr>
      </p:pic>
      <p:grpSp>
        <p:nvGrpSpPr>
          <p:cNvPr id="23" name="Group 22">
            <a:extLst>
              <a:ext uri="{FF2B5EF4-FFF2-40B4-BE49-F238E27FC236}">
                <a16:creationId xmlns:a16="http://schemas.microsoft.com/office/drawing/2014/main" id="{3CB7BD00-8D24-2B59-3B96-CA23788B3D32}"/>
              </a:ext>
            </a:extLst>
          </p:cNvPr>
          <p:cNvGrpSpPr/>
          <p:nvPr/>
        </p:nvGrpSpPr>
        <p:grpSpPr>
          <a:xfrm>
            <a:off x="9354665" y="2465662"/>
            <a:ext cx="2552580" cy="1040590"/>
            <a:chOff x="808926" y="2015261"/>
            <a:chExt cx="2552580" cy="1040590"/>
          </a:xfrm>
        </p:grpSpPr>
        <p:sp>
          <p:nvSpPr>
            <p:cNvPr id="24" name="Freeform 10"/>
            <p:cNvSpPr/>
            <p:nvPr/>
          </p:nvSpPr>
          <p:spPr>
            <a:xfrm>
              <a:off x="808926" y="2015261"/>
              <a:ext cx="2552580" cy="1040590"/>
            </a:xfrm>
            <a:custGeom>
              <a:avLst/>
              <a:gdLst/>
              <a:ahLst/>
              <a:cxnLst/>
              <a:rect l="l" t="t" r="r" b="b"/>
              <a:pathLst>
                <a:path w="4427273" h="2294803">
                  <a:moveTo>
                    <a:pt x="0" y="0"/>
                  </a:moveTo>
                  <a:lnTo>
                    <a:pt x="4427273" y="0"/>
                  </a:lnTo>
                  <a:lnTo>
                    <a:pt x="4427273" y="2294803"/>
                  </a:lnTo>
                  <a:lnTo>
                    <a:pt x="0" y="22948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5" name="TextBox 11"/>
            <p:cNvSpPr txBox="1"/>
            <p:nvPr/>
          </p:nvSpPr>
          <p:spPr>
            <a:xfrm>
              <a:off x="1085952" y="2092110"/>
              <a:ext cx="2212969" cy="772712"/>
            </a:xfrm>
            <a:prstGeom prst="rect">
              <a:avLst/>
            </a:prstGeom>
          </p:spPr>
          <p:txBody>
            <a:bodyPr lIns="0" tIns="0" rIns="0" bIns="0" rtlCol="0" anchor="t">
              <a:spAutoFit/>
            </a:bodyPr>
            <a:lstStyle/>
            <a:p>
              <a:pPr algn="just" defTabSz="609630">
                <a:lnSpc>
                  <a:spcPts val="6623"/>
                </a:lnSpc>
                <a:spcBef>
                  <a:spcPct val="0"/>
                </a:spcBef>
              </a:pPr>
              <a:r>
                <a:rPr lang="en-US" sz="4730" b="1" dirty="0" err="1">
                  <a:solidFill>
                    <a:srgbClr val="000000"/>
                  </a:solidFill>
                  <a:latin typeface="Cambria Bold"/>
                </a:rPr>
                <a:t>Đoạn</a:t>
              </a:r>
              <a:r>
                <a:rPr lang="en-US" sz="4730" b="1" dirty="0">
                  <a:solidFill>
                    <a:srgbClr val="000000"/>
                  </a:solidFill>
                  <a:latin typeface="Cambria Bold"/>
                </a:rPr>
                <a:t> 1</a:t>
              </a:r>
            </a:p>
          </p:txBody>
        </p:sp>
      </p:grpSp>
      <p:sp>
        <p:nvSpPr>
          <p:cNvPr id="26" name="TextBox 13"/>
          <p:cNvSpPr txBox="1"/>
          <p:nvPr/>
        </p:nvSpPr>
        <p:spPr>
          <a:xfrm>
            <a:off x="12384554" y="2561255"/>
            <a:ext cx="5260926" cy="1692771"/>
          </a:xfrm>
          <a:prstGeom prst="rect">
            <a:avLst/>
          </a:prstGeom>
        </p:spPr>
        <p:txBody>
          <a:bodyPr wrap="square" lIns="0" tIns="0" rIns="0" bIns="0" rtlCol="0" anchor="t">
            <a:spAutoFit/>
          </a:bodyPr>
          <a:lstStyle/>
          <a:p>
            <a:pPr algn="just" defTabSz="609630">
              <a:lnSpc>
                <a:spcPts val="6623"/>
              </a:lnSpc>
              <a:spcBef>
                <a:spcPct val="0"/>
              </a:spcBef>
            </a:pPr>
            <a:r>
              <a:rPr lang="en-US" sz="4730" b="1" i="1" dirty="0" err="1">
                <a:solidFill>
                  <a:srgbClr val="000000"/>
                </a:solidFill>
                <a:latin typeface="Cambria Bold"/>
              </a:rPr>
              <a:t>Từ</a:t>
            </a:r>
            <a:r>
              <a:rPr lang="en-US" sz="4730" b="1" i="1" dirty="0">
                <a:solidFill>
                  <a:srgbClr val="000000"/>
                </a:solidFill>
                <a:latin typeface="Cambria Bold"/>
              </a:rPr>
              <a:t> </a:t>
            </a:r>
            <a:r>
              <a:rPr lang="en-US" sz="4730" b="1" i="1" dirty="0" err="1">
                <a:solidFill>
                  <a:srgbClr val="000000"/>
                </a:solidFill>
                <a:latin typeface="Cambria Bold"/>
              </a:rPr>
              <a:t>đầu</a:t>
            </a:r>
            <a:r>
              <a:rPr lang="en-US" sz="4730" b="1" i="1" dirty="0">
                <a:solidFill>
                  <a:srgbClr val="000000"/>
                </a:solidFill>
                <a:latin typeface="Cambria Bold"/>
              </a:rPr>
              <a:t> </a:t>
            </a:r>
            <a:r>
              <a:rPr lang="en-US" sz="4730" b="1" i="1" dirty="0" err="1">
                <a:solidFill>
                  <a:srgbClr val="000000"/>
                </a:solidFill>
                <a:latin typeface="Cambria Bold"/>
              </a:rPr>
              <a:t>đến</a:t>
            </a:r>
            <a:r>
              <a:rPr lang="en-US" sz="4730" b="1" i="1" dirty="0">
                <a:solidFill>
                  <a:srgbClr val="000000"/>
                </a:solidFill>
                <a:latin typeface="Cambria Bold"/>
              </a:rPr>
              <a:t> </a:t>
            </a:r>
            <a:r>
              <a:rPr lang="vi-VN" sz="4730" b="1" dirty="0">
                <a:solidFill>
                  <a:srgbClr val="D2583A"/>
                </a:solidFill>
                <a:latin typeface="Cambria Bold"/>
              </a:rPr>
              <a:t>Bắc Cực</a:t>
            </a:r>
            <a:r>
              <a:rPr lang="en-US" sz="4730" b="1" dirty="0">
                <a:solidFill>
                  <a:srgbClr val="D2583A"/>
                </a:solidFill>
                <a:latin typeface="Cambria Bold"/>
              </a:rPr>
              <a:t>.</a:t>
            </a:r>
          </a:p>
        </p:txBody>
      </p:sp>
      <p:grpSp>
        <p:nvGrpSpPr>
          <p:cNvPr id="27" name="Group 26">
            <a:extLst>
              <a:ext uri="{FF2B5EF4-FFF2-40B4-BE49-F238E27FC236}">
                <a16:creationId xmlns:a16="http://schemas.microsoft.com/office/drawing/2014/main" id="{3CB7BD00-8D24-2B59-3B96-CA23788B3D32}"/>
              </a:ext>
            </a:extLst>
          </p:cNvPr>
          <p:cNvGrpSpPr/>
          <p:nvPr/>
        </p:nvGrpSpPr>
        <p:grpSpPr>
          <a:xfrm>
            <a:off x="9294624" y="4438439"/>
            <a:ext cx="2552580" cy="1040590"/>
            <a:chOff x="808926" y="2015261"/>
            <a:chExt cx="2552580" cy="1040590"/>
          </a:xfrm>
        </p:grpSpPr>
        <p:sp>
          <p:nvSpPr>
            <p:cNvPr id="28" name="Freeform 10"/>
            <p:cNvSpPr/>
            <p:nvPr/>
          </p:nvSpPr>
          <p:spPr>
            <a:xfrm>
              <a:off x="808926" y="2015261"/>
              <a:ext cx="2552580" cy="1040590"/>
            </a:xfrm>
            <a:custGeom>
              <a:avLst/>
              <a:gdLst/>
              <a:ahLst/>
              <a:cxnLst/>
              <a:rect l="l" t="t" r="r" b="b"/>
              <a:pathLst>
                <a:path w="4427273" h="2294803">
                  <a:moveTo>
                    <a:pt x="0" y="0"/>
                  </a:moveTo>
                  <a:lnTo>
                    <a:pt x="4427273" y="0"/>
                  </a:lnTo>
                  <a:lnTo>
                    <a:pt x="4427273" y="2294803"/>
                  </a:lnTo>
                  <a:lnTo>
                    <a:pt x="0" y="22948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9" name="TextBox 11"/>
            <p:cNvSpPr txBox="1"/>
            <p:nvPr/>
          </p:nvSpPr>
          <p:spPr>
            <a:xfrm>
              <a:off x="1085952" y="2092110"/>
              <a:ext cx="2212969" cy="772712"/>
            </a:xfrm>
            <a:prstGeom prst="rect">
              <a:avLst/>
            </a:prstGeom>
          </p:spPr>
          <p:txBody>
            <a:bodyPr lIns="0" tIns="0" rIns="0" bIns="0" rtlCol="0" anchor="t">
              <a:spAutoFit/>
            </a:bodyPr>
            <a:lstStyle/>
            <a:p>
              <a:pPr algn="just" defTabSz="609630">
                <a:lnSpc>
                  <a:spcPts val="6623"/>
                </a:lnSpc>
                <a:spcBef>
                  <a:spcPct val="0"/>
                </a:spcBef>
              </a:pPr>
              <a:r>
                <a:rPr lang="en-US" sz="4730" b="1" dirty="0" err="1">
                  <a:solidFill>
                    <a:srgbClr val="000000"/>
                  </a:solidFill>
                  <a:latin typeface="Cambria Bold"/>
                </a:rPr>
                <a:t>Đoạn</a:t>
              </a:r>
              <a:r>
                <a:rPr lang="en-US" sz="4730" b="1" dirty="0">
                  <a:solidFill>
                    <a:srgbClr val="000000"/>
                  </a:solidFill>
                  <a:latin typeface="Cambria Bold"/>
                </a:rPr>
                <a:t> </a:t>
              </a:r>
              <a:r>
                <a:rPr lang="vi-VN" sz="4730" b="1" dirty="0">
                  <a:solidFill>
                    <a:srgbClr val="000000"/>
                  </a:solidFill>
                  <a:latin typeface="Cambria Bold"/>
                </a:rPr>
                <a:t>2</a:t>
              </a:r>
              <a:endParaRPr lang="en-US" sz="4730" b="1" dirty="0">
                <a:solidFill>
                  <a:srgbClr val="000000"/>
                </a:solidFill>
                <a:latin typeface="Cambria Bold"/>
              </a:endParaRPr>
            </a:p>
          </p:txBody>
        </p:sp>
      </p:grpSp>
      <p:sp>
        <p:nvSpPr>
          <p:cNvPr id="30" name="TextBox 13"/>
          <p:cNvSpPr txBox="1"/>
          <p:nvPr/>
        </p:nvSpPr>
        <p:spPr>
          <a:xfrm>
            <a:off x="12324513" y="4534032"/>
            <a:ext cx="5260926" cy="1692771"/>
          </a:xfrm>
          <a:prstGeom prst="rect">
            <a:avLst/>
          </a:prstGeom>
        </p:spPr>
        <p:txBody>
          <a:bodyPr wrap="square" lIns="0" tIns="0" rIns="0" bIns="0" rtlCol="0" anchor="t">
            <a:spAutoFit/>
          </a:bodyPr>
          <a:lstStyle/>
          <a:p>
            <a:pPr algn="just" defTabSz="609630">
              <a:lnSpc>
                <a:spcPts val="6623"/>
              </a:lnSpc>
              <a:spcBef>
                <a:spcPct val="0"/>
              </a:spcBef>
            </a:pPr>
            <a:r>
              <a:rPr lang="vi-VN" sz="4730" b="1" i="1" dirty="0">
                <a:solidFill>
                  <a:srgbClr val="000000"/>
                </a:solidFill>
                <a:latin typeface="Cambria Bold"/>
              </a:rPr>
              <a:t>Tiếp theo </a:t>
            </a:r>
            <a:r>
              <a:rPr lang="en-US" sz="4730" b="1" i="1" dirty="0" err="1">
                <a:solidFill>
                  <a:srgbClr val="000000"/>
                </a:solidFill>
                <a:latin typeface="Cambria Bold"/>
              </a:rPr>
              <a:t>đến</a:t>
            </a:r>
            <a:r>
              <a:rPr lang="en-US" sz="4730" b="1" i="1" dirty="0">
                <a:solidFill>
                  <a:srgbClr val="000000"/>
                </a:solidFill>
                <a:latin typeface="Cambria Bold"/>
              </a:rPr>
              <a:t> </a:t>
            </a:r>
            <a:r>
              <a:rPr lang="vi-VN" sz="4730" b="1" dirty="0">
                <a:solidFill>
                  <a:srgbClr val="D2583A"/>
                </a:solidFill>
                <a:latin typeface="Cambria Bold"/>
              </a:rPr>
              <a:t>mất nơi cư trú</a:t>
            </a:r>
            <a:r>
              <a:rPr lang="en-US" sz="4730" b="1" dirty="0">
                <a:solidFill>
                  <a:srgbClr val="D2583A"/>
                </a:solidFill>
                <a:latin typeface="Cambria Bold"/>
              </a:rPr>
              <a:t>.</a:t>
            </a:r>
          </a:p>
        </p:txBody>
      </p:sp>
      <p:grpSp>
        <p:nvGrpSpPr>
          <p:cNvPr id="31" name="Group 30">
            <a:extLst>
              <a:ext uri="{FF2B5EF4-FFF2-40B4-BE49-F238E27FC236}">
                <a16:creationId xmlns:a16="http://schemas.microsoft.com/office/drawing/2014/main" id="{3CB7BD00-8D24-2B59-3B96-CA23788B3D32}"/>
              </a:ext>
            </a:extLst>
          </p:cNvPr>
          <p:cNvGrpSpPr/>
          <p:nvPr/>
        </p:nvGrpSpPr>
        <p:grpSpPr>
          <a:xfrm>
            <a:off x="9276247" y="6353784"/>
            <a:ext cx="2552580" cy="1040590"/>
            <a:chOff x="808926" y="2015261"/>
            <a:chExt cx="2552580" cy="1040590"/>
          </a:xfrm>
        </p:grpSpPr>
        <p:sp>
          <p:nvSpPr>
            <p:cNvPr id="32" name="Freeform 10"/>
            <p:cNvSpPr/>
            <p:nvPr/>
          </p:nvSpPr>
          <p:spPr>
            <a:xfrm>
              <a:off x="808926" y="2015261"/>
              <a:ext cx="2552580" cy="1040590"/>
            </a:xfrm>
            <a:custGeom>
              <a:avLst/>
              <a:gdLst/>
              <a:ahLst/>
              <a:cxnLst/>
              <a:rect l="l" t="t" r="r" b="b"/>
              <a:pathLst>
                <a:path w="4427273" h="2294803">
                  <a:moveTo>
                    <a:pt x="0" y="0"/>
                  </a:moveTo>
                  <a:lnTo>
                    <a:pt x="4427273" y="0"/>
                  </a:lnTo>
                  <a:lnTo>
                    <a:pt x="4427273" y="2294803"/>
                  </a:lnTo>
                  <a:lnTo>
                    <a:pt x="0" y="22948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3" name="TextBox 11"/>
            <p:cNvSpPr txBox="1"/>
            <p:nvPr/>
          </p:nvSpPr>
          <p:spPr>
            <a:xfrm>
              <a:off x="1085952" y="2092110"/>
              <a:ext cx="2212969" cy="772712"/>
            </a:xfrm>
            <a:prstGeom prst="rect">
              <a:avLst/>
            </a:prstGeom>
          </p:spPr>
          <p:txBody>
            <a:bodyPr lIns="0" tIns="0" rIns="0" bIns="0" rtlCol="0" anchor="t">
              <a:spAutoFit/>
            </a:bodyPr>
            <a:lstStyle/>
            <a:p>
              <a:pPr algn="just" defTabSz="609630">
                <a:lnSpc>
                  <a:spcPts val="6623"/>
                </a:lnSpc>
                <a:spcBef>
                  <a:spcPct val="0"/>
                </a:spcBef>
              </a:pPr>
              <a:r>
                <a:rPr lang="en-US" sz="4730" b="1" dirty="0" err="1">
                  <a:solidFill>
                    <a:srgbClr val="000000"/>
                  </a:solidFill>
                  <a:latin typeface="Cambria Bold"/>
                </a:rPr>
                <a:t>Đoạn</a:t>
              </a:r>
              <a:r>
                <a:rPr lang="en-US" sz="4730" b="1" dirty="0">
                  <a:solidFill>
                    <a:srgbClr val="000000"/>
                  </a:solidFill>
                  <a:latin typeface="Cambria Bold"/>
                </a:rPr>
                <a:t> </a:t>
              </a:r>
              <a:r>
                <a:rPr lang="vi-VN" sz="4730" b="1" dirty="0">
                  <a:solidFill>
                    <a:srgbClr val="000000"/>
                  </a:solidFill>
                  <a:latin typeface="Cambria Bold"/>
                </a:rPr>
                <a:t>3</a:t>
              </a:r>
              <a:endParaRPr lang="en-US" sz="4730" b="1" dirty="0">
                <a:solidFill>
                  <a:srgbClr val="000000"/>
                </a:solidFill>
                <a:latin typeface="Cambria Bold"/>
              </a:endParaRPr>
            </a:p>
          </p:txBody>
        </p:sp>
      </p:grpSp>
      <p:sp>
        <p:nvSpPr>
          <p:cNvPr id="34" name="TextBox 13"/>
          <p:cNvSpPr txBox="1"/>
          <p:nvPr/>
        </p:nvSpPr>
        <p:spPr>
          <a:xfrm>
            <a:off x="12306136" y="6449377"/>
            <a:ext cx="5260926" cy="1692771"/>
          </a:xfrm>
          <a:prstGeom prst="rect">
            <a:avLst/>
          </a:prstGeom>
        </p:spPr>
        <p:txBody>
          <a:bodyPr wrap="square" lIns="0" tIns="0" rIns="0" bIns="0" rtlCol="0" anchor="t">
            <a:spAutoFit/>
          </a:bodyPr>
          <a:lstStyle/>
          <a:p>
            <a:pPr algn="just" defTabSz="609630">
              <a:lnSpc>
                <a:spcPts val="6623"/>
              </a:lnSpc>
              <a:spcBef>
                <a:spcPct val="0"/>
              </a:spcBef>
            </a:pPr>
            <a:r>
              <a:rPr lang="vi-VN" sz="4730" b="1" i="1" dirty="0">
                <a:solidFill>
                  <a:srgbClr val="000000"/>
                </a:solidFill>
                <a:latin typeface="Cambria Bold"/>
              </a:rPr>
              <a:t>Tiếp theo </a:t>
            </a:r>
            <a:r>
              <a:rPr lang="en-US" sz="4730" b="1" i="1" dirty="0" err="1">
                <a:solidFill>
                  <a:srgbClr val="000000"/>
                </a:solidFill>
                <a:latin typeface="Cambria Bold"/>
              </a:rPr>
              <a:t>đến</a:t>
            </a:r>
            <a:r>
              <a:rPr lang="en-US" sz="4730" b="1" i="1" dirty="0">
                <a:solidFill>
                  <a:srgbClr val="000000"/>
                </a:solidFill>
                <a:latin typeface="Cambria Bold"/>
              </a:rPr>
              <a:t> </a:t>
            </a:r>
            <a:r>
              <a:rPr lang="vi-VN" sz="4730" b="1" dirty="0">
                <a:solidFill>
                  <a:srgbClr val="D2583A"/>
                </a:solidFill>
                <a:latin typeface="Cambria Bold"/>
              </a:rPr>
              <a:t>mất đất, mất nhà</a:t>
            </a:r>
            <a:r>
              <a:rPr lang="en-US" sz="4730" b="1" dirty="0">
                <a:solidFill>
                  <a:srgbClr val="D2583A"/>
                </a:solidFill>
                <a:latin typeface="Cambria Bold"/>
              </a:rPr>
              <a:t>.</a:t>
            </a:r>
          </a:p>
        </p:txBody>
      </p:sp>
      <p:grpSp>
        <p:nvGrpSpPr>
          <p:cNvPr id="35" name="Group 34">
            <a:extLst>
              <a:ext uri="{FF2B5EF4-FFF2-40B4-BE49-F238E27FC236}">
                <a16:creationId xmlns:a16="http://schemas.microsoft.com/office/drawing/2014/main" id="{3CB7BD00-8D24-2B59-3B96-CA23788B3D32}"/>
              </a:ext>
            </a:extLst>
          </p:cNvPr>
          <p:cNvGrpSpPr/>
          <p:nvPr/>
        </p:nvGrpSpPr>
        <p:grpSpPr>
          <a:xfrm>
            <a:off x="9294624" y="8320963"/>
            <a:ext cx="2552580" cy="1040590"/>
            <a:chOff x="808926" y="2015261"/>
            <a:chExt cx="2552580" cy="1040590"/>
          </a:xfrm>
        </p:grpSpPr>
        <p:sp>
          <p:nvSpPr>
            <p:cNvPr id="36" name="Freeform 10"/>
            <p:cNvSpPr/>
            <p:nvPr/>
          </p:nvSpPr>
          <p:spPr>
            <a:xfrm>
              <a:off x="808926" y="2015261"/>
              <a:ext cx="2552580" cy="1040590"/>
            </a:xfrm>
            <a:custGeom>
              <a:avLst/>
              <a:gdLst/>
              <a:ahLst/>
              <a:cxnLst/>
              <a:rect l="l" t="t" r="r" b="b"/>
              <a:pathLst>
                <a:path w="4427273" h="2294803">
                  <a:moveTo>
                    <a:pt x="0" y="0"/>
                  </a:moveTo>
                  <a:lnTo>
                    <a:pt x="4427273" y="0"/>
                  </a:lnTo>
                  <a:lnTo>
                    <a:pt x="4427273" y="2294803"/>
                  </a:lnTo>
                  <a:lnTo>
                    <a:pt x="0" y="22948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7" name="TextBox 11"/>
            <p:cNvSpPr txBox="1"/>
            <p:nvPr/>
          </p:nvSpPr>
          <p:spPr>
            <a:xfrm>
              <a:off x="1085952" y="2092110"/>
              <a:ext cx="2212969" cy="772712"/>
            </a:xfrm>
            <a:prstGeom prst="rect">
              <a:avLst/>
            </a:prstGeom>
          </p:spPr>
          <p:txBody>
            <a:bodyPr lIns="0" tIns="0" rIns="0" bIns="0" rtlCol="0" anchor="t">
              <a:spAutoFit/>
            </a:bodyPr>
            <a:lstStyle/>
            <a:p>
              <a:pPr algn="just" defTabSz="609630">
                <a:lnSpc>
                  <a:spcPts val="6623"/>
                </a:lnSpc>
                <a:spcBef>
                  <a:spcPct val="0"/>
                </a:spcBef>
              </a:pPr>
              <a:r>
                <a:rPr lang="en-US" sz="4730" b="1" dirty="0" err="1">
                  <a:solidFill>
                    <a:srgbClr val="000000"/>
                  </a:solidFill>
                  <a:latin typeface="Cambria Bold"/>
                </a:rPr>
                <a:t>Đoạn</a:t>
              </a:r>
              <a:r>
                <a:rPr lang="en-US" sz="4730" b="1" dirty="0">
                  <a:solidFill>
                    <a:srgbClr val="000000"/>
                  </a:solidFill>
                  <a:latin typeface="Cambria Bold"/>
                </a:rPr>
                <a:t> </a:t>
              </a:r>
              <a:r>
                <a:rPr lang="vi-VN" sz="4730" b="1" dirty="0">
                  <a:solidFill>
                    <a:srgbClr val="000000"/>
                  </a:solidFill>
                  <a:latin typeface="Cambria Bold"/>
                </a:rPr>
                <a:t>4</a:t>
              </a:r>
              <a:endParaRPr lang="en-US" sz="4730" b="1" dirty="0">
                <a:solidFill>
                  <a:srgbClr val="000000"/>
                </a:solidFill>
                <a:latin typeface="Cambria Bold"/>
              </a:endParaRPr>
            </a:p>
          </p:txBody>
        </p:sp>
      </p:grpSp>
      <p:sp>
        <p:nvSpPr>
          <p:cNvPr id="38" name="TextBox 13"/>
          <p:cNvSpPr txBox="1"/>
          <p:nvPr/>
        </p:nvSpPr>
        <p:spPr>
          <a:xfrm>
            <a:off x="12324513" y="8416556"/>
            <a:ext cx="5260926" cy="772712"/>
          </a:xfrm>
          <a:prstGeom prst="rect">
            <a:avLst/>
          </a:prstGeom>
        </p:spPr>
        <p:txBody>
          <a:bodyPr wrap="square" lIns="0" tIns="0" rIns="0" bIns="0" rtlCol="0" anchor="t">
            <a:spAutoFit/>
          </a:bodyPr>
          <a:lstStyle/>
          <a:p>
            <a:pPr algn="just" defTabSz="609630">
              <a:lnSpc>
                <a:spcPts val="6623"/>
              </a:lnSpc>
              <a:spcBef>
                <a:spcPct val="0"/>
              </a:spcBef>
            </a:pPr>
            <a:r>
              <a:rPr lang="vi-VN" sz="4730" b="1" i="1" dirty="0">
                <a:solidFill>
                  <a:srgbClr val="000000"/>
                </a:solidFill>
                <a:latin typeface="Cambria Bold"/>
              </a:rPr>
              <a:t>Còn lại.</a:t>
            </a:r>
            <a:endParaRPr lang="en-US" sz="4730" b="1" dirty="0">
              <a:solidFill>
                <a:srgbClr val="D2583A"/>
              </a:solidFill>
              <a:latin typeface="Cambria Bo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4"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D9DD6"/>
        </a:solidFill>
        <a:effectLst/>
      </p:bgPr>
    </p:bg>
    <p:spTree>
      <p:nvGrpSpPr>
        <p:cNvPr id="1" name=""/>
        <p:cNvGrpSpPr/>
        <p:nvPr/>
      </p:nvGrpSpPr>
      <p:grpSpPr>
        <a:xfrm>
          <a:off x="0" y="0"/>
          <a:ext cx="0" cy="0"/>
          <a:chOff x="0" y="0"/>
          <a:chExt cx="0" cy="0"/>
        </a:xfrm>
      </p:grpSpPr>
      <p:grpSp>
        <p:nvGrpSpPr>
          <p:cNvPr id="10" name="Group 9"/>
          <p:cNvGrpSpPr/>
          <p:nvPr/>
        </p:nvGrpSpPr>
        <p:grpSpPr>
          <a:xfrm>
            <a:off x="2293581" y="2954289"/>
            <a:ext cx="5881799" cy="1596179"/>
            <a:chOff x="533400" y="2530254"/>
            <a:chExt cx="6781800" cy="2937688"/>
          </a:xfrm>
        </p:grpSpPr>
        <p:sp>
          <p:nvSpPr>
            <p:cNvPr id="11" name="Cloud 13"/>
            <p:cNvSpPr/>
            <p:nvPr/>
          </p:nvSpPr>
          <p:spPr>
            <a:xfrm>
              <a:off x="533400" y="2530254"/>
              <a:ext cx="6781800" cy="2937688"/>
            </a:xfrm>
            <a:prstGeom prst="roundRect">
              <a:avLst/>
            </a:prstGeom>
            <a:solidFill>
              <a:schemeClr val="bg1"/>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12" name="TextBox 11"/>
            <p:cNvSpPr txBox="1"/>
            <p:nvPr/>
          </p:nvSpPr>
          <p:spPr>
            <a:xfrm>
              <a:off x="1051817" y="2850765"/>
              <a:ext cx="5641633" cy="2444160"/>
            </a:xfrm>
            <a:prstGeom prst="roundRect">
              <a:avLst/>
            </a:prstGeom>
            <a:noFill/>
          </p:spPr>
          <p:txBody>
            <a:bodyPr wrap="none" rtlCol="0">
              <a:spAutoFit/>
            </a:bodyPr>
            <a:lstStyle/>
            <a:p>
              <a:r>
                <a:rPr lang="vi-VN" sz="7200" dirty="0">
                  <a:latin typeface="Cambria" panose="02040503050406030204" pitchFamily="18" charset="0"/>
                  <a:ea typeface="Cambria" panose="02040503050406030204" pitchFamily="18" charset="0"/>
                </a:rPr>
                <a:t>tuyệt chủng</a:t>
              </a:r>
              <a:endParaRPr lang="en-US" sz="7200" dirty="0">
                <a:latin typeface="Cambria" panose="02040503050406030204" pitchFamily="18" charset="0"/>
                <a:ea typeface="Cambria" panose="02040503050406030204" pitchFamily="18" charset="0"/>
              </a:endParaRPr>
            </a:p>
          </p:txBody>
        </p:sp>
      </p:grpSp>
      <p:grpSp>
        <p:nvGrpSpPr>
          <p:cNvPr id="13" name="Group 12"/>
          <p:cNvGrpSpPr/>
          <p:nvPr/>
        </p:nvGrpSpPr>
        <p:grpSpPr>
          <a:xfrm>
            <a:off x="9932616" y="2956296"/>
            <a:ext cx="5881799" cy="1596178"/>
            <a:chOff x="533400" y="2530254"/>
            <a:chExt cx="6781800" cy="2937688"/>
          </a:xfrm>
        </p:grpSpPr>
        <p:sp>
          <p:nvSpPr>
            <p:cNvPr id="14" name="Cloud 16"/>
            <p:cNvSpPr/>
            <p:nvPr/>
          </p:nvSpPr>
          <p:spPr>
            <a:xfrm>
              <a:off x="533400" y="2530254"/>
              <a:ext cx="6781800" cy="2937688"/>
            </a:xfrm>
            <a:prstGeom prst="roundRect">
              <a:avLst/>
            </a:prstGeom>
            <a:solidFill>
              <a:schemeClr val="bg1"/>
            </a:solid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15" name="TextBox 14"/>
            <p:cNvSpPr txBox="1"/>
            <p:nvPr/>
          </p:nvSpPr>
          <p:spPr>
            <a:xfrm>
              <a:off x="1267877" y="2540645"/>
              <a:ext cx="5289444" cy="2694846"/>
            </a:xfrm>
            <a:prstGeom prst="roundRect">
              <a:avLst/>
            </a:prstGeom>
            <a:noFill/>
          </p:spPr>
          <p:txBody>
            <a:bodyPr wrap="none" rtlCol="0">
              <a:spAutoFit/>
            </a:bodyPr>
            <a:lstStyle/>
            <a:p>
              <a:pPr algn="ctr"/>
              <a:r>
                <a:rPr lang="vi-VN" sz="8000" dirty="0">
                  <a:latin typeface="Cambria" panose="02040503050406030204" pitchFamily="18" charset="0"/>
                  <a:ea typeface="Cambria" panose="02040503050406030204" pitchFamily="18" charset="0"/>
                </a:rPr>
                <a:t>xâm nhập</a:t>
              </a:r>
              <a:endParaRPr lang="en-US" sz="8000" dirty="0">
                <a:latin typeface="Cambria" panose="02040503050406030204" pitchFamily="18" charset="0"/>
                <a:ea typeface="Cambria" panose="02040503050406030204" pitchFamily="18" charset="0"/>
              </a:endParaRPr>
            </a:p>
          </p:txBody>
        </p:sp>
      </p:grpSp>
      <p:grpSp>
        <p:nvGrpSpPr>
          <p:cNvPr id="16" name="Group 15"/>
          <p:cNvGrpSpPr/>
          <p:nvPr/>
        </p:nvGrpSpPr>
        <p:grpSpPr>
          <a:xfrm>
            <a:off x="2465743" y="5902103"/>
            <a:ext cx="5881799" cy="1596179"/>
            <a:chOff x="533400" y="2530254"/>
            <a:chExt cx="6781800" cy="2937688"/>
          </a:xfrm>
        </p:grpSpPr>
        <p:sp>
          <p:nvSpPr>
            <p:cNvPr id="17" name="Cloud 19"/>
            <p:cNvSpPr/>
            <p:nvPr/>
          </p:nvSpPr>
          <p:spPr>
            <a:xfrm>
              <a:off x="533400" y="2530254"/>
              <a:ext cx="6781800" cy="2937688"/>
            </a:xfrm>
            <a:prstGeom prst="round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18" name="TextBox 17"/>
            <p:cNvSpPr txBox="1"/>
            <p:nvPr/>
          </p:nvSpPr>
          <p:spPr>
            <a:xfrm>
              <a:off x="1728375" y="2730362"/>
              <a:ext cx="4387095" cy="2694844"/>
            </a:xfrm>
            <a:prstGeom prst="roundRect">
              <a:avLst/>
            </a:prstGeom>
            <a:noFill/>
          </p:spPr>
          <p:txBody>
            <a:bodyPr wrap="none" rtlCol="0">
              <a:spAutoFit/>
            </a:bodyPr>
            <a:lstStyle/>
            <a:p>
              <a:pPr algn="ctr"/>
              <a:r>
                <a:rPr lang="vi-VN" sz="8000" dirty="0">
                  <a:latin typeface="Cambria" panose="02040503050406030204" pitchFamily="18" charset="0"/>
                  <a:ea typeface="Cambria" panose="02040503050406030204" pitchFamily="18" charset="0"/>
                </a:rPr>
                <a:t>kiếm ăn</a:t>
              </a:r>
              <a:endParaRPr lang="en-US" sz="8000" dirty="0">
                <a:latin typeface="Cambria" panose="02040503050406030204" pitchFamily="18" charset="0"/>
                <a:ea typeface="Cambria" panose="02040503050406030204" pitchFamily="18" charset="0"/>
              </a:endParaRPr>
            </a:p>
          </p:txBody>
        </p:sp>
      </p:grpSp>
      <p:grpSp>
        <p:nvGrpSpPr>
          <p:cNvPr id="19" name="Group 18"/>
          <p:cNvGrpSpPr/>
          <p:nvPr/>
        </p:nvGrpSpPr>
        <p:grpSpPr>
          <a:xfrm>
            <a:off x="9836551" y="5944856"/>
            <a:ext cx="5881799" cy="1596179"/>
            <a:chOff x="500323" y="2695526"/>
            <a:chExt cx="6781800" cy="2937688"/>
          </a:xfrm>
        </p:grpSpPr>
        <p:sp>
          <p:nvSpPr>
            <p:cNvPr id="20" name="Cloud 22"/>
            <p:cNvSpPr/>
            <p:nvPr/>
          </p:nvSpPr>
          <p:spPr>
            <a:xfrm>
              <a:off x="500323" y="2695526"/>
              <a:ext cx="6781800" cy="2937688"/>
            </a:xfrm>
            <a:prstGeom prst="roundRect">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21" name="TextBox 20"/>
            <p:cNvSpPr txBox="1"/>
            <p:nvPr/>
          </p:nvSpPr>
          <p:spPr>
            <a:xfrm>
              <a:off x="964073" y="2863604"/>
              <a:ext cx="6014220" cy="2694844"/>
            </a:xfrm>
            <a:prstGeom prst="roundRect">
              <a:avLst/>
            </a:prstGeom>
            <a:noFill/>
          </p:spPr>
          <p:txBody>
            <a:bodyPr wrap="none" rtlCol="0">
              <a:spAutoFit/>
            </a:bodyPr>
            <a:lstStyle/>
            <a:p>
              <a:pPr algn="ctr"/>
              <a:r>
                <a:rPr lang="vi-VN" sz="8000" dirty="0">
                  <a:latin typeface="Cambria" panose="02040503050406030204" pitchFamily="18" charset="0"/>
                  <a:ea typeface="Cambria" panose="02040503050406030204" pitchFamily="18" charset="0"/>
                </a:rPr>
                <a:t>nhiễm mặn</a:t>
              </a:r>
              <a:endParaRPr lang="en-US" sz="8000" dirty="0">
                <a:latin typeface="Cambria" panose="02040503050406030204" pitchFamily="18" charset="0"/>
                <a:ea typeface="Cambria" panose="02040503050406030204" pitchFamily="18" charset="0"/>
              </a:endParaRPr>
            </a:p>
          </p:txBody>
        </p:sp>
      </p:grpSp>
      <p:pic>
        <p:nvPicPr>
          <p:cNvPr id="22" name="Picture 21"/>
          <p:cNvPicPr>
            <a:picLocks noChangeAspect="1"/>
          </p:cNvPicPr>
          <p:nvPr/>
        </p:nvPicPr>
        <p:blipFill>
          <a:blip r:embed="rId3"/>
          <a:stretch>
            <a:fillRect/>
          </a:stretch>
        </p:blipFill>
        <p:spPr>
          <a:xfrm>
            <a:off x="1116319" y="62096"/>
            <a:ext cx="16235055" cy="1865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4C4ED"/>
        </a:solidFill>
        <a:effectLst/>
      </p:bgPr>
    </p:bg>
    <p:spTree>
      <p:nvGrpSpPr>
        <p:cNvPr id="1" name=""/>
        <p:cNvGrpSpPr/>
        <p:nvPr/>
      </p:nvGrpSpPr>
      <p:grpSpPr>
        <a:xfrm>
          <a:off x="0" y="0"/>
          <a:ext cx="0" cy="0"/>
          <a:chOff x="0" y="0"/>
          <a:chExt cx="0" cy="0"/>
        </a:xfrm>
      </p:grpSpPr>
      <p:sp>
        <p:nvSpPr>
          <p:cNvPr id="17" name="Cloud 13"/>
          <p:cNvSpPr/>
          <p:nvPr/>
        </p:nvSpPr>
        <p:spPr>
          <a:xfrm>
            <a:off x="601622" y="4094990"/>
            <a:ext cx="10501934" cy="5620510"/>
          </a:xfrm>
          <a:prstGeom prst="roundRect">
            <a:avLst/>
          </a:prstGeom>
          <a:solidFill>
            <a:schemeClr val="bg1"/>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14" name="TextBox 9"/>
          <p:cNvSpPr txBox="1"/>
          <p:nvPr/>
        </p:nvSpPr>
        <p:spPr>
          <a:xfrm>
            <a:off x="829536" y="4933850"/>
            <a:ext cx="10046106" cy="4122219"/>
          </a:xfrm>
          <a:prstGeom prst="rect">
            <a:avLst/>
          </a:prstGeom>
        </p:spPr>
        <p:txBody>
          <a:bodyPr wrap="square" lIns="0" tIns="0" rIns="0" bIns="0" rtlCol="0" anchor="t">
            <a:spAutoFit/>
          </a:bodyPr>
          <a:lstStyle/>
          <a:p>
            <a:pPr algn="just" defTabSz="609630">
              <a:lnSpc>
                <a:spcPct val="114000"/>
              </a:lnSpc>
              <a:spcBef>
                <a:spcPct val="0"/>
              </a:spcBef>
            </a:pPr>
            <a:r>
              <a:rPr lang="en-US" sz="6000" dirty="0">
                <a:solidFill>
                  <a:srgbClr val="000000"/>
                </a:solidFill>
                <a:latin typeface="Cambria"/>
              </a:rPr>
              <a:t> </a:t>
            </a:r>
            <a:r>
              <a:rPr lang="en-US" sz="6000" dirty="0" err="1">
                <a:solidFill>
                  <a:prstClr val="black"/>
                </a:solidFill>
                <a:latin typeface="Cambria" panose="02040503050406030204" pitchFamily="18" charset="0"/>
                <a:ea typeface="Cambria" panose="02040503050406030204" pitchFamily="18" charset="0"/>
              </a:rPr>
              <a:t>Với</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tình</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trạng</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băng</a:t>
            </a:r>
            <a:r>
              <a:rPr lang="en-US" sz="6000" dirty="0">
                <a:solidFill>
                  <a:prstClr val="black"/>
                </a:solidFill>
                <a:latin typeface="Cambria" panose="02040503050406030204" pitchFamily="18" charset="0"/>
                <a:ea typeface="Cambria" panose="02040503050406030204" pitchFamily="18" charset="0"/>
              </a:rPr>
              <a:t> tan </a:t>
            </a:r>
            <a:r>
              <a:rPr lang="en-US" sz="6000" dirty="0" err="1">
                <a:solidFill>
                  <a:prstClr val="black"/>
                </a:solidFill>
                <a:latin typeface="Cambria" panose="02040503050406030204" pitchFamily="18" charset="0"/>
                <a:ea typeface="Cambria" panose="02040503050406030204" pitchFamily="18" charset="0"/>
              </a:rPr>
              <a:t>như</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hiện</a:t>
            </a:r>
            <a:r>
              <a:rPr lang="en-US" sz="6000" dirty="0">
                <a:solidFill>
                  <a:prstClr val="black"/>
                </a:solidFill>
                <a:latin typeface="Cambria" panose="02040503050406030204" pitchFamily="18" charset="0"/>
                <a:ea typeface="Cambria" panose="02040503050406030204" pitchFamily="18" charset="0"/>
              </a:rPr>
              <a:t> nay,</a:t>
            </a:r>
            <a:r>
              <a:rPr lang="vi-VN" sz="6000" dirty="0">
                <a:solidFill>
                  <a:prstClr val="black"/>
                </a:solidFill>
                <a:latin typeface="Cambria" panose="02040503050406030204" pitchFamily="18" charset="0"/>
                <a:ea typeface="Cambria" panose="02040503050406030204" pitchFamily="18" charset="0"/>
              </a:rPr>
              <a:t> </a:t>
            </a:r>
            <a:r>
              <a:rPr lang="vi-VN" sz="6000" b="1" dirty="0">
                <a:solidFill>
                  <a:schemeClr val="accent6">
                    <a:lumMod val="75000"/>
                  </a:schemeClr>
                </a:solidFill>
                <a:latin typeface="Cambria" panose="02040503050406030204" pitchFamily="18" charset="0"/>
                <a:ea typeface="Cambria" panose="02040503050406030204" pitchFamily="18" charset="0"/>
              </a:rPr>
              <a:t>/</a:t>
            </a:r>
            <a:r>
              <a:rPr lang="en-US" sz="6000" dirty="0" err="1">
                <a:solidFill>
                  <a:prstClr val="black"/>
                </a:solidFill>
                <a:latin typeface="Cambria" panose="02040503050406030204" pitchFamily="18" charset="0"/>
                <a:ea typeface="Cambria" panose="02040503050406030204" pitchFamily="18" charset="0"/>
              </a:rPr>
              <a:t>gấu</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Bắc</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Cực</a:t>
            </a:r>
            <a:r>
              <a:rPr lang="en-US" sz="6000" dirty="0">
                <a:solidFill>
                  <a:prstClr val="black"/>
                </a:solidFill>
                <a:latin typeface="Cambria" panose="02040503050406030204" pitchFamily="18" charset="0"/>
                <a:ea typeface="Cambria" panose="02040503050406030204" pitchFamily="18" charset="0"/>
              </a:rPr>
              <a:t> </a:t>
            </a:r>
            <a:r>
              <a:rPr lang="vi-VN" sz="6000" b="1" dirty="0">
                <a:solidFill>
                  <a:schemeClr val="accent6">
                    <a:lumMod val="75000"/>
                  </a:schemeClr>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buộc</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phải</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bơi</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xa</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hơn</a:t>
            </a:r>
            <a:r>
              <a:rPr lang="en-US" sz="6000" dirty="0">
                <a:solidFill>
                  <a:prstClr val="black"/>
                </a:solidFill>
                <a:latin typeface="Cambria" panose="02040503050406030204" pitchFamily="18" charset="0"/>
                <a:ea typeface="Cambria" panose="02040503050406030204" pitchFamily="18" charset="0"/>
              </a:rPr>
              <a:t> </a:t>
            </a:r>
            <a:r>
              <a:rPr lang="vi-VN" sz="6000" b="1" dirty="0">
                <a:solidFill>
                  <a:schemeClr val="accent6">
                    <a:lumMod val="75000"/>
                  </a:schemeClr>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để</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kiếm</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ăn</a:t>
            </a:r>
            <a:r>
              <a:rPr lang="en-US" sz="6000" dirty="0">
                <a:solidFill>
                  <a:prstClr val="black"/>
                </a:solidFill>
                <a:latin typeface="Cambria" panose="02040503050406030204" pitchFamily="18" charset="0"/>
                <a:ea typeface="Cambria" panose="02040503050406030204" pitchFamily="18" charset="0"/>
              </a:rPr>
              <a:t>,</a:t>
            </a:r>
            <a:r>
              <a:rPr lang="vi-VN" sz="6000" b="1" dirty="0">
                <a:solidFill>
                  <a:schemeClr val="accent6">
                    <a:lumMod val="75000"/>
                  </a:schemeClr>
                </a:solidFill>
                <a:latin typeface="Cambria" panose="02040503050406030204" pitchFamily="18" charset="0"/>
                <a:ea typeface="Cambria" panose="02040503050406030204" pitchFamily="18" charset="0"/>
              </a:rPr>
              <a:t> /</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mất</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dần</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môi</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trường</a:t>
            </a:r>
            <a:r>
              <a:rPr lang="en-US" sz="6000" dirty="0">
                <a:solidFill>
                  <a:prstClr val="black"/>
                </a:solidFill>
                <a:latin typeface="Cambria" panose="02040503050406030204" pitchFamily="18" charset="0"/>
                <a:ea typeface="Cambria" panose="02040503050406030204" pitchFamily="18" charset="0"/>
              </a:rPr>
              <a:t> </a:t>
            </a:r>
            <a:r>
              <a:rPr lang="en-US" sz="6000" dirty="0" err="1">
                <a:solidFill>
                  <a:prstClr val="black"/>
                </a:solidFill>
                <a:latin typeface="Cambria" panose="02040503050406030204" pitchFamily="18" charset="0"/>
                <a:ea typeface="Cambria" panose="02040503050406030204" pitchFamily="18" charset="0"/>
              </a:rPr>
              <a:t>sống</a:t>
            </a:r>
            <a:r>
              <a:rPr lang="en-US" sz="6000" dirty="0">
                <a:solidFill>
                  <a:prstClr val="black"/>
                </a:solidFill>
                <a:latin typeface="Cambria" panose="02040503050406030204" pitchFamily="18" charset="0"/>
                <a:ea typeface="Cambria" panose="02040503050406030204" pitchFamily="18" charset="0"/>
              </a:rPr>
              <a:t>. </a:t>
            </a:r>
            <a:r>
              <a:rPr lang="vi-VN" sz="6000" b="1" dirty="0">
                <a:solidFill>
                  <a:schemeClr val="accent6">
                    <a:lumMod val="75000"/>
                  </a:schemeClr>
                </a:solidFill>
                <a:latin typeface="Cambria" panose="02040503050406030204" pitchFamily="18" charset="0"/>
                <a:ea typeface="Cambria" panose="02040503050406030204" pitchFamily="18" charset="0"/>
              </a:rPr>
              <a:t>/ /</a:t>
            </a:r>
            <a:endParaRPr lang="en-US" sz="6000" b="1" dirty="0">
              <a:solidFill>
                <a:srgbClr val="D2583A"/>
              </a:solidFill>
              <a:latin typeface="Cambria"/>
            </a:endParaRPr>
          </a:p>
        </p:txBody>
      </p:sp>
      <p:pic>
        <p:nvPicPr>
          <p:cNvPr id="15" name="Picture 14">
            <a:extLst>
              <a:ext uri="{FF2B5EF4-FFF2-40B4-BE49-F238E27FC236}">
                <a16:creationId xmlns:a16="http://schemas.microsoft.com/office/drawing/2014/main" id="{9E3D4124-E215-908D-D271-5C3681A7F6FD}"/>
              </a:ext>
            </a:extLst>
          </p:cNvPr>
          <p:cNvPicPr>
            <a:picLocks noChangeAspect="1"/>
          </p:cNvPicPr>
          <p:nvPr/>
        </p:nvPicPr>
        <p:blipFill>
          <a:blip r:embed="rId2"/>
          <a:stretch>
            <a:fillRect/>
          </a:stretch>
        </p:blipFill>
        <p:spPr>
          <a:xfrm>
            <a:off x="-972739" y="210178"/>
            <a:ext cx="13621808" cy="50028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8AC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2400300"/>
            <a:ext cx="13786849" cy="3124200"/>
          </a:xfrm>
          <a:prstGeom prst="rect">
            <a:avLst/>
          </a:prstGeom>
        </p:spPr>
      </p:pic>
    </p:spTree>
    <p:extLst>
      <p:ext uri="{BB962C8B-B14F-4D97-AF65-F5344CB8AC3E}">
        <p14:creationId xmlns:p14="http://schemas.microsoft.com/office/powerpoint/2010/main" val="982807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TotalTime>
  <Words>448</Words>
  <Application>Microsoft Office PowerPoint</Application>
  <PresentationFormat>Custom</PresentationFormat>
  <Paragraphs>45</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SVN-Yahoo</vt:lpstr>
      <vt:lpstr>Calibri Light</vt:lpstr>
      <vt:lpstr>Arial</vt:lpstr>
      <vt:lpstr>Cambria</vt:lpstr>
      <vt:lpstr>Times New Roman</vt:lpstr>
      <vt:lpstr>Arimo Bold</vt:lpstr>
      <vt:lpstr>Cambria Bold</vt:lpstr>
      <vt:lpstr>Calibri</vt:lpstr>
      <vt:lpstr>Alegreya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 NON</dc:title>
  <dc:creator>MANG NON</dc:creator>
  <cp:lastModifiedBy>ngọc nguyễn</cp:lastModifiedBy>
  <cp:revision>18</cp:revision>
  <dcterms:created xsi:type="dcterms:W3CDTF">2006-08-16T00:00:00Z</dcterms:created>
  <dcterms:modified xsi:type="dcterms:W3CDTF">2024-04-26T05:47:24Z</dcterms:modified>
  <dc:identifier>DAGB7kV4I8A</dc:identifier>
</cp:coreProperties>
</file>